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893" r:id="rId2"/>
    <p:sldMasterId id="2147483905" r:id="rId3"/>
    <p:sldMasterId id="2147483917" r:id="rId4"/>
    <p:sldMasterId id="2147483929" r:id="rId5"/>
    <p:sldMasterId id="2147483967" r:id="rId6"/>
  </p:sldMasterIdLst>
  <p:notesMasterIdLst>
    <p:notesMasterId r:id="rId54"/>
  </p:notesMasterIdLst>
  <p:sldIdLst>
    <p:sldId id="771" r:id="rId7"/>
    <p:sldId id="852" r:id="rId8"/>
    <p:sldId id="905" r:id="rId9"/>
    <p:sldId id="906" r:id="rId10"/>
    <p:sldId id="853" r:id="rId11"/>
    <p:sldId id="930" r:id="rId12"/>
    <p:sldId id="898" r:id="rId13"/>
    <p:sldId id="887" r:id="rId14"/>
    <p:sldId id="937" r:id="rId15"/>
    <p:sldId id="938" r:id="rId16"/>
    <p:sldId id="939" r:id="rId17"/>
    <p:sldId id="940" r:id="rId18"/>
    <p:sldId id="941" r:id="rId19"/>
    <p:sldId id="949" r:id="rId20"/>
    <p:sldId id="948" r:id="rId21"/>
    <p:sldId id="947" r:id="rId22"/>
    <p:sldId id="946" r:id="rId23"/>
    <p:sldId id="945" r:id="rId24"/>
    <p:sldId id="950" r:id="rId25"/>
    <p:sldId id="834" r:id="rId26"/>
    <p:sldId id="895" r:id="rId27"/>
    <p:sldId id="954" r:id="rId28"/>
    <p:sldId id="955" r:id="rId29"/>
    <p:sldId id="956" r:id="rId30"/>
    <p:sldId id="957" r:id="rId31"/>
    <p:sldId id="934" r:id="rId32"/>
    <p:sldId id="839" r:id="rId33"/>
    <p:sldId id="921" r:id="rId34"/>
    <p:sldId id="840" r:id="rId35"/>
    <p:sldId id="899" r:id="rId36"/>
    <p:sldId id="951" r:id="rId37"/>
    <p:sldId id="932" r:id="rId38"/>
    <p:sldId id="952" r:id="rId39"/>
    <p:sldId id="933" r:id="rId40"/>
    <p:sldId id="953" r:id="rId41"/>
    <p:sldId id="796" r:id="rId42"/>
    <p:sldId id="801" r:id="rId43"/>
    <p:sldId id="885" r:id="rId44"/>
    <p:sldId id="802" r:id="rId45"/>
    <p:sldId id="803" r:id="rId46"/>
    <p:sldId id="843" r:id="rId47"/>
    <p:sldId id="958" r:id="rId48"/>
    <p:sldId id="959" r:id="rId49"/>
    <p:sldId id="960" r:id="rId50"/>
    <p:sldId id="818" r:id="rId51"/>
    <p:sldId id="886" r:id="rId52"/>
    <p:sldId id="820" r:id="rId53"/>
  </p:sldIdLst>
  <p:sldSz cx="12192000" cy="6858000"/>
  <p:notesSz cx="6858000" cy="9144000"/>
  <p:embeddedFontLst>
    <p:embeddedFont>
      <p:font typeface="楷体" panose="02010609060101010101" pitchFamily="49" charset="-122"/>
      <p:regular r:id="rId55"/>
    </p:embeddedFont>
    <p:embeddedFont>
      <p:font typeface="SimSun-ExtB" panose="02010609060101010101" pitchFamily="49" charset="-122"/>
      <p:regular r:id="rId56"/>
    </p:embeddedFont>
    <p:embeddedFont>
      <p:font typeface="Calibri Light" panose="020F0302020204030204" pitchFamily="34" charset="0"/>
      <p:regular r:id="rId57"/>
      <p:italic r:id="rId58"/>
    </p:embeddedFont>
    <p:embeddedFont>
      <p:font typeface="方正舒体" panose="02010601030101010101" pitchFamily="2" charset="-122"/>
      <p:regular r:id="rId59"/>
    </p:embeddedFont>
    <p:embeddedFont>
      <p:font typeface="Calibri" panose="020F0502020204030204" pitchFamily="34" charset="0"/>
      <p:regular r:id="rId60"/>
      <p:bold r:id="rId61"/>
      <p:italic r:id="rId62"/>
      <p:boldItalic r:id="rId63"/>
    </p:embeddedFont>
    <p:embeddedFont>
      <p:font typeface="华文细黑" panose="02010600040101010101" pitchFamily="2" charset="-122"/>
      <p:regular r:id="rId64"/>
    </p:embeddedFont>
    <p:embeddedFont>
      <p:font typeface="幼圆" panose="02010509060101010101" pitchFamily="49" charset="-122"/>
      <p:regular r:id="rId65"/>
    </p:embeddedFont>
    <p:embeddedFont>
      <p:font typeface="Bradley Hand ITC" panose="03070402050302030203" pitchFamily="66" charset="0"/>
      <p:regular r:id="rId66"/>
    </p:embeddedFont>
    <p:embeddedFont>
      <p:font typeface="Tahoma" panose="020B0604030504040204" pitchFamily="34" charset="0"/>
      <p:regular r:id="rId67"/>
      <p:bold r:id="rId68"/>
    </p:embeddedFont>
    <p:embeddedFont>
      <p:font typeface="微软雅黑" panose="020B0503020204020204" pitchFamily="34" charset="-122"/>
      <p:regular r:id="rId69"/>
      <p:bold r:id="rId70"/>
    </p:embeddedFont>
    <p:embeddedFont>
      <p:font typeface="GB Pinyinok-D" panose="02010601030101010101" pitchFamily="2" charset="-122"/>
      <p:regular r:id="rId71"/>
    </p:embeddedFont>
    <p:embeddedFont>
      <p:font typeface="华文楷体" panose="02010600040101010101" pitchFamily="2" charset="-122"/>
      <p:regular r:id="rId72"/>
    </p:embeddedFont>
    <p:embeddedFont>
      <p:font typeface="黑体" panose="02010609060101010101" pitchFamily="49" charset="-122"/>
      <p:regular r:id="rId73"/>
    </p:embeddedFont>
  </p:embeddedFontLst>
  <p:custDataLst>
    <p:tags r:id="rId7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">
          <p15:clr>
            <a:srgbClr val="A4A3A4"/>
          </p15:clr>
        </p15:guide>
        <p15:guide id="2" pos="3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99"/>
    <a:srgbClr val="CC9900"/>
    <a:srgbClr val="FF9900"/>
    <a:srgbClr val="D5971B"/>
    <a:srgbClr val="FF99FF"/>
    <a:srgbClr val="FFCCFF"/>
    <a:srgbClr val="99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91" autoAdjust="0"/>
    <p:restoredTop sz="87570" autoAdjust="0"/>
  </p:normalViewPr>
  <p:slideViewPr>
    <p:cSldViewPr snapToGrid="0" snapToObjects="1">
      <p:cViewPr varScale="1">
        <p:scale>
          <a:sx n="78" d="100"/>
          <a:sy n="78" d="100"/>
        </p:scale>
        <p:origin x="686" y="72"/>
      </p:cViewPr>
      <p:guideLst>
        <p:guide orient="horz" pos="230"/>
        <p:guide pos="3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33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font" Target="fonts/font1.fntdata"/><Relationship Id="rId63" Type="http://schemas.openxmlformats.org/officeDocument/2006/relationships/font" Target="fonts/font9.fntdata"/><Relationship Id="rId68" Type="http://schemas.openxmlformats.org/officeDocument/2006/relationships/font" Target="fonts/font14.fntdata"/><Relationship Id="rId76" Type="http://schemas.openxmlformats.org/officeDocument/2006/relationships/viewProps" Target="viewProps.xml"/><Relationship Id="rId7" Type="http://schemas.openxmlformats.org/officeDocument/2006/relationships/slide" Target="slides/slide1.xml"/><Relationship Id="rId71" Type="http://schemas.openxmlformats.org/officeDocument/2006/relationships/font" Target="fonts/font1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font" Target="fonts/font4.fntdata"/><Relationship Id="rId66" Type="http://schemas.openxmlformats.org/officeDocument/2006/relationships/font" Target="fonts/font12.fntdata"/><Relationship Id="rId74" Type="http://schemas.openxmlformats.org/officeDocument/2006/relationships/tags" Target="tags/tag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font" Target="fonts/font3.fntdata"/><Relationship Id="rId61" Type="http://schemas.openxmlformats.org/officeDocument/2006/relationships/font" Target="fonts/font7.fntdata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font" Target="fonts/font6.fntdata"/><Relationship Id="rId65" Type="http://schemas.openxmlformats.org/officeDocument/2006/relationships/font" Target="fonts/font11.fntdata"/><Relationship Id="rId73" Type="http://schemas.openxmlformats.org/officeDocument/2006/relationships/font" Target="fonts/font19.fntdata"/><Relationship Id="rId78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font" Target="fonts/font2.fntdata"/><Relationship Id="rId64" Type="http://schemas.openxmlformats.org/officeDocument/2006/relationships/font" Target="fonts/font10.fntdata"/><Relationship Id="rId69" Type="http://schemas.openxmlformats.org/officeDocument/2006/relationships/font" Target="fonts/font15.fntdata"/><Relationship Id="rId77" Type="http://schemas.openxmlformats.org/officeDocument/2006/relationships/theme" Target="theme/theme1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font" Target="fonts/font18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font" Target="fonts/font5.fntdata"/><Relationship Id="rId67" Type="http://schemas.openxmlformats.org/officeDocument/2006/relationships/font" Target="fonts/font13.fntdata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notesMaster" Target="notesMasters/notesMaster1.xml"/><Relationship Id="rId62" Type="http://schemas.openxmlformats.org/officeDocument/2006/relationships/font" Target="fonts/font8.fntdata"/><Relationship Id="rId70" Type="http://schemas.openxmlformats.org/officeDocument/2006/relationships/font" Target="fonts/font16.fntdata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7863CDF7-E753-4DD7-ADE6-D94C473EC6CA}" type="datetimeFigureOut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101380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8A436564-95AD-427D-8A72-5DFC243C46E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697497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240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64F95DE-BBF4-43F4-A501-D716E5E810F2}" type="slidenum">
              <a:rPr lang="zh-CN" altLang="en-US" smtClean="0"/>
              <a:pPr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09105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16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16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BEF1A64-00CC-4BED-A327-AEE6E2E0ACB5}" type="slidenum">
              <a:rPr lang="zh-CN" altLang="en-US" smtClean="0"/>
              <a:pPr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20124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26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264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52AC220-B9FB-4760-8E20-80B6D75D1EBD}" type="slidenum">
              <a:rPr lang="zh-CN" altLang="en-US" smtClean="0"/>
              <a:pPr/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826973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366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366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25C5735-BEB7-4AE1-8C34-464C3A0EACA7}" type="slidenum">
              <a:rPr lang="zh-CN" altLang="en-US" smtClean="0"/>
              <a:pPr/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3443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469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469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1E42280-B48C-4152-9CBA-90F392C44017}" type="slidenum">
              <a:rPr lang="zh-CN" altLang="en-US" smtClean="0"/>
              <a:pPr/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555974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571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571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3B6C6-7788-4829-87CD-EBC8CD31F3D9}" type="slidenum">
              <a:rPr lang="zh-CN" altLang="en-US" smtClean="0"/>
              <a:pPr/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30676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673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674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F873FD5-40A0-4819-9B16-8D5C41979D85}" type="slidenum">
              <a:rPr lang="zh-CN" altLang="en-US" smtClean="0"/>
              <a:pPr/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80740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776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7DA83EE-FC23-4C71-ACF3-DE8D8CCE3DA2}" type="slidenum">
              <a:rPr lang="zh-CN" altLang="en-US" smtClean="0"/>
              <a:pPr/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463035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878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878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AFFB235-0A2A-4F2C-BD2E-518D0610B0D8}" type="slidenum">
              <a:rPr lang="zh-CN" altLang="en-US" smtClean="0"/>
              <a:pPr/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716459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981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981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0DDFE85-EF1F-45F8-BB4C-380D1D9EE133}" type="slidenum">
              <a:rPr lang="zh-CN" altLang="en-US" smtClean="0"/>
              <a:pPr/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299112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776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55FDC413-FFDE-452C-83E2-9CD253C7C832}" type="slidenum">
              <a:rPr lang="zh-CN" altLang="en-US" smtClean="0"/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961970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342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342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6684073-481D-4656-A249-0E2A9F592CB8}" type="slidenum">
              <a:rPr lang="zh-CN" altLang="en-US" smtClean="0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555575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759689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727857F-C1A7-E820-BDC5-9C30A21BAD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3EFAF5A0-A2E4-3475-40CC-BCAECE7C863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9256F5D4-D6A5-5F08-B5F9-D0565EAF58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5D2B37FA-BF33-E7F0-837D-06CCB9CF1E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22137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1775DDA-F339-81AF-1C30-51B1442607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5B2D0A05-6F9D-183C-2287-FA0D7F596BA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9A6C1C80-3187-81BC-8438-482626ABBE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C964FA0F-1782-2F52-29B7-320B9F4104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421428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CC9F24E-004C-35C2-3111-3C025418CA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A56C0A37-968B-B0D5-B652-BC9AC95104E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4C9BAD0A-4B4A-6401-CEF2-BCDCA3764D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20BA6583-95F0-9C35-82F1-0FEE483417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79616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10025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083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083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9FC51CE-219D-42DA-9998-6918BAB1D136}" type="slidenum">
              <a:rPr lang="zh-CN" altLang="en-US" smtClean="0"/>
              <a:pPr/>
              <a:t>26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6075941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185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186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4B032CA-3438-4942-A5B1-369CFC2122A0}" type="slidenum">
              <a:rPr lang="zh-CN" altLang="en-US" smtClean="0"/>
              <a:pPr/>
              <a:t>27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629655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288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288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1574BFE-C49B-4C60-A43B-8804CB9FBC70}" type="slidenum">
              <a:rPr lang="zh-CN" altLang="en-US" smtClean="0"/>
              <a:pPr/>
              <a:t>28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305703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390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390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E06CBCB-3F34-441D-8768-005BEB9B6AAC}" type="slidenum">
              <a:rPr lang="zh-CN" altLang="en-US" smtClean="0"/>
              <a:pPr/>
              <a:t>29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0018237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746EF51-258D-4359-AF3F-504B9572EAF6}" type="slidenum">
              <a:rPr lang="zh-CN" altLang="en-US" smtClean="0"/>
              <a:pPr/>
              <a:t>46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9165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445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445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9842C5C-3032-4010-990E-183CEAF8ED08}" type="slidenum">
              <a:rPr lang="zh-CN" altLang="en-US" smtClean="0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515670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547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547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3CB8C93-C0F5-4003-9EA3-8B10B75035B4}" type="slidenum">
              <a:rPr lang="zh-CN" altLang="en-US" smtClean="0"/>
              <a:pPr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505277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649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650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1842DA4-1D7B-472A-95B1-1F3EBD0F9251}" type="slidenum">
              <a:rPr lang="zh-CN" altLang="en-US" smtClean="0"/>
              <a:pPr/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01670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752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752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CB4B626-F42B-447D-92B9-E79E997CB010}" type="slidenum">
              <a:rPr lang="zh-CN" altLang="en-US" smtClean="0"/>
              <a:pPr/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636018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854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085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6AE44F4-BA25-40C5-BAF0-61830C936B97}" type="slidenum">
              <a:rPr lang="zh-CN" altLang="en-US" smtClean="0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647966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95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0957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2FF836F-D982-470F-8336-A13DA2F73523}" type="slidenum">
              <a:rPr lang="zh-CN" altLang="en-US" smtClean="0"/>
              <a:pPr/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21302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059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059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A57A974-E9FC-427B-816B-B12CE5B53976}" type="slidenum">
              <a:rPr lang="zh-CN" altLang="en-US" smtClean="0"/>
              <a:pPr/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44508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99E5432-D20E-4454-941B-725C515D454C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30C9C21-131F-47C8-99C4-2040C8A0D23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3D78EBD-43EC-4B5A-BF1A-83C23AB8F918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0864E7B-93D1-4E22-BB63-5336A7FE825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1DF4B12-25D0-40FD-801B-5D4CAD4BD861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3E822C2-2564-49C1-8D3E-400068969A6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ADA7081-B1D8-4604-9AEB-845AB56BB1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884BDC2-45BB-4EB9-9F3D-49950F32BC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82E37CD-40C9-45D4-9DE0-3DC29E5D27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1B6BFBE-C3F6-4C5A-B659-C5965CA712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3C009A6-C84C-4F7C-8A2B-80FF8EBC31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D01DC46-92DD-480B-8B06-DF8F87DE8D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65C3C01-343F-44A9-B52B-DB0108E3B1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A71A1AE-A46D-4854-BCB1-1B3F9786D8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BC1B61A-6E82-41E6-B149-DF3195DADAB2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25DD85B-7A42-4644-B8A0-718F6FB5F00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6EC553E-F8A6-40B1-AB30-C3EA3F8435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4ECC881-EBF1-4CBB-96D2-20CC3ADE67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34FA58D-ABFC-4852-828D-C375D2EA5E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C7F93F1-7F01-481A-9684-08E727EE55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746887F-8114-42CA-93BC-182843F025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010B847-614D-4F0D-937D-C6B9B1162C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59C1402-4352-444E-98EA-92EE342C30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F72979F-0A9E-474F-B6BA-A7BF4F00C4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FDF2795-00E6-4B92-A4AD-B737E695CB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CC18F3B-4ACD-4FEA-B75F-E1D5CDE426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C59FB26-4AE3-4CE3-9B7D-444A98537B07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9BF9D4D-69F4-492B-B7DC-4DFB7DC1CA8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2F332C5-065D-4730-BBEC-D38A7F7B6E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6D6428F-8E47-4DBE-A09E-F79EDEBF44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4E898DE-0748-4612-9CFD-A5FF2A1CB4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EB02E9B-2125-477B-AC6C-CEA88CCC09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0509FD4-766D-44EF-B416-3ACB8F4B39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850537D-AB40-4DB2-8FCE-142AE284B1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52AC8F8-AE3E-4770-A12D-5E835EECDA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9E264C5-9ED1-4CE2-A236-7C21219FC7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8CC1375-945A-4AD7-BB23-C026C3D19E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AE59DAB-1658-4F10-98BB-41CD44FD16AF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7B39247-3821-4C58-8E31-11618A48DBF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CC99854-5BA9-4B54-9803-74F9928371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F38D2D1-7E2E-4C00-A4E9-44FC84BC1D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E7A8667-32AE-43B4-A18A-065A365A31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A55E2C8-A5BF-454C-833D-AAA5765DF2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816B4CD-ABE5-4C48-BAAF-DCE3FF1E29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7C534388-3360-42E2-8C2F-B224C03E3FD7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66CBAABD-C9F2-447D-A798-F14755DD8985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4B220F4E-0FFC-47A9-A8C6-CCCB20C6EC74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8C9DCFE9-70CB-49C0-BD78-C43E5B58A9FB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87D0DCDA-2934-4900-BB1B-E87A08B8C289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93B7CB9E-1799-412F-BB27-10DCC9D6AE44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29F37055-4504-40A4-BB5B-9BF4F807AF30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789EB8A2-9F1E-4CA3-A406-021A76FE9FD8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E02545C8-202A-46EF-95DD-BD40FFD6A881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1FAA6038-2B91-493D-A278-0CBAFB4DDAF9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12FC4D6-C72A-4573-9ABF-8D74B039BBA5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B9C4334-95A2-4D74-814F-C160C187D5E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919789F4-D346-4D00-B6AF-00D75ED6471E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8252EF0B-D8D1-42E8-BD99-E7BBA9BBAA94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C62222A3-E2C6-4124-B6AE-12A1026D086D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46254547-F46E-4918-9A01-5F94AF45A8D9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42899517-5D21-4580-8F55-50AC9CBE9267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05E845B6-4AB4-4F47-B7F0-56F2255B654E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46898995-5DDB-4F21-9B4A-A76744BB97AA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107CF65C-85E0-4CF5-A1D6-CD0084BB2BE8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2E85AD02-8489-47D0-8CE8-1FA3E15E369D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1189D753-CC57-441F-9FAA-59ABC65DDE88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29F8C2FB-A631-402C-AC02-690ED290E1EC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12EA8347-A56C-46E4-8622-C7370F5ECBB3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D8CE6A60-C196-4E73-8CAC-B75C49B1290F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B122CA0C-A057-4A20-89FB-A0420C099EF2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EBBFF-9411-47CC-9EC3-E902E24E21D8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EC703-6CEF-4B3D-B27A-492DB0CF83B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4A658-87FB-4C82-B8FA-87E96D364E6A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4A67B-E421-4565-82BD-CA24D90C120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C6D69-1688-4A8C-BE38-35A4AF09BAEF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D935B-D430-4006-92B3-FDE052F356B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831DD4C-0FB2-4B55-83B2-34E3CB0BC8AE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DD74698-1952-4BF7-B6B8-07FAC52C8E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35D83-5C10-4FA9-A02F-CA188FAAAC67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961F0-4938-42B0-8B53-C84FF7B9464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C8EE6-C811-4250-99B8-784ED31A0E53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5FDDF-80BE-4501-A73A-4A612A16EA3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C32F2-0D54-4AF6-80CC-C0F4E3BFE342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D2959-3B1A-4B44-B62F-B6A0C9BCECD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B9B03-C54E-4224-A370-69E3E80C0701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19E22C-B75A-4B44-B6AA-766934A3B8E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866956-0C53-47C6-98E5-C5BEB7404CA6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2088E-6C85-4784-A040-64BC694A8D0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91F5E-6B97-4462-9972-F5FE4604AD27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1B820-F5B5-4B05-83D9-8C3661AA48B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C08CA-E4D4-4DA0-ADC0-E63FE8271527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32993-80CD-468F-BC03-DAAF712AD79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0613B-1D2D-487F-828B-EC5FA148408D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D2E53-A231-4F38-B616-F98DA1E2B99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FE2BA32-DBC2-4F57-805D-23697C2A9BA2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0A95951-350E-471C-9234-22867690FA5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3776302-7E1D-4F46-A448-0D30142358C0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6710CE1-DAFE-4EC5-B68A-D7C5AA3B968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D941936-E0B9-43FA-9622-35CD60032560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7C284D5-D559-4955-9753-01E64A8760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18" Type="http://schemas.openxmlformats.org/officeDocument/2006/relationships/image" Target="../media/image6.jpeg"/><Relationship Id="rId26" Type="http://schemas.openxmlformats.org/officeDocument/2006/relationships/image" Target="../media/image14.png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image" Target="../media/image12.png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23" Type="http://schemas.openxmlformats.org/officeDocument/2006/relationships/image" Target="../media/image11.png"/><Relationship Id="rId28" Type="http://schemas.openxmlformats.org/officeDocument/2006/relationships/image" Target="../media/image16.jpe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Relationship Id="rId22" Type="http://schemas.openxmlformats.org/officeDocument/2006/relationships/image" Target="../media/image10.jpeg"/><Relationship Id="rId27" Type="http://schemas.openxmlformats.org/officeDocument/2006/relationships/image" Target="../media/image15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18" Type="http://schemas.openxmlformats.org/officeDocument/2006/relationships/image" Target="../media/image20.jpeg"/><Relationship Id="rId26" Type="http://schemas.openxmlformats.org/officeDocument/2006/relationships/image" Target="../media/image5.png"/><Relationship Id="rId3" Type="http://schemas.openxmlformats.org/officeDocument/2006/relationships/slideLayout" Target="../slideLayouts/slideLayout25.xml"/><Relationship Id="rId21" Type="http://schemas.openxmlformats.org/officeDocument/2006/relationships/image" Target="../media/image23.png"/><Relationship Id="rId34" Type="http://schemas.openxmlformats.org/officeDocument/2006/relationships/image" Target="../media/image11.png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17" Type="http://schemas.openxmlformats.org/officeDocument/2006/relationships/image" Target="../media/image19.png"/><Relationship Id="rId25" Type="http://schemas.openxmlformats.org/officeDocument/2006/relationships/image" Target="../media/image27.jpeg"/><Relationship Id="rId33" Type="http://schemas.openxmlformats.org/officeDocument/2006/relationships/image" Target="../media/image10.jpeg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14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image" Target="../media/image26.png"/><Relationship Id="rId32" Type="http://schemas.openxmlformats.org/officeDocument/2006/relationships/image" Target="../media/image9.png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15.jpeg"/><Relationship Id="rId36" Type="http://schemas.openxmlformats.org/officeDocument/2006/relationships/image" Target="../media/image13.png"/><Relationship Id="rId10" Type="http://schemas.openxmlformats.org/officeDocument/2006/relationships/slideLayout" Target="../slideLayouts/slideLayout32.xml"/><Relationship Id="rId19" Type="http://schemas.openxmlformats.org/officeDocument/2006/relationships/image" Target="../media/image21.png"/><Relationship Id="rId31" Type="http://schemas.openxmlformats.org/officeDocument/2006/relationships/image" Target="../media/image8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Relationship Id="rId22" Type="http://schemas.openxmlformats.org/officeDocument/2006/relationships/image" Target="../media/image24.jpeg"/><Relationship Id="rId27" Type="http://schemas.openxmlformats.org/officeDocument/2006/relationships/image" Target="../media/image6.jpeg"/><Relationship Id="rId30" Type="http://schemas.openxmlformats.org/officeDocument/2006/relationships/image" Target="../media/image7.png"/><Relationship Id="rId35" Type="http://schemas.openxmlformats.org/officeDocument/2006/relationships/image" Target="../media/image1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18" Type="http://schemas.openxmlformats.org/officeDocument/2006/relationships/image" Target="../media/image20.jpeg"/><Relationship Id="rId26" Type="http://schemas.openxmlformats.org/officeDocument/2006/relationships/image" Target="../media/image5.png"/><Relationship Id="rId3" Type="http://schemas.openxmlformats.org/officeDocument/2006/relationships/slideLayout" Target="../slideLayouts/slideLayout36.xml"/><Relationship Id="rId21" Type="http://schemas.openxmlformats.org/officeDocument/2006/relationships/image" Target="../media/image23.png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17" Type="http://schemas.openxmlformats.org/officeDocument/2006/relationships/image" Target="../media/image19.png"/><Relationship Id="rId25" Type="http://schemas.openxmlformats.org/officeDocument/2006/relationships/image" Target="../media/image27.jpeg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11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24" Type="http://schemas.openxmlformats.org/officeDocument/2006/relationships/image" Target="../media/image26.png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9.png"/><Relationship Id="rId10" Type="http://schemas.openxmlformats.org/officeDocument/2006/relationships/slideLayout" Target="../slideLayouts/slideLayout43.xml"/><Relationship Id="rId19" Type="http://schemas.openxmlformats.org/officeDocument/2006/relationships/image" Target="../media/image21.png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png"/><Relationship Id="rId22" Type="http://schemas.openxmlformats.org/officeDocument/2006/relationships/image" Target="../media/image24.jpeg"/><Relationship Id="rId27" Type="http://schemas.openxmlformats.org/officeDocument/2006/relationships/image" Target="../media/image8.png"/><Relationship Id="rId30" Type="http://schemas.openxmlformats.org/officeDocument/2006/relationships/image" Target="../media/image1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1"/>
          <p:cNvGrpSpPr>
            <a:grpSpLocks/>
          </p:cNvGrpSpPr>
          <p:nvPr/>
        </p:nvGrpSpPr>
        <p:grpSpPr bwMode="auto">
          <a:xfrm>
            <a:off x="-4763" y="-19050"/>
            <a:ext cx="12249151" cy="7042150"/>
            <a:chOff x="-4763" y="-19050"/>
            <a:chExt cx="9185276" cy="6877050"/>
          </a:xfrm>
        </p:grpSpPr>
        <p:sp>
          <p:nvSpPr>
            <p:cNvPr id="7" name="矩形 6"/>
            <p:cNvSpPr>
              <a:spLocks noChangeArrowheads="1"/>
            </p:cNvSpPr>
            <p:nvPr userDrawn="1"/>
          </p:nvSpPr>
          <p:spPr bwMode="auto">
            <a:xfrm>
              <a:off x="-4763" y="-19050"/>
              <a:ext cx="9143611" cy="6877050"/>
            </a:xfrm>
            <a:prstGeom prst="rect">
              <a:avLst/>
            </a:prstGeom>
            <a:solidFill>
              <a:srgbClr val="F2F2F2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 7"/>
            <p:cNvSpPr>
              <a:spLocks noChangeArrowheads="1"/>
            </p:cNvSpPr>
            <p:nvPr userDrawn="1"/>
          </p:nvSpPr>
          <p:spPr bwMode="auto">
            <a:xfrm>
              <a:off x="-1" y="621217"/>
              <a:ext cx="9180514" cy="5039966"/>
            </a:xfrm>
            <a:prstGeom prst="rect">
              <a:avLst/>
            </a:prstGeom>
            <a:solidFill>
              <a:srgbClr val="D8D8D8">
                <a:alpha val="1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矩形 3"/>
            <p:cNvSpPr>
              <a:spLocks noChangeArrowheads="1"/>
            </p:cNvSpPr>
            <p:nvPr userDrawn="1"/>
          </p:nvSpPr>
          <p:spPr bwMode="auto">
            <a:xfrm>
              <a:off x="-1" y="6168125"/>
              <a:ext cx="2327269" cy="178282"/>
            </a:xfrm>
            <a:prstGeom prst="rect">
              <a:avLst/>
            </a:prstGeom>
            <a:solidFill>
              <a:srgbClr val="F79646">
                <a:alpha val="95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矩形 8"/>
            <p:cNvSpPr>
              <a:spLocks noChangeArrowheads="1"/>
            </p:cNvSpPr>
            <p:nvPr userDrawn="1"/>
          </p:nvSpPr>
          <p:spPr bwMode="auto">
            <a:xfrm>
              <a:off x="2327269" y="6168125"/>
              <a:ext cx="2260607" cy="178282"/>
            </a:xfrm>
            <a:prstGeom prst="rect">
              <a:avLst/>
            </a:prstGeom>
            <a:solidFill>
              <a:srgbClr val="4BACC6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矩形 9"/>
            <p:cNvSpPr>
              <a:spLocks noChangeArrowheads="1"/>
            </p:cNvSpPr>
            <p:nvPr userDrawn="1"/>
          </p:nvSpPr>
          <p:spPr bwMode="auto">
            <a:xfrm>
              <a:off x="4587875" y="6168125"/>
              <a:ext cx="2260606" cy="178282"/>
            </a:xfrm>
            <a:prstGeom prst="rect">
              <a:avLst/>
            </a:prstGeom>
            <a:solidFill>
              <a:srgbClr val="C0504D">
                <a:alpha val="93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矩形 10"/>
            <p:cNvSpPr>
              <a:spLocks noChangeArrowheads="1"/>
            </p:cNvSpPr>
            <p:nvPr userDrawn="1"/>
          </p:nvSpPr>
          <p:spPr bwMode="auto">
            <a:xfrm>
              <a:off x="6848481" y="6168125"/>
              <a:ext cx="2295128" cy="178282"/>
            </a:xfrm>
            <a:prstGeom prst="rect">
              <a:avLst/>
            </a:prstGeom>
            <a:solidFill>
              <a:srgbClr val="000000">
                <a:alpha val="3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矩形 6"/>
            <p:cNvSpPr>
              <a:spLocks noChangeArrowheads="1"/>
            </p:cNvSpPr>
            <p:nvPr userDrawn="1"/>
          </p:nvSpPr>
          <p:spPr bwMode="auto">
            <a:xfrm>
              <a:off x="-1" y="247598"/>
              <a:ext cx="2260606" cy="71313"/>
            </a:xfrm>
            <a:prstGeom prst="rect">
              <a:avLst/>
            </a:prstGeom>
            <a:solidFill>
              <a:srgbClr val="F79646">
                <a:alpha val="95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矩形 7"/>
            <p:cNvSpPr>
              <a:spLocks noChangeArrowheads="1"/>
            </p:cNvSpPr>
            <p:nvPr userDrawn="1"/>
          </p:nvSpPr>
          <p:spPr bwMode="auto">
            <a:xfrm>
              <a:off x="2260605" y="247598"/>
              <a:ext cx="2260607" cy="71313"/>
            </a:xfrm>
            <a:prstGeom prst="rect">
              <a:avLst/>
            </a:prstGeom>
            <a:solidFill>
              <a:srgbClr val="4BACC6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矩形 12"/>
            <p:cNvSpPr>
              <a:spLocks noChangeArrowheads="1"/>
            </p:cNvSpPr>
            <p:nvPr userDrawn="1"/>
          </p:nvSpPr>
          <p:spPr bwMode="auto">
            <a:xfrm>
              <a:off x="4521212" y="247598"/>
              <a:ext cx="2260606" cy="71313"/>
            </a:xfrm>
            <a:prstGeom prst="rect">
              <a:avLst/>
            </a:prstGeom>
            <a:solidFill>
              <a:srgbClr val="C0504D">
                <a:alpha val="93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6" name="矩形 13"/>
            <p:cNvSpPr>
              <a:spLocks noChangeArrowheads="1"/>
            </p:cNvSpPr>
            <p:nvPr userDrawn="1"/>
          </p:nvSpPr>
          <p:spPr bwMode="auto">
            <a:xfrm>
              <a:off x="6781818" y="247598"/>
              <a:ext cx="2361792" cy="71313"/>
            </a:xfrm>
            <a:prstGeom prst="rect">
              <a:avLst/>
            </a:prstGeom>
            <a:solidFill>
              <a:srgbClr val="000000">
                <a:alpha val="3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9048" r:id="rId1"/>
    <p:sldLayoutId id="2147489049" r:id="rId2"/>
    <p:sldLayoutId id="2147489050" r:id="rId3"/>
    <p:sldLayoutId id="2147489051" r:id="rId4"/>
    <p:sldLayoutId id="2147489052" r:id="rId5"/>
    <p:sldLayoutId id="2147489053" r:id="rId6"/>
    <p:sldLayoutId id="2147489054" r:id="rId7"/>
    <p:sldLayoutId id="2147489055" r:id="rId8"/>
    <p:sldLayoutId id="2147489056" r:id="rId9"/>
    <p:sldLayoutId id="2147489057" r:id="rId10"/>
    <p:sldLayoutId id="2147489058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6"/>
          <p:cNvGrpSpPr>
            <a:grpSpLocks/>
          </p:cNvGrpSpPr>
          <p:nvPr/>
        </p:nvGrpSpPr>
        <p:grpSpPr bwMode="auto">
          <a:xfrm>
            <a:off x="-212725" y="-28575"/>
            <a:ext cx="12501563" cy="6964363"/>
            <a:chOff x="-232232" y="-159654"/>
            <a:chExt cx="9376230" cy="6964589"/>
          </a:xfrm>
        </p:grpSpPr>
        <p:pic>
          <p:nvPicPr>
            <p:cNvPr id="2072" name="图片 7"/>
            <p:cNvPicPr>
              <a:picLocks noChangeAspect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-232232" y="-159654"/>
              <a:ext cx="9376229" cy="69645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73" name="图片 8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4574951" y="-116113"/>
              <a:ext cx="4569047" cy="507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74" name="图片 9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-138008" y="16916"/>
              <a:ext cx="415238" cy="1586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1" name="图片 5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39713" y="1876425"/>
            <a:ext cx="7302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图片 10"/>
          <p:cNvPicPr>
            <a:picLocks noChangeAspect="1"/>
          </p:cNvPicPr>
          <p:nvPr/>
        </p:nvPicPr>
        <p:blipFill>
          <a:blip r:embed="rId16" cstate="print"/>
          <a:srcRect t="12482"/>
          <a:stretch>
            <a:fillRect/>
          </a:stretch>
        </p:blipFill>
        <p:spPr bwMode="auto">
          <a:xfrm>
            <a:off x="7561263" y="4037013"/>
            <a:ext cx="1327150" cy="79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6" cstate="print"/>
          <a:srcRect t="12482"/>
          <a:stretch/>
        </p:blipFill>
        <p:spPr>
          <a:xfrm>
            <a:off x="7652903" y="4037185"/>
            <a:ext cx="1325995" cy="794797"/>
          </a:xfrm>
          <a:prstGeom prst="ellipse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7575355" y="3966231"/>
            <a:ext cx="1282700" cy="790575"/>
          </a:xfrm>
          <a:prstGeom prst="ellipse">
            <a:avLst/>
          </a:prstGeom>
        </p:spPr>
      </p:pic>
      <p:pic>
        <p:nvPicPr>
          <p:cNvPr id="2055" name="图片 16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-167860">
            <a:off x="2855913" y="3957638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4" descr="画儿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5" t="6876" r="6429" b="5901"/>
          <a:stretch>
            <a:fillRect/>
          </a:stretch>
        </p:blipFill>
        <p:spPr bwMode="auto">
          <a:xfrm rot="4001914">
            <a:off x="3832225" y="2027238"/>
            <a:ext cx="498475" cy="9747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2057" name="图片 14"/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83088" y="3751263"/>
            <a:ext cx="1030287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图片 5"/>
          <p:cNvPicPr>
            <a:picLocks noChangeAspect="1"/>
          </p:cNvPicPr>
          <p:nvPr/>
        </p:nvPicPr>
        <p:blipFill>
          <a:blip r:embed="rId20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64175" y="2141538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图片 1"/>
          <p:cNvPicPr>
            <a:picLocks noChangeAspect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0218738" y="2486025"/>
            <a:ext cx="1841500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5" descr="书"/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60000">
            <a:off x="9293225" y="3551238"/>
            <a:ext cx="6207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图片 11"/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647113" y="4306888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4"/>
          <p:cNvPicPr>
            <a:picLocks noChangeAspect="1"/>
          </p:cNvPicPr>
          <p:nvPr/>
        </p:nvPicPr>
        <p:blipFill>
          <a:blip r:embed="rId24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87800" y="1876425"/>
            <a:ext cx="1689100" cy="122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3" name="图片 21"/>
          <p:cNvPicPr>
            <a:picLocks noChangeAspect="1"/>
          </p:cNvPicPr>
          <p:nvPr/>
        </p:nvPicPr>
        <p:blipFill>
          <a:blip r:embed="rId25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88" y="1622425"/>
            <a:ext cx="2568575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图片 22"/>
          <p:cNvPicPr>
            <a:picLocks noChangeAspect="1"/>
          </p:cNvPicPr>
          <p:nvPr/>
        </p:nvPicPr>
        <p:blipFill>
          <a:blip r:embed="rId16" cstate="print"/>
          <a:srcRect t="-5524"/>
          <a:stretch>
            <a:fillRect/>
          </a:stretch>
        </p:blipFill>
        <p:spPr bwMode="auto">
          <a:xfrm>
            <a:off x="2819400" y="3016250"/>
            <a:ext cx="1417638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图片 23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044950" y="3062288"/>
            <a:ext cx="13620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6" name="图片 24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300663" y="3503613"/>
            <a:ext cx="12525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7" name="图片 25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442075" y="3919538"/>
            <a:ext cx="1338263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" name="图片 1"/>
          <p:cNvPicPr>
            <a:picLocks noChangeAspect="1" noChangeArrowheads="1"/>
          </p:cNvPicPr>
          <p:nvPr/>
        </p:nvPicPr>
        <p:blipFill>
          <a:blip r:embed="rId26" cstate="print">
            <a:clrChange>
              <a:clrFrom>
                <a:srgbClr val="FFF9F2"/>
              </a:clrFrom>
              <a:clrTo>
                <a:srgbClr val="FFF9F2">
                  <a:alpha val="0"/>
                </a:srgbClr>
              </a:clrTo>
            </a:clrChange>
          </a:blip>
          <a:srcRect l="3503" t="8031" r="7834" b="28464"/>
          <a:stretch>
            <a:fillRect/>
          </a:stretch>
        </p:blipFill>
        <p:spPr bwMode="auto">
          <a:xfrm>
            <a:off x="6534150" y="4602163"/>
            <a:ext cx="796925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9" name="Picture 8" descr="纸箱子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l="67061" t="3459" r="1027" b="68901"/>
          <a:stretch>
            <a:fillRect/>
          </a:stretch>
        </p:blipFill>
        <p:spPr bwMode="auto">
          <a:xfrm>
            <a:off x="7123113" y="3708400"/>
            <a:ext cx="2538412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0" name="图片 28"/>
          <p:cNvPicPr>
            <a:picLocks noChangeAspect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9859963" y="3152775"/>
            <a:ext cx="458787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梯形 29"/>
          <p:cNvSpPr/>
          <p:nvPr/>
        </p:nvSpPr>
        <p:spPr>
          <a:xfrm rot="12584178">
            <a:off x="2149475" y="2768600"/>
            <a:ext cx="852488" cy="144463"/>
          </a:xfrm>
          <a:prstGeom prst="trapezoid">
            <a:avLst>
              <a:gd name="adj" fmla="val 64630"/>
            </a:avLst>
          </a:prstGeom>
          <a:solidFill>
            <a:srgbClr val="38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059" r:id="rId1"/>
    <p:sldLayoutId id="2147489060" r:id="rId2"/>
    <p:sldLayoutId id="2147489061" r:id="rId3"/>
    <p:sldLayoutId id="2147489062" r:id="rId4"/>
    <p:sldLayoutId id="2147489063" r:id="rId5"/>
    <p:sldLayoutId id="2147489064" r:id="rId6"/>
    <p:sldLayoutId id="2147489065" r:id="rId7"/>
    <p:sldLayoutId id="2147489066" r:id="rId8"/>
    <p:sldLayoutId id="2147489067" r:id="rId9"/>
    <p:sldLayoutId id="2147489068" r:id="rId10"/>
    <p:sldLayoutId id="214748906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22222E-6 L 0.17448 0.225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46" y="1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55"/>
          <p:cNvGrpSpPr>
            <a:grpSpLocks/>
          </p:cNvGrpSpPr>
          <p:nvPr/>
        </p:nvGrpSpPr>
        <p:grpSpPr bwMode="auto">
          <a:xfrm rot="9684734">
            <a:off x="33338" y="-1398588"/>
            <a:ext cx="11934825" cy="9375776"/>
            <a:chOff x="710400" y="-2376019"/>
            <a:chExt cx="8950249" cy="9376229"/>
          </a:xfrm>
        </p:grpSpPr>
        <p:grpSp>
          <p:nvGrpSpPr>
            <p:cNvPr id="3086" name="组合 53"/>
            <p:cNvGrpSpPr>
              <a:grpSpLocks/>
            </p:cNvGrpSpPr>
            <p:nvPr userDrawn="1"/>
          </p:nvGrpSpPr>
          <p:grpSpPr bwMode="auto">
            <a:xfrm rot="-2136584">
              <a:off x="1726934" y="-2376019"/>
              <a:ext cx="7933715" cy="9376229"/>
              <a:chOff x="82930" y="-1121773"/>
              <a:chExt cx="7933715" cy="9376229"/>
            </a:xfrm>
          </p:grpSpPr>
          <p:grpSp>
            <p:nvGrpSpPr>
              <p:cNvPr id="3088" name="组合 51"/>
              <p:cNvGrpSpPr>
                <a:grpSpLocks/>
              </p:cNvGrpSpPr>
              <p:nvPr userDrawn="1"/>
            </p:nvGrpSpPr>
            <p:grpSpPr bwMode="auto">
              <a:xfrm rot="-479667">
                <a:off x="82930" y="-1121773"/>
                <a:ext cx="7933715" cy="9376229"/>
                <a:chOff x="92167" y="-1149482"/>
                <a:chExt cx="7933715" cy="9376229"/>
              </a:xfrm>
            </p:grpSpPr>
            <p:grpSp>
              <p:nvGrpSpPr>
                <p:cNvPr id="3090" name="组合 43"/>
                <p:cNvGrpSpPr>
                  <a:grpSpLocks/>
                </p:cNvGrpSpPr>
                <p:nvPr userDrawn="1"/>
              </p:nvGrpSpPr>
              <p:grpSpPr bwMode="auto">
                <a:xfrm rot="-3317749">
                  <a:off x="-629090" y="-428225"/>
                  <a:ext cx="9376229" cy="7933715"/>
                  <a:chOff x="-629090" y="-428225"/>
                  <a:chExt cx="9376229" cy="7933715"/>
                </a:xfrm>
              </p:grpSpPr>
              <p:grpSp>
                <p:nvGrpSpPr>
                  <p:cNvPr id="3094" name="组合 41"/>
                  <p:cNvGrpSpPr>
                    <a:grpSpLocks/>
                  </p:cNvGrpSpPr>
                  <p:nvPr userDrawn="1"/>
                </p:nvGrpSpPr>
                <p:grpSpPr bwMode="auto">
                  <a:xfrm rot="1051382">
                    <a:off x="-629090" y="-428225"/>
                    <a:ext cx="9376229" cy="7933715"/>
                    <a:chOff x="-629090" y="-428225"/>
                    <a:chExt cx="9376229" cy="7933715"/>
                  </a:xfrm>
                </p:grpSpPr>
                <p:grpSp>
                  <p:nvGrpSpPr>
                    <p:cNvPr id="3096" name="组合 39"/>
                    <p:cNvGrpSpPr>
                      <a:grpSpLocks/>
                    </p:cNvGrpSpPr>
                    <p:nvPr userDrawn="1"/>
                  </p:nvGrpSpPr>
                  <p:grpSpPr bwMode="auto">
                    <a:xfrm rot="601921">
                      <a:off x="-629090" y="-428225"/>
                      <a:ext cx="9376229" cy="7933715"/>
                      <a:chOff x="-675270" y="-397912"/>
                      <a:chExt cx="9376229" cy="7933715"/>
                    </a:xfrm>
                  </p:grpSpPr>
                  <p:grpSp>
                    <p:nvGrpSpPr>
                      <p:cNvPr id="3098" name="组合 37"/>
                      <p:cNvGrpSpPr>
                        <a:grpSpLocks/>
                      </p:cNvGrpSpPr>
                      <p:nvPr userDrawn="1"/>
                    </p:nvGrpSpPr>
                    <p:grpSpPr bwMode="auto">
                      <a:xfrm rot="-5400000">
                        <a:off x="45987" y="-1119169"/>
                        <a:ext cx="7933715" cy="9376229"/>
                        <a:chOff x="36751" y="-1116788"/>
                        <a:chExt cx="7933715" cy="9376229"/>
                      </a:xfrm>
                    </p:grpSpPr>
                    <p:grpSp>
                      <p:nvGrpSpPr>
                        <p:cNvPr id="3100" name="组合 3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 rot="3973089">
                          <a:off x="-199943" y="89032"/>
                          <a:ext cx="9376229" cy="6964589"/>
                          <a:chOff x="-1018649" y="-29029"/>
                          <a:chExt cx="9376229" cy="6964589"/>
                        </a:xfrm>
                      </p:grpSpPr>
                      <p:grpSp>
                        <p:nvGrpSpPr>
                          <p:cNvPr id="3102" name="组合 2"/>
                          <p:cNvGrpSpPr>
                            <a:grpSpLocks/>
                          </p:cNvGrpSpPr>
                          <p:nvPr userDrawn="1"/>
                        </p:nvGrpSpPr>
                        <p:grpSpPr bwMode="auto">
                          <a:xfrm rot="-7754967">
                            <a:off x="187171" y="-1234849"/>
                            <a:ext cx="6964589" cy="9376229"/>
                            <a:chOff x="187173" y="-1234849"/>
                            <a:chExt cx="6964589" cy="9376229"/>
                          </a:xfrm>
                        </p:grpSpPr>
                        <p:grpSp>
                          <p:nvGrpSpPr>
                            <p:cNvPr id="3105" name="组合 6"/>
                            <p:cNvGrpSpPr>
                              <a:grpSpLocks/>
                            </p:cNvGrpSpPr>
                            <p:nvPr userDrawn="1"/>
                          </p:nvGrpSpPr>
                          <p:grpSpPr bwMode="auto">
                            <a:xfrm rot="3780253">
                              <a:off x="-1018647" y="-29029"/>
                              <a:ext cx="9376229" cy="6964589"/>
                              <a:chOff x="-232231" y="-159654"/>
                              <a:chExt cx="9376229" cy="6964589"/>
                            </a:xfrm>
                          </p:grpSpPr>
                          <p:pic>
                            <p:nvPicPr>
                              <p:cNvPr id="3107" name="图片 7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3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232231" y="-159654"/>
                                <a:ext cx="9376229" cy="696458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3108" name="图片 8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574951" y="-116113"/>
                                <a:ext cx="4569047" cy="507633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3109" name="图片 9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138008" y="16916"/>
                                <a:ext cx="415238" cy="158663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</p:grpSp>
                        <p:pic>
                          <p:nvPicPr>
                            <p:cNvPr id="3106" name="图片 1"/>
                            <p:cNvPicPr>
                              <a:picLocks noChangeAspect="1"/>
                            </p:cNvPicPr>
                            <p:nvPr userDrawn="1"/>
                          </p:nvPicPr>
                          <p:blipFill>
                            <a:blip r:embed="rId15" cstate="print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5771" y="1247054"/>
                              <a:ext cx="257175" cy="4017674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</p:pic>
                      </p:grpSp>
                      <p:pic>
                        <p:nvPicPr>
                          <p:cNvPr id="3103" name="图片 3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6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21275" y="1802062"/>
                            <a:ext cx="333375" cy="151447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  <p:pic>
                        <p:nvPicPr>
                          <p:cNvPr id="3104" name="图片 30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7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06914" y="2559300"/>
                            <a:ext cx="1061190" cy="168592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grpSp>
                    <p:pic>
                      <p:nvPicPr>
                        <p:cNvPr id="3101" name="图片 36"/>
                        <p:cNvPicPr>
                          <a:picLocks noChangeAspect="1"/>
                        </p:cNvPicPr>
                        <p:nvPr userDrawn="1"/>
                      </p:nvPicPr>
                      <p:blipFill>
                        <a:blip r:embed="rId18" cstate="print"/>
                        <a:srcRect/>
                        <a:stretch>
                          <a:fillRect/>
                        </a:stretch>
                      </p:blipFill>
                      <p:spPr bwMode="auto">
                        <a:xfrm rot="1627250">
                          <a:off x="36751" y="2322588"/>
                          <a:ext cx="1609725" cy="1524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grpSp>
                  <p:pic>
                    <p:nvPicPr>
                      <p:cNvPr id="3099" name="图片 38"/>
                      <p:cNvPicPr>
                        <a:picLocks noChangeAspect="1"/>
                      </p:cNvPicPr>
                      <p:nvPr userDrawn="1"/>
                    </p:nvPicPr>
                    <p:blipFill>
                      <a:blip r:embed="rId19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31" y="5616468"/>
                        <a:ext cx="1000270" cy="381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grpSp>
                <p:pic>
                  <p:nvPicPr>
                    <p:cNvPr id="3097" name="图片 40"/>
                    <p:cNvPicPr>
                      <a:picLocks noChangeAspect="1"/>
                    </p:cNvPicPr>
                    <p:nvPr userDrawn="1"/>
                  </p:nvPicPr>
                  <p:blipFill>
                    <a:blip r:embed="rId20" cstate="print"/>
                    <a:srcRect/>
                    <a:stretch>
                      <a:fillRect/>
                    </a:stretch>
                  </p:blipFill>
                  <p:spPr bwMode="auto">
                    <a:xfrm rot="1072378" flipH="1">
                      <a:off x="2945750" y="5276159"/>
                      <a:ext cx="352336" cy="2246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pic>
                <p:nvPicPr>
                  <p:cNvPr id="3095" name="图片 42"/>
                  <p:cNvPicPr>
                    <a:picLocks noChangeAspect="1"/>
                  </p:cNvPicPr>
                  <p:nvPr userDrawn="1"/>
                </p:nvPicPr>
                <p:blipFill>
                  <a:blip r:embed="rId21" cstate="print"/>
                  <a:srcRect/>
                  <a:stretch>
                    <a:fillRect/>
                  </a:stretch>
                </p:blipFill>
                <p:spPr bwMode="auto">
                  <a:xfrm rot="-297708">
                    <a:off x="2759164" y="4828529"/>
                    <a:ext cx="285750" cy="33225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3091" name="图片 44"/>
                <p:cNvPicPr>
                  <a:picLocks noChangeAspect="1"/>
                </p:cNvPicPr>
                <p:nvPr userDrawn="1"/>
              </p:nvPicPr>
              <p:blipFill>
                <a:blip r:embed="rId22" cstate="print"/>
                <a:srcRect/>
                <a:stretch>
                  <a:fillRect/>
                </a:stretch>
              </p:blipFill>
              <p:spPr bwMode="auto">
                <a:xfrm>
                  <a:off x="3303098" y="473793"/>
                  <a:ext cx="209550" cy="9429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092" name="图片 49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rcRect/>
                <a:stretch>
                  <a:fillRect/>
                </a:stretch>
              </p:blipFill>
              <p:spPr bwMode="auto">
                <a:xfrm rot="-192092">
                  <a:off x="3070145" y="637317"/>
                  <a:ext cx="227667" cy="1229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" name="图片 50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tretch>
                  <a:fillRect/>
                </a:stretch>
              </p:blipFill>
              <p:spPr>
                <a:xfrm rot="13322952" flipV="1">
                  <a:off x="3070405" y="710668"/>
                  <a:ext cx="312621" cy="118251"/>
                </a:xfrm>
                <a:prstGeom prst="trapezoid">
                  <a:avLst>
                    <a:gd name="adj" fmla="val 76515"/>
                  </a:avLst>
                </a:prstGeom>
              </p:spPr>
            </p:pic>
          </p:grpSp>
          <p:pic>
            <p:nvPicPr>
              <p:cNvPr id="3089" name="图片 52"/>
              <p:cNvPicPr>
                <a:picLocks noChangeAspect="1"/>
              </p:cNvPicPr>
              <p:nvPr userDrawn="1"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2344123" y="657147"/>
                <a:ext cx="320561" cy="272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5" name="图片 54"/>
            <p:cNvPicPr>
              <a:picLocks noChangeAspect="1"/>
            </p:cNvPicPr>
            <p:nvPr userDrawn="1"/>
          </p:nvPicPr>
          <p:blipFill>
            <a:blip r:embed="rId25" cstate="print"/>
            <a:stretch>
              <a:fillRect/>
            </a:stretch>
          </p:blipFill>
          <p:spPr>
            <a:xfrm rot="21094279">
              <a:off x="710400" y="1070305"/>
              <a:ext cx="1938935" cy="132200"/>
            </a:xfrm>
            <a:prstGeom prst="trapezoid">
              <a:avLst/>
            </a:prstGeom>
          </p:spPr>
        </p:pic>
      </p:grpSp>
      <p:pic>
        <p:nvPicPr>
          <p:cNvPr id="3075" name="图片 56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 rot="-167860">
            <a:off x="2828925" y="3937000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画儿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5" t="6876" r="6429" b="5901"/>
          <a:stretch>
            <a:fillRect/>
          </a:stretch>
        </p:blipFill>
        <p:spPr bwMode="auto">
          <a:xfrm rot="4001915">
            <a:off x="3853656" y="2093119"/>
            <a:ext cx="498475" cy="973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3077" name="Picture 8" descr="纸箱子"/>
          <p:cNvPicPr>
            <a:picLocks noChangeAspect="1" noChangeArrowheads="1"/>
          </p:cNvPicPr>
          <p:nvPr/>
        </p:nvPicPr>
        <p:blipFill>
          <a:blip r:embed="rId28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l="67061" t="3458" r="1027" b="68900"/>
          <a:stretch>
            <a:fillRect/>
          </a:stretch>
        </p:blipFill>
        <p:spPr bwMode="auto">
          <a:xfrm>
            <a:off x="6492875" y="5181600"/>
            <a:ext cx="253682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图片 59"/>
          <p:cNvPicPr>
            <a:picLocks noChangeAspect="1" noChangeArrowheads="1"/>
          </p:cNvPicPr>
          <p:nvPr/>
        </p:nvPicPr>
        <p:blipFill>
          <a:blip r:embed="rId29" cstate="print">
            <a:clrChange>
              <a:clrFrom>
                <a:srgbClr val="FFF9F2"/>
              </a:clrFrom>
              <a:clrTo>
                <a:srgbClr val="FFF9F2">
                  <a:alpha val="0"/>
                </a:srgbClr>
              </a:clrTo>
            </a:clrChange>
          </a:blip>
          <a:srcRect l="3502" t="8031" r="7834" b="28464"/>
          <a:stretch>
            <a:fillRect/>
          </a:stretch>
        </p:blipFill>
        <p:spPr bwMode="auto">
          <a:xfrm>
            <a:off x="6492875" y="4748213"/>
            <a:ext cx="795338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图片 60"/>
          <p:cNvPicPr>
            <a:picLocks noChangeAspect="1" noChangeArrowheads="1"/>
          </p:cNvPicPr>
          <p:nvPr/>
        </p:nvPicPr>
        <p:blipFill>
          <a:blip r:embed="rId30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03725" y="3817938"/>
            <a:ext cx="1031875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图片 61"/>
          <p:cNvPicPr>
            <a:picLocks noChangeAspect="1" noChangeArrowheads="1"/>
          </p:cNvPicPr>
          <p:nvPr/>
        </p:nvPicPr>
        <p:blipFill>
          <a:blip r:embed="rId31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2208213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图片 62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10240963" y="2327275"/>
            <a:ext cx="1841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5" descr="书"/>
          <p:cNvPicPr>
            <a:picLocks noChangeAspect="1" noChangeArrowheads="1"/>
          </p:cNvPicPr>
          <p:nvPr/>
        </p:nvPicPr>
        <p:blipFill>
          <a:blip r:embed="rId3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60000">
            <a:off x="8562975" y="3248025"/>
            <a:ext cx="619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图片 64"/>
          <p:cNvPicPr>
            <a:picLocks noChangeAspect="1" noChangeArrowheads="1"/>
          </p:cNvPicPr>
          <p:nvPr/>
        </p:nvPicPr>
        <p:blipFill>
          <a:blip r:embed="rId34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759825" y="4362450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图片 65"/>
          <p:cNvPicPr>
            <a:picLocks noChangeAspect="1" noChangeArrowheads="1"/>
          </p:cNvPicPr>
          <p:nvPr/>
        </p:nvPicPr>
        <p:blipFill>
          <a:blip r:embed="rId35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02100" y="1936750"/>
            <a:ext cx="16891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图片 66"/>
          <p:cNvPicPr>
            <a:picLocks noChangeAspect="1" noChangeArrowheads="1"/>
          </p:cNvPicPr>
          <p:nvPr/>
        </p:nvPicPr>
        <p:blipFill>
          <a:blip r:embed="rId36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7150" y="1787525"/>
            <a:ext cx="2474913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9070" r:id="rId1"/>
    <p:sldLayoutId id="2147489071" r:id="rId2"/>
    <p:sldLayoutId id="2147489072" r:id="rId3"/>
    <p:sldLayoutId id="2147489073" r:id="rId4"/>
    <p:sldLayoutId id="2147489074" r:id="rId5"/>
    <p:sldLayoutId id="2147489075" r:id="rId6"/>
    <p:sldLayoutId id="2147489076" r:id="rId7"/>
    <p:sldLayoutId id="2147489077" r:id="rId8"/>
    <p:sldLayoutId id="2147489078" r:id="rId9"/>
    <p:sldLayoutId id="2147489079" r:id="rId10"/>
    <p:sldLayoutId id="214748908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55"/>
          <p:cNvGrpSpPr>
            <a:grpSpLocks/>
          </p:cNvGrpSpPr>
          <p:nvPr/>
        </p:nvGrpSpPr>
        <p:grpSpPr bwMode="auto">
          <a:xfrm rot="9684734">
            <a:off x="33338" y="-1398588"/>
            <a:ext cx="11934825" cy="9375776"/>
            <a:chOff x="710400" y="-2376019"/>
            <a:chExt cx="8950249" cy="9376229"/>
          </a:xfrm>
        </p:grpSpPr>
        <p:grpSp>
          <p:nvGrpSpPr>
            <p:cNvPr id="4104" name="组合 53"/>
            <p:cNvGrpSpPr>
              <a:grpSpLocks/>
            </p:cNvGrpSpPr>
            <p:nvPr userDrawn="1"/>
          </p:nvGrpSpPr>
          <p:grpSpPr bwMode="auto">
            <a:xfrm rot="-2136584">
              <a:off x="1726934" y="-2376019"/>
              <a:ext cx="7933715" cy="9376229"/>
              <a:chOff x="82930" y="-1121773"/>
              <a:chExt cx="7933715" cy="9376229"/>
            </a:xfrm>
          </p:grpSpPr>
          <p:grpSp>
            <p:nvGrpSpPr>
              <p:cNvPr id="4106" name="组合 51"/>
              <p:cNvGrpSpPr>
                <a:grpSpLocks/>
              </p:cNvGrpSpPr>
              <p:nvPr userDrawn="1"/>
            </p:nvGrpSpPr>
            <p:grpSpPr bwMode="auto">
              <a:xfrm rot="-479667">
                <a:off x="82930" y="-1121773"/>
                <a:ext cx="7933715" cy="9376229"/>
                <a:chOff x="92167" y="-1149482"/>
                <a:chExt cx="7933715" cy="9376229"/>
              </a:xfrm>
            </p:grpSpPr>
            <p:grpSp>
              <p:nvGrpSpPr>
                <p:cNvPr id="4108" name="组合 43"/>
                <p:cNvGrpSpPr>
                  <a:grpSpLocks/>
                </p:cNvGrpSpPr>
                <p:nvPr userDrawn="1"/>
              </p:nvGrpSpPr>
              <p:grpSpPr bwMode="auto">
                <a:xfrm rot="-3317749">
                  <a:off x="-629090" y="-428225"/>
                  <a:ext cx="9376229" cy="7933715"/>
                  <a:chOff x="-629090" y="-428225"/>
                  <a:chExt cx="9376229" cy="7933715"/>
                </a:xfrm>
              </p:grpSpPr>
              <p:grpSp>
                <p:nvGrpSpPr>
                  <p:cNvPr id="4112" name="组合 41"/>
                  <p:cNvGrpSpPr>
                    <a:grpSpLocks/>
                  </p:cNvGrpSpPr>
                  <p:nvPr userDrawn="1"/>
                </p:nvGrpSpPr>
                <p:grpSpPr bwMode="auto">
                  <a:xfrm rot="1051382">
                    <a:off x="-629090" y="-428225"/>
                    <a:ext cx="9376229" cy="7933715"/>
                    <a:chOff x="-629090" y="-428225"/>
                    <a:chExt cx="9376229" cy="7933715"/>
                  </a:xfrm>
                </p:grpSpPr>
                <p:grpSp>
                  <p:nvGrpSpPr>
                    <p:cNvPr id="4114" name="组合 39"/>
                    <p:cNvGrpSpPr>
                      <a:grpSpLocks/>
                    </p:cNvGrpSpPr>
                    <p:nvPr userDrawn="1"/>
                  </p:nvGrpSpPr>
                  <p:grpSpPr bwMode="auto">
                    <a:xfrm rot="601921">
                      <a:off x="-629090" y="-428225"/>
                      <a:ext cx="9376229" cy="7933715"/>
                      <a:chOff x="-675270" y="-397912"/>
                      <a:chExt cx="9376229" cy="7933715"/>
                    </a:xfrm>
                  </p:grpSpPr>
                  <p:grpSp>
                    <p:nvGrpSpPr>
                      <p:cNvPr id="4116" name="组合 37"/>
                      <p:cNvGrpSpPr>
                        <a:grpSpLocks/>
                      </p:cNvGrpSpPr>
                      <p:nvPr userDrawn="1"/>
                    </p:nvGrpSpPr>
                    <p:grpSpPr bwMode="auto">
                      <a:xfrm rot="-5400000">
                        <a:off x="45987" y="-1119169"/>
                        <a:ext cx="7933715" cy="9376229"/>
                        <a:chOff x="36751" y="-1116788"/>
                        <a:chExt cx="7933715" cy="9376229"/>
                      </a:xfrm>
                    </p:grpSpPr>
                    <p:grpSp>
                      <p:nvGrpSpPr>
                        <p:cNvPr id="4118" name="组合 3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 rot="3973089">
                          <a:off x="-199943" y="89032"/>
                          <a:ext cx="9376229" cy="6964589"/>
                          <a:chOff x="-1018649" y="-29029"/>
                          <a:chExt cx="9376229" cy="6964589"/>
                        </a:xfrm>
                      </p:grpSpPr>
                      <p:grpSp>
                        <p:nvGrpSpPr>
                          <p:cNvPr id="4120" name="组合 2"/>
                          <p:cNvGrpSpPr>
                            <a:grpSpLocks/>
                          </p:cNvGrpSpPr>
                          <p:nvPr userDrawn="1"/>
                        </p:nvGrpSpPr>
                        <p:grpSpPr bwMode="auto">
                          <a:xfrm rot="-7754967">
                            <a:off x="187171" y="-1234849"/>
                            <a:ext cx="6964589" cy="9376229"/>
                            <a:chOff x="187173" y="-1234849"/>
                            <a:chExt cx="6964589" cy="9376229"/>
                          </a:xfrm>
                        </p:grpSpPr>
                        <p:grpSp>
                          <p:nvGrpSpPr>
                            <p:cNvPr id="4123" name="组合 6"/>
                            <p:cNvGrpSpPr>
                              <a:grpSpLocks/>
                            </p:cNvGrpSpPr>
                            <p:nvPr userDrawn="1"/>
                          </p:nvGrpSpPr>
                          <p:grpSpPr bwMode="auto">
                            <a:xfrm rot="3780253">
                              <a:off x="-1018647" y="-29029"/>
                              <a:ext cx="9376229" cy="6964589"/>
                              <a:chOff x="-232231" y="-159654"/>
                              <a:chExt cx="9376229" cy="6964589"/>
                            </a:xfrm>
                          </p:grpSpPr>
                          <p:pic>
                            <p:nvPicPr>
                              <p:cNvPr id="4125" name="图片 7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3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232231" y="-159654"/>
                                <a:ext cx="9376229" cy="696458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4126" name="图片 8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574951" y="-116113"/>
                                <a:ext cx="4569047" cy="507633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4127" name="图片 9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138008" y="16916"/>
                                <a:ext cx="415238" cy="158663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</p:grpSp>
                        <p:pic>
                          <p:nvPicPr>
                            <p:cNvPr id="4124" name="图片 1"/>
                            <p:cNvPicPr>
                              <a:picLocks noChangeAspect="1"/>
                            </p:cNvPicPr>
                            <p:nvPr userDrawn="1"/>
                          </p:nvPicPr>
                          <p:blipFill>
                            <a:blip r:embed="rId15" cstate="print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5771" y="1247054"/>
                              <a:ext cx="257175" cy="4017674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</p:pic>
                      </p:grpSp>
                      <p:pic>
                        <p:nvPicPr>
                          <p:cNvPr id="4121" name="图片 3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6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21275" y="1802062"/>
                            <a:ext cx="333375" cy="151447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  <p:pic>
                        <p:nvPicPr>
                          <p:cNvPr id="4122" name="图片 30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7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06914" y="2559300"/>
                            <a:ext cx="1061190" cy="168592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grpSp>
                    <p:pic>
                      <p:nvPicPr>
                        <p:cNvPr id="4119" name="图片 36"/>
                        <p:cNvPicPr>
                          <a:picLocks noChangeAspect="1"/>
                        </p:cNvPicPr>
                        <p:nvPr userDrawn="1"/>
                      </p:nvPicPr>
                      <p:blipFill>
                        <a:blip r:embed="rId18" cstate="print"/>
                        <a:srcRect/>
                        <a:stretch>
                          <a:fillRect/>
                        </a:stretch>
                      </p:blipFill>
                      <p:spPr bwMode="auto">
                        <a:xfrm rot="1627250">
                          <a:off x="36751" y="2322588"/>
                          <a:ext cx="1609725" cy="1524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grpSp>
                  <p:pic>
                    <p:nvPicPr>
                      <p:cNvPr id="4117" name="图片 38"/>
                      <p:cNvPicPr>
                        <a:picLocks noChangeAspect="1"/>
                      </p:cNvPicPr>
                      <p:nvPr userDrawn="1"/>
                    </p:nvPicPr>
                    <p:blipFill>
                      <a:blip r:embed="rId19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31" y="5616468"/>
                        <a:ext cx="1000270" cy="381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grpSp>
                <p:pic>
                  <p:nvPicPr>
                    <p:cNvPr id="4115" name="图片 40"/>
                    <p:cNvPicPr>
                      <a:picLocks noChangeAspect="1"/>
                    </p:cNvPicPr>
                    <p:nvPr userDrawn="1"/>
                  </p:nvPicPr>
                  <p:blipFill>
                    <a:blip r:embed="rId20" cstate="print"/>
                    <a:srcRect/>
                    <a:stretch>
                      <a:fillRect/>
                    </a:stretch>
                  </p:blipFill>
                  <p:spPr bwMode="auto">
                    <a:xfrm rot="1072378" flipH="1">
                      <a:off x="2945750" y="5276159"/>
                      <a:ext cx="352336" cy="2246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pic>
                <p:nvPicPr>
                  <p:cNvPr id="4113" name="图片 42"/>
                  <p:cNvPicPr>
                    <a:picLocks noChangeAspect="1"/>
                  </p:cNvPicPr>
                  <p:nvPr userDrawn="1"/>
                </p:nvPicPr>
                <p:blipFill>
                  <a:blip r:embed="rId21" cstate="print"/>
                  <a:srcRect/>
                  <a:stretch>
                    <a:fillRect/>
                  </a:stretch>
                </p:blipFill>
                <p:spPr bwMode="auto">
                  <a:xfrm rot="-297708">
                    <a:off x="2759164" y="4828529"/>
                    <a:ext cx="285750" cy="33225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4109" name="图片 44"/>
                <p:cNvPicPr>
                  <a:picLocks noChangeAspect="1"/>
                </p:cNvPicPr>
                <p:nvPr userDrawn="1"/>
              </p:nvPicPr>
              <p:blipFill>
                <a:blip r:embed="rId22" cstate="print"/>
                <a:srcRect/>
                <a:stretch>
                  <a:fillRect/>
                </a:stretch>
              </p:blipFill>
              <p:spPr bwMode="auto">
                <a:xfrm>
                  <a:off x="3303098" y="473793"/>
                  <a:ext cx="209550" cy="9429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110" name="图片 49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rcRect/>
                <a:stretch>
                  <a:fillRect/>
                </a:stretch>
              </p:blipFill>
              <p:spPr bwMode="auto">
                <a:xfrm rot="-192092">
                  <a:off x="3070145" y="637317"/>
                  <a:ext cx="227667" cy="1229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" name="图片 50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tretch>
                  <a:fillRect/>
                </a:stretch>
              </p:blipFill>
              <p:spPr>
                <a:xfrm rot="13322952" flipV="1">
                  <a:off x="3070405" y="710668"/>
                  <a:ext cx="312621" cy="118251"/>
                </a:xfrm>
                <a:prstGeom prst="trapezoid">
                  <a:avLst>
                    <a:gd name="adj" fmla="val 76515"/>
                  </a:avLst>
                </a:prstGeom>
              </p:spPr>
            </p:pic>
          </p:grpSp>
          <p:pic>
            <p:nvPicPr>
              <p:cNvPr id="4107" name="图片 52"/>
              <p:cNvPicPr>
                <a:picLocks noChangeAspect="1"/>
              </p:cNvPicPr>
              <p:nvPr userDrawn="1"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2344123" y="657147"/>
                <a:ext cx="320561" cy="272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5" name="图片 54"/>
            <p:cNvPicPr>
              <a:picLocks noChangeAspect="1"/>
            </p:cNvPicPr>
            <p:nvPr userDrawn="1"/>
          </p:nvPicPr>
          <p:blipFill>
            <a:blip r:embed="rId25" cstate="print"/>
            <a:stretch>
              <a:fillRect/>
            </a:stretch>
          </p:blipFill>
          <p:spPr>
            <a:xfrm rot="21094279">
              <a:off x="710400" y="1070305"/>
              <a:ext cx="1938935" cy="132200"/>
            </a:xfrm>
            <a:prstGeom prst="trapezoid">
              <a:avLst/>
            </a:prstGeom>
          </p:spPr>
        </p:pic>
      </p:grpSp>
      <p:pic>
        <p:nvPicPr>
          <p:cNvPr id="4099" name="图片 56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 rot="-167860">
            <a:off x="2828925" y="3937000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图片 61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2208213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图片 62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10240963" y="2327275"/>
            <a:ext cx="1841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图片 64"/>
          <p:cNvPicPr>
            <a:picLocks noChangeAspect="1" noChangeArrowheads="1"/>
          </p:cNvPicPr>
          <p:nvPr/>
        </p:nvPicPr>
        <p:blipFill>
          <a:blip r:embed="rId29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759825" y="4362450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图片 66"/>
          <p:cNvPicPr>
            <a:picLocks noChangeAspect="1" noChangeArrowheads="1"/>
          </p:cNvPicPr>
          <p:nvPr/>
        </p:nvPicPr>
        <p:blipFill>
          <a:blip r:embed="rId30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7150" y="1787525"/>
            <a:ext cx="2474913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9036" r:id="rId1"/>
    <p:sldLayoutId id="2147489081" r:id="rId2"/>
    <p:sldLayoutId id="2147489082" r:id="rId3"/>
    <p:sldLayoutId id="2147489083" r:id="rId4"/>
    <p:sldLayoutId id="2147489084" r:id="rId5"/>
    <p:sldLayoutId id="2147489085" r:id="rId6"/>
    <p:sldLayoutId id="2147489086" r:id="rId7"/>
    <p:sldLayoutId id="2147489087" r:id="rId8"/>
    <p:sldLayoutId id="2147489088" r:id="rId9"/>
    <p:sldLayoutId id="2147489089" r:id="rId10"/>
    <p:sldLayoutId id="214748909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Arial" pitchFamily="34" charset="0"/>
              </a:rPr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Arial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Arial" pitchFamily="34" charset="0"/>
              </a:rPr>
              <a:t>第二级</a:t>
            </a:r>
          </a:p>
          <a:p>
            <a:pPr lvl="2"/>
            <a:r>
              <a:rPr lang="zh-CN" altLang="zh-CN">
                <a:sym typeface="Arial" pitchFamily="34" charset="0"/>
              </a:rPr>
              <a:t>第三级</a:t>
            </a:r>
          </a:p>
          <a:p>
            <a:pPr lvl="3"/>
            <a:r>
              <a:rPr lang="zh-CN" altLang="zh-CN">
                <a:sym typeface="Arial" pitchFamily="34" charset="0"/>
              </a:rPr>
              <a:t>第四级</a:t>
            </a:r>
          </a:p>
          <a:p>
            <a:pPr lvl="4"/>
            <a:r>
              <a:rPr lang="zh-CN" altLang="zh-CN">
                <a:sym typeface="Arial" pitchFamily="34" charset="0"/>
              </a:rPr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6B5D7650-E292-4318-870D-9926816BA6D5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75AC06E0-00BF-42DE-BD1D-E14BF426F45A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091" r:id="rId1"/>
    <p:sldLayoutId id="2147489092" r:id="rId2"/>
    <p:sldLayoutId id="2147489093" r:id="rId3"/>
    <p:sldLayoutId id="2147489094" r:id="rId4"/>
    <p:sldLayoutId id="2147489095" r:id="rId5"/>
    <p:sldLayoutId id="2147489096" r:id="rId6"/>
    <p:sldLayoutId id="2147489097" r:id="rId7"/>
    <p:sldLayoutId id="2147489098" r:id="rId8"/>
    <p:sldLayoutId id="2147489099" r:id="rId9"/>
    <p:sldLayoutId id="2147489100" r:id="rId10"/>
    <p:sldLayoutId id="2147489101" r:id="rId11"/>
    <p:sldLayoutId id="2147489102" r:id="rId12"/>
  </p:sldLayoutIdLst>
  <p:transition spd="slow"/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  <a:sym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3B698BD-BAB5-4B96-A747-C0C5457917E3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1923B31-D01E-46ED-8D73-C00CE0A1AC6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037" r:id="rId1"/>
    <p:sldLayoutId id="2147489038" r:id="rId2"/>
    <p:sldLayoutId id="2147489039" r:id="rId3"/>
    <p:sldLayoutId id="2147489040" r:id="rId4"/>
    <p:sldLayoutId id="2147489041" r:id="rId5"/>
    <p:sldLayoutId id="2147489042" r:id="rId6"/>
    <p:sldLayoutId id="2147489043" r:id="rId7"/>
    <p:sldLayoutId id="2147489044" r:id="rId8"/>
    <p:sldLayoutId id="2147489045" r:id="rId9"/>
    <p:sldLayoutId id="2147489046" r:id="rId10"/>
    <p:sldLayoutId id="214748904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notesSlide" Target="../notesSlides/notesSlide1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slideLayout" Target="../slideLayouts/slideLayout63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63.xml"/><Relationship Id="rId1" Type="http://schemas.openxmlformats.org/officeDocument/2006/relationships/themeOverride" Target="../theme/themeOverride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60488" y="447675"/>
            <a:ext cx="9144000" cy="2387600"/>
          </a:xfrm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en-US" altLang="zh-CN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12 </a:t>
            </a: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1613" y="3330575"/>
            <a:ext cx="9144000" cy="1655763"/>
          </a:xfrm>
        </p:spPr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zh-CN" altLang="en-US" sz="5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明天天气怎么样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815975" y="1030288"/>
            <a:ext cx="3489325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《HSK标准教程》第</a:t>
            </a:r>
            <a:r>
              <a:rPr lang="en-US" altLang="zh-CN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</a:t>
            </a:r>
            <a:r>
              <a:rPr lang="zh-CN" altLang="en-US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册</a:t>
            </a:r>
          </a:p>
        </p:txBody>
      </p:sp>
      <p:pic>
        <p:nvPicPr>
          <p:cNvPr id="63493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3375" y="708025"/>
            <a:ext cx="75406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圆角矩形 32"/>
          <p:cNvSpPr>
            <a:spLocks noChangeArrowheads="1"/>
          </p:cNvSpPr>
          <p:nvPr/>
        </p:nvSpPr>
        <p:spPr bwMode="auto">
          <a:xfrm>
            <a:off x="1454150" y="3400425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14" name="AutoShape 25"/>
          <p:cNvSpPr>
            <a:spLocks noChangeArrowheads="1"/>
          </p:cNvSpPr>
          <p:nvPr/>
        </p:nvSpPr>
        <p:spPr bwMode="auto">
          <a:xfrm>
            <a:off x="2989263" y="3371850"/>
            <a:ext cx="6178550" cy="628650"/>
          </a:xfrm>
          <a:prstGeom prst="wedgeRoundRectCallout">
            <a:avLst>
              <a:gd name="adj1" fmla="val -52898"/>
              <a:gd name="adj2" fmla="val -31991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2708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2709" name="文本框 88"/>
          <p:cNvSpPr>
            <a:spLocks noChangeArrowheads="1"/>
          </p:cNvSpPr>
          <p:nvPr/>
        </p:nvSpPr>
        <p:spPr bwMode="auto">
          <a:xfrm>
            <a:off x="1654175" y="10096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天气</a:t>
            </a:r>
          </a:p>
        </p:txBody>
      </p:sp>
      <p:sp>
        <p:nvSpPr>
          <p:cNvPr id="72710" name="文本框 107"/>
          <p:cNvSpPr>
            <a:spLocks noChangeArrowheads="1"/>
          </p:cNvSpPr>
          <p:nvPr/>
        </p:nvSpPr>
        <p:spPr bwMode="auto">
          <a:xfrm>
            <a:off x="1636713" y="3427413"/>
            <a:ext cx="9032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冷</a:t>
            </a:r>
          </a:p>
        </p:txBody>
      </p:sp>
      <p:sp>
        <p:nvSpPr>
          <p:cNvPr id="72711" name="文本框 88"/>
          <p:cNvSpPr>
            <a:spLocks noChangeArrowheads="1"/>
          </p:cNvSpPr>
          <p:nvPr/>
        </p:nvSpPr>
        <p:spPr bwMode="auto">
          <a:xfrm>
            <a:off x="1635125" y="22193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热</a:t>
            </a:r>
          </a:p>
        </p:txBody>
      </p:sp>
      <p:sp>
        <p:nvSpPr>
          <p:cNvPr id="72712" name="文本框 107"/>
          <p:cNvSpPr>
            <a:spLocks noChangeArrowheads="1"/>
          </p:cNvSpPr>
          <p:nvPr/>
        </p:nvSpPr>
        <p:spPr bwMode="auto">
          <a:xfrm>
            <a:off x="1577975" y="4070350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下雨</a:t>
            </a:r>
          </a:p>
        </p:txBody>
      </p:sp>
      <p:grpSp>
        <p:nvGrpSpPr>
          <p:cNvPr id="72713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714" name="文本框 152"/>
          <p:cNvSpPr>
            <a:spLocks noChangeArrowheads="1"/>
          </p:cNvSpPr>
          <p:nvPr/>
        </p:nvSpPr>
        <p:spPr bwMode="auto">
          <a:xfrm>
            <a:off x="3155950" y="1487488"/>
            <a:ext cx="1495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天气很好</a:t>
            </a:r>
          </a:p>
        </p:txBody>
      </p:sp>
      <p:sp>
        <p:nvSpPr>
          <p:cNvPr id="72715" name="文本框 152"/>
          <p:cNvSpPr>
            <a:spLocks noChangeArrowheads="1"/>
          </p:cNvSpPr>
          <p:nvPr/>
        </p:nvSpPr>
        <p:spPr bwMode="auto">
          <a:xfrm>
            <a:off x="3146425" y="1011238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北京的天气</a:t>
            </a:r>
          </a:p>
        </p:txBody>
      </p:sp>
      <p:sp>
        <p:nvSpPr>
          <p:cNvPr id="72716" name="文本框 152"/>
          <p:cNvSpPr>
            <a:spLocks noChangeArrowheads="1"/>
          </p:cNvSpPr>
          <p:nvPr/>
        </p:nvSpPr>
        <p:spPr bwMode="auto">
          <a:xfrm>
            <a:off x="5321300" y="979488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美国的天气</a:t>
            </a:r>
          </a:p>
        </p:txBody>
      </p:sp>
      <p:sp>
        <p:nvSpPr>
          <p:cNvPr id="72717" name="文本框 152"/>
          <p:cNvSpPr>
            <a:spLocks noChangeArrowheads="1"/>
          </p:cNvSpPr>
          <p:nvPr/>
        </p:nvSpPr>
        <p:spPr bwMode="auto">
          <a:xfrm>
            <a:off x="7443788" y="993775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今天的天气</a:t>
            </a:r>
          </a:p>
        </p:txBody>
      </p:sp>
      <p:sp>
        <p:nvSpPr>
          <p:cNvPr id="72718" name="文本框 152"/>
          <p:cNvSpPr>
            <a:spLocks noChangeArrowheads="1"/>
          </p:cNvSpPr>
          <p:nvPr/>
        </p:nvSpPr>
        <p:spPr bwMode="auto">
          <a:xfrm>
            <a:off x="5343525" y="1498600"/>
            <a:ext cx="1701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天气不好</a:t>
            </a:r>
          </a:p>
        </p:txBody>
      </p:sp>
      <p:sp>
        <p:nvSpPr>
          <p:cNvPr id="72719" name="文本框 107"/>
          <p:cNvSpPr>
            <a:spLocks noChangeArrowheads="1"/>
          </p:cNvSpPr>
          <p:nvPr/>
        </p:nvSpPr>
        <p:spPr bwMode="auto">
          <a:xfrm>
            <a:off x="1792288" y="5184775"/>
            <a:ext cx="5429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来</a:t>
            </a:r>
          </a:p>
        </p:txBody>
      </p:sp>
      <p:sp>
        <p:nvSpPr>
          <p:cNvPr id="72720" name="文本框 152"/>
          <p:cNvSpPr>
            <a:spLocks noChangeArrowheads="1"/>
          </p:cNvSpPr>
          <p:nvPr/>
        </p:nvSpPr>
        <p:spPr bwMode="auto">
          <a:xfrm>
            <a:off x="9598025" y="1004888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明天的天气</a:t>
            </a:r>
          </a:p>
        </p:txBody>
      </p:sp>
      <p:sp>
        <p:nvSpPr>
          <p:cNvPr id="72721" name="文本框 152"/>
          <p:cNvSpPr>
            <a:spLocks noChangeArrowheads="1"/>
          </p:cNvSpPr>
          <p:nvPr/>
        </p:nvSpPr>
        <p:spPr bwMode="auto">
          <a:xfrm>
            <a:off x="3151188" y="2649538"/>
            <a:ext cx="14938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热茶</a:t>
            </a:r>
          </a:p>
        </p:txBody>
      </p:sp>
      <p:sp>
        <p:nvSpPr>
          <p:cNvPr id="72722" name="文本框 152"/>
          <p:cNvSpPr>
            <a:spLocks noChangeArrowheads="1"/>
          </p:cNvSpPr>
          <p:nvPr/>
        </p:nvSpPr>
        <p:spPr bwMode="auto">
          <a:xfrm>
            <a:off x="3141663" y="2173288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天气很热</a:t>
            </a:r>
          </a:p>
        </p:txBody>
      </p:sp>
      <p:sp>
        <p:nvSpPr>
          <p:cNvPr id="72723" name="文本框 152"/>
          <p:cNvSpPr>
            <a:spLocks noChangeArrowheads="1"/>
          </p:cNvSpPr>
          <p:nvPr/>
        </p:nvSpPr>
        <p:spPr bwMode="auto">
          <a:xfrm>
            <a:off x="5316538" y="2141538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天气不热</a:t>
            </a:r>
          </a:p>
        </p:txBody>
      </p:sp>
      <p:sp>
        <p:nvSpPr>
          <p:cNvPr id="72724" name="文本框 152"/>
          <p:cNvSpPr>
            <a:spLocks noChangeArrowheads="1"/>
          </p:cNvSpPr>
          <p:nvPr/>
        </p:nvSpPr>
        <p:spPr bwMode="auto">
          <a:xfrm>
            <a:off x="5338763" y="2660650"/>
            <a:ext cx="17002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热咖啡</a:t>
            </a:r>
          </a:p>
        </p:txBody>
      </p:sp>
      <p:sp>
        <p:nvSpPr>
          <p:cNvPr id="72725" name="文本框 152"/>
          <p:cNvSpPr>
            <a:spLocks noChangeArrowheads="1"/>
          </p:cNvSpPr>
          <p:nvPr/>
        </p:nvSpPr>
        <p:spPr bwMode="auto">
          <a:xfrm>
            <a:off x="7466013" y="2676525"/>
            <a:ext cx="14938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热米饭</a:t>
            </a:r>
          </a:p>
        </p:txBody>
      </p:sp>
      <p:sp>
        <p:nvSpPr>
          <p:cNvPr id="72726" name="文本框 152"/>
          <p:cNvSpPr>
            <a:spLocks noChangeArrowheads="1"/>
          </p:cNvSpPr>
          <p:nvPr/>
        </p:nvSpPr>
        <p:spPr bwMode="auto">
          <a:xfrm>
            <a:off x="9653588" y="2687638"/>
            <a:ext cx="17002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热菜</a:t>
            </a:r>
          </a:p>
        </p:txBody>
      </p:sp>
      <p:sp>
        <p:nvSpPr>
          <p:cNvPr id="32" name="文本框 152"/>
          <p:cNvSpPr>
            <a:spLocks noChangeArrowheads="1"/>
          </p:cNvSpPr>
          <p:nvPr/>
        </p:nvSpPr>
        <p:spPr bwMode="auto">
          <a:xfrm>
            <a:off x="3146425" y="3463925"/>
            <a:ext cx="14938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天气很冷</a:t>
            </a:r>
          </a:p>
        </p:txBody>
      </p:sp>
      <p:sp>
        <p:nvSpPr>
          <p:cNvPr id="33" name="文本框 152"/>
          <p:cNvSpPr>
            <a:spLocks noChangeArrowheads="1"/>
          </p:cNvSpPr>
          <p:nvPr/>
        </p:nvSpPr>
        <p:spPr bwMode="auto">
          <a:xfrm>
            <a:off x="5334000" y="3475038"/>
            <a:ext cx="17002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天气不冷</a:t>
            </a:r>
          </a:p>
        </p:txBody>
      </p:sp>
      <p:sp>
        <p:nvSpPr>
          <p:cNvPr id="34" name="文本框 152"/>
          <p:cNvSpPr>
            <a:spLocks noChangeArrowheads="1"/>
          </p:cNvSpPr>
          <p:nvPr/>
        </p:nvSpPr>
        <p:spPr bwMode="auto">
          <a:xfrm>
            <a:off x="7461250" y="3490913"/>
            <a:ext cx="14938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不冷不热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32" grpId="0"/>
      <p:bldP spid="33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圆角矩形 32"/>
          <p:cNvSpPr>
            <a:spLocks noChangeArrowheads="1"/>
          </p:cNvSpPr>
          <p:nvPr/>
        </p:nvSpPr>
        <p:spPr bwMode="auto">
          <a:xfrm>
            <a:off x="1454150" y="406241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14" name="AutoShape 25"/>
          <p:cNvSpPr>
            <a:spLocks noChangeArrowheads="1"/>
          </p:cNvSpPr>
          <p:nvPr/>
        </p:nvSpPr>
        <p:spPr bwMode="auto">
          <a:xfrm>
            <a:off x="2989263" y="4033838"/>
            <a:ext cx="5303837" cy="1150937"/>
          </a:xfrm>
          <a:prstGeom prst="wedgeRoundRectCallout">
            <a:avLst>
              <a:gd name="adj1" fmla="val -52898"/>
              <a:gd name="adj2" fmla="val -31991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3732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3733" name="文本框 88"/>
          <p:cNvSpPr>
            <a:spLocks noChangeArrowheads="1"/>
          </p:cNvSpPr>
          <p:nvPr/>
        </p:nvSpPr>
        <p:spPr bwMode="auto">
          <a:xfrm>
            <a:off x="1654175" y="10096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天气</a:t>
            </a:r>
          </a:p>
        </p:txBody>
      </p:sp>
      <p:sp>
        <p:nvSpPr>
          <p:cNvPr id="73734" name="文本框 107"/>
          <p:cNvSpPr>
            <a:spLocks noChangeArrowheads="1"/>
          </p:cNvSpPr>
          <p:nvPr/>
        </p:nvSpPr>
        <p:spPr bwMode="auto">
          <a:xfrm>
            <a:off x="1636713" y="3427413"/>
            <a:ext cx="9032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冷</a:t>
            </a:r>
          </a:p>
        </p:txBody>
      </p:sp>
      <p:sp>
        <p:nvSpPr>
          <p:cNvPr id="73735" name="文本框 88"/>
          <p:cNvSpPr>
            <a:spLocks noChangeArrowheads="1"/>
          </p:cNvSpPr>
          <p:nvPr/>
        </p:nvSpPr>
        <p:spPr bwMode="auto">
          <a:xfrm>
            <a:off x="1635125" y="22193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热</a:t>
            </a:r>
          </a:p>
        </p:txBody>
      </p:sp>
      <p:sp>
        <p:nvSpPr>
          <p:cNvPr id="73736" name="文本框 107"/>
          <p:cNvSpPr>
            <a:spLocks noChangeArrowheads="1"/>
          </p:cNvSpPr>
          <p:nvPr/>
        </p:nvSpPr>
        <p:spPr bwMode="auto">
          <a:xfrm>
            <a:off x="1577975" y="4070350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下雨</a:t>
            </a:r>
          </a:p>
        </p:txBody>
      </p:sp>
      <p:grpSp>
        <p:nvGrpSpPr>
          <p:cNvPr id="73737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738" name="文本框 152"/>
          <p:cNvSpPr>
            <a:spLocks noChangeArrowheads="1"/>
          </p:cNvSpPr>
          <p:nvPr/>
        </p:nvSpPr>
        <p:spPr bwMode="auto">
          <a:xfrm>
            <a:off x="3155950" y="1487488"/>
            <a:ext cx="1495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天气很好</a:t>
            </a:r>
          </a:p>
        </p:txBody>
      </p:sp>
      <p:sp>
        <p:nvSpPr>
          <p:cNvPr id="73739" name="文本框 152"/>
          <p:cNvSpPr>
            <a:spLocks noChangeArrowheads="1"/>
          </p:cNvSpPr>
          <p:nvPr/>
        </p:nvSpPr>
        <p:spPr bwMode="auto">
          <a:xfrm>
            <a:off x="3146425" y="1011238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北京的天气</a:t>
            </a:r>
          </a:p>
        </p:txBody>
      </p:sp>
      <p:sp>
        <p:nvSpPr>
          <p:cNvPr id="73740" name="文本框 152"/>
          <p:cNvSpPr>
            <a:spLocks noChangeArrowheads="1"/>
          </p:cNvSpPr>
          <p:nvPr/>
        </p:nvSpPr>
        <p:spPr bwMode="auto">
          <a:xfrm>
            <a:off x="5321300" y="979488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美国的天气</a:t>
            </a:r>
          </a:p>
        </p:txBody>
      </p:sp>
      <p:sp>
        <p:nvSpPr>
          <p:cNvPr id="73741" name="文本框 152"/>
          <p:cNvSpPr>
            <a:spLocks noChangeArrowheads="1"/>
          </p:cNvSpPr>
          <p:nvPr/>
        </p:nvSpPr>
        <p:spPr bwMode="auto">
          <a:xfrm>
            <a:off x="7443788" y="993775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今天的天气</a:t>
            </a:r>
          </a:p>
        </p:txBody>
      </p:sp>
      <p:sp>
        <p:nvSpPr>
          <p:cNvPr id="73742" name="文本框 152"/>
          <p:cNvSpPr>
            <a:spLocks noChangeArrowheads="1"/>
          </p:cNvSpPr>
          <p:nvPr/>
        </p:nvSpPr>
        <p:spPr bwMode="auto">
          <a:xfrm>
            <a:off x="5343525" y="1498600"/>
            <a:ext cx="1701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天气不好</a:t>
            </a:r>
          </a:p>
        </p:txBody>
      </p:sp>
      <p:sp>
        <p:nvSpPr>
          <p:cNvPr id="73743" name="文本框 107"/>
          <p:cNvSpPr>
            <a:spLocks noChangeArrowheads="1"/>
          </p:cNvSpPr>
          <p:nvPr/>
        </p:nvSpPr>
        <p:spPr bwMode="auto">
          <a:xfrm>
            <a:off x="1792288" y="5184775"/>
            <a:ext cx="5429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来</a:t>
            </a:r>
          </a:p>
        </p:txBody>
      </p:sp>
      <p:sp>
        <p:nvSpPr>
          <p:cNvPr id="73744" name="文本框 152"/>
          <p:cNvSpPr>
            <a:spLocks noChangeArrowheads="1"/>
          </p:cNvSpPr>
          <p:nvPr/>
        </p:nvSpPr>
        <p:spPr bwMode="auto">
          <a:xfrm>
            <a:off x="9598025" y="1004888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明天的天气</a:t>
            </a:r>
          </a:p>
        </p:txBody>
      </p:sp>
      <p:sp>
        <p:nvSpPr>
          <p:cNvPr id="73745" name="文本框 152"/>
          <p:cNvSpPr>
            <a:spLocks noChangeArrowheads="1"/>
          </p:cNvSpPr>
          <p:nvPr/>
        </p:nvSpPr>
        <p:spPr bwMode="auto">
          <a:xfrm>
            <a:off x="3151188" y="2649538"/>
            <a:ext cx="14938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热茶</a:t>
            </a:r>
          </a:p>
        </p:txBody>
      </p:sp>
      <p:sp>
        <p:nvSpPr>
          <p:cNvPr id="73746" name="文本框 152"/>
          <p:cNvSpPr>
            <a:spLocks noChangeArrowheads="1"/>
          </p:cNvSpPr>
          <p:nvPr/>
        </p:nvSpPr>
        <p:spPr bwMode="auto">
          <a:xfrm>
            <a:off x="3141663" y="2173288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天气很热</a:t>
            </a:r>
          </a:p>
        </p:txBody>
      </p:sp>
      <p:sp>
        <p:nvSpPr>
          <p:cNvPr id="73747" name="文本框 152"/>
          <p:cNvSpPr>
            <a:spLocks noChangeArrowheads="1"/>
          </p:cNvSpPr>
          <p:nvPr/>
        </p:nvSpPr>
        <p:spPr bwMode="auto">
          <a:xfrm>
            <a:off x="5316538" y="2141538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天气不热</a:t>
            </a:r>
          </a:p>
        </p:txBody>
      </p:sp>
      <p:sp>
        <p:nvSpPr>
          <p:cNvPr id="73748" name="文本框 152"/>
          <p:cNvSpPr>
            <a:spLocks noChangeArrowheads="1"/>
          </p:cNvSpPr>
          <p:nvPr/>
        </p:nvSpPr>
        <p:spPr bwMode="auto">
          <a:xfrm>
            <a:off x="5338763" y="2660650"/>
            <a:ext cx="17002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热咖啡</a:t>
            </a:r>
          </a:p>
        </p:txBody>
      </p:sp>
      <p:sp>
        <p:nvSpPr>
          <p:cNvPr id="73749" name="文本框 152"/>
          <p:cNvSpPr>
            <a:spLocks noChangeArrowheads="1"/>
          </p:cNvSpPr>
          <p:nvPr/>
        </p:nvSpPr>
        <p:spPr bwMode="auto">
          <a:xfrm>
            <a:off x="7466013" y="2676525"/>
            <a:ext cx="14938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热米饭</a:t>
            </a:r>
          </a:p>
        </p:txBody>
      </p:sp>
      <p:sp>
        <p:nvSpPr>
          <p:cNvPr id="73750" name="文本框 152"/>
          <p:cNvSpPr>
            <a:spLocks noChangeArrowheads="1"/>
          </p:cNvSpPr>
          <p:nvPr/>
        </p:nvSpPr>
        <p:spPr bwMode="auto">
          <a:xfrm>
            <a:off x="9653588" y="2687638"/>
            <a:ext cx="17002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热菜</a:t>
            </a:r>
          </a:p>
        </p:txBody>
      </p:sp>
      <p:sp>
        <p:nvSpPr>
          <p:cNvPr id="73751" name="文本框 152"/>
          <p:cNvSpPr>
            <a:spLocks noChangeArrowheads="1"/>
          </p:cNvSpPr>
          <p:nvPr/>
        </p:nvSpPr>
        <p:spPr bwMode="auto">
          <a:xfrm>
            <a:off x="3146425" y="3463925"/>
            <a:ext cx="14938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天气很冷</a:t>
            </a:r>
          </a:p>
        </p:txBody>
      </p:sp>
      <p:sp>
        <p:nvSpPr>
          <p:cNvPr id="73752" name="文本框 152"/>
          <p:cNvSpPr>
            <a:spLocks noChangeArrowheads="1"/>
          </p:cNvSpPr>
          <p:nvPr/>
        </p:nvSpPr>
        <p:spPr bwMode="auto">
          <a:xfrm>
            <a:off x="5334000" y="3475038"/>
            <a:ext cx="17002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天气不冷</a:t>
            </a:r>
          </a:p>
        </p:txBody>
      </p:sp>
      <p:sp>
        <p:nvSpPr>
          <p:cNvPr id="73753" name="文本框 152"/>
          <p:cNvSpPr>
            <a:spLocks noChangeArrowheads="1"/>
          </p:cNvSpPr>
          <p:nvPr/>
        </p:nvSpPr>
        <p:spPr bwMode="auto">
          <a:xfrm>
            <a:off x="7461250" y="3490913"/>
            <a:ext cx="14938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不冷不热</a:t>
            </a:r>
          </a:p>
        </p:txBody>
      </p:sp>
      <p:sp>
        <p:nvSpPr>
          <p:cNvPr id="35" name="文本框 152"/>
          <p:cNvSpPr>
            <a:spLocks noChangeArrowheads="1"/>
          </p:cNvSpPr>
          <p:nvPr/>
        </p:nvSpPr>
        <p:spPr bwMode="auto">
          <a:xfrm>
            <a:off x="3148013" y="4622800"/>
            <a:ext cx="19446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昨天下雨了</a:t>
            </a:r>
          </a:p>
        </p:txBody>
      </p:sp>
      <p:sp>
        <p:nvSpPr>
          <p:cNvPr id="36" name="文本框 152"/>
          <p:cNvSpPr>
            <a:spLocks noChangeArrowheads="1"/>
          </p:cNvSpPr>
          <p:nvPr/>
        </p:nvSpPr>
        <p:spPr bwMode="auto">
          <a:xfrm>
            <a:off x="3138488" y="4146550"/>
            <a:ext cx="11064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下雨了</a:t>
            </a:r>
          </a:p>
        </p:txBody>
      </p:sp>
      <p:sp>
        <p:nvSpPr>
          <p:cNvPr id="37" name="文本框 152"/>
          <p:cNvSpPr>
            <a:spLocks noChangeArrowheads="1"/>
          </p:cNvSpPr>
          <p:nvPr/>
        </p:nvSpPr>
        <p:spPr bwMode="auto">
          <a:xfrm>
            <a:off x="5313363" y="4114800"/>
            <a:ext cx="17224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外面下雨了</a:t>
            </a:r>
          </a:p>
        </p:txBody>
      </p:sp>
      <p:sp>
        <p:nvSpPr>
          <p:cNvPr id="38" name="文本框 152"/>
          <p:cNvSpPr>
            <a:spLocks noChangeArrowheads="1"/>
          </p:cNvSpPr>
          <p:nvPr/>
        </p:nvSpPr>
        <p:spPr bwMode="auto">
          <a:xfrm>
            <a:off x="5335588" y="4633913"/>
            <a:ext cx="2705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昨天北京下雨了。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35" grpId="0"/>
      <p:bldP spid="36" grpId="0"/>
      <p:bldP spid="37" grpId="0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圆角矩形 32"/>
          <p:cNvSpPr>
            <a:spLocks noChangeArrowheads="1"/>
          </p:cNvSpPr>
          <p:nvPr/>
        </p:nvSpPr>
        <p:spPr bwMode="auto">
          <a:xfrm>
            <a:off x="1454150" y="5181600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14" name="AutoShape 25"/>
          <p:cNvSpPr>
            <a:spLocks noChangeArrowheads="1"/>
          </p:cNvSpPr>
          <p:nvPr/>
        </p:nvSpPr>
        <p:spPr bwMode="auto">
          <a:xfrm>
            <a:off x="2989263" y="5153025"/>
            <a:ext cx="8629650" cy="1150938"/>
          </a:xfrm>
          <a:prstGeom prst="wedgeRoundRectCallout">
            <a:avLst>
              <a:gd name="adj1" fmla="val -52898"/>
              <a:gd name="adj2" fmla="val -31991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4756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4757" name="文本框 88"/>
          <p:cNvSpPr>
            <a:spLocks noChangeArrowheads="1"/>
          </p:cNvSpPr>
          <p:nvPr/>
        </p:nvSpPr>
        <p:spPr bwMode="auto">
          <a:xfrm>
            <a:off x="1654175" y="10096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天气</a:t>
            </a:r>
          </a:p>
        </p:txBody>
      </p:sp>
      <p:sp>
        <p:nvSpPr>
          <p:cNvPr id="74758" name="文本框 107"/>
          <p:cNvSpPr>
            <a:spLocks noChangeArrowheads="1"/>
          </p:cNvSpPr>
          <p:nvPr/>
        </p:nvSpPr>
        <p:spPr bwMode="auto">
          <a:xfrm>
            <a:off x="1636713" y="3427413"/>
            <a:ext cx="9032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冷</a:t>
            </a:r>
          </a:p>
        </p:txBody>
      </p:sp>
      <p:sp>
        <p:nvSpPr>
          <p:cNvPr id="74759" name="文本框 88"/>
          <p:cNvSpPr>
            <a:spLocks noChangeArrowheads="1"/>
          </p:cNvSpPr>
          <p:nvPr/>
        </p:nvSpPr>
        <p:spPr bwMode="auto">
          <a:xfrm>
            <a:off x="1635125" y="22193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热</a:t>
            </a:r>
          </a:p>
        </p:txBody>
      </p:sp>
      <p:sp>
        <p:nvSpPr>
          <p:cNvPr id="74760" name="文本框 107"/>
          <p:cNvSpPr>
            <a:spLocks noChangeArrowheads="1"/>
          </p:cNvSpPr>
          <p:nvPr/>
        </p:nvSpPr>
        <p:spPr bwMode="auto">
          <a:xfrm>
            <a:off x="1577975" y="4070350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下雨</a:t>
            </a:r>
          </a:p>
        </p:txBody>
      </p:sp>
      <p:grpSp>
        <p:nvGrpSpPr>
          <p:cNvPr id="74761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762" name="文本框 152"/>
          <p:cNvSpPr>
            <a:spLocks noChangeArrowheads="1"/>
          </p:cNvSpPr>
          <p:nvPr/>
        </p:nvSpPr>
        <p:spPr bwMode="auto">
          <a:xfrm>
            <a:off x="3155950" y="1487488"/>
            <a:ext cx="1495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天气很好</a:t>
            </a:r>
          </a:p>
        </p:txBody>
      </p:sp>
      <p:sp>
        <p:nvSpPr>
          <p:cNvPr id="74763" name="文本框 152"/>
          <p:cNvSpPr>
            <a:spLocks noChangeArrowheads="1"/>
          </p:cNvSpPr>
          <p:nvPr/>
        </p:nvSpPr>
        <p:spPr bwMode="auto">
          <a:xfrm>
            <a:off x="3146425" y="1011238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北京的天气</a:t>
            </a:r>
          </a:p>
        </p:txBody>
      </p:sp>
      <p:sp>
        <p:nvSpPr>
          <p:cNvPr id="74764" name="文本框 152"/>
          <p:cNvSpPr>
            <a:spLocks noChangeArrowheads="1"/>
          </p:cNvSpPr>
          <p:nvPr/>
        </p:nvSpPr>
        <p:spPr bwMode="auto">
          <a:xfrm>
            <a:off x="5321300" y="979488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美国的天气</a:t>
            </a:r>
          </a:p>
        </p:txBody>
      </p:sp>
      <p:sp>
        <p:nvSpPr>
          <p:cNvPr id="74765" name="文本框 152"/>
          <p:cNvSpPr>
            <a:spLocks noChangeArrowheads="1"/>
          </p:cNvSpPr>
          <p:nvPr/>
        </p:nvSpPr>
        <p:spPr bwMode="auto">
          <a:xfrm>
            <a:off x="7443788" y="993775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今天的天气</a:t>
            </a:r>
          </a:p>
        </p:txBody>
      </p:sp>
      <p:sp>
        <p:nvSpPr>
          <p:cNvPr id="74766" name="文本框 152"/>
          <p:cNvSpPr>
            <a:spLocks noChangeArrowheads="1"/>
          </p:cNvSpPr>
          <p:nvPr/>
        </p:nvSpPr>
        <p:spPr bwMode="auto">
          <a:xfrm>
            <a:off x="5343525" y="1498600"/>
            <a:ext cx="1701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天气不好</a:t>
            </a:r>
          </a:p>
        </p:txBody>
      </p:sp>
      <p:sp>
        <p:nvSpPr>
          <p:cNvPr id="74767" name="文本框 107"/>
          <p:cNvSpPr>
            <a:spLocks noChangeArrowheads="1"/>
          </p:cNvSpPr>
          <p:nvPr/>
        </p:nvSpPr>
        <p:spPr bwMode="auto">
          <a:xfrm>
            <a:off x="1792288" y="5184775"/>
            <a:ext cx="5429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来</a:t>
            </a:r>
          </a:p>
        </p:txBody>
      </p:sp>
      <p:sp>
        <p:nvSpPr>
          <p:cNvPr id="74768" name="文本框 152"/>
          <p:cNvSpPr>
            <a:spLocks noChangeArrowheads="1"/>
          </p:cNvSpPr>
          <p:nvPr/>
        </p:nvSpPr>
        <p:spPr bwMode="auto">
          <a:xfrm>
            <a:off x="9598025" y="1004888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明天的天气</a:t>
            </a:r>
          </a:p>
        </p:txBody>
      </p:sp>
      <p:sp>
        <p:nvSpPr>
          <p:cNvPr id="74769" name="文本框 152"/>
          <p:cNvSpPr>
            <a:spLocks noChangeArrowheads="1"/>
          </p:cNvSpPr>
          <p:nvPr/>
        </p:nvSpPr>
        <p:spPr bwMode="auto">
          <a:xfrm>
            <a:off x="3151188" y="2649538"/>
            <a:ext cx="14938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热茶</a:t>
            </a:r>
          </a:p>
        </p:txBody>
      </p:sp>
      <p:sp>
        <p:nvSpPr>
          <p:cNvPr id="74770" name="文本框 152"/>
          <p:cNvSpPr>
            <a:spLocks noChangeArrowheads="1"/>
          </p:cNvSpPr>
          <p:nvPr/>
        </p:nvSpPr>
        <p:spPr bwMode="auto">
          <a:xfrm>
            <a:off x="3141663" y="2173288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天气很热</a:t>
            </a:r>
          </a:p>
        </p:txBody>
      </p:sp>
      <p:sp>
        <p:nvSpPr>
          <p:cNvPr id="74771" name="文本框 152"/>
          <p:cNvSpPr>
            <a:spLocks noChangeArrowheads="1"/>
          </p:cNvSpPr>
          <p:nvPr/>
        </p:nvSpPr>
        <p:spPr bwMode="auto">
          <a:xfrm>
            <a:off x="5316538" y="2141538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天气不热</a:t>
            </a:r>
          </a:p>
        </p:txBody>
      </p:sp>
      <p:sp>
        <p:nvSpPr>
          <p:cNvPr id="74772" name="文本框 152"/>
          <p:cNvSpPr>
            <a:spLocks noChangeArrowheads="1"/>
          </p:cNvSpPr>
          <p:nvPr/>
        </p:nvSpPr>
        <p:spPr bwMode="auto">
          <a:xfrm>
            <a:off x="5338763" y="2660650"/>
            <a:ext cx="17002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热咖啡</a:t>
            </a:r>
          </a:p>
        </p:txBody>
      </p:sp>
      <p:sp>
        <p:nvSpPr>
          <p:cNvPr id="74773" name="文本框 152"/>
          <p:cNvSpPr>
            <a:spLocks noChangeArrowheads="1"/>
          </p:cNvSpPr>
          <p:nvPr/>
        </p:nvSpPr>
        <p:spPr bwMode="auto">
          <a:xfrm>
            <a:off x="7466013" y="2676525"/>
            <a:ext cx="14938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热米饭</a:t>
            </a:r>
          </a:p>
        </p:txBody>
      </p:sp>
      <p:sp>
        <p:nvSpPr>
          <p:cNvPr id="74774" name="文本框 152"/>
          <p:cNvSpPr>
            <a:spLocks noChangeArrowheads="1"/>
          </p:cNvSpPr>
          <p:nvPr/>
        </p:nvSpPr>
        <p:spPr bwMode="auto">
          <a:xfrm>
            <a:off x="9653588" y="2687638"/>
            <a:ext cx="17002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热菜</a:t>
            </a:r>
          </a:p>
        </p:txBody>
      </p:sp>
      <p:sp>
        <p:nvSpPr>
          <p:cNvPr id="74775" name="文本框 152"/>
          <p:cNvSpPr>
            <a:spLocks noChangeArrowheads="1"/>
          </p:cNvSpPr>
          <p:nvPr/>
        </p:nvSpPr>
        <p:spPr bwMode="auto">
          <a:xfrm>
            <a:off x="3146425" y="3463925"/>
            <a:ext cx="14938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天气很冷</a:t>
            </a:r>
          </a:p>
        </p:txBody>
      </p:sp>
      <p:sp>
        <p:nvSpPr>
          <p:cNvPr id="74776" name="文本框 152"/>
          <p:cNvSpPr>
            <a:spLocks noChangeArrowheads="1"/>
          </p:cNvSpPr>
          <p:nvPr/>
        </p:nvSpPr>
        <p:spPr bwMode="auto">
          <a:xfrm>
            <a:off x="5334000" y="3475038"/>
            <a:ext cx="17002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天气不冷</a:t>
            </a:r>
          </a:p>
        </p:txBody>
      </p:sp>
      <p:sp>
        <p:nvSpPr>
          <p:cNvPr id="74777" name="文本框 152"/>
          <p:cNvSpPr>
            <a:spLocks noChangeArrowheads="1"/>
          </p:cNvSpPr>
          <p:nvPr/>
        </p:nvSpPr>
        <p:spPr bwMode="auto">
          <a:xfrm>
            <a:off x="7461250" y="3490913"/>
            <a:ext cx="14938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不冷不热</a:t>
            </a:r>
          </a:p>
        </p:txBody>
      </p:sp>
      <p:sp>
        <p:nvSpPr>
          <p:cNvPr id="74778" name="文本框 152"/>
          <p:cNvSpPr>
            <a:spLocks noChangeArrowheads="1"/>
          </p:cNvSpPr>
          <p:nvPr/>
        </p:nvSpPr>
        <p:spPr bwMode="auto">
          <a:xfrm>
            <a:off x="3148013" y="4622800"/>
            <a:ext cx="19446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昨天下雨了</a:t>
            </a:r>
          </a:p>
        </p:txBody>
      </p:sp>
      <p:sp>
        <p:nvSpPr>
          <p:cNvPr id="74779" name="文本框 152"/>
          <p:cNvSpPr>
            <a:spLocks noChangeArrowheads="1"/>
          </p:cNvSpPr>
          <p:nvPr/>
        </p:nvSpPr>
        <p:spPr bwMode="auto">
          <a:xfrm>
            <a:off x="3138488" y="4146550"/>
            <a:ext cx="11064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下雨了</a:t>
            </a:r>
          </a:p>
        </p:txBody>
      </p:sp>
      <p:sp>
        <p:nvSpPr>
          <p:cNvPr id="74780" name="文本框 152"/>
          <p:cNvSpPr>
            <a:spLocks noChangeArrowheads="1"/>
          </p:cNvSpPr>
          <p:nvPr/>
        </p:nvSpPr>
        <p:spPr bwMode="auto">
          <a:xfrm>
            <a:off x="5313363" y="4114800"/>
            <a:ext cx="17224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外面下雨了</a:t>
            </a:r>
          </a:p>
        </p:txBody>
      </p:sp>
      <p:sp>
        <p:nvSpPr>
          <p:cNvPr id="74781" name="文本框 152"/>
          <p:cNvSpPr>
            <a:spLocks noChangeArrowheads="1"/>
          </p:cNvSpPr>
          <p:nvPr/>
        </p:nvSpPr>
        <p:spPr bwMode="auto">
          <a:xfrm>
            <a:off x="5335588" y="4633913"/>
            <a:ext cx="2705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昨天北京下雨了。</a:t>
            </a:r>
          </a:p>
        </p:txBody>
      </p:sp>
      <p:sp>
        <p:nvSpPr>
          <p:cNvPr id="39" name="文本框 152"/>
          <p:cNvSpPr>
            <a:spLocks noChangeArrowheads="1"/>
          </p:cNvSpPr>
          <p:nvPr/>
        </p:nvSpPr>
        <p:spPr bwMode="auto">
          <a:xfrm>
            <a:off x="3173413" y="5726113"/>
            <a:ext cx="14938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不来</a:t>
            </a:r>
          </a:p>
        </p:txBody>
      </p:sp>
      <p:sp>
        <p:nvSpPr>
          <p:cNvPr id="40" name="文本框 152"/>
          <p:cNvSpPr>
            <a:spLocks noChangeArrowheads="1"/>
          </p:cNvSpPr>
          <p:nvPr/>
        </p:nvSpPr>
        <p:spPr bwMode="auto">
          <a:xfrm>
            <a:off x="3162300" y="52498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来学校</a:t>
            </a:r>
          </a:p>
        </p:txBody>
      </p:sp>
      <p:sp>
        <p:nvSpPr>
          <p:cNvPr id="41" name="文本框 152"/>
          <p:cNvSpPr>
            <a:spLocks noChangeArrowheads="1"/>
          </p:cNvSpPr>
          <p:nvPr/>
        </p:nvSpPr>
        <p:spPr bwMode="auto">
          <a:xfrm>
            <a:off x="5337175" y="5218113"/>
            <a:ext cx="2339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来学校学习汉语</a:t>
            </a:r>
          </a:p>
        </p:txBody>
      </p:sp>
      <p:sp>
        <p:nvSpPr>
          <p:cNvPr id="42" name="文本框 152"/>
          <p:cNvSpPr>
            <a:spLocks noChangeArrowheads="1"/>
          </p:cNvSpPr>
          <p:nvPr/>
        </p:nvSpPr>
        <p:spPr bwMode="auto">
          <a:xfrm>
            <a:off x="8405813" y="5232400"/>
            <a:ext cx="32623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我们来学校学习汉语。</a:t>
            </a:r>
          </a:p>
        </p:txBody>
      </p:sp>
      <p:sp>
        <p:nvSpPr>
          <p:cNvPr id="45" name="文本框 152"/>
          <p:cNvSpPr>
            <a:spLocks noChangeArrowheads="1"/>
          </p:cNvSpPr>
          <p:nvPr/>
        </p:nvSpPr>
        <p:spPr bwMode="auto">
          <a:xfrm>
            <a:off x="5360988" y="5737225"/>
            <a:ext cx="17002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不来学校</a:t>
            </a:r>
          </a:p>
        </p:txBody>
      </p:sp>
      <p:sp>
        <p:nvSpPr>
          <p:cNvPr id="47" name="文本框 152"/>
          <p:cNvSpPr>
            <a:spLocks noChangeArrowheads="1"/>
          </p:cNvSpPr>
          <p:nvPr/>
        </p:nvSpPr>
        <p:spPr bwMode="auto">
          <a:xfrm>
            <a:off x="8386763" y="5737225"/>
            <a:ext cx="25701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他今天不来学校。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39" grpId="0"/>
      <p:bldP spid="40" grpId="0"/>
      <p:bldP spid="41" grpId="0"/>
      <p:bldP spid="42" grpId="0"/>
      <p:bldP spid="45" grpId="0"/>
      <p:bldP spid="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圆角矩形 32"/>
          <p:cNvSpPr>
            <a:spLocks noChangeArrowheads="1"/>
          </p:cNvSpPr>
          <p:nvPr/>
        </p:nvSpPr>
        <p:spPr bwMode="auto">
          <a:xfrm>
            <a:off x="1454150" y="406241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5779" name="圆角矩形 32"/>
          <p:cNvSpPr>
            <a:spLocks noChangeArrowheads="1"/>
          </p:cNvSpPr>
          <p:nvPr/>
        </p:nvSpPr>
        <p:spPr bwMode="auto">
          <a:xfrm>
            <a:off x="1454150" y="3400425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5780" name="圆角矩形 32"/>
          <p:cNvSpPr>
            <a:spLocks noChangeArrowheads="1"/>
          </p:cNvSpPr>
          <p:nvPr/>
        </p:nvSpPr>
        <p:spPr bwMode="auto">
          <a:xfrm>
            <a:off x="1454150" y="218598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5781" name="圆角矩形 32"/>
          <p:cNvSpPr>
            <a:spLocks noChangeArrowheads="1"/>
          </p:cNvSpPr>
          <p:nvPr/>
        </p:nvSpPr>
        <p:spPr bwMode="auto">
          <a:xfrm>
            <a:off x="1454150" y="1003300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5782" name="圆角矩形 32"/>
          <p:cNvSpPr>
            <a:spLocks noChangeArrowheads="1"/>
          </p:cNvSpPr>
          <p:nvPr/>
        </p:nvSpPr>
        <p:spPr bwMode="auto">
          <a:xfrm>
            <a:off x="1454150" y="5181600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cxnSp>
        <p:nvCxnSpPr>
          <p:cNvPr id="75783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5784" name="文本框 88"/>
          <p:cNvSpPr>
            <a:spLocks noChangeArrowheads="1"/>
          </p:cNvSpPr>
          <p:nvPr/>
        </p:nvSpPr>
        <p:spPr bwMode="auto">
          <a:xfrm>
            <a:off x="1654175" y="10096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天气</a:t>
            </a:r>
          </a:p>
        </p:txBody>
      </p:sp>
      <p:sp>
        <p:nvSpPr>
          <p:cNvPr id="75785" name="文本框 107"/>
          <p:cNvSpPr>
            <a:spLocks noChangeArrowheads="1"/>
          </p:cNvSpPr>
          <p:nvPr/>
        </p:nvSpPr>
        <p:spPr bwMode="auto">
          <a:xfrm>
            <a:off x="1636713" y="3427413"/>
            <a:ext cx="9032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冷</a:t>
            </a:r>
          </a:p>
        </p:txBody>
      </p:sp>
      <p:sp>
        <p:nvSpPr>
          <p:cNvPr id="75786" name="文本框 88"/>
          <p:cNvSpPr>
            <a:spLocks noChangeArrowheads="1"/>
          </p:cNvSpPr>
          <p:nvPr/>
        </p:nvSpPr>
        <p:spPr bwMode="auto">
          <a:xfrm>
            <a:off x="1635125" y="22193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热</a:t>
            </a:r>
          </a:p>
        </p:txBody>
      </p:sp>
      <p:sp>
        <p:nvSpPr>
          <p:cNvPr id="75787" name="文本框 107"/>
          <p:cNvSpPr>
            <a:spLocks noChangeArrowheads="1"/>
          </p:cNvSpPr>
          <p:nvPr/>
        </p:nvSpPr>
        <p:spPr bwMode="auto">
          <a:xfrm>
            <a:off x="1577975" y="4070350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下雨</a:t>
            </a:r>
          </a:p>
        </p:txBody>
      </p:sp>
      <p:grpSp>
        <p:nvGrpSpPr>
          <p:cNvPr id="75788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789" name="文本框 152"/>
          <p:cNvSpPr>
            <a:spLocks noChangeArrowheads="1"/>
          </p:cNvSpPr>
          <p:nvPr/>
        </p:nvSpPr>
        <p:spPr bwMode="auto">
          <a:xfrm>
            <a:off x="3155950" y="1487488"/>
            <a:ext cx="1495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天气很好</a:t>
            </a:r>
          </a:p>
        </p:txBody>
      </p:sp>
      <p:sp>
        <p:nvSpPr>
          <p:cNvPr id="75790" name="文本框 152"/>
          <p:cNvSpPr>
            <a:spLocks noChangeArrowheads="1"/>
          </p:cNvSpPr>
          <p:nvPr/>
        </p:nvSpPr>
        <p:spPr bwMode="auto">
          <a:xfrm>
            <a:off x="3146425" y="1011238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北京的天气</a:t>
            </a:r>
          </a:p>
        </p:txBody>
      </p:sp>
      <p:sp>
        <p:nvSpPr>
          <p:cNvPr id="75791" name="文本框 152"/>
          <p:cNvSpPr>
            <a:spLocks noChangeArrowheads="1"/>
          </p:cNvSpPr>
          <p:nvPr/>
        </p:nvSpPr>
        <p:spPr bwMode="auto">
          <a:xfrm>
            <a:off x="5321300" y="979488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美国的天气</a:t>
            </a:r>
          </a:p>
        </p:txBody>
      </p:sp>
      <p:sp>
        <p:nvSpPr>
          <p:cNvPr id="75792" name="文本框 152"/>
          <p:cNvSpPr>
            <a:spLocks noChangeArrowheads="1"/>
          </p:cNvSpPr>
          <p:nvPr/>
        </p:nvSpPr>
        <p:spPr bwMode="auto">
          <a:xfrm>
            <a:off x="7443788" y="993775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今天的天气</a:t>
            </a:r>
          </a:p>
        </p:txBody>
      </p:sp>
      <p:sp>
        <p:nvSpPr>
          <p:cNvPr id="75793" name="文本框 152"/>
          <p:cNvSpPr>
            <a:spLocks noChangeArrowheads="1"/>
          </p:cNvSpPr>
          <p:nvPr/>
        </p:nvSpPr>
        <p:spPr bwMode="auto">
          <a:xfrm>
            <a:off x="5343525" y="1498600"/>
            <a:ext cx="1701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天气不好</a:t>
            </a:r>
          </a:p>
        </p:txBody>
      </p:sp>
      <p:sp>
        <p:nvSpPr>
          <p:cNvPr id="75794" name="文本框 107"/>
          <p:cNvSpPr>
            <a:spLocks noChangeArrowheads="1"/>
          </p:cNvSpPr>
          <p:nvPr/>
        </p:nvSpPr>
        <p:spPr bwMode="auto">
          <a:xfrm>
            <a:off x="1792288" y="5184775"/>
            <a:ext cx="5429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来</a:t>
            </a:r>
          </a:p>
        </p:txBody>
      </p:sp>
      <p:sp>
        <p:nvSpPr>
          <p:cNvPr id="75795" name="文本框 152"/>
          <p:cNvSpPr>
            <a:spLocks noChangeArrowheads="1"/>
          </p:cNvSpPr>
          <p:nvPr/>
        </p:nvSpPr>
        <p:spPr bwMode="auto">
          <a:xfrm>
            <a:off x="9598025" y="1004888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明天的天气</a:t>
            </a:r>
          </a:p>
        </p:txBody>
      </p:sp>
      <p:sp>
        <p:nvSpPr>
          <p:cNvPr id="75796" name="文本框 152"/>
          <p:cNvSpPr>
            <a:spLocks noChangeArrowheads="1"/>
          </p:cNvSpPr>
          <p:nvPr/>
        </p:nvSpPr>
        <p:spPr bwMode="auto">
          <a:xfrm>
            <a:off x="3151188" y="2649538"/>
            <a:ext cx="14938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热茶</a:t>
            </a:r>
          </a:p>
        </p:txBody>
      </p:sp>
      <p:sp>
        <p:nvSpPr>
          <p:cNvPr id="75797" name="文本框 152"/>
          <p:cNvSpPr>
            <a:spLocks noChangeArrowheads="1"/>
          </p:cNvSpPr>
          <p:nvPr/>
        </p:nvSpPr>
        <p:spPr bwMode="auto">
          <a:xfrm>
            <a:off x="3141663" y="2173288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天气很热</a:t>
            </a:r>
          </a:p>
        </p:txBody>
      </p:sp>
      <p:sp>
        <p:nvSpPr>
          <p:cNvPr id="75798" name="文本框 152"/>
          <p:cNvSpPr>
            <a:spLocks noChangeArrowheads="1"/>
          </p:cNvSpPr>
          <p:nvPr/>
        </p:nvSpPr>
        <p:spPr bwMode="auto">
          <a:xfrm>
            <a:off x="5316538" y="2141538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天气不热</a:t>
            </a:r>
          </a:p>
        </p:txBody>
      </p:sp>
      <p:sp>
        <p:nvSpPr>
          <p:cNvPr id="75799" name="文本框 152"/>
          <p:cNvSpPr>
            <a:spLocks noChangeArrowheads="1"/>
          </p:cNvSpPr>
          <p:nvPr/>
        </p:nvSpPr>
        <p:spPr bwMode="auto">
          <a:xfrm>
            <a:off x="5338763" y="2660650"/>
            <a:ext cx="17002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热咖啡</a:t>
            </a:r>
          </a:p>
        </p:txBody>
      </p:sp>
      <p:sp>
        <p:nvSpPr>
          <p:cNvPr id="75800" name="文本框 152"/>
          <p:cNvSpPr>
            <a:spLocks noChangeArrowheads="1"/>
          </p:cNvSpPr>
          <p:nvPr/>
        </p:nvSpPr>
        <p:spPr bwMode="auto">
          <a:xfrm>
            <a:off x="7466013" y="2676525"/>
            <a:ext cx="14938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热米饭</a:t>
            </a:r>
          </a:p>
        </p:txBody>
      </p:sp>
      <p:sp>
        <p:nvSpPr>
          <p:cNvPr id="75801" name="文本框 152"/>
          <p:cNvSpPr>
            <a:spLocks noChangeArrowheads="1"/>
          </p:cNvSpPr>
          <p:nvPr/>
        </p:nvSpPr>
        <p:spPr bwMode="auto">
          <a:xfrm>
            <a:off x="9653588" y="2687638"/>
            <a:ext cx="17002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热菜</a:t>
            </a:r>
          </a:p>
        </p:txBody>
      </p:sp>
      <p:sp>
        <p:nvSpPr>
          <p:cNvPr id="75802" name="文本框 152"/>
          <p:cNvSpPr>
            <a:spLocks noChangeArrowheads="1"/>
          </p:cNvSpPr>
          <p:nvPr/>
        </p:nvSpPr>
        <p:spPr bwMode="auto">
          <a:xfrm>
            <a:off x="3146425" y="3463925"/>
            <a:ext cx="14938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天气很冷</a:t>
            </a:r>
          </a:p>
        </p:txBody>
      </p:sp>
      <p:sp>
        <p:nvSpPr>
          <p:cNvPr id="75803" name="文本框 152"/>
          <p:cNvSpPr>
            <a:spLocks noChangeArrowheads="1"/>
          </p:cNvSpPr>
          <p:nvPr/>
        </p:nvSpPr>
        <p:spPr bwMode="auto">
          <a:xfrm>
            <a:off x="5334000" y="3475038"/>
            <a:ext cx="17002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天气不冷</a:t>
            </a:r>
          </a:p>
        </p:txBody>
      </p:sp>
      <p:sp>
        <p:nvSpPr>
          <p:cNvPr id="75804" name="文本框 152"/>
          <p:cNvSpPr>
            <a:spLocks noChangeArrowheads="1"/>
          </p:cNvSpPr>
          <p:nvPr/>
        </p:nvSpPr>
        <p:spPr bwMode="auto">
          <a:xfrm>
            <a:off x="7461250" y="3490913"/>
            <a:ext cx="14938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不冷不热</a:t>
            </a:r>
          </a:p>
        </p:txBody>
      </p:sp>
      <p:sp>
        <p:nvSpPr>
          <p:cNvPr id="75805" name="文本框 152"/>
          <p:cNvSpPr>
            <a:spLocks noChangeArrowheads="1"/>
          </p:cNvSpPr>
          <p:nvPr/>
        </p:nvSpPr>
        <p:spPr bwMode="auto">
          <a:xfrm>
            <a:off x="3148013" y="4622800"/>
            <a:ext cx="19446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昨天下雨了</a:t>
            </a:r>
          </a:p>
        </p:txBody>
      </p:sp>
      <p:sp>
        <p:nvSpPr>
          <p:cNvPr id="75806" name="文本框 152"/>
          <p:cNvSpPr>
            <a:spLocks noChangeArrowheads="1"/>
          </p:cNvSpPr>
          <p:nvPr/>
        </p:nvSpPr>
        <p:spPr bwMode="auto">
          <a:xfrm>
            <a:off x="3138488" y="4146550"/>
            <a:ext cx="11064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下雨了</a:t>
            </a:r>
          </a:p>
        </p:txBody>
      </p:sp>
      <p:sp>
        <p:nvSpPr>
          <p:cNvPr id="75807" name="文本框 152"/>
          <p:cNvSpPr>
            <a:spLocks noChangeArrowheads="1"/>
          </p:cNvSpPr>
          <p:nvPr/>
        </p:nvSpPr>
        <p:spPr bwMode="auto">
          <a:xfrm>
            <a:off x="5313363" y="4114800"/>
            <a:ext cx="17224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外面下雨了</a:t>
            </a:r>
          </a:p>
        </p:txBody>
      </p:sp>
      <p:sp>
        <p:nvSpPr>
          <p:cNvPr id="75808" name="文本框 152"/>
          <p:cNvSpPr>
            <a:spLocks noChangeArrowheads="1"/>
          </p:cNvSpPr>
          <p:nvPr/>
        </p:nvSpPr>
        <p:spPr bwMode="auto">
          <a:xfrm>
            <a:off x="5335588" y="4633913"/>
            <a:ext cx="2705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昨天北京下雨了。</a:t>
            </a:r>
          </a:p>
        </p:txBody>
      </p:sp>
      <p:sp>
        <p:nvSpPr>
          <p:cNvPr id="75809" name="文本框 152"/>
          <p:cNvSpPr>
            <a:spLocks noChangeArrowheads="1"/>
          </p:cNvSpPr>
          <p:nvPr/>
        </p:nvSpPr>
        <p:spPr bwMode="auto">
          <a:xfrm>
            <a:off x="3173413" y="5726113"/>
            <a:ext cx="14938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不来</a:t>
            </a:r>
          </a:p>
        </p:txBody>
      </p:sp>
      <p:sp>
        <p:nvSpPr>
          <p:cNvPr id="75810" name="文本框 152"/>
          <p:cNvSpPr>
            <a:spLocks noChangeArrowheads="1"/>
          </p:cNvSpPr>
          <p:nvPr/>
        </p:nvSpPr>
        <p:spPr bwMode="auto">
          <a:xfrm>
            <a:off x="3162300" y="52498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来学校</a:t>
            </a:r>
          </a:p>
        </p:txBody>
      </p:sp>
      <p:sp>
        <p:nvSpPr>
          <p:cNvPr id="75811" name="文本框 152"/>
          <p:cNvSpPr>
            <a:spLocks noChangeArrowheads="1"/>
          </p:cNvSpPr>
          <p:nvPr/>
        </p:nvSpPr>
        <p:spPr bwMode="auto">
          <a:xfrm>
            <a:off x="5337175" y="5218113"/>
            <a:ext cx="2339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来学校学习汉语</a:t>
            </a:r>
          </a:p>
        </p:txBody>
      </p:sp>
      <p:sp>
        <p:nvSpPr>
          <p:cNvPr id="75812" name="文本框 152"/>
          <p:cNvSpPr>
            <a:spLocks noChangeArrowheads="1"/>
          </p:cNvSpPr>
          <p:nvPr/>
        </p:nvSpPr>
        <p:spPr bwMode="auto">
          <a:xfrm>
            <a:off x="8405813" y="5232400"/>
            <a:ext cx="32623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我们来学校学习汉语。</a:t>
            </a:r>
          </a:p>
        </p:txBody>
      </p:sp>
      <p:sp>
        <p:nvSpPr>
          <p:cNvPr id="75813" name="文本框 152"/>
          <p:cNvSpPr>
            <a:spLocks noChangeArrowheads="1"/>
          </p:cNvSpPr>
          <p:nvPr/>
        </p:nvSpPr>
        <p:spPr bwMode="auto">
          <a:xfrm>
            <a:off x="5360988" y="5737225"/>
            <a:ext cx="17002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不来学校</a:t>
            </a:r>
          </a:p>
        </p:txBody>
      </p:sp>
      <p:sp>
        <p:nvSpPr>
          <p:cNvPr id="75814" name="文本框 152"/>
          <p:cNvSpPr>
            <a:spLocks noChangeArrowheads="1"/>
          </p:cNvSpPr>
          <p:nvPr/>
        </p:nvSpPr>
        <p:spPr bwMode="auto">
          <a:xfrm>
            <a:off x="8386763" y="5737225"/>
            <a:ext cx="25701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他今天不来学校。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圆角矩形 32"/>
          <p:cNvSpPr>
            <a:spLocks noChangeArrowheads="1"/>
          </p:cNvSpPr>
          <p:nvPr/>
        </p:nvSpPr>
        <p:spPr bwMode="auto">
          <a:xfrm>
            <a:off x="1423988" y="971550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9" name="AutoShape 25"/>
          <p:cNvSpPr>
            <a:spLocks noChangeArrowheads="1"/>
          </p:cNvSpPr>
          <p:nvPr/>
        </p:nvSpPr>
        <p:spPr bwMode="auto">
          <a:xfrm>
            <a:off x="2925763" y="881063"/>
            <a:ext cx="6534150" cy="1068387"/>
          </a:xfrm>
          <a:prstGeom prst="wedgeRoundRectCallout">
            <a:avLst>
              <a:gd name="adj1" fmla="val -52755"/>
              <a:gd name="adj2" fmla="val -23134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6804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6805" name="文本框 88"/>
          <p:cNvSpPr>
            <a:spLocks noChangeArrowheads="1"/>
          </p:cNvSpPr>
          <p:nvPr/>
        </p:nvSpPr>
        <p:spPr bwMode="auto">
          <a:xfrm>
            <a:off x="1638300" y="963613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身体</a:t>
            </a:r>
          </a:p>
        </p:txBody>
      </p:sp>
      <p:sp>
        <p:nvSpPr>
          <p:cNvPr id="76806" name="文本框 107"/>
          <p:cNvSpPr>
            <a:spLocks noChangeArrowheads="1"/>
          </p:cNvSpPr>
          <p:nvPr/>
        </p:nvSpPr>
        <p:spPr bwMode="auto">
          <a:xfrm>
            <a:off x="1620838" y="3254375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些</a:t>
            </a:r>
          </a:p>
        </p:txBody>
      </p:sp>
      <p:sp>
        <p:nvSpPr>
          <p:cNvPr id="76807" name="文本框 88"/>
          <p:cNvSpPr>
            <a:spLocks noChangeArrowheads="1"/>
          </p:cNvSpPr>
          <p:nvPr/>
        </p:nvSpPr>
        <p:spPr bwMode="auto">
          <a:xfrm>
            <a:off x="1619250" y="2093913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爱</a:t>
            </a:r>
          </a:p>
        </p:txBody>
      </p:sp>
      <p:sp>
        <p:nvSpPr>
          <p:cNvPr id="76808" name="文本框 107"/>
          <p:cNvSpPr>
            <a:spLocks noChangeArrowheads="1"/>
          </p:cNvSpPr>
          <p:nvPr/>
        </p:nvSpPr>
        <p:spPr bwMode="auto">
          <a:xfrm>
            <a:off x="1562100" y="4448175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水果</a:t>
            </a:r>
          </a:p>
        </p:txBody>
      </p:sp>
      <p:grpSp>
        <p:nvGrpSpPr>
          <p:cNvPr id="76809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2"/>
          <p:cNvSpPr>
            <a:spLocks noChangeArrowheads="1"/>
          </p:cNvSpPr>
          <p:nvPr/>
        </p:nvSpPr>
        <p:spPr bwMode="auto">
          <a:xfrm>
            <a:off x="3140075" y="1441450"/>
            <a:ext cx="17145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身体很好</a:t>
            </a:r>
          </a:p>
        </p:txBody>
      </p:sp>
      <p:sp>
        <p:nvSpPr>
          <p:cNvPr id="20" name="文本框 152"/>
          <p:cNvSpPr>
            <a:spLocks noChangeArrowheads="1"/>
          </p:cNvSpPr>
          <p:nvPr/>
        </p:nvSpPr>
        <p:spPr bwMode="auto">
          <a:xfrm>
            <a:off x="3130550" y="965200"/>
            <a:ext cx="17240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身体好吗？</a:t>
            </a:r>
          </a:p>
        </p:txBody>
      </p:sp>
      <p:sp>
        <p:nvSpPr>
          <p:cNvPr id="22" name="文本框 152"/>
          <p:cNvSpPr>
            <a:spLocks noChangeArrowheads="1"/>
          </p:cNvSpPr>
          <p:nvPr/>
        </p:nvSpPr>
        <p:spPr bwMode="auto">
          <a:xfrm>
            <a:off x="5037138" y="933450"/>
            <a:ext cx="2032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身体好不好？</a:t>
            </a:r>
          </a:p>
        </p:txBody>
      </p:sp>
      <p:sp>
        <p:nvSpPr>
          <p:cNvPr id="23" name="文本框 152"/>
          <p:cNvSpPr>
            <a:spLocks noChangeArrowheads="1"/>
          </p:cNvSpPr>
          <p:nvPr/>
        </p:nvSpPr>
        <p:spPr bwMode="auto">
          <a:xfrm>
            <a:off x="7254875" y="947738"/>
            <a:ext cx="20304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身体怎么样？</a:t>
            </a:r>
          </a:p>
        </p:txBody>
      </p:sp>
      <p:sp>
        <p:nvSpPr>
          <p:cNvPr id="25" name="文本框 152"/>
          <p:cNvSpPr>
            <a:spLocks noChangeArrowheads="1"/>
          </p:cNvSpPr>
          <p:nvPr/>
        </p:nvSpPr>
        <p:spPr bwMode="auto">
          <a:xfrm>
            <a:off x="5060950" y="1452563"/>
            <a:ext cx="1435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身体不好</a:t>
            </a:r>
          </a:p>
        </p:txBody>
      </p:sp>
      <p:sp>
        <p:nvSpPr>
          <p:cNvPr id="76815" name="文本框 107"/>
          <p:cNvSpPr>
            <a:spLocks noChangeArrowheads="1"/>
          </p:cNvSpPr>
          <p:nvPr/>
        </p:nvSpPr>
        <p:spPr bwMode="auto">
          <a:xfrm>
            <a:off x="1778000" y="5610225"/>
            <a:ext cx="54133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水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16" grpId="0"/>
      <p:bldP spid="20" grpId="0"/>
      <p:bldP spid="22" grpId="0"/>
      <p:bldP spid="23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圆角矩形 32"/>
          <p:cNvSpPr>
            <a:spLocks noChangeArrowheads="1"/>
          </p:cNvSpPr>
          <p:nvPr/>
        </p:nvSpPr>
        <p:spPr bwMode="auto">
          <a:xfrm>
            <a:off x="1423988" y="2106613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37" name="AutoShape 25"/>
          <p:cNvSpPr>
            <a:spLocks noChangeArrowheads="1"/>
          </p:cNvSpPr>
          <p:nvPr/>
        </p:nvSpPr>
        <p:spPr bwMode="auto">
          <a:xfrm>
            <a:off x="2925763" y="2016125"/>
            <a:ext cx="6534150" cy="1068388"/>
          </a:xfrm>
          <a:prstGeom prst="wedgeRoundRectCallout">
            <a:avLst>
              <a:gd name="adj1" fmla="val -52755"/>
              <a:gd name="adj2" fmla="val -23134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7828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7829" name="文本框 88"/>
          <p:cNvSpPr>
            <a:spLocks noChangeArrowheads="1"/>
          </p:cNvSpPr>
          <p:nvPr/>
        </p:nvSpPr>
        <p:spPr bwMode="auto">
          <a:xfrm>
            <a:off x="1638300" y="963613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身体</a:t>
            </a:r>
          </a:p>
        </p:txBody>
      </p:sp>
      <p:sp>
        <p:nvSpPr>
          <p:cNvPr id="77830" name="文本框 107"/>
          <p:cNvSpPr>
            <a:spLocks noChangeArrowheads="1"/>
          </p:cNvSpPr>
          <p:nvPr/>
        </p:nvSpPr>
        <p:spPr bwMode="auto">
          <a:xfrm>
            <a:off x="1620838" y="3254375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些</a:t>
            </a:r>
          </a:p>
        </p:txBody>
      </p:sp>
      <p:sp>
        <p:nvSpPr>
          <p:cNvPr id="77831" name="文本框 88"/>
          <p:cNvSpPr>
            <a:spLocks noChangeArrowheads="1"/>
          </p:cNvSpPr>
          <p:nvPr/>
        </p:nvSpPr>
        <p:spPr bwMode="auto">
          <a:xfrm>
            <a:off x="1619250" y="2093913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爱</a:t>
            </a:r>
          </a:p>
        </p:txBody>
      </p:sp>
      <p:sp>
        <p:nvSpPr>
          <p:cNvPr id="77832" name="文本框 107"/>
          <p:cNvSpPr>
            <a:spLocks noChangeArrowheads="1"/>
          </p:cNvSpPr>
          <p:nvPr/>
        </p:nvSpPr>
        <p:spPr bwMode="auto">
          <a:xfrm>
            <a:off x="1562100" y="4448175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水果</a:t>
            </a:r>
          </a:p>
        </p:txBody>
      </p:sp>
      <p:grpSp>
        <p:nvGrpSpPr>
          <p:cNvPr id="77833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834" name="文本框 152"/>
          <p:cNvSpPr>
            <a:spLocks noChangeArrowheads="1"/>
          </p:cNvSpPr>
          <p:nvPr/>
        </p:nvSpPr>
        <p:spPr bwMode="auto">
          <a:xfrm>
            <a:off x="3140075" y="1441450"/>
            <a:ext cx="17145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身体很好</a:t>
            </a:r>
          </a:p>
        </p:txBody>
      </p:sp>
      <p:sp>
        <p:nvSpPr>
          <p:cNvPr id="77835" name="文本框 152"/>
          <p:cNvSpPr>
            <a:spLocks noChangeArrowheads="1"/>
          </p:cNvSpPr>
          <p:nvPr/>
        </p:nvSpPr>
        <p:spPr bwMode="auto">
          <a:xfrm>
            <a:off x="3130550" y="965200"/>
            <a:ext cx="17240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身体好吗？</a:t>
            </a:r>
          </a:p>
        </p:txBody>
      </p:sp>
      <p:sp>
        <p:nvSpPr>
          <p:cNvPr id="77836" name="文本框 152"/>
          <p:cNvSpPr>
            <a:spLocks noChangeArrowheads="1"/>
          </p:cNvSpPr>
          <p:nvPr/>
        </p:nvSpPr>
        <p:spPr bwMode="auto">
          <a:xfrm>
            <a:off x="5037138" y="933450"/>
            <a:ext cx="2032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身体好不好？</a:t>
            </a:r>
          </a:p>
        </p:txBody>
      </p:sp>
      <p:sp>
        <p:nvSpPr>
          <p:cNvPr id="77837" name="文本框 152"/>
          <p:cNvSpPr>
            <a:spLocks noChangeArrowheads="1"/>
          </p:cNvSpPr>
          <p:nvPr/>
        </p:nvSpPr>
        <p:spPr bwMode="auto">
          <a:xfrm>
            <a:off x="7254875" y="947738"/>
            <a:ext cx="20304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身体怎么样？</a:t>
            </a:r>
          </a:p>
        </p:txBody>
      </p:sp>
      <p:sp>
        <p:nvSpPr>
          <p:cNvPr id="77838" name="文本框 152"/>
          <p:cNvSpPr>
            <a:spLocks noChangeArrowheads="1"/>
          </p:cNvSpPr>
          <p:nvPr/>
        </p:nvSpPr>
        <p:spPr bwMode="auto">
          <a:xfrm>
            <a:off x="5060950" y="1452563"/>
            <a:ext cx="1435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身体不好</a:t>
            </a:r>
          </a:p>
        </p:txBody>
      </p:sp>
      <p:sp>
        <p:nvSpPr>
          <p:cNvPr id="77839" name="文本框 107"/>
          <p:cNvSpPr>
            <a:spLocks noChangeArrowheads="1"/>
          </p:cNvSpPr>
          <p:nvPr/>
        </p:nvSpPr>
        <p:spPr bwMode="auto">
          <a:xfrm>
            <a:off x="1778000" y="5610225"/>
            <a:ext cx="54133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水</a:t>
            </a:r>
          </a:p>
        </p:txBody>
      </p:sp>
      <p:sp>
        <p:nvSpPr>
          <p:cNvPr id="18" name="文本框 152"/>
          <p:cNvSpPr>
            <a:spLocks noChangeArrowheads="1"/>
          </p:cNvSpPr>
          <p:nvPr/>
        </p:nvSpPr>
        <p:spPr bwMode="auto">
          <a:xfrm>
            <a:off x="3135313" y="2570163"/>
            <a:ext cx="17129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不爱喝水</a:t>
            </a:r>
          </a:p>
        </p:txBody>
      </p:sp>
      <p:sp>
        <p:nvSpPr>
          <p:cNvPr id="19" name="文本框 152"/>
          <p:cNvSpPr>
            <a:spLocks noChangeArrowheads="1"/>
          </p:cNvSpPr>
          <p:nvPr/>
        </p:nvSpPr>
        <p:spPr bwMode="auto">
          <a:xfrm>
            <a:off x="3125788" y="209391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爱喝茶</a:t>
            </a:r>
          </a:p>
        </p:txBody>
      </p:sp>
      <p:sp>
        <p:nvSpPr>
          <p:cNvPr id="24" name="文本框 152"/>
          <p:cNvSpPr>
            <a:spLocks noChangeArrowheads="1"/>
          </p:cNvSpPr>
          <p:nvPr/>
        </p:nvSpPr>
        <p:spPr bwMode="auto">
          <a:xfrm>
            <a:off x="5032375" y="2062163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爱喝咖啡</a:t>
            </a:r>
          </a:p>
        </p:txBody>
      </p:sp>
      <p:sp>
        <p:nvSpPr>
          <p:cNvPr id="27" name="文本框 152"/>
          <p:cNvSpPr>
            <a:spLocks noChangeArrowheads="1"/>
          </p:cNvSpPr>
          <p:nvPr/>
        </p:nvSpPr>
        <p:spPr bwMode="auto">
          <a:xfrm>
            <a:off x="7248525" y="2076450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爱吃中国菜</a:t>
            </a:r>
          </a:p>
        </p:txBody>
      </p:sp>
      <p:sp>
        <p:nvSpPr>
          <p:cNvPr id="28" name="文本框 152"/>
          <p:cNvSpPr>
            <a:spLocks noChangeArrowheads="1"/>
          </p:cNvSpPr>
          <p:nvPr/>
        </p:nvSpPr>
        <p:spPr bwMode="auto">
          <a:xfrm>
            <a:off x="5054600" y="2581275"/>
            <a:ext cx="1435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不爱吃饭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794818" y="1682727"/>
            <a:ext cx="2664405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（不）爱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动词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18" grpId="0"/>
      <p:bldP spid="19" grpId="0"/>
      <p:bldP spid="24" grpId="0"/>
      <p:bldP spid="27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圆角矩形 32"/>
          <p:cNvSpPr>
            <a:spLocks noChangeArrowheads="1"/>
          </p:cNvSpPr>
          <p:nvPr/>
        </p:nvSpPr>
        <p:spPr bwMode="auto">
          <a:xfrm>
            <a:off x="1423988" y="3241675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42" name="AutoShape 25"/>
          <p:cNvSpPr>
            <a:spLocks noChangeArrowheads="1"/>
          </p:cNvSpPr>
          <p:nvPr/>
        </p:nvSpPr>
        <p:spPr bwMode="auto">
          <a:xfrm>
            <a:off x="2925763" y="3151188"/>
            <a:ext cx="7258050" cy="1068387"/>
          </a:xfrm>
          <a:prstGeom prst="wedgeRoundRectCallout">
            <a:avLst>
              <a:gd name="adj1" fmla="val -52755"/>
              <a:gd name="adj2" fmla="val -23134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8852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8853" name="文本框 88"/>
          <p:cNvSpPr>
            <a:spLocks noChangeArrowheads="1"/>
          </p:cNvSpPr>
          <p:nvPr/>
        </p:nvSpPr>
        <p:spPr bwMode="auto">
          <a:xfrm>
            <a:off x="1638300" y="963613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身体</a:t>
            </a:r>
          </a:p>
        </p:txBody>
      </p:sp>
      <p:sp>
        <p:nvSpPr>
          <p:cNvPr id="78854" name="文本框 107"/>
          <p:cNvSpPr>
            <a:spLocks noChangeArrowheads="1"/>
          </p:cNvSpPr>
          <p:nvPr/>
        </p:nvSpPr>
        <p:spPr bwMode="auto">
          <a:xfrm>
            <a:off x="1620838" y="3254375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些</a:t>
            </a:r>
          </a:p>
        </p:txBody>
      </p:sp>
      <p:sp>
        <p:nvSpPr>
          <p:cNvPr id="78855" name="文本框 88"/>
          <p:cNvSpPr>
            <a:spLocks noChangeArrowheads="1"/>
          </p:cNvSpPr>
          <p:nvPr/>
        </p:nvSpPr>
        <p:spPr bwMode="auto">
          <a:xfrm>
            <a:off x="1619250" y="2093913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爱</a:t>
            </a:r>
          </a:p>
        </p:txBody>
      </p:sp>
      <p:sp>
        <p:nvSpPr>
          <p:cNvPr id="78856" name="文本框 107"/>
          <p:cNvSpPr>
            <a:spLocks noChangeArrowheads="1"/>
          </p:cNvSpPr>
          <p:nvPr/>
        </p:nvSpPr>
        <p:spPr bwMode="auto">
          <a:xfrm>
            <a:off x="1562100" y="4448175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水果</a:t>
            </a:r>
          </a:p>
        </p:txBody>
      </p:sp>
      <p:grpSp>
        <p:nvGrpSpPr>
          <p:cNvPr id="78857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858" name="文本框 152"/>
          <p:cNvSpPr>
            <a:spLocks noChangeArrowheads="1"/>
          </p:cNvSpPr>
          <p:nvPr/>
        </p:nvSpPr>
        <p:spPr bwMode="auto">
          <a:xfrm>
            <a:off x="3140075" y="1441450"/>
            <a:ext cx="17145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身体很好</a:t>
            </a:r>
          </a:p>
        </p:txBody>
      </p:sp>
      <p:sp>
        <p:nvSpPr>
          <p:cNvPr id="78859" name="文本框 152"/>
          <p:cNvSpPr>
            <a:spLocks noChangeArrowheads="1"/>
          </p:cNvSpPr>
          <p:nvPr/>
        </p:nvSpPr>
        <p:spPr bwMode="auto">
          <a:xfrm>
            <a:off x="3130550" y="965200"/>
            <a:ext cx="17240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身体好吗？</a:t>
            </a:r>
          </a:p>
        </p:txBody>
      </p:sp>
      <p:sp>
        <p:nvSpPr>
          <p:cNvPr id="78860" name="文本框 152"/>
          <p:cNvSpPr>
            <a:spLocks noChangeArrowheads="1"/>
          </p:cNvSpPr>
          <p:nvPr/>
        </p:nvSpPr>
        <p:spPr bwMode="auto">
          <a:xfrm>
            <a:off x="5037138" y="933450"/>
            <a:ext cx="2032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身体好不好？</a:t>
            </a:r>
          </a:p>
        </p:txBody>
      </p:sp>
      <p:sp>
        <p:nvSpPr>
          <p:cNvPr id="78861" name="文本框 152"/>
          <p:cNvSpPr>
            <a:spLocks noChangeArrowheads="1"/>
          </p:cNvSpPr>
          <p:nvPr/>
        </p:nvSpPr>
        <p:spPr bwMode="auto">
          <a:xfrm>
            <a:off x="7254875" y="947738"/>
            <a:ext cx="20304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身体怎么样？</a:t>
            </a:r>
          </a:p>
        </p:txBody>
      </p:sp>
      <p:sp>
        <p:nvSpPr>
          <p:cNvPr id="78862" name="文本框 152"/>
          <p:cNvSpPr>
            <a:spLocks noChangeArrowheads="1"/>
          </p:cNvSpPr>
          <p:nvPr/>
        </p:nvSpPr>
        <p:spPr bwMode="auto">
          <a:xfrm>
            <a:off x="5060950" y="1452563"/>
            <a:ext cx="1435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身体不好</a:t>
            </a:r>
          </a:p>
        </p:txBody>
      </p:sp>
      <p:sp>
        <p:nvSpPr>
          <p:cNvPr id="78863" name="文本框 107"/>
          <p:cNvSpPr>
            <a:spLocks noChangeArrowheads="1"/>
          </p:cNvSpPr>
          <p:nvPr/>
        </p:nvSpPr>
        <p:spPr bwMode="auto">
          <a:xfrm>
            <a:off x="1778000" y="5610225"/>
            <a:ext cx="54133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水</a:t>
            </a:r>
          </a:p>
        </p:txBody>
      </p:sp>
      <p:sp>
        <p:nvSpPr>
          <p:cNvPr id="78864" name="文本框 152"/>
          <p:cNvSpPr>
            <a:spLocks noChangeArrowheads="1"/>
          </p:cNvSpPr>
          <p:nvPr/>
        </p:nvSpPr>
        <p:spPr bwMode="auto">
          <a:xfrm>
            <a:off x="3135313" y="2570163"/>
            <a:ext cx="17129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不爱喝水</a:t>
            </a:r>
          </a:p>
        </p:txBody>
      </p:sp>
      <p:sp>
        <p:nvSpPr>
          <p:cNvPr id="78865" name="文本框 152"/>
          <p:cNvSpPr>
            <a:spLocks noChangeArrowheads="1"/>
          </p:cNvSpPr>
          <p:nvPr/>
        </p:nvSpPr>
        <p:spPr bwMode="auto">
          <a:xfrm>
            <a:off x="3125788" y="209391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爱喝茶</a:t>
            </a:r>
          </a:p>
        </p:txBody>
      </p:sp>
      <p:sp>
        <p:nvSpPr>
          <p:cNvPr id="78866" name="文本框 152"/>
          <p:cNvSpPr>
            <a:spLocks noChangeArrowheads="1"/>
          </p:cNvSpPr>
          <p:nvPr/>
        </p:nvSpPr>
        <p:spPr bwMode="auto">
          <a:xfrm>
            <a:off x="5032375" y="2062163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爱喝咖啡</a:t>
            </a:r>
          </a:p>
        </p:txBody>
      </p:sp>
      <p:sp>
        <p:nvSpPr>
          <p:cNvPr id="78867" name="文本框 152"/>
          <p:cNvSpPr>
            <a:spLocks noChangeArrowheads="1"/>
          </p:cNvSpPr>
          <p:nvPr/>
        </p:nvSpPr>
        <p:spPr bwMode="auto">
          <a:xfrm>
            <a:off x="7248525" y="2076450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爱吃中国菜</a:t>
            </a:r>
          </a:p>
        </p:txBody>
      </p:sp>
      <p:sp>
        <p:nvSpPr>
          <p:cNvPr id="78868" name="文本框 152"/>
          <p:cNvSpPr>
            <a:spLocks noChangeArrowheads="1"/>
          </p:cNvSpPr>
          <p:nvPr/>
        </p:nvSpPr>
        <p:spPr bwMode="auto">
          <a:xfrm>
            <a:off x="5054600" y="2581275"/>
            <a:ext cx="1435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不爱吃饭</a:t>
            </a:r>
          </a:p>
        </p:txBody>
      </p:sp>
      <p:sp>
        <p:nvSpPr>
          <p:cNvPr id="29" name="文本框 152"/>
          <p:cNvSpPr>
            <a:spLocks noChangeArrowheads="1"/>
          </p:cNvSpPr>
          <p:nvPr/>
        </p:nvSpPr>
        <p:spPr bwMode="auto">
          <a:xfrm>
            <a:off x="3114675" y="3684588"/>
            <a:ext cx="17129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一些水果</a:t>
            </a:r>
          </a:p>
        </p:txBody>
      </p:sp>
      <p:sp>
        <p:nvSpPr>
          <p:cNvPr id="30" name="文本框 152"/>
          <p:cNvSpPr>
            <a:spLocks noChangeArrowheads="1"/>
          </p:cNvSpPr>
          <p:nvPr/>
        </p:nvSpPr>
        <p:spPr bwMode="auto">
          <a:xfrm>
            <a:off x="3103563" y="3208338"/>
            <a:ext cx="8016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一些</a:t>
            </a:r>
          </a:p>
        </p:txBody>
      </p:sp>
      <p:sp>
        <p:nvSpPr>
          <p:cNvPr id="31" name="文本框 152"/>
          <p:cNvSpPr>
            <a:spLocks noChangeArrowheads="1"/>
          </p:cNvSpPr>
          <p:nvPr/>
        </p:nvSpPr>
        <p:spPr bwMode="auto">
          <a:xfrm>
            <a:off x="5011738" y="317658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这些</a:t>
            </a:r>
          </a:p>
        </p:txBody>
      </p:sp>
      <p:sp>
        <p:nvSpPr>
          <p:cNvPr id="32" name="文本框 152"/>
          <p:cNvSpPr>
            <a:spLocks noChangeArrowheads="1"/>
          </p:cNvSpPr>
          <p:nvPr/>
        </p:nvSpPr>
        <p:spPr bwMode="auto">
          <a:xfrm>
            <a:off x="7227888" y="319087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那些</a:t>
            </a:r>
          </a:p>
        </p:txBody>
      </p:sp>
      <p:sp>
        <p:nvSpPr>
          <p:cNvPr id="33" name="文本框 152"/>
          <p:cNvSpPr>
            <a:spLocks noChangeArrowheads="1"/>
          </p:cNvSpPr>
          <p:nvPr/>
        </p:nvSpPr>
        <p:spPr bwMode="auto">
          <a:xfrm>
            <a:off x="5033963" y="3695700"/>
            <a:ext cx="1435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一些朋友</a:t>
            </a:r>
          </a:p>
        </p:txBody>
      </p:sp>
      <p:sp>
        <p:nvSpPr>
          <p:cNvPr id="34" name="文本框 152"/>
          <p:cNvSpPr>
            <a:spLocks noChangeArrowheads="1"/>
          </p:cNvSpPr>
          <p:nvPr/>
        </p:nvSpPr>
        <p:spPr bwMode="auto">
          <a:xfrm>
            <a:off x="9159875" y="31924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哪些</a:t>
            </a:r>
          </a:p>
        </p:txBody>
      </p:sp>
      <p:sp>
        <p:nvSpPr>
          <p:cNvPr id="35" name="文本框 152"/>
          <p:cNvSpPr>
            <a:spLocks noChangeArrowheads="1"/>
          </p:cNvSpPr>
          <p:nvPr/>
        </p:nvSpPr>
        <p:spPr bwMode="auto">
          <a:xfrm>
            <a:off x="7273925" y="3706813"/>
            <a:ext cx="1435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一些学校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552461" y="2792791"/>
            <a:ext cx="4281028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一些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/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这些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/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那些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/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哪些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名词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794818" y="1682727"/>
            <a:ext cx="2664405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（不）爱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动词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2" grpId="1" animBg="1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圆角矩形 32"/>
          <p:cNvSpPr>
            <a:spLocks noChangeArrowheads="1"/>
          </p:cNvSpPr>
          <p:nvPr/>
        </p:nvSpPr>
        <p:spPr bwMode="auto">
          <a:xfrm>
            <a:off x="1423988" y="4440238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46" name="AutoShape 25"/>
          <p:cNvSpPr>
            <a:spLocks noChangeArrowheads="1"/>
          </p:cNvSpPr>
          <p:nvPr/>
        </p:nvSpPr>
        <p:spPr bwMode="auto">
          <a:xfrm>
            <a:off x="2925763" y="4348163"/>
            <a:ext cx="7427912" cy="1068387"/>
          </a:xfrm>
          <a:prstGeom prst="wedgeRoundRectCallout">
            <a:avLst>
              <a:gd name="adj1" fmla="val -52755"/>
              <a:gd name="adj2" fmla="val -23134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9876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9877" name="文本框 88"/>
          <p:cNvSpPr>
            <a:spLocks noChangeArrowheads="1"/>
          </p:cNvSpPr>
          <p:nvPr/>
        </p:nvSpPr>
        <p:spPr bwMode="auto">
          <a:xfrm>
            <a:off x="1638300" y="963613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身体</a:t>
            </a:r>
          </a:p>
        </p:txBody>
      </p:sp>
      <p:sp>
        <p:nvSpPr>
          <p:cNvPr id="79878" name="文本框 107"/>
          <p:cNvSpPr>
            <a:spLocks noChangeArrowheads="1"/>
          </p:cNvSpPr>
          <p:nvPr/>
        </p:nvSpPr>
        <p:spPr bwMode="auto">
          <a:xfrm>
            <a:off x="1620838" y="3254375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些</a:t>
            </a:r>
          </a:p>
        </p:txBody>
      </p:sp>
      <p:sp>
        <p:nvSpPr>
          <p:cNvPr id="79879" name="文本框 88"/>
          <p:cNvSpPr>
            <a:spLocks noChangeArrowheads="1"/>
          </p:cNvSpPr>
          <p:nvPr/>
        </p:nvSpPr>
        <p:spPr bwMode="auto">
          <a:xfrm>
            <a:off x="1619250" y="2093913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爱</a:t>
            </a:r>
          </a:p>
        </p:txBody>
      </p:sp>
      <p:sp>
        <p:nvSpPr>
          <p:cNvPr id="79880" name="文本框 107"/>
          <p:cNvSpPr>
            <a:spLocks noChangeArrowheads="1"/>
          </p:cNvSpPr>
          <p:nvPr/>
        </p:nvSpPr>
        <p:spPr bwMode="auto">
          <a:xfrm>
            <a:off x="1562100" y="4448175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水果</a:t>
            </a:r>
          </a:p>
        </p:txBody>
      </p:sp>
      <p:grpSp>
        <p:nvGrpSpPr>
          <p:cNvPr id="79881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882" name="文本框 152"/>
          <p:cNvSpPr>
            <a:spLocks noChangeArrowheads="1"/>
          </p:cNvSpPr>
          <p:nvPr/>
        </p:nvSpPr>
        <p:spPr bwMode="auto">
          <a:xfrm>
            <a:off x="3140075" y="1441450"/>
            <a:ext cx="17145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身体很好</a:t>
            </a:r>
          </a:p>
        </p:txBody>
      </p:sp>
      <p:sp>
        <p:nvSpPr>
          <p:cNvPr id="79883" name="文本框 152"/>
          <p:cNvSpPr>
            <a:spLocks noChangeArrowheads="1"/>
          </p:cNvSpPr>
          <p:nvPr/>
        </p:nvSpPr>
        <p:spPr bwMode="auto">
          <a:xfrm>
            <a:off x="3130550" y="965200"/>
            <a:ext cx="17240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身体好吗？</a:t>
            </a:r>
          </a:p>
        </p:txBody>
      </p:sp>
      <p:sp>
        <p:nvSpPr>
          <p:cNvPr id="79884" name="文本框 152"/>
          <p:cNvSpPr>
            <a:spLocks noChangeArrowheads="1"/>
          </p:cNvSpPr>
          <p:nvPr/>
        </p:nvSpPr>
        <p:spPr bwMode="auto">
          <a:xfrm>
            <a:off x="5037138" y="933450"/>
            <a:ext cx="2032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身体好不好？</a:t>
            </a:r>
          </a:p>
        </p:txBody>
      </p:sp>
      <p:sp>
        <p:nvSpPr>
          <p:cNvPr id="79885" name="文本框 152"/>
          <p:cNvSpPr>
            <a:spLocks noChangeArrowheads="1"/>
          </p:cNvSpPr>
          <p:nvPr/>
        </p:nvSpPr>
        <p:spPr bwMode="auto">
          <a:xfrm>
            <a:off x="7254875" y="947738"/>
            <a:ext cx="20304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身体怎么样？</a:t>
            </a:r>
          </a:p>
        </p:txBody>
      </p:sp>
      <p:sp>
        <p:nvSpPr>
          <p:cNvPr id="79886" name="文本框 152"/>
          <p:cNvSpPr>
            <a:spLocks noChangeArrowheads="1"/>
          </p:cNvSpPr>
          <p:nvPr/>
        </p:nvSpPr>
        <p:spPr bwMode="auto">
          <a:xfrm>
            <a:off x="5060950" y="1452563"/>
            <a:ext cx="1435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身体不好</a:t>
            </a:r>
          </a:p>
        </p:txBody>
      </p:sp>
      <p:sp>
        <p:nvSpPr>
          <p:cNvPr id="79887" name="文本框 107"/>
          <p:cNvSpPr>
            <a:spLocks noChangeArrowheads="1"/>
          </p:cNvSpPr>
          <p:nvPr/>
        </p:nvSpPr>
        <p:spPr bwMode="auto">
          <a:xfrm>
            <a:off x="1778000" y="5610225"/>
            <a:ext cx="54133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水</a:t>
            </a:r>
          </a:p>
        </p:txBody>
      </p:sp>
      <p:sp>
        <p:nvSpPr>
          <p:cNvPr id="79888" name="文本框 152"/>
          <p:cNvSpPr>
            <a:spLocks noChangeArrowheads="1"/>
          </p:cNvSpPr>
          <p:nvPr/>
        </p:nvSpPr>
        <p:spPr bwMode="auto">
          <a:xfrm>
            <a:off x="3135313" y="2570163"/>
            <a:ext cx="17129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不爱喝水</a:t>
            </a:r>
          </a:p>
        </p:txBody>
      </p:sp>
      <p:sp>
        <p:nvSpPr>
          <p:cNvPr id="79889" name="文本框 152"/>
          <p:cNvSpPr>
            <a:spLocks noChangeArrowheads="1"/>
          </p:cNvSpPr>
          <p:nvPr/>
        </p:nvSpPr>
        <p:spPr bwMode="auto">
          <a:xfrm>
            <a:off x="3125788" y="209391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爱喝茶</a:t>
            </a:r>
          </a:p>
        </p:txBody>
      </p:sp>
      <p:sp>
        <p:nvSpPr>
          <p:cNvPr id="79890" name="文本框 152"/>
          <p:cNvSpPr>
            <a:spLocks noChangeArrowheads="1"/>
          </p:cNvSpPr>
          <p:nvPr/>
        </p:nvSpPr>
        <p:spPr bwMode="auto">
          <a:xfrm>
            <a:off x="5032375" y="2062163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爱喝咖啡</a:t>
            </a:r>
          </a:p>
        </p:txBody>
      </p:sp>
      <p:sp>
        <p:nvSpPr>
          <p:cNvPr id="79891" name="文本框 152"/>
          <p:cNvSpPr>
            <a:spLocks noChangeArrowheads="1"/>
          </p:cNvSpPr>
          <p:nvPr/>
        </p:nvSpPr>
        <p:spPr bwMode="auto">
          <a:xfrm>
            <a:off x="7248525" y="2076450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爱吃中国菜</a:t>
            </a:r>
          </a:p>
        </p:txBody>
      </p:sp>
      <p:sp>
        <p:nvSpPr>
          <p:cNvPr id="79892" name="文本框 152"/>
          <p:cNvSpPr>
            <a:spLocks noChangeArrowheads="1"/>
          </p:cNvSpPr>
          <p:nvPr/>
        </p:nvSpPr>
        <p:spPr bwMode="auto">
          <a:xfrm>
            <a:off x="5054600" y="2581275"/>
            <a:ext cx="1435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不爱吃饭</a:t>
            </a:r>
          </a:p>
        </p:txBody>
      </p:sp>
      <p:sp>
        <p:nvSpPr>
          <p:cNvPr id="79893" name="文本框 152"/>
          <p:cNvSpPr>
            <a:spLocks noChangeArrowheads="1"/>
          </p:cNvSpPr>
          <p:nvPr/>
        </p:nvSpPr>
        <p:spPr bwMode="auto">
          <a:xfrm>
            <a:off x="3114675" y="3684588"/>
            <a:ext cx="17129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一些水果</a:t>
            </a:r>
          </a:p>
        </p:txBody>
      </p:sp>
      <p:sp>
        <p:nvSpPr>
          <p:cNvPr id="79894" name="文本框 152"/>
          <p:cNvSpPr>
            <a:spLocks noChangeArrowheads="1"/>
          </p:cNvSpPr>
          <p:nvPr/>
        </p:nvSpPr>
        <p:spPr bwMode="auto">
          <a:xfrm>
            <a:off x="3103563" y="3208338"/>
            <a:ext cx="8016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一些</a:t>
            </a:r>
          </a:p>
        </p:txBody>
      </p:sp>
      <p:sp>
        <p:nvSpPr>
          <p:cNvPr id="79895" name="文本框 152"/>
          <p:cNvSpPr>
            <a:spLocks noChangeArrowheads="1"/>
          </p:cNvSpPr>
          <p:nvPr/>
        </p:nvSpPr>
        <p:spPr bwMode="auto">
          <a:xfrm>
            <a:off x="5011738" y="317658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这些</a:t>
            </a:r>
          </a:p>
        </p:txBody>
      </p:sp>
      <p:sp>
        <p:nvSpPr>
          <p:cNvPr id="79896" name="文本框 152"/>
          <p:cNvSpPr>
            <a:spLocks noChangeArrowheads="1"/>
          </p:cNvSpPr>
          <p:nvPr/>
        </p:nvSpPr>
        <p:spPr bwMode="auto">
          <a:xfrm>
            <a:off x="7227888" y="319087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那些</a:t>
            </a:r>
          </a:p>
        </p:txBody>
      </p:sp>
      <p:sp>
        <p:nvSpPr>
          <p:cNvPr id="79897" name="文本框 152"/>
          <p:cNvSpPr>
            <a:spLocks noChangeArrowheads="1"/>
          </p:cNvSpPr>
          <p:nvPr/>
        </p:nvSpPr>
        <p:spPr bwMode="auto">
          <a:xfrm>
            <a:off x="5033963" y="3695700"/>
            <a:ext cx="1435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一些朋友</a:t>
            </a:r>
          </a:p>
        </p:txBody>
      </p:sp>
      <p:sp>
        <p:nvSpPr>
          <p:cNvPr id="79898" name="文本框 152"/>
          <p:cNvSpPr>
            <a:spLocks noChangeArrowheads="1"/>
          </p:cNvSpPr>
          <p:nvPr/>
        </p:nvSpPr>
        <p:spPr bwMode="auto">
          <a:xfrm>
            <a:off x="9159875" y="31924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哪些</a:t>
            </a:r>
          </a:p>
        </p:txBody>
      </p:sp>
      <p:sp>
        <p:nvSpPr>
          <p:cNvPr id="79899" name="文本框 152"/>
          <p:cNvSpPr>
            <a:spLocks noChangeArrowheads="1"/>
          </p:cNvSpPr>
          <p:nvPr/>
        </p:nvSpPr>
        <p:spPr bwMode="auto">
          <a:xfrm>
            <a:off x="7273925" y="3706813"/>
            <a:ext cx="1435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一些学校</a:t>
            </a:r>
          </a:p>
        </p:txBody>
      </p:sp>
      <p:sp>
        <p:nvSpPr>
          <p:cNvPr id="36" name="文本框 152"/>
          <p:cNvSpPr>
            <a:spLocks noChangeArrowheads="1"/>
          </p:cNvSpPr>
          <p:nvPr/>
        </p:nvSpPr>
        <p:spPr bwMode="auto">
          <a:xfrm>
            <a:off x="3151188" y="4872038"/>
            <a:ext cx="17129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什么水果</a:t>
            </a:r>
          </a:p>
        </p:txBody>
      </p:sp>
      <p:sp>
        <p:nvSpPr>
          <p:cNvPr id="37" name="文本框 152"/>
          <p:cNvSpPr>
            <a:spLocks noChangeArrowheads="1"/>
          </p:cNvSpPr>
          <p:nvPr/>
        </p:nvSpPr>
        <p:spPr bwMode="auto">
          <a:xfrm>
            <a:off x="3155950" y="43957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吃水果</a:t>
            </a:r>
          </a:p>
        </p:txBody>
      </p:sp>
      <p:sp>
        <p:nvSpPr>
          <p:cNvPr id="38" name="文本框 152"/>
          <p:cNvSpPr>
            <a:spLocks noChangeArrowheads="1"/>
          </p:cNvSpPr>
          <p:nvPr/>
        </p:nvSpPr>
        <p:spPr bwMode="auto">
          <a:xfrm>
            <a:off x="5064125" y="4364038"/>
            <a:ext cx="14144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爱吃水果</a:t>
            </a:r>
          </a:p>
        </p:txBody>
      </p:sp>
      <p:sp>
        <p:nvSpPr>
          <p:cNvPr id="39" name="文本框 152"/>
          <p:cNvSpPr>
            <a:spLocks noChangeArrowheads="1"/>
          </p:cNvSpPr>
          <p:nvPr/>
        </p:nvSpPr>
        <p:spPr bwMode="auto">
          <a:xfrm>
            <a:off x="5086350" y="4883150"/>
            <a:ext cx="24336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这是什么水果？</a:t>
            </a:r>
          </a:p>
        </p:txBody>
      </p:sp>
      <p:sp>
        <p:nvSpPr>
          <p:cNvPr id="40" name="文本框 152"/>
          <p:cNvSpPr>
            <a:spLocks noChangeArrowheads="1"/>
          </p:cNvSpPr>
          <p:nvPr/>
        </p:nvSpPr>
        <p:spPr bwMode="auto">
          <a:xfrm>
            <a:off x="7640638" y="4910138"/>
            <a:ext cx="27130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你爱吃什么水果？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552461" y="2792791"/>
            <a:ext cx="4281028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一些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/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这些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/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那些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/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哪些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名词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794818" y="1682727"/>
            <a:ext cx="2664405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（不）爱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动词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  <p:bldP spid="36" grpId="0"/>
      <p:bldP spid="37" grpId="0"/>
      <p:bldP spid="38" grpId="0"/>
      <p:bldP spid="39" grpId="0"/>
      <p:bldP spid="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圆角矩形 32"/>
          <p:cNvSpPr>
            <a:spLocks noChangeArrowheads="1"/>
          </p:cNvSpPr>
          <p:nvPr/>
        </p:nvSpPr>
        <p:spPr bwMode="auto">
          <a:xfrm>
            <a:off x="1419225" y="5610225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14" name="AutoShape 25"/>
          <p:cNvSpPr>
            <a:spLocks noChangeArrowheads="1"/>
          </p:cNvSpPr>
          <p:nvPr/>
        </p:nvSpPr>
        <p:spPr bwMode="auto">
          <a:xfrm>
            <a:off x="2862263" y="5578475"/>
            <a:ext cx="3570287" cy="652463"/>
          </a:xfrm>
          <a:prstGeom prst="wedgeRoundRectCallout">
            <a:avLst>
              <a:gd name="adj1" fmla="val -52755"/>
              <a:gd name="adj2" fmla="val -23134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80900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80901" name="文本框 88"/>
          <p:cNvSpPr>
            <a:spLocks noChangeArrowheads="1"/>
          </p:cNvSpPr>
          <p:nvPr/>
        </p:nvSpPr>
        <p:spPr bwMode="auto">
          <a:xfrm>
            <a:off x="1638300" y="963613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身体</a:t>
            </a:r>
          </a:p>
        </p:txBody>
      </p:sp>
      <p:sp>
        <p:nvSpPr>
          <p:cNvPr id="80902" name="文本框 107"/>
          <p:cNvSpPr>
            <a:spLocks noChangeArrowheads="1"/>
          </p:cNvSpPr>
          <p:nvPr/>
        </p:nvSpPr>
        <p:spPr bwMode="auto">
          <a:xfrm>
            <a:off x="1620838" y="3254375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些</a:t>
            </a:r>
          </a:p>
        </p:txBody>
      </p:sp>
      <p:sp>
        <p:nvSpPr>
          <p:cNvPr id="80903" name="文本框 88"/>
          <p:cNvSpPr>
            <a:spLocks noChangeArrowheads="1"/>
          </p:cNvSpPr>
          <p:nvPr/>
        </p:nvSpPr>
        <p:spPr bwMode="auto">
          <a:xfrm>
            <a:off x="1619250" y="2093913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爱</a:t>
            </a:r>
          </a:p>
        </p:txBody>
      </p:sp>
      <p:sp>
        <p:nvSpPr>
          <p:cNvPr id="80904" name="文本框 107"/>
          <p:cNvSpPr>
            <a:spLocks noChangeArrowheads="1"/>
          </p:cNvSpPr>
          <p:nvPr/>
        </p:nvSpPr>
        <p:spPr bwMode="auto">
          <a:xfrm>
            <a:off x="1562100" y="4448175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水果</a:t>
            </a:r>
          </a:p>
        </p:txBody>
      </p:sp>
      <p:grpSp>
        <p:nvGrpSpPr>
          <p:cNvPr id="80905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906" name="文本框 152"/>
          <p:cNvSpPr>
            <a:spLocks noChangeArrowheads="1"/>
          </p:cNvSpPr>
          <p:nvPr/>
        </p:nvSpPr>
        <p:spPr bwMode="auto">
          <a:xfrm>
            <a:off x="3140075" y="1441450"/>
            <a:ext cx="17145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身体很好</a:t>
            </a:r>
          </a:p>
        </p:txBody>
      </p:sp>
      <p:sp>
        <p:nvSpPr>
          <p:cNvPr id="80907" name="文本框 152"/>
          <p:cNvSpPr>
            <a:spLocks noChangeArrowheads="1"/>
          </p:cNvSpPr>
          <p:nvPr/>
        </p:nvSpPr>
        <p:spPr bwMode="auto">
          <a:xfrm>
            <a:off x="3130550" y="965200"/>
            <a:ext cx="17240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身体好吗？</a:t>
            </a:r>
          </a:p>
        </p:txBody>
      </p:sp>
      <p:sp>
        <p:nvSpPr>
          <p:cNvPr id="80908" name="文本框 152"/>
          <p:cNvSpPr>
            <a:spLocks noChangeArrowheads="1"/>
          </p:cNvSpPr>
          <p:nvPr/>
        </p:nvSpPr>
        <p:spPr bwMode="auto">
          <a:xfrm>
            <a:off x="5037138" y="933450"/>
            <a:ext cx="2032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身体好不好？</a:t>
            </a:r>
          </a:p>
        </p:txBody>
      </p:sp>
      <p:sp>
        <p:nvSpPr>
          <p:cNvPr id="80909" name="文本框 152"/>
          <p:cNvSpPr>
            <a:spLocks noChangeArrowheads="1"/>
          </p:cNvSpPr>
          <p:nvPr/>
        </p:nvSpPr>
        <p:spPr bwMode="auto">
          <a:xfrm>
            <a:off x="7254875" y="947738"/>
            <a:ext cx="20304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身体怎么样？</a:t>
            </a:r>
          </a:p>
        </p:txBody>
      </p:sp>
      <p:sp>
        <p:nvSpPr>
          <p:cNvPr id="80910" name="文本框 152"/>
          <p:cNvSpPr>
            <a:spLocks noChangeArrowheads="1"/>
          </p:cNvSpPr>
          <p:nvPr/>
        </p:nvSpPr>
        <p:spPr bwMode="auto">
          <a:xfrm>
            <a:off x="5060950" y="1452563"/>
            <a:ext cx="1435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身体不好</a:t>
            </a:r>
          </a:p>
        </p:txBody>
      </p:sp>
      <p:sp>
        <p:nvSpPr>
          <p:cNvPr id="80911" name="文本框 107"/>
          <p:cNvSpPr>
            <a:spLocks noChangeArrowheads="1"/>
          </p:cNvSpPr>
          <p:nvPr/>
        </p:nvSpPr>
        <p:spPr bwMode="auto">
          <a:xfrm>
            <a:off x="1778000" y="5610225"/>
            <a:ext cx="54133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水</a:t>
            </a:r>
          </a:p>
        </p:txBody>
      </p:sp>
      <p:sp>
        <p:nvSpPr>
          <p:cNvPr id="80912" name="文本框 152"/>
          <p:cNvSpPr>
            <a:spLocks noChangeArrowheads="1"/>
          </p:cNvSpPr>
          <p:nvPr/>
        </p:nvSpPr>
        <p:spPr bwMode="auto">
          <a:xfrm>
            <a:off x="3135313" y="2570163"/>
            <a:ext cx="17129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不爱喝水</a:t>
            </a:r>
          </a:p>
        </p:txBody>
      </p:sp>
      <p:sp>
        <p:nvSpPr>
          <p:cNvPr id="80913" name="文本框 152"/>
          <p:cNvSpPr>
            <a:spLocks noChangeArrowheads="1"/>
          </p:cNvSpPr>
          <p:nvPr/>
        </p:nvSpPr>
        <p:spPr bwMode="auto">
          <a:xfrm>
            <a:off x="3125788" y="209391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爱喝茶</a:t>
            </a:r>
          </a:p>
        </p:txBody>
      </p:sp>
      <p:sp>
        <p:nvSpPr>
          <p:cNvPr id="80914" name="文本框 152"/>
          <p:cNvSpPr>
            <a:spLocks noChangeArrowheads="1"/>
          </p:cNvSpPr>
          <p:nvPr/>
        </p:nvSpPr>
        <p:spPr bwMode="auto">
          <a:xfrm>
            <a:off x="5032375" y="2062163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爱喝咖啡</a:t>
            </a:r>
          </a:p>
        </p:txBody>
      </p:sp>
      <p:sp>
        <p:nvSpPr>
          <p:cNvPr id="80915" name="文本框 152"/>
          <p:cNvSpPr>
            <a:spLocks noChangeArrowheads="1"/>
          </p:cNvSpPr>
          <p:nvPr/>
        </p:nvSpPr>
        <p:spPr bwMode="auto">
          <a:xfrm>
            <a:off x="7248525" y="2076450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爱吃中国菜</a:t>
            </a:r>
          </a:p>
        </p:txBody>
      </p:sp>
      <p:sp>
        <p:nvSpPr>
          <p:cNvPr id="80916" name="文本框 152"/>
          <p:cNvSpPr>
            <a:spLocks noChangeArrowheads="1"/>
          </p:cNvSpPr>
          <p:nvPr/>
        </p:nvSpPr>
        <p:spPr bwMode="auto">
          <a:xfrm>
            <a:off x="5054600" y="2581275"/>
            <a:ext cx="1435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不爱吃饭</a:t>
            </a:r>
          </a:p>
        </p:txBody>
      </p:sp>
      <p:sp>
        <p:nvSpPr>
          <p:cNvPr id="80917" name="文本框 152"/>
          <p:cNvSpPr>
            <a:spLocks noChangeArrowheads="1"/>
          </p:cNvSpPr>
          <p:nvPr/>
        </p:nvSpPr>
        <p:spPr bwMode="auto">
          <a:xfrm>
            <a:off x="3114675" y="3684588"/>
            <a:ext cx="17129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一些水果</a:t>
            </a:r>
          </a:p>
        </p:txBody>
      </p:sp>
      <p:sp>
        <p:nvSpPr>
          <p:cNvPr id="80918" name="文本框 152"/>
          <p:cNvSpPr>
            <a:spLocks noChangeArrowheads="1"/>
          </p:cNvSpPr>
          <p:nvPr/>
        </p:nvSpPr>
        <p:spPr bwMode="auto">
          <a:xfrm>
            <a:off x="3103563" y="3208338"/>
            <a:ext cx="8016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一些</a:t>
            </a:r>
          </a:p>
        </p:txBody>
      </p:sp>
      <p:sp>
        <p:nvSpPr>
          <p:cNvPr id="80919" name="文本框 152"/>
          <p:cNvSpPr>
            <a:spLocks noChangeArrowheads="1"/>
          </p:cNvSpPr>
          <p:nvPr/>
        </p:nvSpPr>
        <p:spPr bwMode="auto">
          <a:xfrm>
            <a:off x="5011738" y="317658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这些</a:t>
            </a:r>
          </a:p>
        </p:txBody>
      </p:sp>
      <p:sp>
        <p:nvSpPr>
          <p:cNvPr id="80920" name="文本框 152"/>
          <p:cNvSpPr>
            <a:spLocks noChangeArrowheads="1"/>
          </p:cNvSpPr>
          <p:nvPr/>
        </p:nvSpPr>
        <p:spPr bwMode="auto">
          <a:xfrm>
            <a:off x="7227888" y="319087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那些</a:t>
            </a:r>
          </a:p>
        </p:txBody>
      </p:sp>
      <p:sp>
        <p:nvSpPr>
          <p:cNvPr id="80921" name="文本框 152"/>
          <p:cNvSpPr>
            <a:spLocks noChangeArrowheads="1"/>
          </p:cNvSpPr>
          <p:nvPr/>
        </p:nvSpPr>
        <p:spPr bwMode="auto">
          <a:xfrm>
            <a:off x="5033963" y="3695700"/>
            <a:ext cx="1435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一些朋友</a:t>
            </a:r>
          </a:p>
        </p:txBody>
      </p:sp>
      <p:sp>
        <p:nvSpPr>
          <p:cNvPr id="80922" name="文本框 152"/>
          <p:cNvSpPr>
            <a:spLocks noChangeArrowheads="1"/>
          </p:cNvSpPr>
          <p:nvPr/>
        </p:nvSpPr>
        <p:spPr bwMode="auto">
          <a:xfrm>
            <a:off x="9159875" y="31924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哪些</a:t>
            </a:r>
          </a:p>
        </p:txBody>
      </p:sp>
      <p:sp>
        <p:nvSpPr>
          <p:cNvPr id="80923" name="文本框 152"/>
          <p:cNvSpPr>
            <a:spLocks noChangeArrowheads="1"/>
          </p:cNvSpPr>
          <p:nvPr/>
        </p:nvSpPr>
        <p:spPr bwMode="auto">
          <a:xfrm>
            <a:off x="7273925" y="3706813"/>
            <a:ext cx="1435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一些学校</a:t>
            </a:r>
          </a:p>
        </p:txBody>
      </p:sp>
      <p:sp>
        <p:nvSpPr>
          <p:cNvPr id="80924" name="文本框 152"/>
          <p:cNvSpPr>
            <a:spLocks noChangeArrowheads="1"/>
          </p:cNvSpPr>
          <p:nvPr/>
        </p:nvSpPr>
        <p:spPr bwMode="auto">
          <a:xfrm>
            <a:off x="3151188" y="4872038"/>
            <a:ext cx="17129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什么水果</a:t>
            </a:r>
          </a:p>
        </p:txBody>
      </p:sp>
      <p:sp>
        <p:nvSpPr>
          <p:cNvPr id="80925" name="文本框 152"/>
          <p:cNvSpPr>
            <a:spLocks noChangeArrowheads="1"/>
          </p:cNvSpPr>
          <p:nvPr/>
        </p:nvSpPr>
        <p:spPr bwMode="auto">
          <a:xfrm>
            <a:off x="3155950" y="43957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吃水果</a:t>
            </a:r>
          </a:p>
        </p:txBody>
      </p:sp>
      <p:sp>
        <p:nvSpPr>
          <p:cNvPr id="80926" name="文本框 152"/>
          <p:cNvSpPr>
            <a:spLocks noChangeArrowheads="1"/>
          </p:cNvSpPr>
          <p:nvPr/>
        </p:nvSpPr>
        <p:spPr bwMode="auto">
          <a:xfrm>
            <a:off x="5064125" y="4364038"/>
            <a:ext cx="14144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爱吃水果</a:t>
            </a:r>
          </a:p>
        </p:txBody>
      </p:sp>
      <p:sp>
        <p:nvSpPr>
          <p:cNvPr id="80927" name="文本框 152"/>
          <p:cNvSpPr>
            <a:spLocks noChangeArrowheads="1"/>
          </p:cNvSpPr>
          <p:nvPr/>
        </p:nvSpPr>
        <p:spPr bwMode="auto">
          <a:xfrm>
            <a:off x="5086350" y="4883150"/>
            <a:ext cx="24336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这是什么水果？</a:t>
            </a:r>
          </a:p>
        </p:txBody>
      </p:sp>
      <p:sp>
        <p:nvSpPr>
          <p:cNvPr id="80928" name="文本框 152"/>
          <p:cNvSpPr>
            <a:spLocks noChangeArrowheads="1"/>
          </p:cNvSpPr>
          <p:nvPr/>
        </p:nvSpPr>
        <p:spPr bwMode="auto">
          <a:xfrm>
            <a:off x="7640638" y="4910138"/>
            <a:ext cx="27130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你爱吃什么水果？</a:t>
            </a:r>
          </a:p>
        </p:txBody>
      </p:sp>
      <p:sp>
        <p:nvSpPr>
          <p:cNvPr id="41" name="文本框 152"/>
          <p:cNvSpPr>
            <a:spLocks noChangeArrowheads="1"/>
          </p:cNvSpPr>
          <p:nvPr/>
        </p:nvSpPr>
        <p:spPr bwMode="auto">
          <a:xfrm>
            <a:off x="3125788" y="5641975"/>
            <a:ext cx="17129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喝水</a:t>
            </a:r>
          </a:p>
        </p:txBody>
      </p:sp>
      <p:sp>
        <p:nvSpPr>
          <p:cNvPr id="42" name="文本框 152"/>
          <p:cNvSpPr>
            <a:spLocks noChangeArrowheads="1"/>
          </p:cNvSpPr>
          <p:nvPr/>
        </p:nvSpPr>
        <p:spPr bwMode="auto">
          <a:xfrm>
            <a:off x="5045075" y="5653088"/>
            <a:ext cx="1450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多喝水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552461" y="2792791"/>
            <a:ext cx="4281028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一些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/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这些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/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那些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/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哪些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名词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794818" y="1682727"/>
            <a:ext cx="2664405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（不）爱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动词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41" grpId="0"/>
      <p:bldP spid="4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圆角矩形 32"/>
          <p:cNvSpPr>
            <a:spLocks noChangeArrowheads="1"/>
          </p:cNvSpPr>
          <p:nvPr/>
        </p:nvSpPr>
        <p:spPr bwMode="auto">
          <a:xfrm>
            <a:off x="1423988" y="4440238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81923" name="圆角矩形 32"/>
          <p:cNvSpPr>
            <a:spLocks noChangeArrowheads="1"/>
          </p:cNvSpPr>
          <p:nvPr/>
        </p:nvSpPr>
        <p:spPr bwMode="auto">
          <a:xfrm>
            <a:off x="1423988" y="3241675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81924" name="圆角矩形 32"/>
          <p:cNvSpPr>
            <a:spLocks noChangeArrowheads="1"/>
          </p:cNvSpPr>
          <p:nvPr/>
        </p:nvSpPr>
        <p:spPr bwMode="auto">
          <a:xfrm>
            <a:off x="1423988" y="2106613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81925" name="圆角矩形 32"/>
          <p:cNvSpPr>
            <a:spLocks noChangeArrowheads="1"/>
          </p:cNvSpPr>
          <p:nvPr/>
        </p:nvSpPr>
        <p:spPr bwMode="auto">
          <a:xfrm>
            <a:off x="1423988" y="971550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81926" name="圆角矩形 32"/>
          <p:cNvSpPr>
            <a:spLocks noChangeArrowheads="1"/>
          </p:cNvSpPr>
          <p:nvPr/>
        </p:nvSpPr>
        <p:spPr bwMode="auto">
          <a:xfrm>
            <a:off x="1419225" y="5610225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cxnSp>
        <p:nvCxnSpPr>
          <p:cNvPr id="81927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81928" name="文本框 88"/>
          <p:cNvSpPr>
            <a:spLocks noChangeArrowheads="1"/>
          </p:cNvSpPr>
          <p:nvPr/>
        </p:nvSpPr>
        <p:spPr bwMode="auto">
          <a:xfrm>
            <a:off x="1638300" y="963613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身体</a:t>
            </a:r>
          </a:p>
        </p:txBody>
      </p:sp>
      <p:sp>
        <p:nvSpPr>
          <p:cNvPr id="81929" name="文本框 107"/>
          <p:cNvSpPr>
            <a:spLocks noChangeArrowheads="1"/>
          </p:cNvSpPr>
          <p:nvPr/>
        </p:nvSpPr>
        <p:spPr bwMode="auto">
          <a:xfrm>
            <a:off x="1620838" y="3254375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些</a:t>
            </a:r>
          </a:p>
        </p:txBody>
      </p:sp>
      <p:sp>
        <p:nvSpPr>
          <p:cNvPr id="81930" name="文本框 88"/>
          <p:cNvSpPr>
            <a:spLocks noChangeArrowheads="1"/>
          </p:cNvSpPr>
          <p:nvPr/>
        </p:nvSpPr>
        <p:spPr bwMode="auto">
          <a:xfrm>
            <a:off x="1619250" y="2093913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爱</a:t>
            </a:r>
          </a:p>
        </p:txBody>
      </p:sp>
      <p:sp>
        <p:nvSpPr>
          <p:cNvPr id="81931" name="文本框 107"/>
          <p:cNvSpPr>
            <a:spLocks noChangeArrowheads="1"/>
          </p:cNvSpPr>
          <p:nvPr/>
        </p:nvSpPr>
        <p:spPr bwMode="auto">
          <a:xfrm>
            <a:off x="1562100" y="4448175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水果</a:t>
            </a:r>
          </a:p>
        </p:txBody>
      </p:sp>
      <p:grpSp>
        <p:nvGrpSpPr>
          <p:cNvPr id="81932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933" name="文本框 152"/>
          <p:cNvSpPr>
            <a:spLocks noChangeArrowheads="1"/>
          </p:cNvSpPr>
          <p:nvPr/>
        </p:nvSpPr>
        <p:spPr bwMode="auto">
          <a:xfrm>
            <a:off x="3140075" y="1441450"/>
            <a:ext cx="17145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身体很好</a:t>
            </a:r>
          </a:p>
        </p:txBody>
      </p:sp>
      <p:sp>
        <p:nvSpPr>
          <p:cNvPr id="81934" name="文本框 152"/>
          <p:cNvSpPr>
            <a:spLocks noChangeArrowheads="1"/>
          </p:cNvSpPr>
          <p:nvPr/>
        </p:nvSpPr>
        <p:spPr bwMode="auto">
          <a:xfrm>
            <a:off x="3130550" y="965200"/>
            <a:ext cx="17240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身体好吗？</a:t>
            </a:r>
          </a:p>
        </p:txBody>
      </p:sp>
      <p:sp>
        <p:nvSpPr>
          <p:cNvPr id="81935" name="文本框 152"/>
          <p:cNvSpPr>
            <a:spLocks noChangeArrowheads="1"/>
          </p:cNvSpPr>
          <p:nvPr/>
        </p:nvSpPr>
        <p:spPr bwMode="auto">
          <a:xfrm>
            <a:off x="5037138" y="933450"/>
            <a:ext cx="2032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身体好不好？</a:t>
            </a:r>
          </a:p>
        </p:txBody>
      </p:sp>
      <p:sp>
        <p:nvSpPr>
          <p:cNvPr id="81936" name="文本框 152"/>
          <p:cNvSpPr>
            <a:spLocks noChangeArrowheads="1"/>
          </p:cNvSpPr>
          <p:nvPr/>
        </p:nvSpPr>
        <p:spPr bwMode="auto">
          <a:xfrm>
            <a:off x="7254875" y="947738"/>
            <a:ext cx="20304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身体怎么样？</a:t>
            </a:r>
          </a:p>
        </p:txBody>
      </p:sp>
      <p:sp>
        <p:nvSpPr>
          <p:cNvPr id="81937" name="文本框 152"/>
          <p:cNvSpPr>
            <a:spLocks noChangeArrowheads="1"/>
          </p:cNvSpPr>
          <p:nvPr/>
        </p:nvSpPr>
        <p:spPr bwMode="auto">
          <a:xfrm>
            <a:off x="5060950" y="1452563"/>
            <a:ext cx="1435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身体不好</a:t>
            </a:r>
          </a:p>
        </p:txBody>
      </p:sp>
      <p:sp>
        <p:nvSpPr>
          <p:cNvPr id="81938" name="文本框 107"/>
          <p:cNvSpPr>
            <a:spLocks noChangeArrowheads="1"/>
          </p:cNvSpPr>
          <p:nvPr/>
        </p:nvSpPr>
        <p:spPr bwMode="auto">
          <a:xfrm>
            <a:off x="1778000" y="5610225"/>
            <a:ext cx="54133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水</a:t>
            </a:r>
          </a:p>
        </p:txBody>
      </p:sp>
      <p:sp>
        <p:nvSpPr>
          <p:cNvPr id="81939" name="文本框 152"/>
          <p:cNvSpPr>
            <a:spLocks noChangeArrowheads="1"/>
          </p:cNvSpPr>
          <p:nvPr/>
        </p:nvSpPr>
        <p:spPr bwMode="auto">
          <a:xfrm>
            <a:off x="3135313" y="2570163"/>
            <a:ext cx="17129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不爱喝水</a:t>
            </a:r>
          </a:p>
        </p:txBody>
      </p:sp>
      <p:sp>
        <p:nvSpPr>
          <p:cNvPr id="81940" name="文本框 152"/>
          <p:cNvSpPr>
            <a:spLocks noChangeArrowheads="1"/>
          </p:cNvSpPr>
          <p:nvPr/>
        </p:nvSpPr>
        <p:spPr bwMode="auto">
          <a:xfrm>
            <a:off x="3125788" y="209391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爱喝茶</a:t>
            </a:r>
          </a:p>
        </p:txBody>
      </p:sp>
      <p:sp>
        <p:nvSpPr>
          <p:cNvPr id="81941" name="文本框 152"/>
          <p:cNvSpPr>
            <a:spLocks noChangeArrowheads="1"/>
          </p:cNvSpPr>
          <p:nvPr/>
        </p:nvSpPr>
        <p:spPr bwMode="auto">
          <a:xfrm>
            <a:off x="5032375" y="2062163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爱喝咖啡</a:t>
            </a:r>
          </a:p>
        </p:txBody>
      </p:sp>
      <p:sp>
        <p:nvSpPr>
          <p:cNvPr id="81942" name="文本框 152"/>
          <p:cNvSpPr>
            <a:spLocks noChangeArrowheads="1"/>
          </p:cNvSpPr>
          <p:nvPr/>
        </p:nvSpPr>
        <p:spPr bwMode="auto">
          <a:xfrm>
            <a:off x="7248525" y="2076450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爱吃中国菜</a:t>
            </a:r>
          </a:p>
        </p:txBody>
      </p:sp>
      <p:sp>
        <p:nvSpPr>
          <p:cNvPr id="81943" name="文本框 152"/>
          <p:cNvSpPr>
            <a:spLocks noChangeArrowheads="1"/>
          </p:cNvSpPr>
          <p:nvPr/>
        </p:nvSpPr>
        <p:spPr bwMode="auto">
          <a:xfrm>
            <a:off x="5054600" y="2581275"/>
            <a:ext cx="1435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不爱吃饭</a:t>
            </a:r>
          </a:p>
        </p:txBody>
      </p:sp>
      <p:sp>
        <p:nvSpPr>
          <p:cNvPr id="81944" name="文本框 152"/>
          <p:cNvSpPr>
            <a:spLocks noChangeArrowheads="1"/>
          </p:cNvSpPr>
          <p:nvPr/>
        </p:nvSpPr>
        <p:spPr bwMode="auto">
          <a:xfrm>
            <a:off x="3114675" y="3684588"/>
            <a:ext cx="17129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一些水果</a:t>
            </a:r>
          </a:p>
        </p:txBody>
      </p:sp>
      <p:sp>
        <p:nvSpPr>
          <p:cNvPr id="81945" name="文本框 152"/>
          <p:cNvSpPr>
            <a:spLocks noChangeArrowheads="1"/>
          </p:cNvSpPr>
          <p:nvPr/>
        </p:nvSpPr>
        <p:spPr bwMode="auto">
          <a:xfrm>
            <a:off x="3103563" y="3208338"/>
            <a:ext cx="8016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一些</a:t>
            </a:r>
          </a:p>
        </p:txBody>
      </p:sp>
      <p:sp>
        <p:nvSpPr>
          <p:cNvPr id="81946" name="文本框 152"/>
          <p:cNvSpPr>
            <a:spLocks noChangeArrowheads="1"/>
          </p:cNvSpPr>
          <p:nvPr/>
        </p:nvSpPr>
        <p:spPr bwMode="auto">
          <a:xfrm>
            <a:off x="5011738" y="317658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这些</a:t>
            </a:r>
          </a:p>
        </p:txBody>
      </p:sp>
      <p:sp>
        <p:nvSpPr>
          <p:cNvPr id="81947" name="文本框 152"/>
          <p:cNvSpPr>
            <a:spLocks noChangeArrowheads="1"/>
          </p:cNvSpPr>
          <p:nvPr/>
        </p:nvSpPr>
        <p:spPr bwMode="auto">
          <a:xfrm>
            <a:off x="7227888" y="319087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那些</a:t>
            </a:r>
          </a:p>
        </p:txBody>
      </p:sp>
      <p:sp>
        <p:nvSpPr>
          <p:cNvPr id="81948" name="文本框 152"/>
          <p:cNvSpPr>
            <a:spLocks noChangeArrowheads="1"/>
          </p:cNvSpPr>
          <p:nvPr/>
        </p:nvSpPr>
        <p:spPr bwMode="auto">
          <a:xfrm>
            <a:off x="5033963" y="3695700"/>
            <a:ext cx="1435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一些朋友</a:t>
            </a:r>
          </a:p>
        </p:txBody>
      </p:sp>
      <p:sp>
        <p:nvSpPr>
          <p:cNvPr id="81949" name="文本框 152"/>
          <p:cNvSpPr>
            <a:spLocks noChangeArrowheads="1"/>
          </p:cNvSpPr>
          <p:nvPr/>
        </p:nvSpPr>
        <p:spPr bwMode="auto">
          <a:xfrm>
            <a:off x="9159875" y="31924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哪些</a:t>
            </a:r>
          </a:p>
        </p:txBody>
      </p:sp>
      <p:sp>
        <p:nvSpPr>
          <p:cNvPr id="81950" name="文本框 152"/>
          <p:cNvSpPr>
            <a:spLocks noChangeArrowheads="1"/>
          </p:cNvSpPr>
          <p:nvPr/>
        </p:nvSpPr>
        <p:spPr bwMode="auto">
          <a:xfrm>
            <a:off x="7273925" y="3706813"/>
            <a:ext cx="1435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一些学校</a:t>
            </a:r>
          </a:p>
        </p:txBody>
      </p:sp>
      <p:sp>
        <p:nvSpPr>
          <p:cNvPr id="81951" name="文本框 152"/>
          <p:cNvSpPr>
            <a:spLocks noChangeArrowheads="1"/>
          </p:cNvSpPr>
          <p:nvPr/>
        </p:nvSpPr>
        <p:spPr bwMode="auto">
          <a:xfrm>
            <a:off x="3151188" y="4872038"/>
            <a:ext cx="17129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什么水果</a:t>
            </a:r>
          </a:p>
        </p:txBody>
      </p:sp>
      <p:sp>
        <p:nvSpPr>
          <p:cNvPr id="81952" name="文本框 152"/>
          <p:cNvSpPr>
            <a:spLocks noChangeArrowheads="1"/>
          </p:cNvSpPr>
          <p:nvPr/>
        </p:nvSpPr>
        <p:spPr bwMode="auto">
          <a:xfrm>
            <a:off x="3155950" y="43957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吃水果</a:t>
            </a:r>
          </a:p>
        </p:txBody>
      </p:sp>
      <p:sp>
        <p:nvSpPr>
          <p:cNvPr id="81953" name="文本框 152"/>
          <p:cNvSpPr>
            <a:spLocks noChangeArrowheads="1"/>
          </p:cNvSpPr>
          <p:nvPr/>
        </p:nvSpPr>
        <p:spPr bwMode="auto">
          <a:xfrm>
            <a:off x="5064125" y="4364038"/>
            <a:ext cx="14144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爱吃水果</a:t>
            </a:r>
          </a:p>
        </p:txBody>
      </p:sp>
      <p:sp>
        <p:nvSpPr>
          <p:cNvPr id="81954" name="文本框 152"/>
          <p:cNvSpPr>
            <a:spLocks noChangeArrowheads="1"/>
          </p:cNvSpPr>
          <p:nvPr/>
        </p:nvSpPr>
        <p:spPr bwMode="auto">
          <a:xfrm>
            <a:off x="5086350" y="4883150"/>
            <a:ext cx="24336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这是什么水果？</a:t>
            </a:r>
          </a:p>
        </p:txBody>
      </p:sp>
      <p:sp>
        <p:nvSpPr>
          <p:cNvPr id="81955" name="文本框 152"/>
          <p:cNvSpPr>
            <a:spLocks noChangeArrowheads="1"/>
          </p:cNvSpPr>
          <p:nvPr/>
        </p:nvSpPr>
        <p:spPr bwMode="auto">
          <a:xfrm>
            <a:off x="7640638" y="4910138"/>
            <a:ext cx="27130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你爱吃什么水果？</a:t>
            </a:r>
          </a:p>
        </p:txBody>
      </p:sp>
      <p:sp>
        <p:nvSpPr>
          <p:cNvPr id="81956" name="文本框 152"/>
          <p:cNvSpPr>
            <a:spLocks noChangeArrowheads="1"/>
          </p:cNvSpPr>
          <p:nvPr/>
        </p:nvSpPr>
        <p:spPr bwMode="auto">
          <a:xfrm>
            <a:off x="3125788" y="5641975"/>
            <a:ext cx="17129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喝水</a:t>
            </a:r>
          </a:p>
        </p:txBody>
      </p:sp>
      <p:sp>
        <p:nvSpPr>
          <p:cNvPr id="81957" name="文本框 152"/>
          <p:cNvSpPr>
            <a:spLocks noChangeArrowheads="1"/>
          </p:cNvSpPr>
          <p:nvPr/>
        </p:nvSpPr>
        <p:spPr bwMode="auto">
          <a:xfrm>
            <a:off x="5045075" y="5653088"/>
            <a:ext cx="1450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多喝水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514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4515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 </a:t>
            </a:r>
            <a:r>
              <a:rPr lang="zh-CN" altLang="en-US" sz="2800" b="1" dirty="0"/>
              <a:t>三音节词语的声调搭配（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）</a:t>
            </a:r>
            <a:r>
              <a:rPr lang="en-US" altLang="zh-CN" dirty="0">
                <a:latin typeface="+mn-ea"/>
                <a:ea typeface="+mn-ea"/>
              </a:rPr>
              <a:t>Tone Collocation in </a:t>
            </a:r>
            <a:r>
              <a:rPr lang="en-US" altLang="zh-CN" dirty="0" err="1">
                <a:latin typeface="+mn-ea"/>
                <a:ea typeface="+mn-ea"/>
              </a:rPr>
              <a:t>Trisyllabic</a:t>
            </a:r>
            <a:r>
              <a:rPr lang="en-US" altLang="zh-CN" dirty="0">
                <a:latin typeface="+mn-ea"/>
                <a:ea typeface="+mn-ea"/>
              </a:rPr>
              <a:t> Words(1)</a:t>
            </a:r>
            <a:endParaRPr lang="zh-CN" altLang="en-US" sz="2800" dirty="0">
              <a:latin typeface="+mn-ea"/>
              <a:ea typeface="+mn-ea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541463" y="1689100"/>
          <a:ext cx="9085262" cy="4632960"/>
        </p:xfrm>
        <a:graphic>
          <a:graphicData uri="http://schemas.openxmlformats.org/drawingml/2006/table">
            <a:tbl>
              <a:tblPr/>
              <a:tblGrid>
                <a:gridCol w="20843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11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034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1+1+1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1+1+2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1+1+3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1+1+4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1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</a:rPr>
                        <a:t>xīnɡqī</a:t>
                      </a:r>
                      <a:r>
                        <a:rPr kumimoji="0" lang="en-US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</a:rPr>
                        <a:t> </a:t>
                      </a:r>
                      <a:r>
                        <a:rPr kumimoji="0" lang="en-US" altLang="zh-CN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</a:rPr>
                        <a:t>yī</a:t>
                      </a:r>
                      <a:r>
                        <a:rPr kumimoji="0" lang="en-US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Monday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GB Pinyinok-D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</a:rPr>
                        <a:t>bīnɡjīlínɡ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ice-cream </a:t>
                      </a:r>
                      <a:endParaRPr kumimoji="0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</a:rPr>
                        <a:t>xīnɡqī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</a:rPr>
                        <a:t> </a:t>
                      </a:r>
                      <a:r>
                        <a:rPr kumimoji="0" lang="en-US" altLang="zh-CN" sz="2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wǔ</a:t>
                      </a:r>
                      <a:endParaRPr kumimoji="0" lang="en-US" altLang="zh-CN" sz="2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Friday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</a:rPr>
                        <a:t> 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B Pinyinok-D" pitchFamily="2" charset="-122"/>
                        <a:ea typeface="GB Pinyinok-D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</a:rPr>
                        <a:t>xīnɡqī liù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Saturday</a:t>
                      </a: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</a:rPr>
                        <a:t> </a:t>
                      </a:r>
                      <a:endParaRPr kumimoji="0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GB Pinyinok-D" pitchFamily="2" charset="-122"/>
                        <a:ea typeface="GB Pinyinok-D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1+2+1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1+2+2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1+2+3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1+2+4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</a:rPr>
                        <a:t>qīnɡjiéɡōnɡ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cleaner</a:t>
                      </a:r>
                      <a:endParaRPr kumimoji="0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</a:rPr>
                        <a:t>zhuōmícánɡ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to hide and seek</a:t>
                      </a:r>
                      <a:endParaRPr kumimoji="0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</a:rPr>
                        <a:t>chī pínɡɡuǒ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to eat an apple</a:t>
                      </a:r>
                      <a:endParaRPr kumimoji="0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GB Pinyinok-D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</a:rPr>
                        <a:t>Jiānádà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Canada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1+3+1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1+3+2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1+3+3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1+3+4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1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</a:rPr>
                        <a:t>ɡāojiǎobēi</a:t>
                      </a:r>
                      <a:endParaRPr kumimoji="0" lang="en-US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B Pinyinok-D" pitchFamily="2" charset="-122"/>
                        <a:ea typeface="GB Pinyinok-D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goblet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</a:rPr>
                        <a:t>duī</a:t>
                      </a:r>
                      <a:r>
                        <a:rPr kumimoji="0" lang="en-US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</a:rPr>
                        <a:t> </a:t>
                      </a:r>
                      <a:r>
                        <a:rPr kumimoji="0" lang="en-US" altLang="zh-CN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</a:rPr>
                        <a:t>xuěrén</a:t>
                      </a:r>
                      <a:r>
                        <a:rPr kumimoji="0" lang="en-US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to make a snowman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</a:rPr>
                        <a:t>huā</a:t>
                      </a:r>
                      <a:r>
                        <a:rPr kumimoji="0" lang="en-US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</a:rPr>
                        <a:t> </a:t>
                      </a:r>
                      <a:r>
                        <a:rPr kumimoji="0" lang="en-US" altLang="zh-CN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</a:rPr>
                        <a:t>yǔsǎn</a:t>
                      </a:r>
                      <a:endParaRPr kumimoji="0" lang="en-US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B Pinyinok-D" pitchFamily="2" charset="-122"/>
                        <a:ea typeface="GB Pinyinok-D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Colorful umbrella 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</a:rPr>
                        <a:t>chī mǐfàn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to eat rice</a:t>
                      </a:r>
                      <a:endParaRPr kumimoji="0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1+3+1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1+3+2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1+3+3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1+3+4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81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</a:rPr>
                        <a:t>hāmìɡuā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Hami melon</a:t>
                      </a:r>
                      <a:endParaRPr kumimoji="0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</a:rPr>
                        <a:t>jīqìrén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robot</a:t>
                      </a:r>
                      <a:endParaRPr kumimoji="0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  <a:cs typeface="Tahoma" pitchFamily="34" charset="0"/>
                        </a:rPr>
                        <a:t>bōlànɡɡǔ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GB Pinyinok-D" pitchFamily="2" charset="-122"/>
                          <a:cs typeface="Tahoma" pitchFamily="34" charset="0"/>
                        </a:rPr>
                        <a:t>rattle-drum</a:t>
                      </a:r>
                      <a:endParaRPr kumimoji="0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GB Pinyinok-D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B Pinyinok-D" pitchFamily="2" charset="-122"/>
                          <a:ea typeface="GB Pinyinok-D" pitchFamily="2" charset="-122"/>
                        </a:rPr>
                        <a:t>yīwùshì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medical room</a:t>
                      </a:r>
                      <a:endParaRPr kumimoji="0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宋体" pitchFamily="2" charset="-122"/>
                        <a:cs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1" name="文本框 14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13100" y="1719263"/>
            <a:ext cx="130356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hǎokàn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148" name="文本框 14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221038" y="2849235"/>
            <a:ext cx="151035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hǎowánr</a:t>
            </a:r>
            <a:endParaRPr lang="en-US" altLang="en-US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cxnSp>
        <p:nvCxnSpPr>
          <p:cNvPr id="7782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grpSp>
        <p:nvGrpSpPr>
          <p:cNvPr id="2" name="组合 5"/>
          <p:cNvGrpSpPr/>
          <p:nvPr>
            <p:custDataLst>
              <p:tags r:id="rId3"/>
            </p:custDataLst>
          </p:nvPr>
        </p:nvGrpSpPr>
        <p:grpSpPr bwMode="auto">
          <a:xfrm>
            <a:off x="1112838" y="1719262"/>
            <a:ext cx="1338262" cy="545820"/>
            <a:chOff x="682668" y="3939837"/>
            <a:chExt cx="1338943" cy="545229"/>
          </a:xfrm>
        </p:grpSpPr>
        <p:sp>
          <p:nvSpPr>
            <p:cNvPr id="77864" name="圆角矩形 32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5" name="文本框 88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911304" y="3959851"/>
              <a:ext cx="905498" cy="5252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好看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" name="组合 6"/>
          <p:cNvGrpSpPr/>
          <p:nvPr>
            <p:custDataLst>
              <p:tags r:id="rId4"/>
            </p:custDataLst>
          </p:nvPr>
        </p:nvGrpSpPr>
        <p:grpSpPr bwMode="auto">
          <a:xfrm>
            <a:off x="1125538" y="2825423"/>
            <a:ext cx="1350962" cy="536575"/>
            <a:chOff x="682668" y="4792841"/>
            <a:chExt cx="1351649" cy="536981"/>
          </a:xfrm>
        </p:grpSpPr>
        <p:sp>
          <p:nvSpPr>
            <p:cNvPr id="77862" name="圆角矩形 31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3" name="文本框 107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695374" y="4792841"/>
              <a:ext cx="1338943" cy="5249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好玩儿</a:t>
              </a:r>
            </a:p>
          </p:txBody>
        </p:sp>
      </p:grpSp>
      <p:sp>
        <p:nvSpPr>
          <p:cNvPr id="36" name="文本框 14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975725" y="1739900"/>
            <a:ext cx="13773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hǎotīng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37" name="文本框 14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988425" y="2869873"/>
            <a:ext cx="54854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yǔ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6" name="组合 38"/>
          <p:cNvGrpSpPr/>
          <p:nvPr>
            <p:custDataLst>
              <p:tags r:id="rId7"/>
            </p:custDataLst>
          </p:nvPr>
        </p:nvGrpSpPr>
        <p:grpSpPr bwMode="auto">
          <a:xfrm>
            <a:off x="6715125" y="1739902"/>
            <a:ext cx="1338263" cy="544546"/>
            <a:chOff x="682668" y="3939837"/>
            <a:chExt cx="1338943" cy="543956"/>
          </a:xfrm>
        </p:grpSpPr>
        <p:sp>
          <p:nvSpPr>
            <p:cNvPr id="77856" name="圆角矩形 32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57" name="文本框 88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682668" y="3959851"/>
              <a:ext cx="1327824" cy="5239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好听</a:t>
              </a:r>
            </a:p>
          </p:txBody>
        </p:sp>
      </p:grpSp>
      <p:grpSp>
        <p:nvGrpSpPr>
          <p:cNvPr id="7" name="组合 41"/>
          <p:cNvGrpSpPr/>
          <p:nvPr>
            <p:custDataLst>
              <p:tags r:id="rId8"/>
            </p:custDataLst>
          </p:nvPr>
        </p:nvGrpSpPr>
        <p:grpSpPr bwMode="auto">
          <a:xfrm>
            <a:off x="6715126" y="2846060"/>
            <a:ext cx="1370946" cy="536575"/>
            <a:chOff x="669962" y="4792841"/>
            <a:chExt cx="1371642" cy="536981"/>
          </a:xfrm>
        </p:grpSpPr>
        <p:sp>
          <p:nvSpPr>
            <p:cNvPr id="77854" name="圆角矩形 31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669962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55" name="文本框 107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713780" y="4792841"/>
              <a:ext cx="1327824" cy="5249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雨</a:t>
              </a:r>
            </a:p>
          </p:txBody>
        </p:sp>
      </p:grpSp>
      <p:grpSp>
        <p:nvGrpSpPr>
          <p:cNvPr id="19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20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xit" presetSubtype="54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 bldLvl="0" autoUpdateAnimBg="0"/>
      <p:bldP spid="5141" grpId="1" bldLvl="0" autoUpdateAnimBg="0"/>
      <p:bldP spid="5141" grpId="2" bldLvl="0" autoUpdateAnimBg="0"/>
      <p:bldP spid="5141" grpId="3" bldLvl="0" autoUpdateAnimBg="0"/>
      <p:bldP spid="5141" grpId="4" bldLvl="0" autoUpdateAnimBg="0"/>
      <p:bldP spid="5141" grpId="5"/>
      <p:bldP spid="5148" grpId="0" bldLvl="0" autoUpdateAnimBg="0"/>
      <p:bldP spid="5148" grpId="1" bldLvl="0" autoUpdateAnimBg="0"/>
      <p:bldP spid="5148" grpId="2" bldLvl="0" autoUpdateAnimBg="0"/>
      <p:bldP spid="5148" grpId="3" bldLvl="0" autoUpdateAnimBg="0"/>
      <p:bldP spid="5148" grpId="4" bldLvl="0" autoUpdateAnimBg="0"/>
      <p:bldP spid="5148" grpId="5"/>
      <p:bldP spid="36" grpId="0" bldLvl="0" autoUpdateAnimBg="0"/>
      <p:bldP spid="36" grpId="1" bldLvl="0" autoUpdateAnimBg="0"/>
      <p:bldP spid="36" grpId="2" bldLvl="0" autoUpdateAnimBg="0"/>
      <p:bldP spid="36" grpId="3" bldLvl="0" autoUpdateAnimBg="0"/>
      <p:bldP spid="36" grpId="4" bldLvl="0" autoUpdateAnimBg="0"/>
      <p:bldP spid="36" grpId="5"/>
      <p:bldP spid="37" grpId="0" bldLvl="0" autoUpdateAnimBg="0"/>
      <p:bldP spid="37" grpId="1" bldLvl="0" autoUpdateAnimBg="0"/>
      <p:bldP spid="37" grpId="2" bldLvl="0" autoUpdateAnimBg="0"/>
      <p:bldP spid="37" grpId="3" bldLvl="0" autoUpdateAnimBg="0"/>
      <p:bldP spid="37" grpId="4" bldLvl="0" autoUpdateAnimBg="0"/>
      <p:bldP spid="37" grpId="5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/>
          <p:cNvSpPr>
            <a:spLocks noChangeArrowheads="1"/>
          </p:cNvSpPr>
          <p:nvPr/>
        </p:nvSpPr>
        <p:spPr bwMode="auto">
          <a:xfrm>
            <a:off x="3400952" y="816641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311488" y="858711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好看</a:t>
            </a: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311488" y="1705665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好听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1385622" y="2550480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好玩儿</a:t>
            </a:r>
          </a:p>
        </p:txBody>
      </p:sp>
      <p:grpSp>
        <p:nvGrpSpPr>
          <p:cNvPr id="85003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449934" y="858711"/>
            <a:ext cx="480131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好看的书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好看的衣服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好看的人</a:t>
            </a: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1683203" y="3391460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雨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6E7E26E-0056-2F59-F4A3-C4E59BEB35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:a16="http://schemas.microsoft.com/office/drawing/2014/main" xmlns="" id="{5CA3FFBE-52C6-5A6B-B56C-E905010F41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2052" y="1689710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:a16="http://schemas.microsoft.com/office/drawing/2014/main" xmlns="" id="{530C4DF4-092C-D6E1-9D41-D2663875EE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3942" y="1705665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FEE41659-2D1F-8265-9825-53C7F16F010E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5D9EAF9D-764D-D255-39B2-519B2A3E8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好看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:a16="http://schemas.microsoft.com/office/drawing/2014/main" xmlns="" id="{CCD002EA-ACA2-2EEC-02A1-020B1AE6C3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1705665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好听</a:t>
            </a:r>
          </a:p>
        </p:txBody>
      </p:sp>
      <p:sp>
        <p:nvSpPr>
          <p:cNvPr id="85002" name="文本框 107">
            <a:extLst>
              <a:ext uri="{FF2B5EF4-FFF2-40B4-BE49-F238E27FC236}">
                <a16:creationId xmlns:a16="http://schemas.microsoft.com/office/drawing/2014/main" xmlns="" id="{A5176A05-688B-C58D-0095-904C9E14EF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5622" y="2550480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好玩儿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3724BF8F-FC93-F5C8-77E6-6DEDCFC042E3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5C3D0486-5D38-8EAF-896F-08E8DAD3BE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DF9F92D9-7781-7BBE-AF60-A709C4161052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:a16="http://schemas.microsoft.com/office/drawing/2014/main" xmlns="" id="{2F1F99E6-F64D-BF15-DC59-7D22D50498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9934" y="1689493"/>
            <a:ext cx="480131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好听的歌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歌好听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中文歌好听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:a16="http://schemas.microsoft.com/office/drawing/2014/main" xmlns="" id="{4A53B087-8BFC-D7EE-A8F4-1992E1E705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3203" y="3391460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雨</a:t>
            </a:r>
          </a:p>
        </p:txBody>
      </p:sp>
    </p:spTree>
    <p:extLst>
      <p:ext uri="{BB962C8B-B14F-4D97-AF65-F5344CB8AC3E}">
        <p14:creationId xmlns:p14="http://schemas.microsoft.com/office/powerpoint/2010/main" val="188314859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A4CAE0D-AFF1-6EC6-283C-1E2465D5C4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:a16="http://schemas.microsoft.com/office/drawing/2014/main" xmlns="" id="{70E6369E-4E52-3D8B-6BB8-FE3C820844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2052" y="2518489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:a16="http://schemas.microsoft.com/office/drawing/2014/main" xmlns="" id="{306E994C-EF78-B502-364A-4A1E22EE39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8554" y="254468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D2D24013-3ED6-89AD-8AA7-9D3B06B1D916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94BFCE86-7859-2217-C6A6-713D14FB13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好看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:a16="http://schemas.microsoft.com/office/drawing/2014/main" xmlns="" id="{2E0922F4-4B66-17F3-CB9F-27A871D14A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1705665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好听</a:t>
            </a:r>
          </a:p>
        </p:txBody>
      </p:sp>
      <p:sp>
        <p:nvSpPr>
          <p:cNvPr id="85002" name="文本框 107">
            <a:extLst>
              <a:ext uri="{FF2B5EF4-FFF2-40B4-BE49-F238E27FC236}">
                <a16:creationId xmlns:a16="http://schemas.microsoft.com/office/drawing/2014/main" xmlns="" id="{34E38632-6C20-423B-ED08-23FCF786B4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5622" y="2550480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好玩儿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8FFCE488-49F7-46A4-F25B-AF45C99E9F92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58E34BA6-BB1A-D382-CA07-1EBECD899C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FFF4E0D1-A2B6-E803-F6CA-3D731AA6D4BF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:a16="http://schemas.microsoft.com/office/drawing/2014/main" xmlns="" id="{C628A4AB-E18F-30E1-202D-82A8F0695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5499" y="2578962"/>
            <a:ext cx="557075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很好玩儿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好玩儿的东西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这里好玩儿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:a16="http://schemas.microsoft.com/office/drawing/2014/main" xmlns="" id="{AF4B60E8-E10F-58D7-E824-E2F832AACB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3203" y="3391460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雨</a:t>
            </a:r>
          </a:p>
        </p:txBody>
      </p:sp>
    </p:spTree>
    <p:extLst>
      <p:ext uri="{BB962C8B-B14F-4D97-AF65-F5344CB8AC3E}">
        <p14:creationId xmlns:p14="http://schemas.microsoft.com/office/powerpoint/2010/main" val="296222588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CE3B92E-0478-E69F-A168-467A6097D2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:a16="http://schemas.microsoft.com/office/drawing/2014/main" xmlns="" id="{4AEEF809-CDB3-5457-E743-CC118B4768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2852" y="3378828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:a16="http://schemas.microsoft.com/office/drawing/2014/main" xmlns="" id="{7225AC42-6678-EACA-708A-7955BCC94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8554" y="3405022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A655BD7C-F983-4799-A056-4641E8E8F12E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2782CB87-4971-4339-55D5-2D0FFA5119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好看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:a16="http://schemas.microsoft.com/office/drawing/2014/main" xmlns="" id="{E52EEF7E-EC5B-2BEA-4315-9878FD06A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1705665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好听</a:t>
            </a:r>
          </a:p>
        </p:txBody>
      </p:sp>
      <p:sp>
        <p:nvSpPr>
          <p:cNvPr id="85002" name="文本框 107">
            <a:extLst>
              <a:ext uri="{FF2B5EF4-FFF2-40B4-BE49-F238E27FC236}">
                <a16:creationId xmlns:a16="http://schemas.microsoft.com/office/drawing/2014/main" xmlns="" id="{17DD8D5D-9BE7-4CFD-9E52-B269439582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5622" y="2550480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好玩儿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F5160E1D-DF4F-2E4C-CAE7-B4BE49221625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6B90DA4A-3EF9-8324-F28B-0B41FF07B7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FFD56FD0-5E48-4A66-8153-874B2229F41D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:a16="http://schemas.microsoft.com/office/drawing/2014/main" xmlns="" id="{940920CE-7C8F-4939-9E95-22E28B896A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5499" y="3420269"/>
            <a:ext cx="295465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下雨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大雨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雨大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:a16="http://schemas.microsoft.com/office/drawing/2014/main" xmlns="" id="{9A3E84B3-FD26-636D-B0F2-E18B28D82C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3203" y="3391460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雨</a:t>
            </a:r>
          </a:p>
        </p:txBody>
      </p:sp>
    </p:spTree>
    <p:extLst>
      <p:ext uri="{BB962C8B-B14F-4D97-AF65-F5344CB8AC3E}">
        <p14:creationId xmlns:p14="http://schemas.microsoft.com/office/powerpoint/2010/main" val="127100338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圆角矩形 32"/>
          <p:cNvSpPr>
            <a:spLocks noChangeArrowheads="1"/>
          </p:cNvSpPr>
          <p:nvPr/>
        </p:nvSpPr>
        <p:spPr bwMode="auto">
          <a:xfrm>
            <a:off x="1870075" y="402510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5" name="圆角矩形 32"/>
          <p:cNvSpPr>
            <a:spLocks noChangeArrowheads="1"/>
          </p:cNvSpPr>
          <p:nvPr/>
        </p:nvSpPr>
        <p:spPr bwMode="auto">
          <a:xfrm>
            <a:off x="1870075" y="302021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6" name="圆角矩形 32"/>
          <p:cNvSpPr>
            <a:spLocks noChangeArrowheads="1"/>
          </p:cNvSpPr>
          <p:nvPr/>
        </p:nvSpPr>
        <p:spPr bwMode="auto">
          <a:xfrm>
            <a:off x="1870075" y="203596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870075" y="109140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好看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好听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1939447" y="3004571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好玩儿</a:t>
            </a:r>
          </a:p>
        </p:txBody>
      </p: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590925" y="1107281"/>
            <a:ext cx="518603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好看的书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好看的衣服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好看的人</a:t>
            </a: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2300122" y="4014899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雨</a:t>
            </a:r>
          </a:p>
        </p:txBody>
      </p:sp>
      <p:sp>
        <p:nvSpPr>
          <p:cNvPr id="85008" name="文本框 152"/>
          <p:cNvSpPr>
            <a:spLocks noChangeArrowheads="1"/>
          </p:cNvSpPr>
          <p:nvPr/>
        </p:nvSpPr>
        <p:spPr bwMode="auto">
          <a:xfrm>
            <a:off x="3586163" y="2019027"/>
            <a:ext cx="58015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好听的歌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歌好听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他唱歌不好听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85011" name="文本框 152"/>
          <p:cNvSpPr>
            <a:spLocks noChangeArrowheads="1"/>
          </p:cNvSpPr>
          <p:nvPr/>
        </p:nvSpPr>
        <p:spPr bwMode="auto">
          <a:xfrm>
            <a:off x="3565525" y="3020218"/>
            <a:ext cx="557075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很好玩儿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好玩儿的东西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这里好玩儿</a:t>
            </a:r>
          </a:p>
        </p:txBody>
      </p:sp>
      <p:sp>
        <p:nvSpPr>
          <p:cNvPr id="7" name="文本框 152"/>
          <p:cNvSpPr>
            <a:spLocks noChangeArrowheads="1"/>
          </p:cNvSpPr>
          <p:nvPr/>
        </p:nvSpPr>
        <p:spPr bwMode="auto">
          <a:xfrm>
            <a:off x="3590925" y="4075409"/>
            <a:ext cx="487825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下雨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大雨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雨大</a:t>
            </a:r>
          </a:p>
        </p:txBody>
      </p:sp>
      <p:grpSp>
        <p:nvGrpSpPr>
          <p:cNvPr id="16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17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2946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82947" name="组合 8"/>
          <p:cNvGrpSpPr>
            <a:grpSpLocks/>
          </p:cNvGrpSpPr>
          <p:nvPr/>
        </p:nvGrpSpPr>
        <p:grpSpPr bwMode="auto">
          <a:xfrm>
            <a:off x="307975" y="6350"/>
            <a:ext cx="5440363" cy="646113"/>
            <a:chOff x="308629" y="6819"/>
            <a:chExt cx="5439649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541901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语言点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Language Points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368"/>
              <a:ext cx="543964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latin typeface="+mn-ea"/>
                <a:ea typeface="+mn-ea"/>
              </a:rPr>
              <a:t>1.</a:t>
            </a:r>
            <a:r>
              <a:rPr lang="zh-CN" altLang="en-US" sz="2800" b="1" dirty="0">
                <a:latin typeface="+mn-ea"/>
                <a:ea typeface="+mn-ea"/>
              </a:rPr>
              <a:t>疑问代词“怎么样” </a:t>
            </a:r>
            <a:r>
              <a:rPr lang="en-US" altLang="zh-CN" dirty="0">
                <a:latin typeface="+mn-ea"/>
                <a:ea typeface="+mn-ea"/>
              </a:rPr>
              <a:t>The Interrogative pronoun</a:t>
            </a:r>
            <a:r>
              <a:rPr lang="zh-CN" altLang="en-US" dirty="0">
                <a:latin typeface="+mn-ea"/>
                <a:ea typeface="+mn-ea"/>
              </a:rPr>
              <a:t>“怎么样”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67115" y="1513508"/>
            <a:ext cx="2469768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……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怎么样？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1881188" y="2339975"/>
            <a:ext cx="7199312" cy="2720975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708275" y="2620963"/>
            <a:ext cx="727392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）你的汉语怎么样？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692400" y="3382963"/>
            <a:ext cx="86185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）你妈妈身体怎么样？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708275" y="4000500"/>
            <a:ext cx="39449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）明天天气怎么样？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970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cxnSp>
        <p:nvCxnSpPr>
          <p:cNvPr id="44" name="直接连接符 43"/>
          <p:cNvCxnSpPr/>
          <p:nvPr/>
        </p:nvCxnSpPr>
        <p:spPr bwMode="auto">
          <a:xfrm>
            <a:off x="307975" y="652463"/>
            <a:ext cx="2724150" cy="1587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0225" y="812800"/>
            <a:ext cx="94805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2.</a:t>
            </a:r>
            <a:r>
              <a:rPr lang="zh-CN" altLang="en-US" sz="2800" b="1" dirty="0">
                <a:latin typeface="+mn-ea"/>
                <a:ea typeface="+mn-ea"/>
              </a:rPr>
              <a:t>主语谓语句 </a:t>
            </a:r>
            <a:r>
              <a:rPr lang="en-US" altLang="zh-CN" dirty="0">
                <a:latin typeface="+mn-ea"/>
                <a:ea typeface="+mn-ea"/>
              </a:rPr>
              <a:t>Sentences with a Subject-Predicate Phrase as the Predicate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87787" y="1576502"/>
            <a:ext cx="4950405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全句主语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全句谓语（主语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谓语）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611313" y="2536825"/>
          <a:ext cx="9093802" cy="29439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21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008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31075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00841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Subject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E75B6">
                        <a:alpha val="85098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Predicate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>
                        <a:alpha val="85098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>
                        <a:alpha val="8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857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Subject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Predicate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0462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我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身体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不太好。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7172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明天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天气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很好。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你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身体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怎么样？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994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cxnSp>
        <p:nvCxnSpPr>
          <p:cNvPr id="44" name="直接连接符 43"/>
          <p:cNvCxnSpPr/>
          <p:nvPr/>
        </p:nvCxnSpPr>
        <p:spPr bwMode="auto">
          <a:xfrm>
            <a:off x="307975" y="652463"/>
            <a:ext cx="2724150" cy="1587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0225" y="812800"/>
            <a:ext cx="83137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3.</a:t>
            </a:r>
            <a:r>
              <a:rPr lang="zh-CN" altLang="en-US" sz="2800" b="1" dirty="0">
                <a:latin typeface="+mn-ea"/>
                <a:ea typeface="+mn-ea"/>
              </a:rPr>
              <a:t>程度副词“太” </a:t>
            </a:r>
            <a:r>
              <a:rPr lang="en-US" altLang="zh-CN" dirty="0">
                <a:latin typeface="+mn-ea"/>
                <a:ea typeface="+mn-ea"/>
              </a:rPr>
              <a:t>The Adverb</a:t>
            </a:r>
            <a:r>
              <a:rPr lang="zh-CN" altLang="en-US" dirty="0">
                <a:latin typeface="+mn-ea"/>
                <a:ea typeface="+mn-ea"/>
              </a:rPr>
              <a:t>“太”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52972" y="1564660"/>
            <a:ext cx="2478504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太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形容词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了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65037" y="2171716"/>
            <a:ext cx="2214191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不太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形容词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1881188" y="2917825"/>
            <a:ext cx="6632575" cy="2584450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708275" y="3124200"/>
            <a:ext cx="7273925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）太热了。</a:t>
            </a:r>
            <a:endParaRPr lang="en-US" altLang="zh-CN" sz="28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692400" y="3886200"/>
            <a:ext cx="86185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）天气太冷了。</a:t>
            </a:r>
            <a:endParaRPr lang="en-US" altLang="zh-CN" sz="28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708275" y="4503738"/>
            <a:ext cx="3584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）我身体不太好。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018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86019" name="组合 8"/>
          <p:cNvGrpSpPr>
            <a:grpSpLocks/>
          </p:cNvGrpSpPr>
          <p:nvPr/>
        </p:nvGrpSpPr>
        <p:grpSpPr bwMode="auto">
          <a:xfrm>
            <a:off x="307975" y="6350"/>
            <a:ext cx="5440363" cy="646113"/>
            <a:chOff x="308629" y="6819"/>
            <a:chExt cx="5439649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541901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语言点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Language Points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368"/>
              <a:ext cx="543964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latin typeface="+mn-ea"/>
                <a:ea typeface="+mn-ea"/>
              </a:rPr>
              <a:t>4.</a:t>
            </a:r>
            <a:r>
              <a:rPr lang="zh-CN" altLang="en-US" sz="2800" b="1" dirty="0">
                <a:latin typeface="+mn-ea"/>
                <a:ea typeface="+mn-ea"/>
              </a:rPr>
              <a:t>能愿动词“会”（</a:t>
            </a:r>
            <a:r>
              <a:rPr lang="en-US" altLang="zh-CN" sz="2800" b="1" dirty="0">
                <a:latin typeface="+mn-ea"/>
                <a:ea typeface="+mn-ea"/>
              </a:rPr>
              <a:t>2</a:t>
            </a:r>
            <a:r>
              <a:rPr lang="zh-CN" altLang="en-US" sz="2800" b="1" dirty="0">
                <a:latin typeface="+mn-ea"/>
                <a:ea typeface="+mn-ea"/>
              </a:rPr>
              <a:t>） </a:t>
            </a:r>
            <a:r>
              <a:rPr lang="en-US" altLang="zh-CN" dirty="0">
                <a:latin typeface="+mn-ea"/>
                <a:ea typeface="+mn-ea"/>
              </a:rPr>
              <a:t>The Modal Verb</a:t>
            </a:r>
            <a:r>
              <a:rPr lang="zh-CN" altLang="en-US" dirty="0">
                <a:latin typeface="+mn-ea"/>
                <a:ea typeface="+mn-ea"/>
              </a:rPr>
              <a:t>“会”（</a:t>
            </a:r>
            <a:r>
              <a:rPr lang="en-US" altLang="zh-CN" dirty="0">
                <a:latin typeface="+mn-ea"/>
                <a:ea typeface="+mn-ea"/>
              </a:rPr>
              <a:t>2</a:t>
            </a:r>
            <a:r>
              <a:rPr lang="zh-CN" altLang="en-US" dirty="0">
                <a:latin typeface="+mn-ea"/>
                <a:ea typeface="+mn-ea"/>
              </a:rPr>
              <a:t>）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67115" y="1513508"/>
            <a:ext cx="3447230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主语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（不）会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动词。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1881188" y="2339975"/>
            <a:ext cx="7531100" cy="3492500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314575" y="2655888"/>
            <a:ext cx="861853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：爸爸八点前会回家吗？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         B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：会。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314575" y="3625850"/>
            <a:ext cx="41878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：明天她会来吗？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         B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：她会来。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309813" y="4595813"/>
            <a:ext cx="426561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：今天会下雨吗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？</a:t>
            </a:r>
            <a:endParaRPr lang="en-US" altLang="zh-CN" sz="28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   B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：今天不会下雨。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538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5539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1. </a:t>
            </a:r>
            <a:r>
              <a:rPr lang="zh-CN" altLang="en-US" sz="2800" b="1" dirty="0"/>
              <a:t>认识独体字（笔画） </a:t>
            </a:r>
            <a:r>
              <a:rPr lang="en-US" altLang="zh-CN" dirty="0">
                <a:latin typeface="+mn-ea"/>
                <a:ea typeface="+mn-ea"/>
              </a:rPr>
              <a:t>Single-Component Characters</a:t>
            </a:r>
            <a:r>
              <a:rPr lang="zh-CN" altLang="en-US" dirty="0">
                <a:latin typeface="+mn-ea"/>
                <a:ea typeface="+mn-ea"/>
              </a:rPr>
              <a:t>（</a:t>
            </a:r>
            <a:r>
              <a:rPr lang="en-US" altLang="zh-CN" dirty="0">
                <a:latin typeface="+mn-ea"/>
                <a:ea typeface="+mn-ea"/>
              </a:rPr>
              <a:t>Strokes</a:t>
            </a:r>
            <a:r>
              <a:rPr lang="zh-CN" altLang="en-US" dirty="0">
                <a:latin typeface="+mn-ea"/>
                <a:ea typeface="+mn-ea"/>
              </a:rPr>
              <a:t>）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65541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1813" y="2589213"/>
            <a:ext cx="1900237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2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2589213"/>
            <a:ext cx="1901825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3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91613" y="2613025"/>
            <a:ext cx="1901825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63" name="Freeform 27"/>
          <p:cNvSpPr>
            <a:spLocks/>
          </p:cNvSpPr>
          <p:nvPr/>
        </p:nvSpPr>
        <p:spPr bwMode="auto">
          <a:xfrm>
            <a:off x="2443163" y="2960688"/>
            <a:ext cx="581025" cy="176212"/>
          </a:xfrm>
          <a:custGeom>
            <a:avLst/>
            <a:gdLst/>
            <a:ahLst/>
            <a:cxnLst>
              <a:cxn ang="0">
                <a:pos x="48" y="111"/>
              </a:cxn>
              <a:cxn ang="0">
                <a:pos x="32" y="111"/>
              </a:cxn>
              <a:cxn ang="0">
                <a:pos x="16" y="96"/>
              </a:cxn>
              <a:cxn ang="0">
                <a:pos x="0" y="88"/>
              </a:cxn>
              <a:cxn ang="0">
                <a:pos x="0" y="80"/>
              </a:cxn>
              <a:cxn ang="0">
                <a:pos x="0" y="80"/>
              </a:cxn>
              <a:cxn ang="0">
                <a:pos x="0" y="80"/>
              </a:cxn>
              <a:cxn ang="0">
                <a:pos x="0" y="72"/>
              </a:cxn>
              <a:cxn ang="0">
                <a:pos x="16" y="72"/>
              </a:cxn>
              <a:cxn ang="0">
                <a:pos x="32" y="64"/>
              </a:cxn>
              <a:cxn ang="0">
                <a:pos x="48" y="64"/>
              </a:cxn>
              <a:cxn ang="0">
                <a:pos x="72" y="56"/>
              </a:cxn>
              <a:cxn ang="0">
                <a:pos x="104" y="48"/>
              </a:cxn>
              <a:cxn ang="0">
                <a:pos x="135" y="40"/>
              </a:cxn>
              <a:cxn ang="0">
                <a:pos x="167" y="32"/>
              </a:cxn>
              <a:cxn ang="0">
                <a:pos x="199" y="24"/>
              </a:cxn>
              <a:cxn ang="0">
                <a:pos x="223" y="16"/>
              </a:cxn>
              <a:cxn ang="0">
                <a:pos x="247" y="16"/>
              </a:cxn>
              <a:cxn ang="0">
                <a:pos x="263" y="8"/>
              </a:cxn>
              <a:cxn ang="0">
                <a:pos x="287" y="8"/>
              </a:cxn>
              <a:cxn ang="0">
                <a:pos x="295" y="8"/>
              </a:cxn>
              <a:cxn ang="0">
                <a:pos x="311" y="0"/>
              </a:cxn>
              <a:cxn ang="0">
                <a:pos x="326" y="8"/>
              </a:cxn>
              <a:cxn ang="0">
                <a:pos x="334" y="8"/>
              </a:cxn>
              <a:cxn ang="0">
                <a:pos x="350" y="8"/>
              </a:cxn>
              <a:cxn ang="0">
                <a:pos x="358" y="8"/>
              </a:cxn>
              <a:cxn ang="0">
                <a:pos x="358" y="16"/>
              </a:cxn>
              <a:cxn ang="0">
                <a:pos x="366" y="24"/>
              </a:cxn>
              <a:cxn ang="0">
                <a:pos x="366" y="32"/>
              </a:cxn>
              <a:cxn ang="0">
                <a:pos x="366" y="32"/>
              </a:cxn>
              <a:cxn ang="0">
                <a:pos x="358" y="40"/>
              </a:cxn>
              <a:cxn ang="0">
                <a:pos x="350" y="40"/>
              </a:cxn>
              <a:cxn ang="0">
                <a:pos x="334" y="48"/>
              </a:cxn>
              <a:cxn ang="0">
                <a:pos x="311" y="56"/>
              </a:cxn>
              <a:cxn ang="0">
                <a:pos x="287" y="64"/>
              </a:cxn>
              <a:cxn ang="0">
                <a:pos x="255" y="72"/>
              </a:cxn>
              <a:cxn ang="0">
                <a:pos x="215" y="72"/>
              </a:cxn>
              <a:cxn ang="0">
                <a:pos x="183" y="80"/>
              </a:cxn>
              <a:cxn ang="0">
                <a:pos x="151" y="88"/>
              </a:cxn>
              <a:cxn ang="0">
                <a:pos x="128" y="96"/>
              </a:cxn>
              <a:cxn ang="0">
                <a:pos x="104" y="96"/>
              </a:cxn>
              <a:cxn ang="0">
                <a:pos x="80" y="103"/>
              </a:cxn>
              <a:cxn ang="0">
                <a:pos x="64" y="103"/>
              </a:cxn>
              <a:cxn ang="0">
                <a:pos x="56" y="111"/>
              </a:cxn>
              <a:cxn ang="0">
                <a:pos x="48" y="111"/>
              </a:cxn>
              <a:cxn ang="0">
                <a:pos x="48" y="111"/>
              </a:cxn>
            </a:cxnLst>
            <a:rect l="0" t="0" r="r" b="b"/>
            <a:pathLst>
              <a:path w="366" h="111">
                <a:moveTo>
                  <a:pt x="48" y="111"/>
                </a:moveTo>
                <a:lnTo>
                  <a:pt x="32" y="111"/>
                </a:lnTo>
                <a:lnTo>
                  <a:pt x="16" y="96"/>
                </a:lnTo>
                <a:lnTo>
                  <a:pt x="0" y="88"/>
                </a:lnTo>
                <a:lnTo>
                  <a:pt x="0" y="80"/>
                </a:lnTo>
                <a:lnTo>
                  <a:pt x="0" y="80"/>
                </a:lnTo>
                <a:lnTo>
                  <a:pt x="0" y="80"/>
                </a:lnTo>
                <a:lnTo>
                  <a:pt x="0" y="72"/>
                </a:lnTo>
                <a:lnTo>
                  <a:pt x="16" y="72"/>
                </a:lnTo>
                <a:lnTo>
                  <a:pt x="32" y="64"/>
                </a:lnTo>
                <a:lnTo>
                  <a:pt x="48" y="64"/>
                </a:lnTo>
                <a:lnTo>
                  <a:pt x="72" y="56"/>
                </a:lnTo>
                <a:lnTo>
                  <a:pt x="104" y="48"/>
                </a:lnTo>
                <a:lnTo>
                  <a:pt x="135" y="40"/>
                </a:lnTo>
                <a:lnTo>
                  <a:pt x="167" y="32"/>
                </a:lnTo>
                <a:lnTo>
                  <a:pt x="199" y="24"/>
                </a:lnTo>
                <a:lnTo>
                  <a:pt x="223" y="16"/>
                </a:lnTo>
                <a:lnTo>
                  <a:pt x="247" y="16"/>
                </a:lnTo>
                <a:lnTo>
                  <a:pt x="263" y="8"/>
                </a:lnTo>
                <a:lnTo>
                  <a:pt x="287" y="8"/>
                </a:lnTo>
                <a:lnTo>
                  <a:pt x="295" y="8"/>
                </a:lnTo>
                <a:lnTo>
                  <a:pt x="311" y="0"/>
                </a:lnTo>
                <a:lnTo>
                  <a:pt x="326" y="8"/>
                </a:lnTo>
                <a:lnTo>
                  <a:pt x="334" y="8"/>
                </a:lnTo>
                <a:lnTo>
                  <a:pt x="350" y="8"/>
                </a:lnTo>
                <a:lnTo>
                  <a:pt x="358" y="8"/>
                </a:lnTo>
                <a:lnTo>
                  <a:pt x="358" y="16"/>
                </a:lnTo>
                <a:lnTo>
                  <a:pt x="366" y="24"/>
                </a:lnTo>
                <a:lnTo>
                  <a:pt x="366" y="32"/>
                </a:lnTo>
                <a:lnTo>
                  <a:pt x="366" y="32"/>
                </a:lnTo>
                <a:lnTo>
                  <a:pt x="358" y="40"/>
                </a:lnTo>
                <a:lnTo>
                  <a:pt x="350" y="40"/>
                </a:lnTo>
                <a:lnTo>
                  <a:pt x="334" y="48"/>
                </a:lnTo>
                <a:lnTo>
                  <a:pt x="311" y="56"/>
                </a:lnTo>
                <a:lnTo>
                  <a:pt x="287" y="64"/>
                </a:lnTo>
                <a:lnTo>
                  <a:pt x="255" y="72"/>
                </a:lnTo>
                <a:lnTo>
                  <a:pt x="215" y="72"/>
                </a:lnTo>
                <a:lnTo>
                  <a:pt x="183" y="80"/>
                </a:lnTo>
                <a:lnTo>
                  <a:pt x="151" y="88"/>
                </a:lnTo>
                <a:lnTo>
                  <a:pt x="128" y="96"/>
                </a:lnTo>
                <a:lnTo>
                  <a:pt x="104" y="96"/>
                </a:lnTo>
                <a:lnTo>
                  <a:pt x="80" y="103"/>
                </a:lnTo>
                <a:lnTo>
                  <a:pt x="64" y="103"/>
                </a:lnTo>
                <a:lnTo>
                  <a:pt x="56" y="111"/>
                </a:lnTo>
                <a:lnTo>
                  <a:pt x="48" y="111"/>
                </a:lnTo>
                <a:lnTo>
                  <a:pt x="48" y="111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64" name="Freeform 28"/>
          <p:cNvSpPr>
            <a:spLocks/>
          </p:cNvSpPr>
          <p:nvPr/>
        </p:nvSpPr>
        <p:spPr bwMode="auto">
          <a:xfrm>
            <a:off x="2203450" y="3074988"/>
            <a:ext cx="568325" cy="1060450"/>
          </a:xfrm>
          <a:custGeom>
            <a:avLst/>
            <a:gdLst/>
            <a:ahLst/>
            <a:cxnLst>
              <a:cxn ang="0">
                <a:pos x="207" y="445"/>
              </a:cxn>
              <a:cxn ang="0">
                <a:pos x="247" y="358"/>
              </a:cxn>
              <a:cxn ang="0">
                <a:pos x="271" y="278"/>
              </a:cxn>
              <a:cxn ang="0">
                <a:pos x="279" y="215"/>
              </a:cxn>
              <a:cxn ang="0">
                <a:pos x="286" y="143"/>
              </a:cxn>
              <a:cxn ang="0">
                <a:pos x="294" y="55"/>
              </a:cxn>
              <a:cxn ang="0">
                <a:pos x="318" y="8"/>
              </a:cxn>
              <a:cxn ang="0">
                <a:pos x="342" y="24"/>
              </a:cxn>
              <a:cxn ang="0">
                <a:pos x="350" y="31"/>
              </a:cxn>
              <a:cxn ang="0">
                <a:pos x="358" y="55"/>
              </a:cxn>
              <a:cxn ang="0">
                <a:pos x="350" y="87"/>
              </a:cxn>
              <a:cxn ang="0">
                <a:pos x="350" y="111"/>
              </a:cxn>
              <a:cxn ang="0">
                <a:pos x="342" y="151"/>
              </a:cxn>
              <a:cxn ang="0">
                <a:pos x="334" y="199"/>
              </a:cxn>
              <a:cxn ang="0">
                <a:pos x="326" y="262"/>
              </a:cxn>
              <a:cxn ang="0">
                <a:pos x="318" y="310"/>
              </a:cxn>
              <a:cxn ang="0">
                <a:pos x="302" y="358"/>
              </a:cxn>
              <a:cxn ang="0">
                <a:pos x="286" y="398"/>
              </a:cxn>
              <a:cxn ang="0">
                <a:pos x="263" y="445"/>
              </a:cxn>
              <a:cxn ang="0">
                <a:pos x="223" y="509"/>
              </a:cxn>
              <a:cxn ang="0">
                <a:pos x="175" y="573"/>
              </a:cxn>
              <a:cxn ang="0">
                <a:pos x="111" y="620"/>
              </a:cxn>
              <a:cxn ang="0">
                <a:pos x="56" y="652"/>
              </a:cxn>
              <a:cxn ang="0">
                <a:pos x="24" y="660"/>
              </a:cxn>
              <a:cxn ang="0">
                <a:pos x="8" y="668"/>
              </a:cxn>
              <a:cxn ang="0">
                <a:pos x="0" y="668"/>
              </a:cxn>
              <a:cxn ang="0">
                <a:pos x="0" y="668"/>
              </a:cxn>
              <a:cxn ang="0">
                <a:pos x="8" y="660"/>
              </a:cxn>
              <a:cxn ang="0">
                <a:pos x="24" y="644"/>
              </a:cxn>
              <a:cxn ang="0">
                <a:pos x="48" y="628"/>
              </a:cxn>
              <a:cxn ang="0">
                <a:pos x="88" y="589"/>
              </a:cxn>
              <a:cxn ang="0">
                <a:pos x="151" y="533"/>
              </a:cxn>
              <a:cxn ang="0">
                <a:pos x="183" y="493"/>
              </a:cxn>
            </a:cxnLst>
            <a:rect l="0" t="0" r="r" b="b"/>
            <a:pathLst>
              <a:path w="358" h="668">
                <a:moveTo>
                  <a:pt x="183" y="493"/>
                </a:moveTo>
                <a:lnTo>
                  <a:pt x="207" y="445"/>
                </a:lnTo>
                <a:lnTo>
                  <a:pt x="231" y="406"/>
                </a:lnTo>
                <a:lnTo>
                  <a:pt x="247" y="358"/>
                </a:lnTo>
                <a:lnTo>
                  <a:pt x="263" y="302"/>
                </a:lnTo>
                <a:lnTo>
                  <a:pt x="271" y="278"/>
                </a:lnTo>
                <a:lnTo>
                  <a:pt x="271" y="246"/>
                </a:lnTo>
                <a:lnTo>
                  <a:pt x="279" y="215"/>
                </a:lnTo>
                <a:lnTo>
                  <a:pt x="286" y="183"/>
                </a:lnTo>
                <a:lnTo>
                  <a:pt x="286" y="143"/>
                </a:lnTo>
                <a:lnTo>
                  <a:pt x="294" y="95"/>
                </a:lnTo>
                <a:lnTo>
                  <a:pt x="294" y="55"/>
                </a:lnTo>
                <a:lnTo>
                  <a:pt x="294" y="0"/>
                </a:lnTo>
                <a:lnTo>
                  <a:pt x="318" y="8"/>
                </a:lnTo>
                <a:lnTo>
                  <a:pt x="334" y="16"/>
                </a:lnTo>
                <a:lnTo>
                  <a:pt x="342" y="24"/>
                </a:lnTo>
                <a:lnTo>
                  <a:pt x="350" y="24"/>
                </a:lnTo>
                <a:lnTo>
                  <a:pt x="350" y="31"/>
                </a:lnTo>
                <a:lnTo>
                  <a:pt x="358" y="47"/>
                </a:lnTo>
                <a:lnTo>
                  <a:pt x="358" y="55"/>
                </a:lnTo>
                <a:lnTo>
                  <a:pt x="350" y="71"/>
                </a:lnTo>
                <a:lnTo>
                  <a:pt x="350" y="87"/>
                </a:lnTo>
                <a:lnTo>
                  <a:pt x="350" y="95"/>
                </a:lnTo>
                <a:lnTo>
                  <a:pt x="350" y="111"/>
                </a:lnTo>
                <a:lnTo>
                  <a:pt x="342" y="135"/>
                </a:lnTo>
                <a:lnTo>
                  <a:pt x="342" y="151"/>
                </a:lnTo>
                <a:lnTo>
                  <a:pt x="334" y="175"/>
                </a:lnTo>
                <a:lnTo>
                  <a:pt x="334" y="199"/>
                </a:lnTo>
                <a:lnTo>
                  <a:pt x="334" y="230"/>
                </a:lnTo>
                <a:lnTo>
                  <a:pt x="326" y="262"/>
                </a:lnTo>
                <a:lnTo>
                  <a:pt x="318" y="286"/>
                </a:lnTo>
                <a:lnTo>
                  <a:pt x="318" y="310"/>
                </a:lnTo>
                <a:lnTo>
                  <a:pt x="310" y="334"/>
                </a:lnTo>
                <a:lnTo>
                  <a:pt x="302" y="358"/>
                </a:lnTo>
                <a:lnTo>
                  <a:pt x="294" y="382"/>
                </a:lnTo>
                <a:lnTo>
                  <a:pt x="286" y="398"/>
                </a:lnTo>
                <a:lnTo>
                  <a:pt x="279" y="413"/>
                </a:lnTo>
                <a:lnTo>
                  <a:pt x="263" y="445"/>
                </a:lnTo>
                <a:lnTo>
                  <a:pt x="247" y="477"/>
                </a:lnTo>
                <a:lnTo>
                  <a:pt x="223" y="509"/>
                </a:lnTo>
                <a:lnTo>
                  <a:pt x="199" y="541"/>
                </a:lnTo>
                <a:lnTo>
                  <a:pt x="175" y="573"/>
                </a:lnTo>
                <a:lnTo>
                  <a:pt x="143" y="597"/>
                </a:lnTo>
                <a:lnTo>
                  <a:pt x="111" y="620"/>
                </a:lnTo>
                <a:lnTo>
                  <a:pt x="72" y="636"/>
                </a:lnTo>
                <a:lnTo>
                  <a:pt x="56" y="652"/>
                </a:lnTo>
                <a:lnTo>
                  <a:pt x="40" y="660"/>
                </a:lnTo>
                <a:lnTo>
                  <a:pt x="24" y="660"/>
                </a:lnTo>
                <a:lnTo>
                  <a:pt x="16" y="668"/>
                </a:lnTo>
                <a:lnTo>
                  <a:pt x="8" y="668"/>
                </a:lnTo>
                <a:lnTo>
                  <a:pt x="0" y="668"/>
                </a:lnTo>
                <a:lnTo>
                  <a:pt x="0" y="668"/>
                </a:lnTo>
                <a:lnTo>
                  <a:pt x="0" y="668"/>
                </a:lnTo>
                <a:lnTo>
                  <a:pt x="0" y="668"/>
                </a:lnTo>
                <a:lnTo>
                  <a:pt x="0" y="660"/>
                </a:lnTo>
                <a:lnTo>
                  <a:pt x="8" y="660"/>
                </a:lnTo>
                <a:lnTo>
                  <a:pt x="8" y="652"/>
                </a:lnTo>
                <a:lnTo>
                  <a:pt x="24" y="644"/>
                </a:lnTo>
                <a:lnTo>
                  <a:pt x="32" y="636"/>
                </a:lnTo>
                <a:lnTo>
                  <a:pt x="48" y="628"/>
                </a:lnTo>
                <a:lnTo>
                  <a:pt x="64" y="612"/>
                </a:lnTo>
                <a:lnTo>
                  <a:pt x="88" y="589"/>
                </a:lnTo>
                <a:lnTo>
                  <a:pt x="119" y="565"/>
                </a:lnTo>
                <a:lnTo>
                  <a:pt x="151" y="533"/>
                </a:lnTo>
                <a:lnTo>
                  <a:pt x="183" y="493"/>
                </a:lnTo>
                <a:lnTo>
                  <a:pt x="183" y="493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65" name="Freeform 29"/>
          <p:cNvSpPr>
            <a:spLocks/>
          </p:cNvSpPr>
          <p:nvPr/>
        </p:nvSpPr>
        <p:spPr bwMode="auto">
          <a:xfrm>
            <a:off x="2330450" y="3340100"/>
            <a:ext cx="795338" cy="214313"/>
          </a:xfrm>
          <a:custGeom>
            <a:avLst/>
            <a:gdLst/>
            <a:ahLst/>
            <a:cxnLst>
              <a:cxn ang="0">
                <a:pos x="8" y="111"/>
              </a:cxn>
              <a:cxn ang="0">
                <a:pos x="0" y="103"/>
              </a:cxn>
              <a:cxn ang="0">
                <a:pos x="0" y="103"/>
              </a:cxn>
              <a:cxn ang="0">
                <a:pos x="0" y="95"/>
              </a:cxn>
              <a:cxn ang="0">
                <a:pos x="0" y="95"/>
              </a:cxn>
              <a:cxn ang="0">
                <a:pos x="0" y="95"/>
              </a:cxn>
              <a:cxn ang="0">
                <a:pos x="8" y="87"/>
              </a:cxn>
              <a:cxn ang="0">
                <a:pos x="23" y="87"/>
              </a:cxn>
              <a:cxn ang="0">
                <a:pos x="31" y="87"/>
              </a:cxn>
              <a:cxn ang="0">
                <a:pos x="47" y="87"/>
              </a:cxn>
              <a:cxn ang="0">
                <a:pos x="55" y="87"/>
              </a:cxn>
              <a:cxn ang="0">
                <a:pos x="71" y="79"/>
              </a:cxn>
              <a:cxn ang="0">
                <a:pos x="95" y="79"/>
              </a:cxn>
              <a:cxn ang="0">
                <a:pos x="111" y="71"/>
              </a:cxn>
              <a:cxn ang="0">
                <a:pos x="143" y="71"/>
              </a:cxn>
              <a:cxn ang="0">
                <a:pos x="175" y="63"/>
              </a:cxn>
              <a:cxn ang="0">
                <a:pos x="206" y="55"/>
              </a:cxn>
              <a:cxn ang="0">
                <a:pos x="238" y="48"/>
              </a:cxn>
              <a:cxn ang="0">
                <a:pos x="270" y="40"/>
              </a:cxn>
              <a:cxn ang="0">
                <a:pos x="294" y="32"/>
              </a:cxn>
              <a:cxn ang="0">
                <a:pos x="318" y="32"/>
              </a:cxn>
              <a:cxn ang="0">
                <a:pos x="342" y="24"/>
              </a:cxn>
              <a:cxn ang="0">
                <a:pos x="358" y="16"/>
              </a:cxn>
              <a:cxn ang="0">
                <a:pos x="374" y="16"/>
              </a:cxn>
              <a:cxn ang="0">
                <a:pos x="382" y="8"/>
              </a:cxn>
              <a:cxn ang="0">
                <a:pos x="405" y="8"/>
              </a:cxn>
              <a:cxn ang="0">
                <a:pos x="421" y="8"/>
              </a:cxn>
              <a:cxn ang="0">
                <a:pos x="429" y="8"/>
              </a:cxn>
              <a:cxn ang="0">
                <a:pos x="437" y="0"/>
              </a:cxn>
              <a:cxn ang="0">
                <a:pos x="453" y="8"/>
              </a:cxn>
              <a:cxn ang="0">
                <a:pos x="461" y="8"/>
              </a:cxn>
              <a:cxn ang="0">
                <a:pos x="477" y="16"/>
              </a:cxn>
              <a:cxn ang="0">
                <a:pos x="485" y="24"/>
              </a:cxn>
              <a:cxn ang="0">
                <a:pos x="493" y="32"/>
              </a:cxn>
              <a:cxn ang="0">
                <a:pos x="501" y="32"/>
              </a:cxn>
              <a:cxn ang="0">
                <a:pos x="501" y="40"/>
              </a:cxn>
              <a:cxn ang="0">
                <a:pos x="493" y="48"/>
              </a:cxn>
              <a:cxn ang="0">
                <a:pos x="485" y="48"/>
              </a:cxn>
              <a:cxn ang="0">
                <a:pos x="477" y="55"/>
              </a:cxn>
              <a:cxn ang="0">
                <a:pos x="453" y="55"/>
              </a:cxn>
              <a:cxn ang="0">
                <a:pos x="445" y="63"/>
              </a:cxn>
              <a:cxn ang="0">
                <a:pos x="429" y="63"/>
              </a:cxn>
              <a:cxn ang="0">
                <a:pos x="413" y="63"/>
              </a:cxn>
              <a:cxn ang="0">
                <a:pos x="397" y="71"/>
              </a:cxn>
              <a:cxn ang="0">
                <a:pos x="374" y="71"/>
              </a:cxn>
              <a:cxn ang="0">
                <a:pos x="350" y="71"/>
              </a:cxn>
              <a:cxn ang="0">
                <a:pos x="326" y="79"/>
              </a:cxn>
              <a:cxn ang="0">
                <a:pos x="302" y="79"/>
              </a:cxn>
              <a:cxn ang="0">
                <a:pos x="246" y="95"/>
              </a:cxn>
              <a:cxn ang="0">
                <a:pos x="199" y="103"/>
              </a:cxn>
              <a:cxn ang="0">
                <a:pos x="159" y="111"/>
              </a:cxn>
              <a:cxn ang="0">
                <a:pos x="127" y="119"/>
              </a:cxn>
              <a:cxn ang="0">
                <a:pos x="103" y="119"/>
              </a:cxn>
              <a:cxn ang="0">
                <a:pos x="87" y="127"/>
              </a:cxn>
              <a:cxn ang="0">
                <a:pos x="79" y="127"/>
              </a:cxn>
              <a:cxn ang="0">
                <a:pos x="63" y="135"/>
              </a:cxn>
              <a:cxn ang="0">
                <a:pos x="47" y="135"/>
              </a:cxn>
              <a:cxn ang="0">
                <a:pos x="39" y="135"/>
              </a:cxn>
              <a:cxn ang="0">
                <a:pos x="23" y="127"/>
              </a:cxn>
              <a:cxn ang="0">
                <a:pos x="15" y="119"/>
              </a:cxn>
              <a:cxn ang="0">
                <a:pos x="8" y="111"/>
              </a:cxn>
              <a:cxn ang="0">
                <a:pos x="8" y="111"/>
              </a:cxn>
            </a:cxnLst>
            <a:rect l="0" t="0" r="r" b="b"/>
            <a:pathLst>
              <a:path w="501" h="135">
                <a:moveTo>
                  <a:pt x="8" y="111"/>
                </a:moveTo>
                <a:lnTo>
                  <a:pt x="0" y="103"/>
                </a:lnTo>
                <a:lnTo>
                  <a:pt x="0" y="103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8" y="87"/>
                </a:lnTo>
                <a:lnTo>
                  <a:pt x="23" y="87"/>
                </a:lnTo>
                <a:lnTo>
                  <a:pt x="31" y="87"/>
                </a:lnTo>
                <a:lnTo>
                  <a:pt x="47" y="87"/>
                </a:lnTo>
                <a:lnTo>
                  <a:pt x="55" y="87"/>
                </a:lnTo>
                <a:lnTo>
                  <a:pt x="71" y="79"/>
                </a:lnTo>
                <a:lnTo>
                  <a:pt x="95" y="79"/>
                </a:lnTo>
                <a:lnTo>
                  <a:pt x="111" y="71"/>
                </a:lnTo>
                <a:lnTo>
                  <a:pt x="143" y="71"/>
                </a:lnTo>
                <a:lnTo>
                  <a:pt x="175" y="63"/>
                </a:lnTo>
                <a:lnTo>
                  <a:pt x="206" y="55"/>
                </a:lnTo>
                <a:lnTo>
                  <a:pt x="238" y="48"/>
                </a:lnTo>
                <a:lnTo>
                  <a:pt x="270" y="40"/>
                </a:lnTo>
                <a:lnTo>
                  <a:pt x="294" y="32"/>
                </a:lnTo>
                <a:lnTo>
                  <a:pt x="318" y="32"/>
                </a:lnTo>
                <a:lnTo>
                  <a:pt x="342" y="24"/>
                </a:lnTo>
                <a:lnTo>
                  <a:pt x="358" y="16"/>
                </a:lnTo>
                <a:lnTo>
                  <a:pt x="374" y="16"/>
                </a:lnTo>
                <a:lnTo>
                  <a:pt x="382" y="8"/>
                </a:lnTo>
                <a:lnTo>
                  <a:pt x="405" y="8"/>
                </a:lnTo>
                <a:lnTo>
                  <a:pt x="421" y="8"/>
                </a:lnTo>
                <a:lnTo>
                  <a:pt x="429" y="8"/>
                </a:lnTo>
                <a:lnTo>
                  <a:pt x="437" y="0"/>
                </a:lnTo>
                <a:lnTo>
                  <a:pt x="453" y="8"/>
                </a:lnTo>
                <a:lnTo>
                  <a:pt x="461" y="8"/>
                </a:lnTo>
                <a:lnTo>
                  <a:pt x="477" y="16"/>
                </a:lnTo>
                <a:lnTo>
                  <a:pt x="485" y="24"/>
                </a:lnTo>
                <a:lnTo>
                  <a:pt x="493" y="32"/>
                </a:lnTo>
                <a:lnTo>
                  <a:pt x="501" y="32"/>
                </a:lnTo>
                <a:lnTo>
                  <a:pt x="501" y="40"/>
                </a:lnTo>
                <a:lnTo>
                  <a:pt x="493" y="48"/>
                </a:lnTo>
                <a:lnTo>
                  <a:pt x="485" y="48"/>
                </a:lnTo>
                <a:lnTo>
                  <a:pt x="477" y="55"/>
                </a:lnTo>
                <a:lnTo>
                  <a:pt x="453" y="55"/>
                </a:lnTo>
                <a:lnTo>
                  <a:pt x="445" y="63"/>
                </a:lnTo>
                <a:lnTo>
                  <a:pt x="429" y="63"/>
                </a:lnTo>
                <a:lnTo>
                  <a:pt x="413" y="63"/>
                </a:lnTo>
                <a:lnTo>
                  <a:pt x="397" y="71"/>
                </a:lnTo>
                <a:lnTo>
                  <a:pt x="374" y="71"/>
                </a:lnTo>
                <a:lnTo>
                  <a:pt x="350" y="71"/>
                </a:lnTo>
                <a:lnTo>
                  <a:pt x="326" y="79"/>
                </a:lnTo>
                <a:lnTo>
                  <a:pt x="302" y="79"/>
                </a:lnTo>
                <a:lnTo>
                  <a:pt x="246" y="95"/>
                </a:lnTo>
                <a:lnTo>
                  <a:pt x="199" y="103"/>
                </a:lnTo>
                <a:lnTo>
                  <a:pt x="159" y="111"/>
                </a:lnTo>
                <a:lnTo>
                  <a:pt x="127" y="119"/>
                </a:lnTo>
                <a:lnTo>
                  <a:pt x="103" y="119"/>
                </a:lnTo>
                <a:lnTo>
                  <a:pt x="87" y="127"/>
                </a:lnTo>
                <a:lnTo>
                  <a:pt x="79" y="127"/>
                </a:lnTo>
                <a:lnTo>
                  <a:pt x="63" y="135"/>
                </a:lnTo>
                <a:lnTo>
                  <a:pt x="47" y="135"/>
                </a:lnTo>
                <a:lnTo>
                  <a:pt x="39" y="135"/>
                </a:lnTo>
                <a:lnTo>
                  <a:pt x="23" y="127"/>
                </a:lnTo>
                <a:lnTo>
                  <a:pt x="15" y="119"/>
                </a:lnTo>
                <a:lnTo>
                  <a:pt x="8" y="111"/>
                </a:lnTo>
                <a:lnTo>
                  <a:pt x="8" y="111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66" name="Freeform 30"/>
          <p:cNvSpPr>
            <a:spLocks/>
          </p:cNvSpPr>
          <p:nvPr/>
        </p:nvSpPr>
        <p:spPr bwMode="auto">
          <a:xfrm>
            <a:off x="2646363" y="3465513"/>
            <a:ext cx="757237" cy="708025"/>
          </a:xfrm>
          <a:custGeom>
            <a:avLst/>
            <a:gdLst/>
            <a:ahLst/>
            <a:cxnLst>
              <a:cxn ang="0">
                <a:pos x="286" y="438"/>
              </a:cxn>
              <a:cxn ang="0">
                <a:pos x="278" y="438"/>
              </a:cxn>
              <a:cxn ang="0">
                <a:pos x="262" y="430"/>
              </a:cxn>
              <a:cxn ang="0">
                <a:pos x="254" y="414"/>
              </a:cxn>
              <a:cxn ang="0">
                <a:pos x="238" y="390"/>
              </a:cxn>
              <a:cxn ang="0">
                <a:pos x="230" y="382"/>
              </a:cxn>
              <a:cxn ang="0">
                <a:pos x="222" y="366"/>
              </a:cxn>
              <a:cxn ang="0">
                <a:pos x="206" y="351"/>
              </a:cxn>
              <a:cxn ang="0">
                <a:pos x="198" y="335"/>
              </a:cxn>
              <a:cxn ang="0">
                <a:pos x="183" y="311"/>
              </a:cxn>
              <a:cxn ang="0">
                <a:pos x="167" y="295"/>
              </a:cxn>
              <a:cxn ang="0">
                <a:pos x="151" y="263"/>
              </a:cxn>
              <a:cxn ang="0">
                <a:pos x="135" y="239"/>
              </a:cxn>
              <a:cxn ang="0">
                <a:pos x="103" y="183"/>
              </a:cxn>
              <a:cxn ang="0">
                <a:pos x="63" y="128"/>
              </a:cxn>
              <a:cxn ang="0">
                <a:pos x="31" y="80"/>
              </a:cxn>
              <a:cxn ang="0">
                <a:pos x="0" y="32"/>
              </a:cxn>
              <a:cxn ang="0">
                <a:pos x="15" y="0"/>
              </a:cxn>
              <a:cxn ang="0">
                <a:pos x="39" y="40"/>
              </a:cxn>
              <a:cxn ang="0">
                <a:pos x="79" y="88"/>
              </a:cxn>
              <a:cxn ang="0">
                <a:pos x="95" y="112"/>
              </a:cxn>
              <a:cxn ang="0">
                <a:pos x="119" y="136"/>
              </a:cxn>
              <a:cxn ang="0">
                <a:pos x="143" y="167"/>
              </a:cxn>
              <a:cxn ang="0">
                <a:pos x="159" y="191"/>
              </a:cxn>
              <a:cxn ang="0">
                <a:pos x="183" y="223"/>
              </a:cxn>
              <a:cxn ang="0">
                <a:pos x="206" y="255"/>
              </a:cxn>
              <a:cxn ang="0">
                <a:pos x="238" y="279"/>
              </a:cxn>
              <a:cxn ang="0">
                <a:pos x="262" y="295"/>
              </a:cxn>
              <a:cxn ang="0">
                <a:pos x="286" y="319"/>
              </a:cxn>
              <a:cxn ang="0">
                <a:pos x="310" y="335"/>
              </a:cxn>
              <a:cxn ang="0">
                <a:pos x="342" y="343"/>
              </a:cxn>
              <a:cxn ang="0">
                <a:pos x="366" y="358"/>
              </a:cxn>
              <a:cxn ang="0">
                <a:pos x="397" y="366"/>
              </a:cxn>
              <a:cxn ang="0">
                <a:pos x="413" y="374"/>
              </a:cxn>
              <a:cxn ang="0">
                <a:pos x="437" y="382"/>
              </a:cxn>
              <a:cxn ang="0">
                <a:pos x="445" y="390"/>
              </a:cxn>
              <a:cxn ang="0">
                <a:pos x="461" y="398"/>
              </a:cxn>
              <a:cxn ang="0">
                <a:pos x="469" y="406"/>
              </a:cxn>
              <a:cxn ang="0">
                <a:pos x="477" y="406"/>
              </a:cxn>
              <a:cxn ang="0">
                <a:pos x="477" y="406"/>
              </a:cxn>
              <a:cxn ang="0">
                <a:pos x="477" y="414"/>
              </a:cxn>
              <a:cxn ang="0">
                <a:pos x="469" y="414"/>
              </a:cxn>
              <a:cxn ang="0">
                <a:pos x="461" y="422"/>
              </a:cxn>
              <a:cxn ang="0">
                <a:pos x="453" y="422"/>
              </a:cxn>
              <a:cxn ang="0">
                <a:pos x="445" y="422"/>
              </a:cxn>
              <a:cxn ang="0">
                <a:pos x="429" y="430"/>
              </a:cxn>
              <a:cxn ang="0">
                <a:pos x="413" y="430"/>
              </a:cxn>
              <a:cxn ang="0">
                <a:pos x="397" y="430"/>
              </a:cxn>
              <a:cxn ang="0">
                <a:pos x="358" y="438"/>
              </a:cxn>
              <a:cxn ang="0">
                <a:pos x="326" y="438"/>
              </a:cxn>
              <a:cxn ang="0">
                <a:pos x="302" y="446"/>
              </a:cxn>
              <a:cxn ang="0">
                <a:pos x="286" y="438"/>
              </a:cxn>
              <a:cxn ang="0">
                <a:pos x="286" y="438"/>
              </a:cxn>
            </a:cxnLst>
            <a:rect l="0" t="0" r="r" b="b"/>
            <a:pathLst>
              <a:path w="477" h="446">
                <a:moveTo>
                  <a:pt x="286" y="438"/>
                </a:moveTo>
                <a:lnTo>
                  <a:pt x="278" y="438"/>
                </a:lnTo>
                <a:lnTo>
                  <a:pt x="262" y="430"/>
                </a:lnTo>
                <a:lnTo>
                  <a:pt x="254" y="414"/>
                </a:lnTo>
                <a:lnTo>
                  <a:pt x="238" y="390"/>
                </a:lnTo>
                <a:lnTo>
                  <a:pt x="230" y="382"/>
                </a:lnTo>
                <a:lnTo>
                  <a:pt x="222" y="366"/>
                </a:lnTo>
                <a:lnTo>
                  <a:pt x="206" y="351"/>
                </a:lnTo>
                <a:lnTo>
                  <a:pt x="198" y="335"/>
                </a:lnTo>
                <a:lnTo>
                  <a:pt x="183" y="311"/>
                </a:lnTo>
                <a:lnTo>
                  <a:pt x="167" y="295"/>
                </a:lnTo>
                <a:lnTo>
                  <a:pt x="151" y="263"/>
                </a:lnTo>
                <a:lnTo>
                  <a:pt x="135" y="239"/>
                </a:lnTo>
                <a:lnTo>
                  <a:pt x="103" y="183"/>
                </a:lnTo>
                <a:lnTo>
                  <a:pt x="63" y="128"/>
                </a:lnTo>
                <a:lnTo>
                  <a:pt x="31" y="80"/>
                </a:lnTo>
                <a:lnTo>
                  <a:pt x="0" y="32"/>
                </a:lnTo>
                <a:lnTo>
                  <a:pt x="15" y="0"/>
                </a:lnTo>
                <a:lnTo>
                  <a:pt x="39" y="40"/>
                </a:lnTo>
                <a:lnTo>
                  <a:pt x="79" y="88"/>
                </a:lnTo>
                <a:lnTo>
                  <a:pt x="95" y="112"/>
                </a:lnTo>
                <a:lnTo>
                  <a:pt x="119" y="136"/>
                </a:lnTo>
                <a:lnTo>
                  <a:pt x="143" y="167"/>
                </a:lnTo>
                <a:lnTo>
                  <a:pt x="159" y="191"/>
                </a:lnTo>
                <a:lnTo>
                  <a:pt x="183" y="223"/>
                </a:lnTo>
                <a:lnTo>
                  <a:pt x="206" y="255"/>
                </a:lnTo>
                <a:lnTo>
                  <a:pt x="238" y="279"/>
                </a:lnTo>
                <a:lnTo>
                  <a:pt x="262" y="295"/>
                </a:lnTo>
                <a:lnTo>
                  <a:pt x="286" y="319"/>
                </a:lnTo>
                <a:lnTo>
                  <a:pt x="310" y="335"/>
                </a:lnTo>
                <a:lnTo>
                  <a:pt x="342" y="343"/>
                </a:lnTo>
                <a:lnTo>
                  <a:pt x="366" y="358"/>
                </a:lnTo>
                <a:lnTo>
                  <a:pt x="397" y="366"/>
                </a:lnTo>
                <a:lnTo>
                  <a:pt x="413" y="374"/>
                </a:lnTo>
                <a:lnTo>
                  <a:pt x="437" y="382"/>
                </a:lnTo>
                <a:lnTo>
                  <a:pt x="445" y="390"/>
                </a:lnTo>
                <a:lnTo>
                  <a:pt x="461" y="398"/>
                </a:lnTo>
                <a:lnTo>
                  <a:pt x="469" y="406"/>
                </a:lnTo>
                <a:lnTo>
                  <a:pt x="477" y="406"/>
                </a:lnTo>
                <a:lnTo>
                  <a:pt x="477" y="406"/>
                </a:lnTo>
                <a:lnTo>
                  <a:pt x="477" y="414"/>
                </a:lnTo>
                <a:lnTo>
                  <a:pt x="469" y="414"/>
                </a:lnTo>
                <a:lnTo>
                  <a:pt x="461" y="422"/>
                </a:lnTo>
                <a:lnTo>
                  <a:pt x="453" y="422"/>
                </a:lnTo>
                <a:lnTo>
                  <a:pt x="445" y="422"/>
                </a:lnTo>
                <a:lnTo>
                  <a:pt x="429" y="430"/>
                </a:lnTo>
                <a:lnTo>
                  <a:pt x="413" y="430"/>
                </a:lnTo>
                <a:lnTo>
                  <a:pt x="397" y="430"/>
                </a:lnTo>
                <a:lnTo>
                  <a:pt x="358" y="438"/>
                </a:lnTo>
                <a:lnTo>
                  <a:pt x="326" y="438"/>
                </a:lnTo>
                <a:lnTo>
                  <a:pt x="302" y="446"/>
                </a:lnTo>
                <a:lnTo>
                  <a:pt x="286" y="438"/>
                </a:lnTo>
                <a:lnTo>
                  <a:pt x="286" y="438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74" name="Freeform 38"/>
          <p:cNvSpPr>
            <a:spLocks/>
          </p:cNvSpPr>
          <p:nvPr/>
        </p:nvSpPr>
        <p:spPr bwMode="auto">
          <a:xfrm>
            <a:off x="6143625" y="3228975"/>
            <a:ext cx="442913" cy="127000"/>
          </a:xfrm>
          <a:custGeom>
            <a:avLst/>
            <a:gdLst/>
            <a:ahLst/>
            <a:cxnLst>
              <a:cxn ang="0">
                <a:pos x="112" y="32"/>
              </a:cxn>
              <a:cxn ang="0">
                <a:pos x="143" y="24"/>
              </a:cxn>
              <a:cxn ang="0">
                <a:pos x="159" y="16"/>
              </a:cxn>
              <a:cxn ang="0">
                <a:pos x="183" y="16"/>
              </a:cxn>
              <a:cxn ang="0">
                <a:pos x="199" y="8"/>
              </a:cxn>
              <a:cxn ang="0">
                <a:pos x="215" y="8"/>
              </a:cxn>
              <a:cxn ang="0">
                <a:pos x="223" y="8"/>
              </a:cxn>
              <a:cxn ang="0">
                <a:pos x="231" y="0"/>
              </a:cxn>
              <a:cxn ang="0">
                <a:pos x="239" y="0"/>
              </a:cxn>
              <a:cxn ang="0">
                <a:pos x="247" y="0"/>
              </a:cxn>
              <a:cxn ang="0">
                <a:pos x="263" y="8"/>
              </a:cxn>
              <a:cxn ang="0">
                <a:pos x="271" y="8"/>
              </a:cxn>
              <a:cxn ang="0">
                <a:pos x="279" y="8"/>
              </a:cxn>
              <a:cxn ang="0">
                <a:pos x="279" y="16"/>
              </a:cxn>
              <a:cxn ang="0">
                <a:pos x="279" y="24"/>
              </a:cxn>
              <a:cxn ang="0">
                <a:pos x="271" y="32"/>
              </a:cxn>
              <a:cxn ang="0">
                <a:pos x="263" y="32"/>
              </a:cxn>
              <a:cxn ang="0">
                <a:pos x="255" y="40"/>
              </a:cxn>
              <a:cxn ang="0">
                <a:pos x="239" y="48"/>
              </a:cxn>
              <a:cxn ang="0">
                <a:pos x="215" y="56"/>
              </a:cxn>
              <a:cxn ang="0">
                <a:pos x="191" y="64"/>
              </a:cxn>
              <a:cxn ang="0">
                <a:pos x="167" y="64"/>
              </a:cxn>
              <a:cxn ang="0">
                <a:pos x="112" y="72"/>
              </a:cxn>
              <a:cxn ang="0">
                <a:pos x="88" y="80"/>
              </a:cxn>
              <a:cxn ang="0">
                <a:pos x="64" y="80"/>
              </a:cxn>
              <a:cxn ang="0">
                <a:pos x="48" y="80"/>
              </a:cxn>
              <a:cxn ang="0">
                <a:pos x="24" y="72"/>
              </a:cxn>
              <a:cxn ang="0">
                <a:pos x="16" y="72"/>
              </a:cxn>
              <a:cxn ang="0">
                <a:pos x="8" y="64"/>
              </a:cxn>
              <a:cxn ang="0">
                <a:pos x="0" y="64"/>
              </a:cxn>
              <a:cxn ang="0">
                <a:pos x="8" y="64"/>
              </a:cxn>
              <a:cxn ang="0">
                <a:pos x="8" y="56"/>
              </a:cxn>
              <a:cxn ang="0">
                <a:pos x="16" y="56"/>
              </a:cxn>
              <a:cxn ang="0">
                <a:pos x="24" y="56"/>
              </a:cxn>
              <a:cxn ang="0">
                <a:pos x="32" y="48"/>
              </a:cxn>
              <a:cxn ang="0">
                <a:pos x="48" y="48"/>
              </a:cxn>
              <a:cxn ang="0">
                <a:pos x="72" y="40"/>
              </a:cxn>
              <a:cxn ang="0">
                <a:pos x="88" y="32"/>
              </a:cxn>
              <a:cxn ang="0">
                <a:pos x="112" y="32"/>
              </a:cxn>
              <a:cxn ang="0">
                <a:pos x="112" y="32"/>
              </a:cxn>
            </a:cxnLst>
            <a:rect l="0" t="0" r="r" b="b"/>
            <a:pathLst>
              <a:path w="279" h="80">
                <a:moveTo>
                  <a:pt x="112" y="32"/>
                </a:moveTo>
                <a:lnTo>
                  <a:pt x="143" y="24"/>
                </a:lnTo>
                <a:lnTo>
                  <a:pt x="159" y="16"/>
                </a:lnTo>
                <a:lnTo>
                  <a:pt x="183" y="16"/>
                </a:lnTo>
                <a:lnTo>
                  <a:pt x="199" y="8"/>
                </a:lnTo>
                <a:lnTo>
                  <a:pt x="215" y="8"/>
                </a:lnTo>
                <a:lnTo>
                  <a:pt x="223" y="8"/>
                </a:lnTo>
                <a:lnTo>
                  <a:pt x="231" y="0"/>
                </a:lnTo>
                <a:lnTo>
                  <a:pt x="239" y="0"/>
                </a:lnTo>
                <a:lnTo>
                  <a:pt x="247" y="0"/>
                </a:lnTo>
                <a:lnTo>
                  <a:pt x="263" y="8"/>
                </a:lnTo>
                <a:lnTo>
                  <a:pt x="271" y="8"/>
                </a:lnTo>
                <a:lnTo>
                  <a:pt x="279" y="8"/>
                </a:lnTo>
                <a:lnTo>
                  <a:pt x="279" y="16"/>
                </a:lnTo>
                <a:lnTo>
                  <a:pt x="279" y="24"/>
                </a:lnTo>
                <a:lnTo>
                  <a:pt x="271" y="32"/>
                </a:lnTo>
                <a:lnTo>
                  <a:pt x="263" y="32"/>
                </a:lnTo>
                <a:lnTo>
                  <a:pt x="255" y="40"/>
                </a:lnTo>
                <a:lnTo>
                  <a:pt x="239" y="48"/>
                </a:lnTo>
                <a:lnTo>
                  <a:pt x="215" y="56"/>
                </a:lnTo>
                <a:lnTo>
                  <a:pt x="191" y="64"/>
                </a:lnTo>
                <a:lnTo>
                  <a:pt x="167" y="64"/>
                </a:lnTo>
                <a:lnTo>
                  <a:pt x="112" y="72"/>
                </a:lnTo>
                <a:lnTo>
                  <a:pt x="88" y="80"/>
                </a:lnTo>
                <a:lnTo>
                  <a:pt x="64" y="80"/>
                </a:lnTo>
                <a:lnTo>
                  <a:pt x="48" y="80"/>
                </a:lnTo>
                <a:lnTo>
                  <a:pt x="24" y="72"/>
                </a:lnTo>
                <a:lnTo>
                  <a:pt x="16" y="72"/>
                </a:lnTo>
                <a:lnTo>
                  <a:pt x="8" y="64"/>
                </a:lnTo>
                <a:lnTo>
                  <a:pt x="0" y="64"/>
                </a:lnTo>
                <a:lnTo>
                  <a:pt x="8" y="64"/>
                </a:lnTo>
                <a:lnTo>
                  <a:pt x="8" y="56"/>
                </a:lnTo>
                <a:lnTo>
                  <a:pt x="16" y="56"/>
                </a:lnTo>
                <a:lnTo>
                  <a:pt x="24" y="56"/>
                </a:lnTo>
                <a:lnTo>
                  <a:pt x="32" y="48"/>
                </a:lnTo>
                <a:lnTo>
                  <a:pt x="48" y="48"/>
                </a:lnTo>
                <a:lnTo>
                  <a:pt x="72" y="40"/>
                </a:lnTo>
                <a:lnTo>
                  <a:pt x="88" y="32"/>
                </a:lnTo>
                <a:lnTo>
                  <a:pt x="112" y="32"/>
                </a:lnTo>
                <a:lnTo>
                  <a:pt x="112" y="32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75" name="Freeform 39"/>
          <p:cNvSpPr>
            <a:spLocks/>
          </p:cNvSpPr>
          <p:nvPr/>
        </p:nvSpPr>
        <p:spPr bwMode="auto">
          <a:xfrm>
            <a:off x="6194425" y="3014663"/>
            <a:ext cx="517525" cy="125412"/>
          </a:xfrm>
          <a:custGeom>
            <a:avLst/>
            <a:gdLst/>
            <a:ahLst/>
            <a:cxnLst>
              <a:cxn ang="0">
                <a:pos x="143" y="32"/>
              </a:cxn>
              <a:cxn ang="0">
                <a:pos x="175" y="24"/>
              </a:cxn>
              <a:cxn ang="0">
                <a:pos x="191" y="16"/>
              </a:cxn>
              <a:cxn ang="0">
                <a:pos x="215" y="16"/>
              </a:cxn>
              <a:cxn ang="0">
                <a:pos x="231" y="8"/>
              </a:cxn>
              <a:cxn ang="0">
                <a:pos x="247" y="8"/>
              </a:cxn>
              <a:cxn ang="0">
                <a:pos x="263" y="0"/>
              </a:cxn>
              <a:cxn ang="0">
                <a:pos x="271" y="0"/>
              </a:cxn>
              <a:cxn ang="0">
                <a:pos x="287" y="0"/>
              </a:cxn>
              <a:cxn ang="0">
                <a:pos x="294" y="0"/>
              </a:cxn>
              <a:cxn ang="0">
                <a:pos x="310" y="0"/>
              </a:cxn>
              <a:cxn ang="0">
                <a:pos x="318" y="8"/>
              </a:cxn>
              <a:cxn ang="0">
                <a:pos x="326" y="8"/>
              </a:cxn>
              <a:cxn ang="0">
                <a:pos x="326" y="16"/>
              </a:cxn>
              <a:cxn ang="0">
                <a:pos x="326" y="16"/>
              </a:cxn>
              <a:cxn ang="0">
                <a:pos x="326" y="24"/>
              </a:cxn>
              <a:cxn ang="0">
                <a:pos x="318" y="32"/>
              </a:cxn>
              <a:cxn ang="0">
                <a:pos x="310" y="39"/>
              </a:cxn>
              <a:cxn ang="0">
                <a:pos x="302" y="39"/>
              </a:cxn>
              <a:cxn ang="0">
                <a:pos x="279" y="47"/>
              </a:cxn>
              <a:cxn ang="0">
                <a:pos x="263" y="55"/>
              </a:cxn>
              <a:cxn ang="0">
                <a:pos x="239" y="55"/>
              </a:cxn>
              <a:cxn ang="0">
                <a:pos x="215" y="63"/>
              </a:cxn>
              <a:cxn ang="0">
                <a:pos x="175" y="71"/>
              </a:cxn>
              <a:cxn ang="0">
                <a:pos x="143" y="79"/>
              </a:cxn>
              <a:cxn ang="0">
                <a:pos x="111" y="79"/>
              </a:cxn>
              <a:cxn ang="0">
                <a:pos x="80" y="79"/>
              </a:cxn>
              <a:cxn ang="0">
                <a:pos x="56" y="79"/>
              </a:cxn>
              <a:cxn ang="0">
                <a:pos x="40" y="79"/>
              </a:cxn>
              <a:cxn ang="0">
                <a:pos x="24" y="79"/>
              </a:cxn>
              <a:cxn ang="0">
                <a:pos x="8" y="71"/>
              </a:cxn>
              <a:cxn ang="0">
                <a:pos x="0" y="71"/>
              </a:cxn>
              <a:cxn ang="0">
                <a:pos x="0" y="55"/>
              </a:cxn>
              <a:cxn ang="0">
                <a:pos x="32" y="55"/>
              </a:cxn>
              <a:cxn ang="0">
                <a:pos x="64" y="47"/>
              </a:cxn>
              <a:cxn ang="0">
                <a:pos x="103" y="39"/>
              </a:cxn>
              <a:cxn ang="0">
                <a:pos x="143" y="32"/>
              </a:cxn>
              <a:cxn ang="0">
                <a:pos x="143" y="32"/>
              </a:cxn>
            </a:cxnLst>
            <a:rect l="0" t="0" r="r" b="b"/>
            <a:pathLst>
              <a:path w="326" h="79">
                <a:moveTo>
                  <a:pt x="143" y="32"/>
                </a:moveTo>
                <a:lnTo>
                  <a:pt x="175" y="24"/>
                </a:lnTo>
                <a:lnTo>
                  <a:pt x="191" y="16"/>
                </a:lnTo>
                <a:lnTo>
                  <a:pt x="215" y="16"/>
                </a:lnTo>
                <a:lnTo>
                  <a:pt x="231" y="8"/>
                </a:lnTo>
                <a:lnTo>
                  <a:pt x="247" y="8"/>
                </a:lnTo>
                <a:lnTo>
                  <a:pt x="263" y="0"/>
                </a:lnTo>
                <a:lnTo>
                  <a:pt x="271" y="0"/>
                </a:lnTo>
                <a:lnTo>
                  <a:pt x="287" y="0"/>
                </a:lnTo>
                <a:lnTo>
                  <a:pt x="294" y="0"/>
                </a:lnTo>
                <a:lnTo>
                  <a:pt x="310" y="0"/>
                </a:lnTo>
                <a:lnTo>
                  <a:pt x="318" y="8"/>
                </a:lnTo>
                <a:lnTo>
                  <a:pt x="326" y="8"/>
                </a:lnTo>
                <a:lnTo>
                  <a:pt x="326" y="16"/>
                </a:lnTo>
                <a:lnTo>
                  <a:pt x="326" y="16"/>
                </a:lnTo>
                <a:lnTo>
                  <a:pt x="326" y="24"/>
                </a:lnTo>
                <a:lnTo>
                  <a:pt x="318" y="32"/>
                </a:lnTo>
                <a:lnTo>
                  <a:pt x="310" y="39"/>
                </a:lnTo>
                <a:lnTo>
                  <a:pt x="302" y="39"/>
                </a:lnTo>
                <a:lnTo>
                  <a:pt x="279" y="47"/>
                </a:lnTo>
                <a:lnTo>
                  <a:pt x="263" y="55"/>
                </a:lnTo>
                <a:lnTo>
                  <a:pt x="239" y="55"/>
                </a:lnTo>
                <a:lnTo>
                  <a:pt x="215" y="63"/>
                </a:lnTo>
                <a:lnTo>
                  <a:pt x="175" y="71"/>
                </a:lnTo>
                <a:lnTo>
                  <a:pt x="143" y="79"/>
                </a:lnTo>
                <a:lnTo>
                  <a:pt x="111" y="79"/>
                </a:lnTo>
                <a:lnTo>
                  <a:pt x="80" y="79"/>
                </a:lnTo>
                <a:lnTo>
                  <a:pt x="56" y="79"/>
                </a:lnTo>
                <a:lnTo>
                  <a:pt x="40" y="79"/>
                </a:lnTo>
                <a:lnTo>
                  <a:pt x="24" y="79"/>
                </a:lnTo>
                <a:lnTo>
                  <a:pt x="8" y="71"/>
                </a:lnTo>
                <a:lnTo>
                  <a:pt x="0" y="71"/>
                </a:lnTo>
                <a:lnTo>
                  <a:pt x="0" y="55"/>
                </a:lnTo>
                <a:lnTo>
                  <a:pt x="32" y="55"/>
                </a:lnTo>
                <a:lnTo>
                  <a:pt x="64" y="47"/>
                </a:lnTo>
                <a:lnTo>
                  <a:pt x="103" y="39"/>
                </a:lnTo>
                <a:lnTo>
                  <a:pt x="143" y="32"/>
                </a:lnTo>
                <a:lnTo>
                  <a:pt x="143" y="32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76" name="Freeform 40"/>
          <p:cNvSpPr>
            <a:spLocks/>
          </p:cNvSpPr>
          <p:nvPr/>
        </p:nvSpPr>
        <p:spPr bwMode="auto">
          <a:xfrm>
            <a:off x="5903913" y="2925763"/>
            <a:ext cx="417512" cy="430212"/>
          </a:xfrm>
          <a:custGeom>
            <a:avLst/>
            <a:gdLst/>
            <a:ahLst/>
            <a:cxnLst>
              <a:cxn ang="0">
                <a:pos x="199" y="48"/>
              </a:cxn>
              <a:cxn ang="0">
                <a:pos x="199" y="40"/>
              </a:cxn>
              <a:cxn ang="0">
                <a:pos x="207" y="24"/>
              </a:cxn>
              <a:cxn ang="0">
                <a:pos x="199" y="16"/>
              </a:cxn>
              <a:cxn ang="0">
                <a:pos x="199" y="16"/>
              </a:cxn>
              <a:cxn ang="0">
                <a:pos x="191" y="8"/>
              </a:cxn>
              <a:cxn ang="0">
                <a:pos x="191" y="8"/>
              </a:cxn>
              <a:cxn ang="0">
                <a:pos x="199" y="0"/>
              </a:cxn>
              <a:cxn ang="0">
                <a:pos x="199" y="0"/>
              </a:cxn>
              <a:cxn ang="0">
                <a:pos x="207" y="0"/>
              </a:cxn>
              <a:cxn ang="0">
                <a:pos x="223" y="0"/>
              </a:cxn>
              <a:cxn ang="0">
                <a:pos x="231" y="8"/>
              </a:cxn>
              <a:cxn ang="0">
                <a:pos x="239" y="16"/>
              </a:cxn>
              <a:cxn ang="0">
                <a:pos x="255" y="24"/>
              </a:cxn>
              <a:cxn ang="0">
                <a:pos x="263" y="32"/>
              </a:cxn>
              <a:cxn ang="0">
                <a:pos x="263" y="32"/>
              </a:cxn>
              <a:cxn ang="0">
                <a:pos x="263" y="40"/>
              </a:cxn>
              <a:cxn ang="0">
                <a:pos x="263" y="48"/>
              </a:cxn>
              <a:cxn ang="0">
                <a:pos x="263" y="56"/>
              </a:cxn>
              <a:cxn ang="0">
                <a:pos x="255" y="72"/>
              </a:cxn>
              <a:cxn ang="0">
                <a:pos x="231" y="95"/>
              </a:cxn>
              <a:cxn ang="0">
                <a:pos x="223" y="103"/>
              </a:cxn>
              <a:cxn ang="0">
                <a:pos x="207" y="119"/>
              </a:cxn>
              <a:cxn ang="0">
                <a:pos x="175" y="151"/>
              </a:cxn>
              <a:cxn ang="0">
                <a:pos x="143" y="183"/>
              </a:cxn>
              <a:cxn ang="0">
                <a:pos x="111" y="207"/>
              </a:cxn>
              <a:cxn ang="0">
                <a:pos x="72" y="231"/>
              </a:cxn>
              <a:cxn ang="0">
                <a:pos x="56" y="247"/>
              </a:cxn>
              <a:cxn ang="0">
                <a:pos x="40" y="255"/>
              </a:cxn>
              <a:cxn ang="0">
                <a:pos x="32" y="263"/>
              </a:cxn>
              <a:cxn ang="0">
                <a:pos x="16" y="263"/>
              </a:cxn>
              <a:cxn ang="0">
                <a:pos x="8" y="271"/>
              </a:cxn>
              <a:cxn ang="0">
                <a:pos x="8" y="271"/>
              </a:cxn>
              <a:cxn ang="0">
                <a:pos x="0" y="271"/>
              </a:cxn>
              <a:cxn ang="0">
                <a:pos x="0" y="271"/>
              </a:cxn>
              <a:cxn ang="0">
                <a:pos x="0" y="263"/>
              </a:cxn>
              <a:cxn ang="0">
                <a:pos x="0" y="263"/>
              </a:cxn>
              <a:cxn ang="0">
                <a:pos x="0" y="255"/>
              </a:cxn>
              <a:cxn ang="0">
                <a:pos x="8" y="255"/>
              </a:cxn>
              <a:cxn ang="0">
                <a:pos x="16" y="247"/>
              </a:cxn>
              <a:cxn ang="0">
                <a:pos x="24" y="231"/>
              </a:cxn>
              <a:cxn ang="0">
                <a:pos x="40" y="223"/>
              </a:cxn>
              <a:cxn ang="0">
                <a:pos x="56" y="207"/>
              </a:cxn>
              <a:cxn ang="0">
                <a:pos x="88" y="183"/>
              </a:cxn>
              <a:cxn ang="0">
                <a:pos x="111" y="159"/>
              </a:cxn>
              <a:cxn ang="0">
                <a:pos x="135" y="135"/>
              </a:cxn>
              <a:cxn ang="0">
                <a:pos x="151" y="111"/>
              </a:cxn>
              <a:cxn ang="0">
                <a:pos x="167" y="95"/>
              </a:cxn>
              <a:cxn ang="0">
                <a:pos x="175" y="80"/>
              </a:cxn>
              <a:cxn ang="0">
                <a:pos x="191" y="64"/>
              </a:cxn>
              <a:cxn ang="0">
                <a:pos x="199" y="48"/>
              </a:cxn>
              <a:cxn ang="0">
                <a:pos x="199" y="48"/>
              </a:cxn>
            </a:cxnLst>
            <a:rect l="0" t="0" r="r" b="b"/>
            <a:pathLst>
              <a:path w="263" h="271">
                <a:moveTo>
                  <a:pt x="199" y="48"/>
                </a:moveTo>
                <a:lnTo>
                  <a:pt x="199" y="40"/>
                </a:lnTo>
                <a:lnTo>
                  <a:pt x="207" y="24"/>
                </a:lnTo>
                <a:lnTo>
                  <a:pt x="199" y="16"/>
                </a:lnTo>
                <a:lnTo>
                  <a:pt x="199" y="16"/>
                </a:lnTo>
                <a:lnTo>
                  <a:pt x="191" y="8"/>
                </a:lnTo>
                <a:lnTo>
                  <a:pt x="191" y="8"/>
                </a:lnTo>
                <a:lnTo>
                  <a:pt x="199" y="0"/>
                </a:lnTo>
                <a:lnTo>
                  <a:pt x="199" y="0"/>
                </a:lnTo>
                <a:lnTo>
                  <a:pt x="207" y="0"/>
                </a:lnTo>
                <a:lnTo>
                  <a:pt x="223" y="0"/>
                </a:lnTo>
                <a:lnTo>
                  <a:pt x="231" y="8"/>
                </a:lnTo>
                <a:lnTo>
                  <a:pt x="239" y="16"/>
                </a:lnTo>
                <a:lnTo>
                  <a:pt x="255" y="24"/>
                </a:lnTo>
                <a:lnTo>
                  <a:pt x="263" y="32"/>
                </a:lnTo>
                <a:lnTo>
                  <a:pt x="263" y="32"/>
                </a:lnTo>
                <a:lnTo>
                  <a:pt x="263" y="40"/>
                </a:lnTo>
                <a:lnTo>
                  <a:pt x="263" y="48"/>
                </a:lnTo>
                <a:lnTo>
                  <a:pt x="263" y="56"/>
                </a:lnTo>
                <a:lnTo>
                  <a:pt x="255" y="72"/>
                </a:lnTo>
                <a:lnTo>
                  <a:pt x="231" y="95"/>
                </a:lnTo>
                <a:lnTo>
                  <a:pt x="223" y="103"/>
                </a:lnTo>
                <a:lnTo>
                  <a:pt x="207" y="119"/>
                </a:lnTo>
                <a:lnTo>
                  <a:pt x="175" y="151"/>
                </a:lnTo>
                <a:lnTo>
                  <a:pt x="143" y="183"/>
                </a:lnTo>
                <a:lnTo>
                  <a:pt x="111" y="207"/>
                </a:lnTo>
                <a:lnTo>
                  <a:pt x="72" y="231"/>
                </a:lnTo>
                <a:lnTo>
                  <a:pt x="56" y="247"/>
                </a:lnTo>
                <a:lnTo>
                  <a:pt x="40" y="255"/>
                </a:lnTo>
                <a:lnTo>
                  <a:pt x="32" y="263"/>
                </a:lnTo>
                <a:lnTo>
                  <a:pt x="16" y="263"/>
                </a:lnTo>
                <a:lnTo>
                  <a:pt x="8" y="271"/>
                </a:lnTo>
                <a:lnTo>
                  <a:pt x="8" y="271"/>
                </a:lnTo>
                <a:lnTo>
                  <a:pt x="0" y="271"/>
                </a:lnTo>
                <a:lnTo>
                  <a:pt x="0" y="271"/>
                </a:lnTo>
                <a:lnTo>
                  <a:pt x="0" y="263"/>
                </a:lnTo>
                <a:lnTo>
                  <a:pt x="0" y="263"/>
                </a:lnTo>
                <a:lnTo>
                  <a:pt x="0" y="255"/>
                </a:lnTo>
                <a:lnTo>
                  <a:pt x="8" y="255"/>
                </a:lnTo>
                <a:lnTo>
                  <a:pt x="16" y="247"/>
                </a:lnTo>
                <a:lnTo>
                  <a:pt x="24" y="231"/>
                </a:lnTo>
                <a:lnTo>
                  <a:pt x="40" y="223"/>
                </a:lnTo>
                <a:lnTo>
                  <a:pt x="56" y="207"/>
                </a:lnTo>
                <a:lnTo>
                  <a:pt x="88" y="183"/>
                </a:lnTo>
                <a:lnTo>
                  <a:pt x="111" y="159"/>
                </a:lnTo>
                <a:lnTo>
                  <a:pt x="135" y="135"/>
                </a:lnTo>
                <a:lnTo>
                  <a:pt x="151" y="111"/>
                </a:lnTo>
                <a:lnTo>
                  <a:pt x="167" y="95"/>
                </a:lnTo>
                <a:lnTo>
                  <a:pt x="175" y="80"/>
                </a:lnTo>
                <a:lnTo>
                  <a:pt x="191" y="64"/>
                </a:lnTo>
                <a:lnTo>
                  <a:pt x="199" y="48"/>
                </a:lnTo>
                <a:lnTo>
                  <a:pt x="199" y="48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83" name="Freeform 47"/>
          <p:cNvSpPr>
            <a:spLocks/>
          </p:cNvSpPr>
          <p:nvPr/>
        </p:nvSpPr>
        <p:spPr bwMode="auto">
          <a:xfrm>
            <a:off x="9477375" y="3416300"/>
            <a:ext cx="150813" cy="681038"/>
          </a:xfrm>
          <a:custGeom>
            <a:avLst/>
            <a:gdLst/>
            <a:ahLst/>
            <a:cxnLst>
              <a:cxn ang="0">
                <a:pos x="0" y="23"/>
              </a:cxn>
              <a:cxn ang="0">
                <a:pos x="0" y="8"/>
              </a:cxn>
              <a:cxn ang="0">
                <a:pos x="16" y="0"/>
              </a:cxn>
              <a:cxn ang="0">
                <a:pos x="32" y="8"/>
              </a:cxn>
              <a:cxn ang="0">
                <a:pos x="56" y="15"/>
              </a:cxn>
              <a:cxn ang="0">
                <a:pos x="72" y="31"/>
              </a:cxn>
              <a:cxn ang="0">
                <a:pos x="80" y="31"/>
              </a:cxn>
              <a:cxn ang="0">
                <a:pos x="80" y="55"/>
              </a:cxn>
              <a:cxn ang="0">
                <a:pos x="88" y="87"/>
              </a:cxn>
              <a:cxn ang="0">
                <a:pos x="88" y="135"/>
              </a:cxn>
              <a:cxn ang="0">
                <a:pos x="95" y="199"/>
              </a:cxn>
              <a:cxn ang="0">
                <a:pos x="95" y="246"/>
              </a:cxn>
              <a:cxn ang="0">
                <a:pos x="95" y="294"/>
              </a:cxn>
              <a:cxn ang="0">
                <a:pos x="95" y="326"/>
              </a:cxn>
              <a:cxn ang="0">
                <a:pos x="95" y="358"/>
              </a:cxn>
              <a:cxn ang="0">
                <a:pos x="95" y="390"/>
              </a:cxn>
              <a:cxn ang="0">
                <a:pos x="88" y="413"/>
              </a:cxn>
              <a:cxn ang="0">
                <a:pos x="80" y="421"/>
              </a:cxn>
              <a:cxn ang="0">
                <a:pos x="72" y="421"/>
              </a:cxn>
              <a:cxn ang="0">
                <a:pos x="56" y="405"/>
              </a:cxn>
              <a:cxn ang="0">
                <a:pos x="48" y="382"/>
              </a:cxn>
              <a:cxn ang="0">
                <a:pos x="40" y="358"/>
              </a:cxn>
              <a:cxn ang="0">
                <a:pos x="40" y="342"/>
              </a:cxn>
              <a:cxn ang="0">
                <a:pos x="40" y="318"/>
              </a:cxn>
              <a:cxn ang="0">
                <a:pos x="40" y="286"/>
              </a:cxn>
              <a:cxn ang="0">
                <a:pos x="40" y="262"/>
              </a:cxn>
              <a:cxn ang="0">
                <a:pos x="40" y="222"/>
              </a:cxn>
              <a:cxn ang="0">
                <a:pos x="40" y="183"/>
              </a:cxn>
              <a:cxn ang="0">
                <a:pos x="40" y="135"/>
              </a:cxn>
              <a:cxn ang="0">
                <a:pos x="32" y="87"/>
              </a:cxn>
              <a:cxn ang="0">
                <a:pos x="24" y="55"/>
              </a:cxn>
              <a:cxn ang="0">
                <a:pos x="16" y="39"/>
              </a:cxn>
              <a:cxn ang="0">
                <a:pos x="8" y="31"/>
              </a:cxn>
            </a:cxnLst>
            <a:rect l="0" t="0" r="r" b="b"/>
            <a:pathLst>
              <a:path w="95" h="429">
                <a:moveTo>
                  <a:pt x="8" y="31"/>
                </a:moveTo>
                <a:lnTo>
                  <a:pt x="0" y="23"/>
                </a:lnTo>
                <a:lnTo>
                  <a:pt x="0" y="8"/>
                </a:lnTo>
                <a:lnTo>
                  <a:pt x="0" y="8"/>
                </a:lnTo>
                <a:lnTo>
                  <a:pt x="8" y="0"/>
                </a:lnTo>
                <a:lnTo>
                  <a:pt x="16" y="0"/>
                </a:lnTo>
                <a:lnTo>
                  <a:pt x="24" y="0"/>
                </a:lnTo>
                <a:lnTo>
                  <a:pt x="32" y="8"/>
                </a:lnTo>
                <a:lnTo>
                  <a:pt x="48" y="8"/>
                </a:lnTo>
                <a:lnTo>
                  <a:pt x="56" y="15"/>
                </a:lnTo>
                <a:lnTo>
                  <a:pt x="72" y="23"/>
                </a:lnTo>
                <a:lnTo>
                  <a:pt x="72" y="31"/>
                </a:lnTo>
                <a:lnTo>
                  <a:pt x="80" y="31"/>
                </a:lnTo>
                <a:lnTo>
                  <a:pt x="80" y="31"/>
                </a:lnTo>
                <a:lnTo>
                  <a:pt x="80" y="39"/>
                </a:lnTo>
                <a:lnTo>
                  <a:pt x="80" y="55"/>
                </a:lnTo>
                <a:lnTo>
                  <a:pt x="80" y="71"/>
                </a:lnTo>
                <a:lnTo>
                  <a:pt x="88" y="87"/>
                </a:lnTo>
                <a:lnTo>
                  <a:pt x="88" y="111"/>
                </a:lnTo>
                <a:lnTo>
                  <a:pt x="88" y="135"/>
                </a:lnTo>
                <a:lnTo>
                  <a:pt x="88" y="167"/>
                </a:lnTo>
                <a:lnTo>
                  <a:pt x="95" y="199"/>
                </a:lnTo>
                <a:lnTo>
                  <a:pt x="95" y="222"/>
                </a:lnTo>
                <a:lnTo>
                  <a:pt x="95" y="246"/>
                </a:lnTo>
                <a:lnTo>
                  <a:pt x="95" y="270"/>
                </a:lnTo>
                <a:lnTo>
                  <a:pt x="95" y="294"/>
                </a:lnTo>
                <a:lnTo>
                  <a:pt x="95" y="310"/>
                </a:lnTo>
                <a:lnTo>
                  <a:pt x="95" y="326"/>
                </a:lnTo>
                <a:lnTo>
                  <a:pt x="95" y="334"/>
                </a:lnTo>
                <a:lnTo>
                  <a:pt x="95" y="358"/>
                </a:lnTo>
                <a:lnTo>
                  <a:pt x="95" y="374"/>
                </a:lnTo>
                <a:lnTo>
                  <a:pt x="95" y="390"/>
                </a:lnTo>
                <a:lnTo>
                  <a:pt x="88" y="397"/>
                </a:lnTo>
                <a:lnTo>
                  <a:pt x="88" y="413"/>
                </a:lnTo>
                <a:lnTo>
                  <a:pt x="88" y="421"/>
                </a:lnTo>
                <a:lnTo>
                  <a:pt x="80" y="421"/>
                </a:lnTo>
                <a:lnTo>
                  <a:pt x="72" y="429"/>
                </a:lnTo>
                <a:lnTo>
                  <a:pt x="72" y="421"/>
                </a:lnTo>
                <a:lnTo>
                  <a:pt x="64" y="421"/>
                </a:lnTo>
                <a:lnTo>
                  <a:pt x="56" y="405"/>
                </a:lnTo>
                <a:lnTo>
                  <a:pt x="56" y="390"/>
                </a:lnTo>
                <a:lnTo>
                  <a:pt x="48" y="382"/>
                </a:lnTo>
                <a:lnTo>
                  <a:pt x="40" y="366"/>
                </a:lnTo>
                <a:lnTo>
                  <a:pt x="40" y="358"/>
                </a:lnTo>
                <a:lnTo>
                  <a:pt x="40" y="350"/>
                </a:lnTo>
                <a:lnTo>
                  <a:pt x="40" y="342"/>
                </a:lnTo>
                <a:lnTo>
                  <a:pt x="40" y="326"/>
                </a:lnTo>
                <a:lnTo>
                  <a:pt x="40" y="318"/>
                </a:lnTo>
                <a:lnTo>
                  <a:pt x="40" y="302"/>
                </a:lnTo>
                <a:lnTo>
                  <a:pt x="40" y="286"/>
                </a:lnTo>
                <a:lnTo>
                  <a:pt x="48" y="278"/>
                </a:lnTo>
                <a:lnTo>
                  <a:pt x="40" y="262"/>
                </a:lnTo>
                <a:lnTo>
                  <a:pt x="40" y="246"/>
                </a:lnTo>
                <a:lnTo>
                  <a:pt x="40" y="222"/>
                </a:lnTo>
                <a:lnTo>
                  <a:pt x="40" y="206"/>
                </a:lnTo>
                <a:lnTo>
                  <a:pt x="40" y="183"/>
                </a:lnTo>
                <a:lnTo>
                  <a:pt x="40" y="159"/>
                </a:lnTo>
                <a:lnTo>
                  <a:pt x="40" y="135"/>
                </a:lnTo>
                <a:lnTo>
                  <a:pt x="32" y="111"/>
                </a:lnTo>
                <a:lnTo>
                  <a:pt x="32" y="87"/>
                </a:lnTo>
                <a:lnTo>
                  <a:pt x="24" y="71"/>
                </a:lnTo>
                <a:lnTo>
                  <a:pt x="24" y="55"/>
                </a:lnTo>
                <a:lnTo>
                  <a:pt x="16" y="47"/>
                </a:lnTo>
                <a:lnTo>
                  <a:pt x="16" y="39"/>
                </a:lnTo>
                <a:lnTo>
                  <a:pt x="8" y="31"/>
                </a:lnTo>
                <a:lnTo>
                  <a:pt x="8" y="31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85" name="Freeform 49"/>
          <p:cNvSpPr>
            <a:spLocks/>
          </p:cNvSpPr>
          <p:nvPr/>
        </p:nvSpPr>
        <p:spPr bwMode="auto">
          <a:xfrm>
            <a:off x="9628188" y="2973388"/>
            <a:ext cx="847725" cy="214312"/>
          </a:xfrm>
          <a:custGeom>
            <a:avLst/>
            <a:gdLst/>
            <a:ahLst/>
            <a:cxnLst>
              <a:cxn ang="0">
                <a:pos x="303" y="32"/>
              </a:cxn>
              <a:cxn ang="0">
                <a:pos x="367" y="16"/>
              </a:cxn>
              <a:cxn ang="0">
                <a:pos x="422" y="8"/>
              </a:cxn>
              <a:cxn ang="0">
                <a:pos x="454" y="8"/>
              </a:cxn>
              <a:cxn ang="0">
                <a:pos x="478" y="8"/>
              </a:cxn>
              <a:cxn ang="0">
                <a:pos x="510" y="8"/>
              </a:cxn>
              <a:cxn ang="0">
                <a:pos x="526" y="24"/>
              </a:cxn>
              <a:cxn ang="0">
                <a:pos x="534" y="32"/>
              </a:cxn>
              <a:cxn ang="0">
                <a:pos x="534" y="40"/>
              </a:cxn>
              <a:cxn ang="0">
                <a:pos x="518" y="48"/>
              </a:cxn>
              <a:cxn ang="0">
                <a:pos x="478" y="56"/>
              </a:cxn>
              <a:cxn ang="0">
                <a:pos x="430" y="64"/>
              </a:cxn>
              <a:cxn ang="0">
                <a:pos x="359" y="80"/>
              </a:cxn>
              <a:cxn ang="0">
                <a:pos x="295" y="96"/>
              </a:cxn>
              <a:cxn ang="0">
                <a:pos x="239" y="103"/>
              </a:cxn>
              <a:cxn ang="0">
                <a:pos x="191" y="111"/>
              </a:cxn>
              <a:cxn ang="0">
                <a:pos x="152" y="119"/>
              </a:cxn>
              <a:cxn ang="0">
                <a:pos x="120" y="127"/>
              </a:cxn>
              <a:cxn ang="0">
                <a:pos x="96" y="127"/>
              </a:cxn>
              <a:cxn ang="0">
                <a:pos x="80" y="127"/>
              </a:cxn>
              <a:cxn ang="0">
                <a:pos x="64" y="127"/>
              </a:cxn>
              <a:cxn ang="0">
                <a:pos x="40" y="127"/>
              </a:cxn>
              <a:cxn ang="0">
                <a:pos x="16" y="111"/>
              </a:cxn>
              <a:cxn ang="0">
                <a:pos x="0" y="103"/>
              </a:cxn>
              <a:cxn ang="0">
                <a:pos x="0" y="103"/>
              </a:cxn>
              <a:cxn ang="0">
                <a:pos x="0" y="96"/>
              </a:cxn>
              <a:cxn ang="0">
                <a:pos x="32" y="96"/>
              </a:cxn>
              <a:cxn ang="0">
                <a:pos x="48" y="88"/>
              </a:cxn>
              <a:cxn ang="0">
                <a:pos x="72" y="88"/>
              </a:cxn>
              <a:cxn ang="0">
                <a:pos x="96" y="80"/>
              </a:cxn>
              <a:cxn ang="0">
                <a:pos x="120" y="80"/>
              </a:cxn>
              <a:cxn ang="0">
                <a:pos x="168" y="64"/>
              </a:cxn>
              <a:cxn ang="0">
                <a:pos x="231" y="56"/>
              </a:cxn>
              <a:cxn ang="0">
                <a:pos x="271" y="48"/>
              </a:cxn>
            </a:cxnLst>
            <a:rect l="0" t="0" r="r" b="b"/>
            <a:pathLst>
              <a:path w="534" h="135">
                <a:moveTo>
                  <a:pt x="271" y="48"/>
                </a:moveTo>
                <a:lnTo>
                  <a:pt x="303" y="32"/>
                </a:lnTo>
                <a:lnTo>
                  <a:pt x="343" y="24"/>
                </a:lnTo>
                <a:lnTo>
                  <a:pt x="367" y="16"/>
                </a:lnTo>
                <a:lnTo>
                  <a:pt x="398" y="16"/>
                </a:lnTo>
                <a:lnTo>
                  <a:pt x="422" y="8"/>
                </a:lnTo>
                <a:lnTo>
                  <a:pt x="438" y="8"/>
                </a:lnTo>
                <a:lnTo>
                  <a:pt x="454" y="8"/>
                </a:lnTo>
                <a:lnTo>
                  <a:pt x="462" y="0"/>
                </a:lnTo>
                <a:lnTo>
                  <a:pt x="478" y="8"/>
                </a:lnTo>
                <a:lnTo>
                  <a:pt x="494" y="8"/>
                </a:lnTo>
                <a:lnTo>
                  <a:pt x="510" y="8"/>
                </a:lnTo>
                <a:lnTo>
                  <a:pt x="518" y="16"/>
                </a:lnTo>
                <a:lnTo>
                  <a:pt x="526" y="24"/>
                </a:lnTo>
                <a:lnTo>
                  <a:pt x="526" y="32"/>
                </a:lnTo>
                <a:lnTo>
                  <a:pt x="534" y="32"/>
                </a:lnTo>
                <a:lnTo>
                  <a:pt x="534" y="40"/>
                </a:lnTo>
                <a:lnTo>
                  <a:pt x="534" y="40"/>
                </a:lnTo>
                <a:lnTo>
                  <a:pt x="526" y="40"/>
                </a:lnTo>
                <a:lnTo>
                  <a:pt x="518" y="48"/>
                </a:lnTo>
                <a:lnTo>
                  <a:pt x="502" y="48"/>
                </a:lnTo>
                <a:lnTo>
                  <a:pt x="478" y="56"/>
                </a:lnTo>
                <a:lnTo>
                  <a:pt x="454" y="64"/>
                </a:lnTo>
                <a:lnTo>
                  <a:pt x="430" y="64"/>
                </a:lnTo>
                <a:lnTo>
                  <a:pt x="390" y="72"/>
                </a:lnTo>
                <a:lnTo>
                  <a:pt x="359" y="80"/>
                </a:lnTo>
                <a:lnTo>
                  <a:pt x="327" y="88"/>
                </a:lnTo>
                <a:lnTo>
                  <a:pt x="295" y="96"/>
                </a:lnTo>
                <a:lnTo>
                  <a:pt x="263" y="96"/>
                </a:lnTo>
                <a:lnTo>
                  <a:pt x="239" y="103"/>
                </a:lnTo>
                <a:lnTo>
                  <a:pt x="215" y="111"/>
                </a:lnTo>
                <a:lnTo>
                  <a:pt x="191" y="111"/>
                </a:lnTo>
                <a:lnTo>
                  <a:pt x="176" y="119"/>
                </a:lnTo>
                <a:lnTo>
                  <a:pt x="152" y="119"/>
                </a:lnTo>
                <a:lnTo>
                  <a:pt x="136" y="127"/>
                </a:lnTo>
                <a:lnTo>
                  <a:pt x="120" y="127"/>
                </a:lnTo>
                <a:lnTo>
                  <a:pt x="104" y="127"/>
                </a:lnTo>
                <a:lnTo>
                  <a:pt x="96" y="127"/>
                </a:lnTo>
                <a:lnTo>
                  <a:pt x="88" y="127"/>
                </a:lnTo>
                <a:lnTo>
                  <a:pt x="80" y="127"/>
                </a:lnTo>
                <a:lnTo>
                  <a:pt x="72" y="135"/>
                </a:lnTo>
                <a:lnTo>
                  <a:pt x="64" y="127"/>
                </a:lnTo>
                <a:lnTo>
                  <a:pt x="48" y="127"/>
                </a:lnTo>
                <a:lnTo>
                  <a:pt x="40" y="127"/>
                </a:lnTo>
                <a:lnTo>
                  <a:pt x="24" y="119"/>
                </a:lnTo>
                <a:lnTo>
                  <a:pt x="16" y="111"/>
                </a:lnTo>
                <a:lnTo>
                  <a:pt x="8" y="111"/>
                </a:lnTo>
                <a:lnTo>
                  <a:pt x="0" y="103"/>
                </a:lnTo>
                <a:lnTo>
                  <a:pt x="0" y="103"/>
                </a:lnTo>
                <a:lnTo>
                  <a:pt x="0" y="103"/>
                </a:lnTo>
                <a:lnTo>
                  <a:pt x="0" y="96"/>
                </a:lnTo>
                <a:lnTo>
                  <a:pt x="0" y="96"/>
                </a:lnTo>
                <a:lnTo>
                  <a:pt x="8" y="96"/>
                </a:lnTo>
                <a:lnTo>
                  <a:pt x="32" y="96"/>
                </a:lnTo>
                <a:lnTo>
                  <a:pt x="40" y="88"/>
                </a:lnTo>
                <a:lnTo>
                  <a:pt x="48" y="88"/>
                </a:lnTo>
                <a:lnTo>
                  <a:pt x="56" y="88"/>
                </a:lnTo>
                <a:lnTo>
                  <a:pt x="72" y="88"/>
                </a:lnTo>
                <a:lnTo>
                  <a:pt x="80" y="88"/>
                </a:lnTo>
                <a:lnTo>
                  <a:pt x="96" y="80"/>
                </a:lnTo>
                <a:lnTo>
                  <a:pt x="104" y="80"/>
                </a:lnTo>
                <a:lnTo>
                  <a:pt x="120" y="80"/>
                </a:lnTo>
                <a:lnTo>
                  <a:pt x="144" y="72"/>
                </a:lnTo>
                <a:lnTo>
                  <a:pt x="168" y="64"/>
                </a:lnTo>
                <a:lnTo>
                  <a:pt x="199" y="64"/>
                </a:lnTo>
                <a:lnTo>
                  <a:pt x="231" y="56"/>
                </a:lnTo>
                <a:lnTo>
                  <a:pt x="271" y="48"/>
                </a:lnTo>
                <a:lnTo>
                  <a:pt x="271" y="48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86" name="Freeform 50"/>
          <p:cNvSpPr>
            <a:spLocks/>
          </p:cNvSpPr>
          <p:nvPr/>
        </p:nvSpPr>
        <p:spPr bwMode="auto">
          <a:xfrm>
            <a:off x="9944100" y="3100388"/>
            <a:ext cx="114300" cy="909637"/>
          </a:xfrm>
          <a:custGeom>
            <a:avLst/>
            <a:gdLst/>
            <a:ahLst/>
            <a:cxnLst>
              <a:cxn ang="0">
                <a:pos x="16" y="541"/>
              </a:cxn>
              <a:cxn ang="0">
                <a:pos x="8" y="517"/>
              </a:cxn>
              <a:cxn ang="0">
                <a:pos x="8" y="501"/>
              </a:cxn>
              <a:cxn ang="0">
                <a:pos x="0" y="493"/>
              </a:cxn>
              <a:cxn ang="0">
                <a:pos x="0" y="485"/>
              </a:cxn>
              <a:cxn ang="0">
                <a:pos x="0" y="477"/>
              </a:cxn>
              <a:cxn ang="0">
                <a:pos x="8" y="461"/>
              </a:cxn>
              <a:cxn ang="0">
                <a:pos x="8" y="437"/>
              </a:cxn>
              <a:cxn ang="0">
                <a:pos x="8" y="413"/>
              </a:cxn>
              <a:cxn ang="0">
                <a:pos x="16" y="374"/>
              </a:cxn>
              <a:cxn ang="0">
                <a:pos x="16" y="334"/>
              </a:cxn>
              <a:cxn ang="0">
                <a:pos x="16" y="294"/>
              </a:cxn>
              <a:cxn ang="0">
                <a:pos x="24" y="238"/>
              </a:cxn>
              <a:cxn ang="0">
                <a:pos x="16" y="191"/>
              </a:cxn>
              <a:cxn ang="0">
                <a:pos x="16" y="127"/>
              </a:cxn>
              <a:cxn ang="0">
                <a:pos x="8" y="63"/>
              </a:cxn>
              <a:cxn ang="0">
                <a:pos x="0" y="0"/>
              </a:cxn>
              <a:cxn ang="0">
                <a:pos x="24" y="16"/>
              </a:cxn>
              <a:cxn ang="0">
                <a:pos x="32" y="23"/>
              </a:cxn>
              <a:cxn ang="0">
                <a:pos x="48" y="31"/>
              </a:cxn>
              <a:cxn ang="0">
                <a:pos x="56" y="47"/>
              </a:cxn>
              <a:cxn ang="0">
                <a:pos x="64" y="55"/>
              </a:cxn>
              <a:cxn ang="0">
                <a:pos x="72" y="63"/>
              </a:cxn>
              <a:cxn ang="0">
                <a:pos x="72" y="71"/>
              </a:cxn>
              <a:cxn ang="0">
                <a:pos x="72" y="79"/>
              </a:cxn>
              <a:cxn ang="0">
                <a:pos x="72" y="95"/>
              </a:cxn>
              <a:cxn ang="0">
                <a:pos x="72" y="111"/>
              </a:cxn>
              <a:cxn ang="0">
                <a:pos x="64" y="135"/>
              </a:cxn>
              <a:cxn ang="0">
                <a:pos x="64" y="159"/>
              </a:cxn>
              <a:cxn ang="0">
                <a:pos x="64" y="191"/>
              </a:cxn>
              <a:cxn ang="0">
                <a:pos x="64" y="222"/>
              </a:cxn>
              <a:cxn ang="0">
                <a:pos x="64" y="270"/>
              </a:cxn>
              <a:cxn ang="0">
                <a:pos x="64" y="318"/>
              </a:cxn>
              <a:cxn ang="0">
                <a:pos x="64" y="366"/>
              </a:cxn>
              <a:cxn ang="0">
                <a:pos x="64" y="405"/>
              </a:cxn>
              <a:cxn ang="0">
                <a:pos x="64" y="445"/>
              </a:cxn>
              <a:cxn ang="0">
                <a:pos x="56" y="477"/>
              </a:cxn>
              <a:cxn ang="0">
                <a:pos x="56" y="501"/>
              </a:cxn>
              <a:cxn ang="0">
                <a:pos x="56" y="517"/>
              </a:cxn>
              <a:cxn ang="0">
                <a:pos x="56" y="533"/>
              </a:cxn>
              <a:cxn ang="0">
                <a:pos x="56" y="549"/>
              </a:cxn>
              <a:cxn ang="0">
                <a:pos x="48" y="557"/>
              </a:cxn>
              <a:cxn ang="0">
                <a:pos x="40" y="565"/>
              </a:cxn>
              <a:cxn ang="0">
                <a:pos x="40" y="573"/>
              </a:cxn>
              <a:cxn ang="0">
                <a:pos x="32" y="573"/>
              </a:cxn>
              <a:cxn ang="0">
                <a:pos x="32" y="573"/>
              </a:cxn>
              <a:cxn ang="0">
                <a:pos x="24" y="565"/>
              </a:cxn>
              <a:cxn ang="0">
                <a:pos x="24" y="557"/>
              </a:cxn>
              <a:cxn ang="0">
                <a:pos x="16" y="541"/>
              </a:cxn>
              <a:cxn ang="0">
                <a:pos x="16" y="541"/>
              </a:cxn>
            </a:cxnLst>
            <a:rect l="0" t="0" r="r" b="b"/>
            <a:pathLst>
              <a:path w="72" h="573">
                <a:moveTo>
                  <a:pt x="16" y="541"/>
                </a:moveTo>
                <a:lnTo>
                  <a:pt x="8" y="517"/>
                </a:lnTo>
                <a:lnTo>
                  <a:pt x="8" y="501"/>
                </a:lnTo>
                <a:lnTo>
                  <a:pt x="0" y="493"/>
                </a:lnTo>
                <a:lnTo>
                  <a:pt x="0" y="485"/>
                </a:lnTo>
                <a:lnTo>
                  <a:pt x="0" y="477"/>
                </a:lnTo>
                <a:lnTo>
                  <a:pt x="8" y="461"/>
                </a:lnTo>
                <a:lnTo>
                  <a:pt x="8" y="437"/>
                </a:lnTo>
                <a:lnTo>
                  <a:pt x="8" y="413"/>
                </a:lnTo>
                <a:lnTo>
                  <a:pt x="16" y="374"/>
                </a:lnTo>
                <a:lnTo>
                  <a:pt x="16" y="334"/>
                </a:lnTo>
                <a:lnTo>
                  <a:pt x="16" y="294"/>
                </a:lnTo>
                <a:lnTo>
                  <a:pt x="24" y="238"/>
                </a:lnTo>
                <a:lnTo>
                  <a:pt x="16" y="191"/>
                </a:lnTo>
                <a:lnTo>
                  <a:pt x="16" y="127"/>
                </a:lnTo>
                <a:lnTo>
                  <a:pt x="8" y="63"/>
                </a:lnTo>
                <a:lnTo>
                  <a:pt x="0" y="0"/>
                </a:lnTo>
                <a:lnTo>
                  <a:pt x="24" y="16"/>
                </a:lnTo>
                <a:lnTo>
                  <a:pt x="32" y="23"/>
                </a:lnTo>
                <a:lnTo>
                  <a:pt x="48" y="31"/>
                </a:lnTo>
                <a:lnTo>
                  <a:pt x="56" y="47"/>
                </a:lnTo>
                <a:lnTo>
                  <a:pt x="64" y="55"/>
                </a:lnTo>
                <a:lnTo>
                  <a:pt x="72" y="63"/>
                </a:lnTo>
                <a:lnTo>
                  <a:pt x="72" y="71"/>
                </a:lnTo>
                <a:lnTo>
                  <a:pt x="72" y="79"/>
                </a:lnTo>
                <a:lnTo>
                  <a:pt x="72" y="95"/>
                </a:lnTo>
                <a:lnTo>
                  <a:pt x="72" y="111"/>
                </a:lnTo>
                <a:lnTo>
                  <a:pt x="64" y="135"/>
                </a:lnTo>
                <a:lnTo>
                  <a:pt x="64" y="159"/>
                </a:lnTo>
                <a:lnTo>
                  <a:pt x="64" y="191"/>
                </a:lnTo>
                <a:lnTo>
                  <a:pt x="64" y="222"/>
                </a:lnTo>
                <a:lnTo>
                  <a:pt x="64" y="270"/>
                </a:lnTo>
                <a:lnTo>
                  <a:pt x="64" y="318"/>
                </a:lnTo>
                <a:lnTo>
                  <a:pt x="64" y="366"/>
                </a:lnTo>
                <a:lnTo>
                  <a:pt x="64" y="405"/>
                </a:lnTo>
                <a:lnTo>
                  <a:pt x="64" y="445"/>
                </a:lnTo>
                <a:lnTo>
                  <a:pt x="56" y="477"/>
                </a:lnTo>
                <a:lnTo>
                  <a:pt x="56" y="501"/>
                </a:lnTo>
                <a:lnTo>
                  <a:pt x="56" y="517"/>
                </a:lnTo>
                <a:lnTo>
                  <a:pt x="56" y="533"/>
                </a:lnTo>
                <a:lnTo>
                  <a:pt x="56" y="549"/>
                </a:lnTo>
                <a:lnTo>
                  <a:pt x="48" y="557"/>
                </a:lnTo>
                <a:lnTo>
                  <a:pt x="40" y="565"/>
                </a:lnTo>
                <a:lnTo>
                  <a:pt x="40" y="573"/>
                </a:lnTo>
                <a:lnTo>
                  <a:pt x="32" y="573"/>
                </a:lnTo>
                <a:lnTo>
                  <a:pt x="32" y="573"/>
                </a:lnTo>
                <a:lnTo>
                  <a:pt x="24" y="565"/>
                </a:lnTo>
                <a:lnTo>
                  <a:pt x="24" y="557"/>
                </a:lnTo>
                <a:lnTo>
                  <a:pt x="16" y="541"/>
                </a:lnTo>
                <a:lnTo>
                  <a:pt x="16" y="541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87" name="Freeform 51"/>
          <p:cNvSpPr>
            <a:spLocks/>
          </p:cNvSpPr>
          <p:nvPr/>
        </p:nvSpPr>
        <p:spPr bwMode="auto">
          <a:xfrm>
            <a:off x="9704388" y="3567113"/>
            <a:ext cx="165100" cy="114300"/>
          </a:xfrm>
          <a:custGeom>
            <a:avLst/>
            <a:gdLst/>
            <a:ahLst/>
            <a:cxnLst>
              <a:cxn ang="0">
                <a:pos x="88" y="16"/>
              </a:cxn>
              <a:cxn ang="0">
                <a:pos x="96" y="24"/>
              </a:cxn>
              <a:cxn ang="0">
                <a:pos x="104" y="32"/>
              </a:cxn>
              <a:cxn ang="0">
                <a:pos x="104" y="40"/>
              </a:cxn>
              <a:cxn ang="0">
                <a:pos x="104" y="48"/>
              </a:cxn>
              <a:cxn ang="0">
                <a:pos x="104" y="56"/>
              </a:cxn>
              <a:cxn ang="0">
                <a:pos x="96" y="64"/>
              </a:cxn>
              <a:cxn ang="0">
                <a:pos x="96" y="64"/>
              </a:cxn>
              <a:cxn ang="0">
                <a:pos x="96" y="72"/>
              </a:cxn>
              <a:cxn ang="0">
                <a:pos x="88" y="72"/>
              </a:cxn>
              <a:cxn ang="0">
                <a:pos x="80" y="64"/>
              </a:cxn>
              <a:cxn ang="0">
                <a:pos x="64" y="56"/>
              </a:cxn>
              <a:cxn ang="0">
                <a:pos x="48" y="40"/>
              </a:cxn>
              <a:cxn ang="0">
                <a:pos x="24" y="32"/>
              </a:cxn>
              <a:cxn ang="0">
                <a:pos x="16" y="24"/>
              </a:cxn>
              <a:cxn ang="0">
                <a:pos x="8" y="16"/>
              </a:cxn>
              <a:cxn ang="0">
                <a:pos x="0" y="8"/>
              </a:cxn>
              <a:cxn ang="0">
                <a:pos x="8" y="8"/>
              </a:cxn>
              <a:cxn ang="0">
                <a:pos x="8" y="8"/>
              </a:cxn>
              <a:cxn ang="0">
                <a:pos x="16" y="0"/>
              </a:cxn>
              <a:cxn ang="0">
                <a:pos x="32" y="0"/>
              </a:cxn>
              <a:cxn ang="0">
                <a:pos x="48" y="0"/>
              </a:cxn>
              <a:cxn ang="0">
                <a:pos x="56" y="0"/>
              </a:cxn>
              <a:cxn ang="0">
                <a:pos x="72" y="8"/>
              </a:cxn>
              <a:cxn ang="0">
                <a:pos x="88" y="16"/>
              </a:cxn>
              <a:cxn ang="0">
                <a:pos x="88" y="16"/>
              </a:cxn>
            </a:cxnLst>
            <a:rect l="0" t="0" r="r" b="b"/>
            <a:pathLst>
              <a:path w="104" h="72">
                <a:moveTo>
                  <a:pt x="88" y="16"/>
                </a:moveTo>
                <a:lnTo>
                  <a:pt x="96" y="24"/>
                </a:lnTo>
                <a:lnTo>
                  <a:pt x="104" y="32"/>
                </a:lnTo>
                <a:lnTo>
                  <a:pt x="104" y="40"/>
                </a:lnTo>
                <a:lnTo>
                  <a:pt x="104" y="48"/>
                </a:lnTo>
                <a:lnTo>
                  <a:pt x="104" y="56"/>
                </a:lnTo>
                <a:lnTo>
                  <a:pt x="96" y="64"/>
                </a:lnTo>
                <a:lnTo>
                  <a:pt x="96" y="64"/>
                </a:lnTo>
                <a:lnTo>
                  <a:pt x="96" y="72"/>
                </a:lnTo>
                <a:lnTo>
                  <a:pt x="88" y="72"/>
                </a:lnTo>
                <a:lnTo>
                  <a:pt x="80" y="64"/>
                </a:lnTo>
                <a:lnTo>
                  <a:pt x="64" y="56"/>
                </a:lnTo>
                <a:lnTo>
                  <a:pt x="48" y="40"/>
                </a:lnTo>
                <a:lnTo>
                  <a:pt x="24" y="32"/>
                </a:lnTo>
                <a:lnTo>
                  <a:pt x="16" y="24"/>
                </a:lnTo>
                <a:lnTo>
                  <a:pt x="8" y="16"/>
                </a:lnTo>
                <a:lnTo>
                  <a:pt x="0" y="8"/>
                </a:lnTo>
                <a:lnTo>
                  <a:pt x="8" y="8"/>
                </a:lnTo>
                <a:lnTo>
                  <a:pt x="8" y="8"/>
                </a:lnTo>
                <a:lnTo>
                  <a:pt x="16" y="0"/>
                </a:lnTo>
                <a:lnTo>
                  <a:pt x="32" y="0"/>
                </a:lnTo>
                <a:lnTo>
                  <a:pt x="48" y="0"/>
                </a:lnTo>
                <a:lnTo>
                  <a:pt x="56" y="0"/>
                </a:lnTo>
                <a:lnTo>
                  <a:pt x="72" y="8"/>
                </a:lnTo>
                <a:lnTo>
                  <a:pt x="88" y="16"/>
                </a:lnTo>
                <a:lnTo>
                  <a:pt x="88" y="16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88" name="Freeform 52"/>
          <p:cNvSpPr>
            <a:spLocks/>
          </p:cNvSpPr>
          <p:nvPr/>
        </p:nvSpPr>
        <p:spPr bwMode="auto">
          <a:xfrm>
            <a:off x="10147300" y="3478213"/>
            <a:ext cx="188913" cy="127000"/>
          </a:xfrm>
          <a:custGeom>
            <a:avLst/>
            <a:gdLst/>
            <a:ahLst/>
            <a:cxnLst>
              <a:cxn ang="0">
                <a:pos x="111" y="80"/>
              </a:cxn>
              <a:cxn ang="0">
                <a:pos x="103" y="80"/>
              </a:cxn>
              <a:cxn ang="0">
                <a:pos x="87" y="72"/>
              </a:cxn>
              <a:cxn ang="0">
                <a:pos x="71" y="64"/>
              </a:cxn>
              <a:cxn ang="0">
                <a:pos x="55" y="48"/>
              </a:cxn>
              <a:cxn ang="0">
                <a:pos x="32" y="40"/>
              </a:cxn>
              <a:cxn ang="0">
                <a:pos x="16" y="32"/>
              </a:cxn>
              <a:cxn ang="0">
                <a:pos x="8" y="24"/>
              </a:cxn>
              <a:cxn ang="0">
                <a:pos x="0" y="16"/>
              </a:cxn>
              <a:cxn ang="0">
                <a:pos x="0" y="8"/>
              </a:cxn>
              <a:cxn ang="0">
                <a:pos x="8" y="8"/>
              </a:cxn>
              <a:cxn ang="0">
                <a:pos x="16" y="0"/>
              </a:cxn>
              <a:cxn ang="0">
                <a:pos x="24" y="0"/>
              </a:cxn>
              <a:cxn ang="0">
                <a:pos x="32" y="0"/>
              </a:cxn>
              <a:cxn ang="0">
                <a:pos x="48" y="0"/>
              </a:cxn>
              <a:cxn ang="0">
                <a:pos x="63" y="0"/>
              </a:cxn>
              <a:cxn ang="0">
                <a:pos x="79" y="8"/>
              </a:cxn>
              <a:cxn ang="0">
                <a:pos x="95" y="16"/>
              </a:cxn>
              <a:cxn ang="0">
                <a:pos x="111" y="24"/>
              </a:cxn>
              <a:cxn ang="0">
                <a:pos x="119" y="40"/>
              </a:cxn>
              <a:cxn ang="0">
                <a:pos x="119" y="48"/>
              </a:cxn>
              <a:cxn ang="0">
                <a:pos x="119" y="56"/>
              </a:cxn>
              <a:cxn ang="0">
                <a:pos x="111" y="64"/>
              </a:cxn>
              <a:cxn ang="0">
                <a:pos x="111" y="72"/>
              </a:cxn>
              <a:cxn ang="0">
                <a:pos x="111" y="80"/>
              </a:cxn>
              <a:cxn ang="0">
                <a:pos x="111" y="80"/>
              </a:cxn>
            </a:cxnLst>
            <a:rect l="0" t="0" r="r" b="b"/>
            <a:pathLst>
              <a:path w="119" h="80">
                <a:moveTo>
                  <a:pt x="111" y="80"/>
                </a:moveTo>
                <a:lnTo>
                  <a:pt x="103" y="80"/>
                </a:lnTo>
                <a:lnTo>
                  <a:pt x="87" y="72"/>
                </a:lnTo>
                <a:lnTo>
                  <a:pt x="71" y="64"/>
                </a:lnTo>
                <a:lnTo>
                  <a:pt x="55" y="48"/>
                </a:lnTo>
                <a:lnTo>
                  <a:pt x="32" y="40"/>
                </a:lnTo>
                <a:lnTo>
                  <a:pt x="16" y="32"/>
                </a:lnTo>
                <a:lnTo>
                  <a:pt x="8" y="24"/>
                </a:lnTo>
                <a:lnTo>
                  <a:pt x="0" y="16"/>
                </a:lnTo>
                <a:lnTo>
                  <a:pt x="0" y="8"/>
                </a:lnTo>
                <a:lnTo>
                  <a:pt x="8" y="8"/>
                </a:lnTo>
                <a:lnTo>
                  <a:pt x="16" y="0"/>
                </a:lnTo>
                <a:lnTo>
                  <a:pt x="24" y="0"/>
                </a:lnTo>
                <a:lnTo>
                  <a:pt x="32" y="0"/>
                </a:lnTo>
                <a:lnTo>
                  <a:pt x="48" y="0"/>
                </a:lnTo>
                <a:lnTo>
                  <a:pt x="63" y="0"/>
                </a:lnTo>
                <a:lnTo>
                  <a:pt x="79" y="8"/>
                </a:lnTo>
                <a:lnTo>
                  <a:pt x="95" y="16"/>
                </a:lnTo>
                <a:lnTo>
                  <a:pt x="111" y="24"/>
                </a:lnTo>
                <a:lnTo>
                  <a:pt x="119" y="40"/>
                </a:lnTo>
                <a:lnTo>
                  <a:pt x="119" y="48"/>
                </a:lnTo>
                <a:lnTo>
                  <a:pt x="119" y="56"/>
                </a:lnTo>
                <a:lnTo>
                  <a:pt x="111" y="64"/>
                </a:lnTo>
                <a:lnTo>
                  <a:pt x="111" y="72"/>
                </a:lnTo>
                <a:lnTo>
                  <a:pt x="111" y="80"/>
                </a:lnTo>
                <a:lnTo>
                  <a:pt x="111" y="80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89" name="Freeform 53"/>
          <p:cNvSpPr>
            <a:spLocks/>
          </p:cNvSpPr>
          <p:nvPr/>
        </p:nvSpPr>
        <p:spPr bwMode="auto">
          <a:xfrm>
            <a:off x="9691688" y="3756025"/>
            <a:ext cx="165100" cy="127000"/>
          </a:xfrm>
          <a:custGeom>
            <a:avLst/>
            <a:gdLst/>
            <a:ahLst/>
            <a:cxnLst>
              <a:cxn ang="0">
                <a:pos x="104" y="56"/>
              </a:cxn>
              <a:cxn ang="0">
                <a:pos x="104" y="64"/>
              </a:cxn>
              <a:cxn ang="0">
                <a:pos x="96" y="72"/>
              </a:cxn>
              <a:cxn ang="0">
                <a:pos x="96" y="72"/>
              </a:cxn>
              <a:cxn ang="0">
                <a:pos x="96" y="80"/>
              </a:cxn>
              <a:cxn ang="0">
                <a:pos x="88" y="80"/>
              </a:cxn>
              <a:cxn ang="0">
                <a:pos x="80" y="72"/>
              </a:cxn>
              <a:cxn ang="0">
                <a:pos x="64" y="64"/>
              </a:cxn>
              <a:cxn ang="0">
                <a:pos x="48" y="48"/>
              </a:cxn>
              <a:cxn ang="0">
                <a:pos x="32" y="32"/>
              </a:cxn>
              <a:cxn ang="0">
                <a:pos x="16" y="24"/>
              </a:cxn>
              <a:cxn ang="0">
                <a:pos x="8" y="16"/>
              </a:cxn>
              <a:cxn ang="0">
                <a:pos x="0" y="8"/>
              </a:cxn>
              <a:cxn ang="0">
                <a:pos x="8" y="8"/>
              </a:cxn>
              <a:cxn ang="0">
                <a:pos x="8" y="8"/>
              </a:cxn>
              <a:cxn ang="0">
                <a:pos x="24" y="8"/>
              </a:cxn>
              <a:cxn ang="0">
                <a:pos x="40" y="0"/>
              </a:cxn>
              <a:cxn ang="0">
                <a:pos x="56" y="8"/>
              </a:cxn>
              <a:cxn ang="0">
                <a:pos x="72" y="8"/>
              </a:cxn>
              <a:cxn ang="0">
                <a:pos x="80" y="8"/>
              </a:cxn>
              <a:cxn ang="0">
                <a:pos x="96" y="16"/>
              </a:cxn>
              <a:cxn ang="0">
                <a:pos x="96" y="24"/>
              </a:cxn>
              <a:cxn ang="0">
                <a:pos x="104" y="32"/>
              </a:cxn>
              <a:cxn ang="0">
                <a:pos x="104" y="48"/>
              </a:cxn>
              <a:cxn ang="0">
                <a:pos x="104" y="56"/>
              </a:cxn>
              <a:cxn ang="0">
                <a:pos x="104" y="56"/>
              </a:cxn>
            </a:cxnLst>
            <a:rect l="0" t="0" r="r" b="b"/>
            <a:pathLst>
              <a:path w="104" h="80">
                <a:moveTo>
                  <a:pt x="104" y="56"/>
                </a:moveTo>
                <a:lnTo>
                  <a:pt x="104" y="64"/>
                </a:lnTo>
                <a:lnTo>
                  <a:pt x="96" y="72"/>
                </a:lnTo>
                <a:lnTo>
                  <a:pt x="96" y="72"/>
                </a:lnTo>
                <a:lnTo>
                  <a:pt x="96" y="80"/>
                </a:lnTo>
                <a:lnTo>
                  <a:pt x="88" y="80"/>
                </a:lnTo>
                <a:lnTo>
                  <a:pt x="80" y="72"/>
                </a:lnTo>
                <a:lnTo>
                  <a:pt x="64" y="64"/>
                </a:lnTo>
                <a:lnTo>
                  <a:pt x="48" y="48"/>
                </a:lnTo>
                <a:lnTo>
                  <a:pt x="32" y="32"/>
                </a:lnTo>
                <a:lnTo>
                  <a:pt x="16" y="24"/>
                </a:lnTo>
                <a:lnTo>
                  <a:pt x="8" y="16"/>
                </a:lnTo>
                <a:lnTo>
                  <a:pt x="0" y="8"/>
                </a:lnTo>
                <a:lnTo>
                  <a:pt x="8" y="8"/>
                </a:lnTo>
                <a:lnTo>
                  <a:pt x="8" y="8"/>
                </a:lnTo>
                <a:lnTo>
                  <a:pt x="24" y="8"/>
                </a:lnTo>
                <a:lnTo>
                  <a:pt x="40" y="0"/>
                </a:lnTo>
                <a:lnTo>
                  <a:pt x="56" y="8"/>
                </a:lnTo>
                <a:lnTo>
                  <a:pt x="72" y="8"/>
                </a:lnTo>
                <a:lnTo>
                  <a:pt x="80" y="8"/>
                </a:lnTo>
                <a:lnTo>
                  <a:pt x="96" y="16"/>
                </a:lnTo>
                <a:lnTo>
                  <a:pt x="96" y="24"/>
                </a:lnTo>
                <a:lnTo>
                  <a:pt x="104" y="32"/>
                </a:lnTo>
                <a:lnTo>
                  <a:pt x="104" y="48"/>
                </a:lnTo>
                <a:lnTo>
                  <a:pt x="104" y="56"/>
                </a:lnTo>
                <a:lnTo>
                  <a:pt x="104" y="56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90" name="Freeform 54"/>
          <p:cNvSpPr>
            <a:spLocks/>
          </p:cNvSpPr>
          <p:nvPr/>
        </p:nvSpPr>
        <p:spPr bwMode="auto">
          <a:xfrm>
            <a:off x="10147300" y="3694113"/>
            <a:ext cx="188913" cy="125412"/>
          </a:xfrm>
          <a:custGeom>
            <a:avLst/>
            <a:gdLst/>
            <a:ahLst/>
            <a:cxnLst>
              <a:cxn ang="0">
                <a:pos x="95" y="16"/>
              </a:cxn>
              <a:cxn ang="0">
                <a:pos x="103" y="24"/>
              </a:cxn>
              <a:cxn ang="0">
                <a:pos x="111" y="31"/>
              </a:cxn>
              <a:cxn ang="0">
                <a:pos x="119" y="47"/>
              </a:cxn>
              <a:cxn ang="0">
                <a:pos x="119" y="55"/>
              </a:cxn>
              <a:cxn ang="0">
                <a:pos x="119" y="63"/>
              </a:cxn>
              <a:cxn ang="0">
                <a:pos x="119" y="71"/>
              </a:cxn>
              <a:cxn ang="0">
                <a:pos x="119" y="79"/>
              </a:cxn>
              <a:cxn ang="0">
                <a:pos x="111" y="79"/>
              </a:cxn>
              <a:cxn ang="0">
                <a:pos x="103" y="79"/>
              </a:cxn>
              <a:cxn ang="0">
                <a:pos x="95" y="79"/>
              </a:cxn>
              <a:cxn ang="0">
                <a:pos x="71" y="63"/>
              </a:cxn>
              <a:cxn ang="0">
                <a:pos x="48" y="47"/>
              </a:cxn>
              <a:cxn ang="0">
                <a:pos x="32" y="39"/>
              </a:cxn>
              <a:cxn ang="0">
                <a:pos x="24" y="31"/>
              </a:cxn>
              <a:cxn ang="0">
                <a:pos x="16" y="31"/>
              </a:cxn>
              <a:cxn ang="0">
                <a:pos x="8" y="24"/>
              </a:cxn>
              <a:cxn ang="0">
                <a:pos x="0" y="16"/>
              </a:cxn>
              <a:cxn ang="0">
                <a:pos x="0" y="16"/>
              </a:cxn>
              <a:cxn ang="0">
                <a:pos x="0" y="8"/>
              </a:cxn>
              <a:cxn ang="0">
                <a:pos x="0" y="8"/>
              </a:cxn>
              <a:cxn ang="0">
                <a:pos x="8" y="8"/>
              </a:cxn>
              <a:cxn ang="0">
                <a:pos x="16" y="8"/>
              </a:cxn>
              <a:cxn ang="0">
                <a:pos x="32" y="0"/>
              </a:cxn>
              <a:cxn ang="0">
                <a:pos x="48" y="0"/>
              </a:cxn>
              <a:cxn ang="0">
                <a:pos x="63" y="8"/>
              </a:cxn>
              <a:cxn ang="0">
                <a:pos x="79" y="8"/>
              </a:cxn>
              <a:cxn ang="0">
                <a:pos x="95" y="16"/>
              </a:cxn>
              <a:cxn ang="0">
                <a:pos x="95" y="16"/>
              </a:cxn>
            </a:cxnLst>
            <a:rect l="0" t="0" r="r" b="b"/>
            <a:pathLst>
              <a:path w="119" h="79">
                <a:moveTo>
                  <a:pt x="95" y="16"/>
                </a:moveTo>
                <a:lnTo>
                  <a:pt x="103" y="24"/>
                </a:lnTo>
                <a:lnTo>
                  <a:pt x="111" y="31"/>
                </a:lnTo>
                <a:lnTo>
                  <a:pt x="119" y="47"/>
                </a:lnTo>
                <a:lnTo>
                  <a:pt x="119" y="55"/>
                </a:lnTo>
                <a:lnTo>
                  <a:pt x="119" y="63"/>
                </a:lnTo>
                <a:lnTo>
                  <a:pt x="119" y="71"/>
                </a:lnTo>
                <a:lnTo>
                  <a:pt x="119" y="79"/>
                </a:lnTo>
                <a:lnTo>
                  <a:pt x="111" y="79"/>
                </a:lnTo>
                <a:lnTo>
                  <a:pt x="103" y="79"/>
                </a:lnTo>
                <a:lnTo>
                  <a:pt x="95" y="79"/>
                </a:lnTo>
                <a:lnTo>
                  <a:pt x="71" y="63"/>
                </a:lnTo>
                <a:lnTo>
                  <a:pt x="48" y="47"/>
                </a:lnTo>
                <a:lnTo>
                  <a:pt x="32" y="39"/>
                </a:lnTo>
                <a:lnTo>
                  <a:pt x="24" y="31"/>
                </a:lnTo>
                <a:lnTo>
                  <a:pt x="16" y="31"/>
                </a:lnTo>
                <a:lnTo>
                  <a:pt x="8" y="24"/>
                </a:lnTo>
                <a:lnTo>
                  <a:pt x="0" y="16"/>
                </a:lnTo>
                <a:lnTo>
                  <a:pt x="0" y="16"/>
                </a:lnTo>
                <a:lnTo>
                  <a:pt x="0" y="8"/>
                </a:lnTo>
                <a:lnTo>
                  <a:pt x="0" y="8"/>
                </a:lnTo>
                <a:lnTo>
                  <a:pt x="8" y="8"/>
                </a:lnTo>
                <a:lnTo>
                  <a:pt x="16" y="8"/>
                </a:lnTo>
                <a:lnTo>
                  <a:pt x="32" y="0"/>
                </a:lnTo>
                <a:lnTo>
                  <a:pt x="48" y="0"/>
                </a:lnTo>
                <a:lnTo>
                  <a:pt x="63" y="8"/>
                </a:lnTo>
                <a:lnTo>
                  <a:pt x="79" y="8"/>
                </a:lnTo>
                <a:lnTo>
                  <a:pt x="95" y="16"/>
                </a:lnTo>
                <a:lnTo>
                  <a:pt x="95" y="16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9" name="Freeform 48"/>
          <p:cNvSpPr>
            <a:spLocks/>
          </p:cNvSpPr>
          <p:nvPr/>
        </p:nvSpPr>
        <p:spPr bwMode="auto">
          <a:xfrm>
            <a:off x="10282238" y="3957638"/>
            <a:ext cx="152400" cy="227012"/>
          </a:xfrm>
          <a:custGeom>
            <a:avLst/>
            <a:gdLst>
              <a:gd name="connsiteX0" fmla="*/ 8561 w 10000"/>
              <a:gd name="connsiteY0" fmla="*/ 9023 h 10000"/>
              <a:gd name="connsiteX1" fmla="*/ 8450 w 10000"/>
              <a:gd name="connsiteY1" fmla="*/ 9302 h 10000"/>
              <a:gd name="connsiteX2" fmla="*/ 8338 w 10000"/>
              <a:gd name="connsiteY2" fmla="*/ 9581 h 10000"/>
              <a:gd name="connsiteX3" fmla="*/ 8226 w 10000"/>
              <a:gd name="connsiteY3" fmla="*/ 9721 h 10000"/>
              <a:gd name="connsiteX4" fmla="*/ 8115 w 10000"/>
              <a:gd name="connsiteY4" fmla="*/ 9860 h 10000"/>
              <a:gd name="connsiteX5" fmla="*/ 7891 w 10000"/>
              <a:gd name="connsiteY5" fmla="*/ 10000 h 10000"/>
              <a:gd name="connsiteX6" fmla="*/ 7668 w 10000"/>
              <a:gd name="connsiteY6" fmla="*/ 10000 h 10000"/>
              <a:gd name="connsiteX7" fmla="*/ 7556 w 10000"/>
              <a:gd name="connsiteY7" fmla="*/ 9860 h 10000"/>
              <a:gd name="connsiteX8" fmla="*/ 7556 w 10000"/>
              <a:gd name="connsiteY8" fmla="*/ 9860 h 10000"/>
              <a:gd name="connsiteX9" fmla="*/ 7556 w 10000"/>
              <a:gd name="connsiteY9" fmla="*/ 9581 h 10000"/>
              <a:gd name="connsiteX10" fmla="*/ 7556 w 10000"/>
              <a:gd name="connsiteY10" fmla="*/ 9442 h 10000"/>
              <a:gd name="connsiteX11" fmla="*/ 7556 w 10000"/>
              <a:gd name="connsiteY11" fmla="*/ 9162 h 10000"/>
              <a:gd name="connsiteX12" fmla="*/ 7444 w 10000"/>
              <a:gd name="connsiteY12" fmla="*/ 8883 h 10000"/>
              <a:gd name="connsiteX13" fmla="*/ 7332 w 10000"/>
              <a:gd name="connsiteY13" fmla="*/ 8604 h 10000"/>
              <a:gd name="connsiteX14" fmla="*/ 6997 w 10000"/>
              <a:gd name="connsiteY14" fmla="*/ 8342 h 10000"/>
              <a:gd name="connsiteX15" fmla="*/ 6774 w 10000"/>
              <a:gd name="connsiteY15" fmla="*/ 7923 h 10000"/>
              <a:gd name="connsiteX16" fmla="*/ 6662 w 10000"/>
              <a:gd name="connsiteY16" fmla="*/ 7784 h 10000"/>
              <a:gd name="connsiteX17" fmla="*/ 6550 w 10000"/>
              <a:gd name="connsiteY17" fmla="*/ 7644 h 10000"/>
              <a:gd name="connsiteX18" fmla="*/ 6550 w 10000"/>
              <a:gd name="connsiteY18" fmla="*/ 7504 h 10000"/>
              <a:gd name="connsiteX19" fmla="*/ 6550 w 10000"/>
              <a:gd name="connsiteY19" fmla="*/ 7504 h 10000"/>
              <a:gd name="connsiteX20" fmla="*/ 6774 w 10000"/>
              <a:gd name="connsiteY20" fmla="*/ 7504 h 10000"/>
              <a:gd name="connsiteX21" fmla="*/ 6885 w 10000"/>
              <a:gd name="connsiteY21" fmla="*/ 7644 h 10000"/>
              <a:gd name="connsiteX22" fmla="*/ 7221 w 10000"/>
              <a:gd name="connsiteY22" fmla="*/ 7644 h 10000"/>
              <a:gd name="connsiteX23" fmla="*/ 7444 w 10000"/>
              <a:gd name="connsiteY23" fmla="*/ 7784 h 10000"/>
              <a:gd name="connsiteX24" fmla="*/ 7668 w 10000"/>
              <a:gd name="connsiteY24" fmla="*/ 7784 h 10000"/>
              <a:gd name="connsiteX25" fmla="*/ 7891 w 10000"/>
              <a:gd name="connsiteY25" fmla="*/ 7784 h 10000"/>
              <a:gd name="connsiteX26" fmla="*/ 8003 w 10000"/>
              <a:gd name="connsiteY26" fmla="*/ 7644 h 10000"/>
              <a:gd name="connsiteX27" fmla="*/ 8115 w 10000"/>
              <a:gd name="connsiteY27" fmla="*/ 7644 h 10000"/>
              <a:gd name="connsiteX28" fmla="*/ 8115 w 10000"/>
              <a:gd name="connsiteY28" fmla="*/ 7504 h 10000"/>
              <a:gd name="connsiteX29" fmla="*/ 8226 w 10000"/>
              <a:gd name="connsiteY29" fmla="*/ 7365 h 10000"/>
              <a:gd name="connsiteX30" fmla="*/ 8226 w 10000"/>
              <a:gd name="connsiteY30" fmla="*/ 7086 h 10000"/>
              <a:gd name="connsiteX31" fmla="*/ 8226 w 10000"/>
              <a:gd name="connsiteY31" fmla="*/ 6946 h 10000"/>
              <a:gd name="connsiteX32" fmla="*/ 8338 w 10000"/>
              <a:gd name="connsiteY32" fmla="*/ 6527 h 10000"/>
              <a:gd name="connsiteX33" fmla="*/ 8338 w 10000"/>
              <a:gd name="connsiteY33" fmla="*/ 6248 h 10000"/>
              <a:gd name="connsiteX34" fmla="*/ 8450 w 10000"/>
              <a:gd name="connsiteY34" fmla="*/ 5969 h 10000"/>
              <a:gd name="connsiteX35" fmla="*/ 8561 w 10000"/>
              <a:gd name="connsiteY35" fmla="*/ 5131 h 10000"/>
              <a:gd name="connsiteX36" fmla="*/ 8561 w 10000"/>
              <a:gd name="connsiteY36" fmla="*/ 4450 h 10000"/>
              <a:gd name="connsiteX37" fmla="*/ 8673 w 10000"/>
              <a:gd name="connsiteY37" fmla="*/ 3613 h 10000"/>
              <a:gd name="connsiteX38" fmla="*/ 8673 w 10000"/>
              <a:gd name="connsiteY38" fmla="*/ 2914 h 10000"/>
              <a:gd name="connsiteX39" fmla="*/ 8673 w 10000"/>
              <a:gd name="connsiteY39" fmla="*/ 2635 h 10000"/>
              <a:gd name="connsiteX40" fmla="*/ 8673 w 10000"/>
              <a:gd name="connsiteY40" fmla="*/ 2216 h 10000"/>
              <a:gd name="connsiteX41" fmla="*/ 8673 w 10000"/>
              <a:gd name="connsiteY41" fmla="*/ 1937 h 10000"/>
              <a:gd name="connsiteX42" fmla="*/ 8561 w 10000"/>
              <a:gd name="connsiteY42" fmla="*/ 1798 h 10000"/>
              <a:gd name="connsiteX43" fmla="*/ 8561 w 10000"/>
              <a:gd name="connsiteY43" fmla="*/ 1536 h 10000"/>
              <a:gd name="connsiteX44" fmla="*/ 8561 w 10000"/>
              <a:gd name="connsiteY44" fmla="*/ 1396 h 10000"/>
              <a:gd name="connsiteX45" fmla="*/ 8561 w 10000"/>
              <a:gd name="connsiteY45" fmla="*/ 1257 h 10000"/>
              <a:gd name="connsiteX46" fmla="*/ 8561 w 10000"/>
              <a:gd name="connsiteY46" fmla="*/ 1257 h 10000"/>
              <a:gd name="connsiteX47" fmla="*/ 8450 w 10000"/>
              <a:gd name="connsiteY47" fmla="*/ 1117 h 10000"/>
              <a:gd name="connsiteX48" fmla="*/ 8226 w 10000"/>
              <a:gd name="connsiteY48" fmla="*/ 1117 h 10000"/>
              <a:gd name="connsiteX49" fmla="*/ 8003 w 10000"/>
              <a:gd name="connsiteY49" fmla="*/ 977 h 10000"/>
              <a:gd name="connsiteX50" fmla="*/ 7556 w 10000"/>
              <a:gd name="connsiteY50" fmla="*/ 1117 h 10000"/>
              <a:gd name="connsiteX51" fmla="*/ 7221 w 10000"/>
              <a:gd name="connsiteY51" fmla="*/ 1117 h 10000"/>
              <a:gd name="connsiteX52" fmla="*/ 6662 w 10000"/>
              <a:gd name="connsiteY52" fmla="*/ 1117 h 10000"/>
              <a:gd name="connsiteX53" fmla="*/ 6215 w 10000"/>
              <a:gd name="connsiteY53" fmla="*/ 1257 h 10000"/>
              <a:gd name="connsiteX54" fmla="*/ 5559 w 10000"/>
              <a:gd name="connsiteY54" fmla="*/ 1396 h 10000"/>
              <a:gd name="connsiteX55" fmla="*/ 5223 w 10000"/>
              <a:gd name="connsiteY55" fmla="*/ 1536 h 10000"/>
              <a:gd name="connsiteX56" fmla="*/ 4665 w 10000"/>
              <a:gd name="connsiteY56" fmla="*/ 1536 h 10000"/>
              <a:gd name="connsiteX57" fmla="*/ 4106 w 10000"/>
              <a:gd name="connsiteY57" fmla="*/ 1675 h 10000"/>
              <a:gd name="connsiteX58" fmla="*/ 3547 w 10000"/>
              <a:gd name="connsiteY58" fmla="*/ 1798 h 10000"/>
              <a:gd name="connsiteX59" fmla="*/ 2779 w 10000"/>
              <a:gd name="connsiteY59" fmla="*/ 2077 h 10000"/>
              <a:gd name="connsiteX60" fmla="*/ 1885 w 10000"/>
              <a:gd name="connsiteY60" fmla="*/ 2216 h 10000"/>
              <a:gd name="connsiteX61" fmla="*/ 992 w 10000"/>
              <a:gd name="connsiteY61" fmla="*/ 2496 h 10000"/>
              <a:gd name="connsiteX62" fmla="*/ 0 w 10000"/>
              <a:gd name="connsiteY62" fmla="*/ 1798 h 10000"/>
              <a:gd name="connsiteX63" fmla="*/ 112 w 10000"/>
              <a:gd name="connsiteY63" fmla="*/ 1798 h 10000"/>
              <a:gd name="connsiteX64" fmla="*/ 223 w 10000"/>
              <a:gd name="connsiteY64" fmla="*/ 1798 h 10000"/>
              <a:gd name="connsiteX65" fmla="*/ 447 w 10000"/>
              <a:gd name="connsiteY65" fmla="*/ 1798 h 10000"/>
              <a:gd name="connsiteX66" fmla="*/ 768 w 10000"/>
              <a:gd name="connsiteY66" fmla="*/ 1798 h 10000"/>
              <a:gd name="connsiteX67" fmla="*/ 1103 w 10000"/>
              <a:gd name="connsiteY67" fmla="*/ 1675 h 10000"/>
              <a:gd name="connsiteX68" fmla="*/ 1662 w 10000"/>
              <a:gd name="connsiteY68" fmla="*/ 1675 h 10000"/>
              <a:gd name="connsiteX69" fmla="*/ 2221 w 10000"/>
              <a:gd name="connsiteY69" fmla="*/ 1536 h 10000"/>
              <a:gd name="connsiteX70" fmla="*/ 2779 w 10000"/>
              <a:gd name="connsiteY70" fmla="*/ 1396 h 10000"/>
              <a:gd name="connsiteX71" fmla="*/ 3436 w 10000"/>
              <a:gd name="connsiteY71" fmla="*/ 1117 h 10000"/>
              <a:gd name="connsiteX72" fmla="*/ 4106 w 10000"/>
              <a:gd name="connsiteY72" fmla="*/ 977 h 10000"/>
              <a:gd name="connsiteX73" fmla="*/ 4665 w 10000"/>
              <a:gd name="connsiteY73" fmla="*/ 838 h 10000"/>
              <a:gd name="connsiteX74" fmla="*/ 5112 w 10000"/>
              <a:gd name="connsiteY74" fmla="*/ 838 h 10000"/>
              <a:gd name="connsiteX75" fmla="*/ 5670 w 10000"/>
              <a:gd name="connsiteY75" fmla="*/ 698 h 10000"/>
              <a:gd name="connsiteX76" fmla="*/ 6006 w 10000"/>
              <a:gd name="connsiteY76" fmla="*/ 558 h 10000"/>
              <a:gd name="connsiteX77" fmla="*/ 6439 w 10000"/>
              <a:gd name="connsiteY77" fmla="*/ 558 h 10000"/>
              <a:gd name="connsiteX78" fmla="*/ 6774 w 10000"/>
              <a:gd name="connsiteY78" fmla="*/ 558 h 10000"/>
              <a:gd name="connsiteX79" fmla="*/ 7109 w 10000"/>
              <a:gd name="connsiteY79" fmla="*/ 419 h 10000"/>
              <a:gd name="connsiteX80" fmla="*/ 7332 w 10000"/>
              <a:gd name="connsiteY80" fmla="*/ 419 h 10000"/>
              <a:gd name="connsiteX81" fmla="*/ 7556 w 10000"/>
              <a:gd name="connsiteY81" fmla="*/ 419 h 10000"/>
              <a:gd name="connsiteX82" fmla="*/ 7779 w 10000"/>
              <a:gd name="connsiteY82" fmla="*/ 279 h 10000"/>
              <a:gd name="connsiteX83" fmla="*/ 8003 w 10000"/>
              <a:gd name="connsiteY83" fmla="*/ 279 h 10000"/>
              <a:gd name="connsiteX84" fmla="*/ 8115 w 10000"/>
              <a:gd name="connsiteY84" fmla="*/ 279 h 10000"/>
              <a:gd name="connsiteX85" fmla="*/ 8226 w 10000"/>
              <a:gd name="connsiteY85" fmla="*/ 140 h 10000"/>
              <a:gd name="connsiteX86" fmla="*/ 8226 w 10000"/>
              <a:gd name="connsiteY86" fmla="*/ 140 h 10000"/>
              <a:gd name="connsiteX87" fmla="*/ 8338 w 10000"/>
              <a:gd name="connsiteY87" fmla="*/ 140 h 10000"/>
              <a:gd name="connsiteX88" fmla="*/ 8338 w 10000"/>
              <a:gd name="connsiteY88" fmla="*/ 140 h 10000"/>
              <a:gd name="connsiteX89" fmla="*/ 8561 w 10000"/>
              <a:gd name="connsiteY89" fmla="*/ 0 h 10000"/>
              <a:gd name="connsiteX90" fmla="*/ 8771 w 10000"/>
              <a:gd name="connsiteY90" fmla="*/ 140 h 10000"/>
              <a:gd name="connsiteX91" fmla="*/ 8883 w 10000"/>
              <a:gd name="connsiteY91" fmla="*/ 140 h 10000"/>
              <a:gd name="connsiteX92" fmla="*/ 9106 w 10000"/>
              <a:gd name="connsiteY92" fmla="*/ 279 h 10000"/>
              <a:gd name="connsiteX93" fmla="*/ 9330 w 10000"/>
              <a:gd name="connsiteY93" fmla="*/ 558 h 10000"/>
              <a:gd name="connsiteX94" fmla="*/ 9553 w 10000"/>
              <a:gd name="connsiteY94" fmla="*/ 698 h 10000"/>
              <a:gd name="connsiteX95" fmla="*/ 9777 w 10000"/>
              <a:gd name="connsiteY95" fmla="*/ 977 h 10000"/>
              <a:gd name="connsiteX96" fmla="*/ 9888 w 10000"/>
              <a:gd name="connsiteY96" fmla="*/ 1117 h 10000"/>
              <a:gd name="connsiteX97" fmla="*/ 10000 w 10000"/>
              <a:gd name="connsiteY97" fmla="*/ 1117 h 10000"/>
              <a:gd name="connsiteX98" fmla="*/ 9888 w 10000"/>
              <a:gd name="connsiteY98" fmla="*/ 1257 h 10000"/>
              <a:gd name="connsiteX99" fmla="*/ 9777 w 10000"/>
              <a:gd name="connsiteY99" fmla="*/ 1396 h 10000"/>
              <a:gd name="connsiteX100" fmla="*/ 9777 w 10000"/>
              <a:gd name="connsiteY100" fmla="*/ 1536 h 10000"/>
              <a:gd name="connsiteX101" fmla="*/ 9777 w 10000"/>
              <a:gd name="connsiteY101" fmla="*/ 1675 h 10000"/>
              <a:gd name="connsiteX102" fmla="*/ 9665 w 10000"/>
              <a:gd name="connsiteY102" fmla="*/ 1798 h 10000"/>
              <a:gd name="connsiteX103" fmla="*/ 9665 w 10000"/>
              <a:gd name="connsiteY103" fmla="*/ 1937 h 10000"/>
              <a:gd name="connsiteX104" fmla="*/ 9665 w 10000"/>
              <a:gd name="connsiteY104" fmla="*/ 2077 h 10000"/>
              <a:gd name="connsiteX105" fmla="*/ 9665 w 10000"/>
              <a:gd name="connsiteY105" fmla="*/ 2356 h 10000"/>
              <a:gd name="connsiteX106" fmla="*/ 9665 w 10000"/>
              <a:gd name="connsiteY106" fmla="*/ 2635 h 10000"/>
              <a:gd name="connsiteX107" fmla="*/ 9665 w 10000"/>
              <a:gd name="connsiteY107" fmla="*/ 2914 h 10000"/>
              <a:gd name="connsiteX108" fmla="*/ 9553 w 10000"/>
              <a:gd name="connsiteY108" fmla="*/ 3613 h 10000"/>
              <a:gd name="connsiteX109" fmla="*/ 9553 w 10000"/>
              <a:gd name="connsiteY109" fmla="*/ 4171 h 10000"/>
              <a:gd name="connsiteX110" fmla="*/ 9553 w 10000"/>
              <a:gd name="connsiteY110" fmla="*/ 4729 h 10000"/>
              <a:gd name="connsiteX111" fmla="*/ 9553 w 10000"/>
              <a:gd name="connsiteY111" fmla="*/ 5271 h 10000"/>
              <a:gd name="connsiteX112" fmla="*/ 9441 w 10000"/>
              <a:gd name="connsiteY112" fmla="*/ 5689 h 10000"/>
              <a:gd name="connsiteX113" fmla="*/ 9441 w 10000"/>
              <a:gd name="connsiteY113" fmla="*/ 6108 h 10000"/>
              <a:gd name="connsiteX114" fmla="*/ 9330 w 10000"/>
              <a:gd name="connsiteY114" fmla="*/ 6667 h 10000"/>
              <a:gd name="connsiteX115" fmla="*/ 9218 w 10000"/>
              <a:gd name="connsiteY115" fmla="*/ 7225 h 10000"/>
              <a:gd name="connsiteX116" fmla="*/ 9106 w 10000"/>
              <a:gd name="connsiteY116" fmla="*/ 7784 h 10000"/>
              <a:gd name="connsiteX117" fmla="*/ 8883 w 10000"/>
              <a:gd name="connsiteY117" fmla="*/ 8202 h 10000"/>
              <a:gd name="connsiteX118" fmla="*/ 8771 w 10000"/>
              <a:gd name="connsiteY118" fmla="*/ 8604 h 10000"/>
              <a:gd name="connsiteX119" fmla="*/ 8561 w 10000"/>
              <a:gd name="connsiteY119" fmla="*/ 9023 h 10000"/>
              <a:gd name="connsiteX120" fmla="*/ 8561 w 10000"/>
              <a:gd name="connsiteY120" fmla="*/ 9023 h 10000"/>
              <a:gd name="connsiteX0" fmla="*/ 8561 w 10000"/>
              <a:gd name="connsiteY0" fmla="*/ 9023 h 10000"/>
              <a:gd name="connsiteX1" fmla="*/ 8450 w 10000"/>
              <a:gd name="connsiteY1" fmla="*/ 9302 h 10000"/>
              <a:gd name="connsiteX2" fmla="*/ 8338 w 10000"/>
              <a:gd name="connsiteY2" fmla="*/ 9581 h 10000"/>
              <a:gd name="connsiteX3" fmla="*/ 8226 w 10000"/>
              <a:gd name="connsiteY3" fmla="*/ 9721 h 10000"/>
              <a:gd name="connsiteX4" fmla="*/ 8115 w 10000"/>
              <a:gd name="connsiteY4" fmla="*/ 9860 h 10000"/>
              <a:gd name="connsiteX5" fmla="*/ 7891 w 10000"/>
              <a:gd name="connsiteY5" fmla="*/ 10000 h 10000"/>
              <a:gd name="connsiteX6" fmla="*/ 7668 w 10000"/>
              <a:gd name="connsiteY6" fmla="*/ 10000 h 10000"/>
              <a:gd name="connsiteX7" fmla="*/ 7556 w 10000"/>
              <a:gd name="connsiteY7" fmla="*/ 9860 h 10000"/>
              <a:gd name="connsiteX8" fmla="*/ 7556 w 10000"/>
              <a:gd name="connsiteY8" fmla="*/ 9860 h 10000"/>
              <a:gd name="connsiteX9" fmla="*/ 7556 w 10000"/>
              <a:gd name="connsiteY9" fmla="*/ 9581 h 10000"/>
              <a:gd name="connsiteX10" fmla="*/ 7556 w 10000"/>
              <a:gd name="connsiteY10" fmla="*/ 9442 h 10000"/>
              <a:gd name="connsiteX11" fmla="*/ 7556 w 10000"/>
              <a:gd name="connsiteY11" fmla="*/ 9162 h 10000"/>
              <a:gd name="connsiteX12" fmla="*/ 7444 w 10000"/>
              <a:gd name="connsiteY12" fmla="*/ 8883 h 10000"/>
              <a:gd name="connsiteX13" fmla="*/ 7332 w 10000"/>
              <a:gd name="connsiteY13" fmla="*/ 8604 h 10000"/>
              <a:gd name="connsiteX14" fmla="*/ 6997 w 10000"/>
              <a:gd name="connsiteY14" fmla="*/ 8342 h 10000"/>
              <a:gd name="connsiteX15" fmla="*/ 6774 w 10000"/>
              <a:gd name="connsiteY15" fmla="*/ 7923 h 10000"/>
              <a:gd name="connsiteX16" fmla="*/ 6662 w 10000"/>
              <a:gd name="connsiteY16" fmla="*/ 7784 h 10000"/>
              <a:gd name="connsiteX17" fmla="*/ 6550 w 10000"/>
              <a:gd name="connsiteY17" fmla="*/ 7644 h 10000"/>
              <a:gd name="connsiteX18" fmla="*/ 6550 w 10000"/>
              <a:gd name="connsiteY18" fmla="*/ 7504 h 10000"/>
              <a:gd name="connsiteX19" fmla="*/ 6550 w 10000"/>
              <a:gd name="connsiteY19" fmla="*/ 7504 h 10000"/>
              <a:gd name="connsiteX20" fmla="*/ 6774 w 10000"/>
              <a:gd name="connsiteY20" fmla="*/ 7504 h 10000"/>
              <a:gd name="connsiteX21" fmla="*/ 6885 w 10000"/>
              <a:gd name="connsiteY21" fmla="*/ 7644 h 10000"/>
              <a:gd name="connsiteX22" fmla="*/ 7221 w 10000"/>
              <a:gd name="connsiteY22" fmla="*/ 7644 h 10000"/>
              <a:gd name="connsiteX23" fmla="*/ 7444 w 10000"/>
              <a:gd name="connsiteY23" fmla="*/ 7784 h 10000"/>
              <a:gd name="connsiteX24" fmla="*/ 7668 w 10000"/>
              <a:gd name="connsiteY24" fmla="*/ 7784 h 10000"/>
              <a:gd name="connsiteX25" fmla="*/ 7891 w 10000"/>
              <a:gd name="connsiteY25" fmla="*/ 7784 h 10000"/>
              <a:gd name="connsiteX26" fmla="*/ 8003 w 10000"/>
              <a:gd name="connsiteY26" fmla="*/ 7644 h 10000"/>
              <a:gd name="connsiteX27" fmla="*/ 8115 w 10000"/>
              <a:gd name="connsiteY27" fmla="*/ 7644 h 10000"/>
              <a:gd name="connsiteX28" fmla="*/ 8115 w 10000"/>
              <a:gd name="connsiteY28" fmla="*/ 7504 h 10000"/>
              <a:gd name="connsiteX29" fmla="*/ 8226 w 10000"/>
              <a:gd name="connsiteY29" fmla="*/ 7365 h 10000"/>
              <a:gd name="connsiteX30" fmla="*/ 8226 w 10000"/>
              <a:gd name="connsiteY30" fmla="*/ 7086 h 10000"/>
              <a:gd name="connsiteX31" fmla="*/ 8226 w 10000"/>
              <a:gd name="connsiteY31" fmla="*/ 6946 h 10000"/>
              <a:gd name="connsiteX32" fmla="*/ 8338 w 10000"/>
              <a:gd name="connsiteY32" fmla="*/ 6527 h 10000"/>
              <a:gd name="connsiteX33" fmla="*/ 8338 w 10000"/>
              <a:gd name="connsiteY33" fmla="*/ 6248 h 10000"/>
              <a:gd name="connsiteX34" fmla="*/ 8450 w 10000"/>
              <a:gd name="connsiteY34" fmla="*/ 5969 h 10000"/>
              <a:gd name="connsiteX35" fmla="*/ 8561 w 10000"/>
              <a:gd name="connsiteY35" fmla="*/ 5131 h 10000"/>
              <a:gd name="connsiteX36" fmla="*/ 8561 w 10000"/>
              <a:gd name="connsiteY36" fmla="*/ 4450 h 10000"/>
              <a:gd name="connsiteX37" fmla="*/ 8673 w 10000"/>
              <a:gd name="connsiteY37" fmla="*/ 3613 h 10000"/>
              <a:gd name="connsiteX38" fmla="*/ 8673 w 10000"/>
              <a:gd name="connsiteY38" fmla="*/ 2914 h 10000"/>
              <a:gd name="connsiteX39" fmla="*/ 8673 w 10000"/>
              <a:gd name="connsiteY39" fmla="*/ 2635 h 10000"/>
              <a:gd name="connsiteX40" fmla="*/ 8673 w 10000"/>
              <a:gd name="connsiteY40" fmla="*/ 2216 h 10000"/>
              <a:gd name="connsiteX41" fmla="*/ 8673 w 10000"/>
              <a:gd name="connsiteY41" fmla="*/ 1937 h 10000"/>
              <a:gd name="connsiteX42" fmla="*/ 8561 w 10000"/>
              <a:gd name="connsiteY42" fmla="*/ 1798 h 10000"/>
              <a:gd name="connsiteX43" fmla="*/ 8561 w 10000"/>
              <a:gd name="connsiteY43" fmla="*/ 1536 h 10000"/>
              <a:gd name="connsiteX44" fmla="*/ 8561 w 10000"/>
              <a:gd name="connsiteY44" fmla="*/ 1396 h 10000"/>
              <a:gd name="connsiteX45" fmla="*/ 8561 w 10000"/>
              <a:gd name="connsiteY45" fmla="*/ 1257 h 10000"/>
              <a:gd name="connsiteX46" fmla="*/ 8561 w 10000"/>
              <a:gd name="connsiteY46" fmla="*/ 1257 h 10000"/>
              <a:gd name="connsiteX47" fmla="*/ 8450 w 10000"/>
              <a:gd name="connsiteY47" fmla="*/ 1117 h 10000"/>
              <a:gd name="connsiteX48" fmla="*/ 8226 w 10000"/>
              <a:gd name="connsiteY48" fmla="*/ 1117 h 10000"/>
              <a:gd name="connsiteX49" fmla="*/ 8003 w 10000"/>
              <a:gd name="connsiteY49" fmla="*/ 977 h 10000"/>
              <a:gd name="connsiteX50" fmla="*/ 7556 w 10000"/>
              <a:gd name="connsiteY50" fmla="*/ 1117 h 10000"/>
              <a:gd name="connsiteX51" fmla="*/ 7221 w 10000"/>
              <a:gd name="connsiteY51" fmla="*/ 1117 h 10000"/>
              <a:gd name="connsiteX52" fmla="*/ 6662 w 10000"/>
              <a:gd name="connsiteY52" fmla="*/ 1117 h 10000"/>
              <a:gd name="connsiteX53" fmla="*/ 6215 w 10000"/>
              <a:gd name="connsiteY53" fmla="*/ 1257 h 10000"/>
              <a:gd name="connsiteX54" fmla="*/ 5559 w 10000"/>
              <a:gd name="connsiteY54" fmla="*/ 1396 h 10000"/>
              <a:gd name="connsiteX55" fmla="*/ 5223 w 10000"/>
              <a:gd name="connsiteY55" fmla="*/ 1536 h 10000"/>
              <a:gd name="connsiteX56" fmla="*/ 4665 w 10000"/>
              <a:gd name="connsiteY56" fmla="*/ 1536 h 10000"/>
              <a:gd name="connsiteX57" fmla="*/ 4106 w 10000"/>
              <a:gd name="connsiteY57" fmla="*/ 1675 h 10000"/>
              <a:gd name="connsiteX58" fmla="*/ 3547 w 10000"/>
              <a:gd name="connsiteY58" fmla="*/ 1798 h 10000"/>
              <a:gd name="connsiteX59" fmla="*/ 2779 w 10000"/>
              <a:gd name="connsiteY59" fmla="*/ 2077 h 10000"/>
              <a:gd name="connsiteX60" fmla="*/ 1885 w 10000"/>
              <a:gd name="connsiteY60" fmla="*/ 2216 h 10000"/>
              <a:gd name="connsiteX61" fmla="*/ 992 w 10000"/>
              <a:gd name="connsiteY61" fmla="*/ 2496 h 10000"/>
              <a:gd name="connsiteX62" fmla="*/ 0 w 10000"/>
              <a:gd name="connsiteY62" fmla="*/ 1798 h 10000"/>
              <a:gd name="connsiteX63" fmla="*/ 223 w 10000"/>
              <a:gd name="connsiteY63" fmla="*/ 1798 h 10000"/>
              <a:gd name="connsiteX64" fmla="*/ 447 w 10000"/>
              <a:gd name="connsiteY64" fmla="*/ 1798 h 10000"/>
              <a:gd name="connsiteX65" fmla="*/ 768 w 10000"/>
              <a:gd name="connsiteY65" fmla="*/ 1798 h 10000"/>
              <a:gd name="connsiteX66" fmla="*/ 1103 w 10000"/>
              <a:gd name="connsiteY66" fmla="*/ 1675 h 10000"/>
              <a:gd name="connsiteX67" fmla="*/ 1662 w 10000"/>
              <a:gd name="connsiteY67" fmla="*/ 1675 h 10000"/>
              <a:gd name="connsiteX68" fmla="*/ 2221 w 10000"/>
              <a:gd name="connsiteY68" fmla="*/ 1536 h 10000"/>
              <a:gd name="connsiteX69" fmla="*/ 2779 w 10000"/>
              <a:gd name="connsiteY69" fmla="*/ 1396 h 10000"/>
              <a:gd name="connsiteX70" fmla="*/ 3436 w 10000"/>
              <a:gd name="connsiteY70" fmla="*/ 1117 h 10000"/>
              <a:gd name="connsiteX71" fmla="*/ 4106 w 10000"/>
              <a:gd name="connsiteY71" fmla="*/ 977 h 10000"/>
              <a:gd name="connsiteX72" fmla="*/ 4665 w 10000"/>
              <a:gd name="connsiteY72" fmla="*/ 838 h 10000"/>
              <a:gd name="connsiteX73" fmla="*/ 5112 w 10000"/>
              <a:gd name="connsiteY73" fmla="*/ 838 h 10000"/>
              <a:gd name="connsiteX74" fmla="*/ 5670 w 10000"/>
              <a:gd name="connsiteY74" fmla="*/ 698 h 10000"/>
              <a:gd name="connsiteX75" fmla="*/ 6006 w 10000"/>
              <a:gd name="connsiteY75" fmla="*/ 558 h 10000"/>
              <a:gd name="connsiteX76" fmla="*/ 6439 w 10000"/>
              <a:gd name="connsiteY76" fmla="*/ 558 h 10000"/>
              <a:gd name="connsiteX77" fmla="*/ 6774 w 10000"/>
              <a:gd name="connsiteY77" fmla="*/ 558 h 10000"/>
              <a:gd name="connsiteX78" fmla="*/ 7109 w 10000"/>
              <a:gd name="connsiteY78" fmla="*/ 419 h 10000"/>
              <a:gd name="connsiteX79" fmla="*/ 7332 w 10000"/>
              <a:gd name="connsiteY79" fmla="*/ 419 h 10000"/>
              <a:gd name="connsiteX80" fmla="*/ 7556 w 10000"/>
              <a:gd name="connsiteY80" fmla="*/ 419 h 10000"/>
              <a:gd name="connsiteX81" fmla="*/ 7779 w 10000"/>
              <a:gd name="connsiteY81" fmla="*/ 279 h 10000"/>
              <a:gd name="connsiteX82" fmla="*/ 8003 w 10000"/>
              <a:gd name="connsiteY82" fmla="*/ 279 h 10000"/>
              <a:gd name="connsiteX83" fmla="*/ 8115 w 10000"/>
              <a:gd name="connsiteY83" fmla="*/ 279 h 10000"/>
              <a:gd name="connsiteX84" fmla="*/ 8226 w 10000"/>
              <a:gd name="connsiteY84" fmla="*/ 140 h 10000"/>
              <a:gd name="connsiteX85" fmla="*/ 8226 w 10000"/>
              <a:gd name="connsiteY85" fmla="*/ 140 h 10000"/>
              <a:gd name="connsiteX86" fmla="*/ 8338 w 10000"/>
              <a:gd name="connsiteY86" fmla="*/ 140 h 10000"/>
              <a:gd name="connsiteX87" fmla="*/ 8338 w 10000"/>
              <a:gd name="connsiteY87" fmla="*/ 140 h 10000"/>
              <a:gd name="connsiteX88" fmla="*/ 8561 w 10000"/>
              <a:gd name="connsiteY88" fmla="*/ 0 h 10000"/>
              <a:gd name="connsiteX89" fmla="*/ 8771 w 10000"/>
              <a:gd name="connsiteY89" fmla="*/ 140 h 10000"/>
              <a:gd name="connsiteX90" fmla="*/ 8883 w 10000"/>
              <a:gd name="connsiteY90" fmla="*/ 140 h 10000"/>
              <a:gd name="connsiteX91" fmla="*/ 9106 w 10000"/>
              <a:gd name="connsiteY91" fmla="*/ 279 h 10000"/>
              <a:gd name="connsiteX92" fmla="*/ 9330 w 10000"/>
              <a:gd name="connsiteY92" fmla="*/ 558 h 10000"/>
              <a:gd name="connsiteX93" fmla="*/ 9553 w 10000"/>
              <a:gd name="connsiteY93" fmla="*/ 698 h 10000"/>
              <a:gd name="connsiteX94" fmla="*/ 9777 w 10000"/>
              <a:gd name="connsiteY94" fmla="*/ 977 h 10000"/>
              <a:gd name="connsiteX95" fmla="*/ 9888 w 10000"/>
              <a:gd name="connsiteY95" fmla="*/ 1117 h 10000"/>
              <a:gd name="connsiteX96" fmla="*/ 10000 w 10000"/>
              <a:gd name="connsiteY96" fmla="*/ 1117 h 10000"/>
              <a:gd name="connsiteX97" fmla="*/ 9888 w 10000"/>
              <a:gd name="connsiteY97" fmla="*/ 1257 h 10000"/>
              <a:gd name="connsiteX98" fmla="*/ 9777 w 10000"/>
              <a:gd name="connsiteY98" fmla="*/ 1396 h 10000"/>
              <a:gd name="connsiteX99" fmla="*/ 9777 w 10000"/>
              <a:gd name="connsiteY99" fmla="*/ 1536 h 10000"/>
              <a:gd name="connsiteX100" fmla="*/ 9777 w 10000"/>
              <a:gd name="connsiteY100" fmla="*/ 1675 h 10000"/>
              <a:gd name="connsiteX101" fmla="*/ 9665 w 10000"/>
              <a:gd name="connsiteY101" fmla="*/ 1798 h 10000"/>
              <a:gd name="connsiteX102" fmla="*/ 9665 w 10000"/>
              <a:gd name="connsiteY102" fmla="*/ 1937 h 10000"/>
              <a:gd name="connsiteX103" fmla="*/ 9665 w 10000"/>
              <a:gd name="connsiteY103" fmla="*/ 2077 h 10000"/>
              <a:gd name="connsiteX104" fmla="*/ 9665 w 10000"/>
              <a:gd name="connsiteY104" fmla="*/ 2356 h 10000"/>
              <a:gd name="connsiteX105" fmla="*/ 9665 w 10000"/>
              <a:gd name="connsiteY105" fmla="*/ 2635 h 10000"/>
              <a:gd name="connsiteX106" fmla="*/ 9665 w 10000"/>
              <a:gd name="connsiteY106" fmla="*/ 2914 h 10000"/>
              <a:gd name="connsiteX107" fmla="*/ 9553 w 10000"/>
              <a:gd name="connsiteY107" fmla="*/ 3613 h 10000"/>
              <a:gd name="connsiteX108" fmla="*/ 9553 w 10000"/>
              <a:gd name="connsiteY108" fmla="*/ 4171 h 10000"/>
              <a:gd name="connsiteX109" fmla="*/ 9553 w 10000"/>
              <a:gd name="connsiteY109" fmla="*/ 4729 h 10000"/>
              <a:gd name="connsiteX110" fmla="*/ 9553 w 10000"/>
              <a:gd name="connsiteY110" fmla="*/ 5271 h 10000"/>
              <a:gd name="connsiteX111" fmla="*/ 9441 w 10000"/>
              <a:gd name="connsiteY111" fmla="*/ 5689 h 10000"/>
              <a:gd name="connsiteX112" fmla="*/ 9441 w 10000"/>
              <a:gd name="connsiteY112" fmla="*/ 6108 h 10000"/>
              <a:gd name="connsiteX113" fmla="*/ 9330 w 10000"/>
              <a:gd name="connsiteY113" fmla="*/ 6667 h 10000"/>
              <a:gd name="connsiteX114" fmla="*/ 9218 w 10000"/>
              <a:gd name="connsiteY114" fmla="*/ 7225 h 10000"/>
              <a:gd name="connsiteX115" fmla="*/ 9106 w 10000"/>
              <a:gd name="connsiteY115" fmla="*/ 7784 h 10000"/>
              <a:gd name="connsiteX116" fmla="*/ 8883 w 10000"/>
              <a:gd name="connsiteY116" fmla="*/ 8202 h 10000"/>
              <a:gd name="connsiteX117" fmla="*/ 8771 w 10000"/>
              <a:gd name="connsiteY117" fmla="*/ 8604 h 10000"/>
              <a:gd name="connsiteX118" fmla="*/ 8561 w 10000"/>
              <a:gd name="connsiteY118" fmla="*/ 9023 h 10000"/>
              <a:gd name="connsiteX119" fmla="*/ 8561 w 10000"/>
              <a:gd name="connsiteY119" fmla="*/ 9023 h 10000"/>
              <a:gd name="connsiteX0" fmla="*/ 8561 w 10000"/>
              <a:gd name="connsiteY0" fmla="*/ 9023 h 10000"/>
              <a:gd name="connsiteX1" fmla="*/ 8450 w 10000"/>
              <a:gd name="connsiteY1" fmla="*/ 9302 h 10000"/>
              <a:gd name="connsiteX2" fmla="*/ 8338 w 10000"/>
              <a:gd name="connsiteY2" fmla="*/ 9581 h 10000"/>
              <a:gd name="connsiteX3" fmla="*/ 8226 w 10000"/>
              <a:gd name="connsiteY3" fmla="*/ 9721 h 10000"/>
              <a:gd name="connsiteX4" fmla="*/ 8115 w 10000"/>
              <a:gd name="connsiteY4" fmla="*/ 9860 h 10000"/>
              <a:gd name="connsiteX5" fmla="*/ 7891 w 10000"/>
              <a:gd name="connsiteY5" fmla="*/ 10000 h 10000"/>
              <a:gd name="connsiteX6" fmla="*/ 7668 w 10000"/>
              <a:gd name="connsiteY6" fmla="*/ 10000 h 10000"/>
              <a:gd name="connsiteX7" fmla="*/ 7556 w 10000"/>
              <a:gd name="connsiteY7" fmla="*/ 9860 h 10000"/>
              <a:gd name="connsiteX8" fmla="*/ 7556 w 10000"/>
              <a:gd name="connsiteY8" fmla="*/ 9860 h 10000"/>
              <a:gd name="connsiteX9" fmla="*/ 7556 w 10000"/>
              <a:gd name="connsiteY9" fmla="*/ 9581 h 10000"/>
              <a:gd name="connsiteX10" fmla="*/ 7556 w 10000"/>
              <a:gd name="connsiteY10" fmla="*/ 9442 h 10000"/>
              <a:gd name="connsiteX11" fmla="*/ 7556 w 10000"/>
              <a:gd name="connsiteY11" fmla="*/ 9162 h 10000"/>
              <a:gd name="connsiteX12" fmla="*/ 7444 w 10000"/>
              <a:gd name="connsiteY12" fmla="*/ 8883 h 10000"/>
              <a:gd name="connsiteX13" fmla="*/ 7332 w 10000"/>
              <a:gd name="connsiteY13" fmla="*/ 8604 h 10000"/>
              <a:gd name="connsiteX14" fmla="*/ 6997 w 10000"/>
              <a:gd name="connsiteY14" fmla="*/ 8342 h 10000"/>
              <a:gd name="connsiteX15" fmla="*/ 6774 w 10000"/>
              <a:gd name="connsiteY15" fmla="*/ 7923 h 10000"/>
              <a:gd name="connsiteX16" fmla="*/ 6662 w 10000"/>
              <a:gd name="connsiteY16" fmla="*/ 7784 h 10000"/>
              <a:gd name="connsiteX17" fmla="*/ 6550 w 10000"/>
              <a:gd name="connsiteY17" fmla="*/ 7644 h 10000"/>
              <a:gd name="connsiteX18" fmla="*/ 6550 w 10000"/>
              <a:gd name="connsiteY18" fmla="*/ 7504 h 10000"/>
              <a:gd name="connsiteX19" fmla="*/ 6550 w 10000"/>
              <a:gd name="connsiteY19" fmla="*/ 7504 h 10000"/>
              <a:gd name="connsiteX20" fmla="*/ 6774 w 10000"/>
              <a:gd name="connsiteY20" fmla="*/ 7504 h 10000"/>
              <a:gd name="connsiteX21" fmla="*/ 6885 w 10000"/>
              <a:gd name="connsiteY21" fmla="*/ 7644 h 10000"/>
              <a:gd name="connsiteX22" fmla="*/ 7221 w 10000"/>
              <a:gd name="connsiteY22" fmla="*/ 7644 h 10000"/>
              <a:gd name="connsiteX23" fmla="*/ 7444 w 10000"/>
              <a:gd name="connsiteY23" fmla="*/ 7784 h 10000"/>
              <a:gd name="connsiteX24" fmla="*/ 7668 w 10000"/>
              <a:gd name="connsiteY24" fmla="*/ 7784 h 10000"/>
              <a:gd name="connsiteX25" fmla="*/ 7891 w 10000"/>
              <a:gd name="connsiteY25" fmla="*/ 7784 h 10000"/>
              <a:gd name="connsiteX26" fmla="*/ 8003 w 10000"/>
              <a:gd name="connsiteY26" fmla="*/ 7644 h 10000"/>
              <a:gd name="connsiteX27" fmla="*/ 8115 w 10000"/>
              <a:gd name="connsiteY27" fmla="*/ 7644 h 10000"/>
              <a:gd name="connsiteX28" fmla="*/ 8115 w 10000"/>
              <a:gd name="connsiteY28" fmla="*/ 7504 h 10000"/>
              <a:gd name="connsiteX29" fmla="*/ 8226 w 10000"/>
              <a:gd name="connsiteY29" fmla="*/ 7365 h 10000"/>
              <a:gd name="connsiteX30" fmla="*/ 8226 w 10000"/>
              <a:gd name="connsiteY30" fmla="*/ 7086 h 10000"/>
              <a:gd name="connsiteX31" fmla="*/ 8226 w 10000"/>
              <a:gd name="connsiteY31" fmla="*/ 6946 h 10000"/>
              <a:gd name="connsiteX32" fmla="*/ 8338 w 10000"/>
              <a:gd name="connsiteY32" fmla="*/ 6527 h 10000"/>
              <a:gd name="connsiteX33" fmla="*/ 8338 w 10000"/>
              <a:gd name="connsiteY33" fmla="*/ 6248 h 10000"/>
              <a:gd name="connsiteX34" fmla="*/ 8450 w 10000"/>
              <a:gd name="connsiteY34" fmla="*/ 5969 h 10000"/>
              <a:gd name="connsiteX35" fmla="*/ 8561 w 10000"/>
              <a:gd name="connsiteY35" fmla="*/ 5131 h 10000"/>
              <a:gd name="connsiteX36" fmla="*/ 8561 w 10000"/>
              <a:gd name="connsiteY36" fmla="*/ 4450 h 10000"/>
              <a:gd name="connsiteX37" fmla="*/ 8673 w 10000"/>
              <a:gd name="connsiteY37" fmla="*/ 3613 h 10000"/>
              <a:gd name="connsiteX38" fmla="*/ 8673 w 10000"/>
              <a:gd name="connsiteY38" fmla="*/ 2914 h 10000"/>
              <a:gd name="connsiteX39" fmla="*/ 8673 w 10000"/>
              <a:gd name="connsiteY39" fmla="*/ 2635 h 10000"/>
              <a:gd name="connsiteX40" fmla="*/ 8673 w 10000"/>
              <a:gd name="connsiteY40" fmla="*/ 2216 h 10000"/>
              <a:gd name="connsiteX41" fmla="*/ 8673 w 10000"/>
              <a:gd name="connsiteY41" fmla="*/ 1937 h 10000"/>
              <a:gd name="connsiteX42" fmla="*/ 8561 w 10000"/>
              <a:gd name="connsiteY42" fmla="*/ 1798 h 10000"/>
              <a:gd name="connsiteX43" fmla="*/ 8561 w 10000"/>
              <a:gd name="connsiteY43" fmla="*/ 1536 h 10000"/>
              <a:gd name="connsiteX44" fmla="*/ 8561 w 10000"/>
              <a:gd name="connsiteY44" fmla="*/ 1396 h 10000"/>
              <a:gd name="connsiteX45" fmla="*/ 8561 w 10000"/>
              <a:gd name="connsiteY45" fmla="*/ 1257 h 10000"/>
              <a:gd name="connsiteX46" fmla="*/ 8561 w 10000"/>
              <a:gd name="connsiteY46" fmla="*/ 1257 h 10000"/>
              <a:gd name="connsiteX47" fmla="*/ 8450 w 10000"/>
              <a:gd name="connsiteY47" fmla="*/ 1117 h 10000"/>
              <a:gd name="connsiteX48" fmla="*/ 8226 w 10000"/>
              <a:gd name="connsiteY48" fmla="*/ 1117 h 10000"/>
              <a:gd name="connsiteX49" fmla="*/ 8003 w 10000"/>
              <a:gd name="connsiteY49" fmla="*/ 977 h 10000"/>
              <a:gd name="connsiteX50" fmla="*/ 7556 w 10000"/>
              <a:gd name="connsiteY50" fmla="*/ 1117 h 10000"/>
              <a:gd name="connsiteX51" fmla="*/ 7221 w 10000"/>
              <a:gd name="connsiteY51" fmla="*/ 1117 h 10000"/>
              <a:gd name="connsiteX52" fmla="*/ 6662 w 10000"/>
              <a:gd name="connsiteY52" fmla="*/ 1117 h 10000"/>
              <a:gd name="connsiteX53" fmla="*/ 6215 w 10000"/>
              <a:gd name="connsiteY53" fmla="*/ 1257 h 10000"/>
              <a:gd name="connsiteX54" fmla="*/ 5559 w 10000"/>
              <a:gd name="connsiteY54" fmla="*/ 1396 h 10000"/>
              <a:gd name="connsiteX55" fmla="*/ 5223 w 10000"/>
              <a:gd name="connsiteY55" fmla="*/ 1536 h 10000"/>
              <a:gd name="connsiteX56" fmla="*/ 4665 w 10000"/>
              <a:gd name="connsiteY56" fmla="*/ 1536 h 10000"/>
              <a:gd name="connsiteX57" fmla="*/ 4106 w 10000"/>
              <a:gd name="connsiteY57" fmla="*/ 1675 h 10000"/>
              <a:gd name="connsiteX58" fmla="*/ 3547 w 10000"/>
              <a:gd name="connsiteY58" fmla="*/ 1798 h 10000"/>
              <a:gd name="connsiteX59" fmla="*/ 2779 w 10000"/>
              <a:gd name="connsiteY59" fmla="*/ 2077 h 10000"/>
              <a:gd name="connsiteX60" fmla="*/ 1885 w 10000"/>
              <a:gd name="connsiteY60" fmla="*/ 2216 h 10000"/>
              <a:gd name="connsiteX61" fmla="*/ 992 w 10000"/>
              <a:gd name="connsiteY61" fmla="*/ 2496 h 10000"/>
              <a:gd name="connsiteX62" fmla="*/ 0 w 10000"/>
              <a:gd name="connsiteY62" fmla="*/ 1798 h 10000"/>
              <a:gd name="connsiteX63" fmla="*/ 447 w 10000"/>
              <a:gd name="connsiteY63" fmla="*/ 1798 h 10000"/>
              <a:gd name="connsiteX64" fmla="*/ 768 w 10000"/>
              <a:gd name="connsiteY64" fmla="*/ 1798 h 10000"/>
              <a:gd name="connsiteX65" fmla="*/ 1103 w 10000"/>
              <a:gd name="connsiteY65" fmla="*/ 1675 h 10000"/>
              <a:gd name="connsiteX66" fmla="*/ 1662 w 10000"/>
              <a:gd name="connsiteY66" fmla="*/ 1675 h 10000"/>
              <a:gd name="connsiteX67" fmla="*/ 2221 w 10000"/>
              <a:gd name="connsiteY67" fmla="*/ 1536 h 10000"/>
              <a:gd name="connsiteX68" fmla="*/ 2779 w 10000"/>
              <a:gd name="connsiteY68" fmla="*/ 1396 h 10000"/>
              <a:gd name="connsiteX69" fmla="*/ 3436 w 10000"/>
              <a:gd name="connsiteY69" fmla="*/ 1117 h 10000"/>
              <a:gd name="connsiteX70" fmla="*/ 4106 w 10000"/>
              <a:gd name="connsiteY70" fmla="*/ 977 h 10000"/>
              <a:gd name="connsiteX71" fmla="*/ 4665 w 10000"/>
              <a:gd name="connsiteY71" fmla="*/ 838 h 10000"/>
              <a:gd name="connsiteX72" fmla="*/ 5112 w 10000"/>
              <a:gd name="connsiteY72" fmla="*/ 838 h 10000"/>
              <a:gd name="connsiteX73" fmla="*/ 5670 w 10000"/>
              <a:gd name="connsiteY73" fmla="*/ 698 h 10000"/>
              <a:gd name="connsiteX74" fmla="*/ 6006 w 10000"/>
              <a:gd name="connsiteY74" fmla="*/ 558 h 10000"/>
              <a:gd name="connsiteX75" fmla="*/ 6439 w 10000"/>
              <a:gd name="connsiteY75" fmla="*/ 558 h 10000"/>
              <a:gd name="connsiteX76" fmla="*/ 6774 w 10000"/>
              <a:gd name="connsiteY76" fmla="*/ 558 h 10000"/>
              <a:gd name="connsiteX77" fmla="*/ 7109 w 10000"/>
              <a:gd name="connsiteY77" fmla="*/ 419 h 10000"/>
              <a:gd name="connsiteX78" fmla="*/ 7332 w 10000"/>
              <a:gd name="connsiteY78" fmla="*/ 419 h 10000"/>
              <a:gd name="connsiteX79" fmla="*/ 7556 w 10000"/>
              <a:gd name="connsiteY79" fmla="*/ 419 h 10000"/>
              <a:gd name="connsiteX80" fmla="*/ 7779 w 10000"/>
              <a:gd name="connsiteY80" fmla="*/ 279 h 10000"/>
              <a:gd name="connsiteX81" fmla="*/ 8003 w 10000"/>
              <a:gd name="connsiteY81" fmla="*/ 279 h 10000"/>
              <a:gd name="connsiteX82" fmla="*/ 8115 w 10000"/>
              <a:gd name="connsiteY82" fmla="*/ 279 h 10000"/>
              <a:gd name="connsiteX83" fmla="*/ 8226 w 10000"/>
              <a:gd name="connsiteY83" fmla="*/ 140 h 10000"/>
              <a:gd name="connsiteX84" fmla="*/ 8226 w 10000"/>
              <a:gd name="connsiteY84" fmla="*/ 140 h 10000"/>
              <a:gd name="connsiteX85" fmla="*/ 8338 w 10000"/>
              <a:gd name="connsiteY85" fmla="*/ 140 h 10000"/>
              <a:gd name="connsiteX86" fmla="*/ 8338 w 10000"/>
              <a:gd name="connsiteY86" fmla="*/ 140 h 10000"/>
              <a:gd name="connsiteX87" fmla="*/ 8561 w 10000"/>
              <a:gd name="connsiteY87" fmla="*/ 0 h 10000"/>
              <a:gd name="connsiteX88" fmla="*/ 8771 w 10000"/>
              <a:gd name="connsiteY88" fmla="*/ 140 h 10000"/>
              <a:gd name="connsiteX89" fmla="*/ 8883 w 10000"/>
              <a:gd name="connsiteY89" fmla="*/ 140 h 10000"/>
              <a:gd name="connsiteX90" fmla="*/ 9106 w 10000"/>
              <a:gd name="connsiteY90" fmla="*/ 279 h 10000"/>
              <a:gd name="connsiteX91" fmla="*/ 9330 w 10000"/>
              <a:gd name="connsiteY91" fmla="*/ 558 h 10000"/>
              <a:gd name="connsiteX92" fmla="*/ 9553 w 10000"/>
              <a:gd name="connsiteY92" fmla="*/ 698 h 10000"/>
              <a:gd name="connsiteX93" fmla="*/ 9777 w 10000"/>
              <a:gd name="connsiteY93" fmla="*/ 977 h 10000"/>
              <a:gd name="connsiteX94" fmla="*/ 9888 w 10000"/>
              <a:gd name="connsiteY94" fmla="*/ 1117 h 10000"/>
              <a:gd name="connsiteX95" fmla="*/ 10000 w 10000"/>
              <a:gd name="connsiteY95" fmla="*/ 1117 h 10000"/>
              <a:gd name="connsiteX96" fmla="*/ 9888 w 10000"/>
              <a:gd name="connsiteY96" fmla="*/ 1257 h 10000"/>
              <a:gd name="connsiteX97" fmla="*/ 9777 w 10000"/>
              <a:gd name="connsiteY97" fmla="*/ 1396 h 10000"/>
              <a:gd name="connsiteX98" fmla="*/ 9777 w 10000"/>
              <a:gd name="connsiteY98" fmla="*/ 1536 h 10000"/>
              <a:gd name="connsiteX99" fmla="*/ 9777 w 10000"/>
              <a:gd name="connsiteY99" fmla="*/ 1675 h 10000"/>
              <a:gd name="connsiteX100" fmla="*/ 9665 w 10000"/>
              <a:gd name="connsiteY100" fmla="*/ 1798 h 10000"/>
              <a:gd name="connsiteX101" fmla="*/ 9665 w 10000"/>
              <a:gd name="connsiteY101" fmla="*/ 1937 h 10000"/>
              <a:gd name="connsiteX102" fmla="*/ 9665 w 10000"/>
              <a:gd name="connsiteY102" fmla="*/ 2077 h 10000"/>
              <a:gd name="connsiteX103" fmla="*/ 9665 w 10000"/>
              <a:gd name="connsiteY103" fmla="*/ 2356 h 10000"/>
              <a:gd name="connsiteX104" fmla="*/ 9665 w 10000"/>
              <a:gd name="connsiteY104" fmla="*/ 2635 h 10000"/>
              <a:gd name="connsiteX105" fmla="*/ 9665 w 10000"/>
              <a:gd name="connsiteY105" fmla="*/ 2914 h 10000"/>
              <a:gd name="connsiteX106" fmla="*/ 9553 w 10000"/>
              <a:gd name="connsiteY106" fmla="*/ 3613 h 10000"/>
              <a:gd name="connsiteX107" fmla="*/ 9553 w 10000"/>
              <a:gd name="connsiteY107" fmla="*/ 4171 h 10000"/>
              <a:gd name="connsiteX108" fmla="*/ 9553 w 10000"/>
              <a:gd name="connsiteY108" fmla="*/ 4729 h 10000"/>
              <a:gd name="connsiteX109" fmla="*/ 9553 w 10000"/>
              <a:gd name="connsiteY109" fmla="*/ 5271 h 10000"/>
              <a:gd name="connsiteX110" fmla="*/ 9441 w 10000"/>
              <a:gd name="connsiteY110" fmla="*/ 5689 h 10000"/>
              <a:gd name="connsiteX111" fmla="*/ 9441 w 10000"/>
              <a:gd name="connsiteY111" fmla="*/ 6108 h 10000"/>
              <a:gd name="connsiteX112" fmla="*/ 9330 w 10000"/>
              <a:gd name="connsiteY112" fmla="*/ 6667 h 10000"/>
              <a:gd name="connsiteX113" fmla="*/ 9218 w 10000"/>
              <a:gd name="connsiteY113" fmla="*/ 7225 h 10000"/>
              <a:gd name="connsiteX114" fmla="*/ 9106 w 10000"/>
              <a:gd name="connsiteY114" fmla="*/ 7784 h 10000"/>
              <a:gd name="connsiteX115" fmla="*/ 8883 w 10000"/>
              <a:gd name="connsiteY115" fmla="*/ 8202 h 10000"/>
              <a:gd name="connsiteX116" fmla="*/ 8771 w 10000"/>
              <a:gd name="connsiteY116" fmla="*/ 8604 h 10000"/>
              <a:gd name="connsiteX117" fmla="*/ 8561 w 10000"/>
              <a:gd name="connsiteY117" fmla="*/ 9023 h 10000"/>
              <a:gd name="connsiteX118" fmla="*/ 8561 w 10000"/>
              <a:gd name="connsiteY118" fmla="*/ 9023 h 10000"/>
              <a:gd name="connsiteX0" fmla="*/ 8114 w 9553"/>
              <a:gd name="connsiteY0" fmla="*/ 9023 h 10000"/>
              <a:gd name="connsiteX1" fmla="*/ 8003 w 9553"/>
              <a:gd name="connsiteY1" fmla="*/ 9302 h 10000"/>
              <a:gd name="connsiteX2" fmla="*/ 7891 w 9553"/>
              <a:gd name="connsiteY2" fmla="*/ 9581 h 10000"/>
              <a:gd name="connsiteX3" fmla="*/ 7779 w 9553"/>
              <a:gd name="connsiteY3" fmla="*/ 9721 h 10000"/>
              <a:gd name="connsiteX4" fmla="*/ 7668 w 9553"/>
              <a:gd name="connsiteY4" fmla="*/ 9860 h 10000"/>
              <a:gd name="connsiteX5" fmla="*/ 7444 w 9553"/>
              <a:gd name="connsiteY5" fmla="*/ 10000 h 10000"/>
              <a:gd name="connsiteX6" fmla="*/ 7221 w 9553"/>
              <a:gd name="connsiteY6" fmla="*/ 10000 h 10000"/>
              <a:gd name="connsiteX7" fmla="*/ 7109 w 9553"/>
              <a:gd name="connsiteY7" fmla="*/ 9860 h 10000"/>
              <a:gd name="connsiteX8" fmla="*/ 7109 w 9553"/>
              <a:gd name="connsiteY8" fmla="*/ 9860 h 10000"/>
              <a:gd name="connsiteX9" fmla="*/ 7109 w 9553"/>
              <a:gd name="connsiteY9" fmla="*/ 9581 h 10000"/>
              <a:gd name="connsiteX10" fmla="*/ 7109 w 9553"/>
              <a:gd name="connsiteY10" fmla="*/ 9442 h 10000"/>
              <a:gd name="connsiteX11" fmla="*/ 7109 w 9553"/>
              <a:gd name="connsiteY11" fmla="*/ 9162 h 10000"/>
              <a:gd name="connsiteX12" fmla="*/ 6997 w 9553"/>
              <a:gd name="connsiteY12" fmla="*/ 8883 h 10000"/>
              <a:gd name="connsiteX13" fmla="*/ 6885 w 9553"/>
              <a:gd name="connsiteY13" fmla="*/ 8604 h 10000"/>
              <a:gd name="connsiteX14" fmla="*/ 6550 w 9553"/>
              <a:gd name="connsiteY14" fmla="*/ 8342 h 10000"/>
              <a:gd name="connsiteX15" fmla="*/ 6327 w 9553"/>
              <a:gd name="connsiteY15" fmla="*/ 7923 h 10000"/>
              <a:gd name="connsiteX16" fmla="*/ 6215 w 9553"/>
              <a:gd name="connsiteY16" fmla="*/ 7784 h 10000"/>
              <a:gd name="connsiteX17" fmla="*/ 6103 w 9553"/>
              <a:gd name="connsiteY17" fmla="*/ 7644 h 10000"/>
              <a:gd name="connsiteX18" fmla="*/ 6103 w 9553"/>
              <a:gd name="connsiteY18" fmla="*/ 7504 h 10000"/>
              <a:gd name="connsiteX19" fmla="*/ 6103 w 9553"/>
              <a:gd name="connsiteY19" fmla="*/ 7504 h 10000"/>
              <a:gd name="connsiteX20" fmla="*/ 6327 w 9553"/>
              <a:gd name="connsiteY20" fmla="*/ 7504 h 10000"/>
              <a:gd name="connsiteX21" fmla="*/ 6438 w 9553"/>
              <a:gd name="connsiteY21" fmla="*/ 7644 h 10000"/>
              <a:gd name="connsiteX22" fmla="*/ 6774 w 9553"/>
              <a:gd name="connsiteY22" fmla="*/ 7644 h 10000"/>
              <a:gd name="connsiteX23" fmla="*/ 6997 w 9553"/>
              <a:gd name="connsiteY23" fmla="*/ 7784 h 10000"/>
              <a:gd name="connsiteX24" fmla="*/ 7221 w 9553"/>
              <a:gd name="connsiteY24" fmla="*/ 7784 h 10000"/>
              <a:gd name="connsiteX25" fmla="*/ 7444 w 9553"/>
              <a:gd name="connsiteY25" fmla="*/ 7784 h 10000"/>
              <a:gd name="connsiteX26" fmla="*/ 7556 w 9553"/>
              <a:gd name="connsiteY26" fmla="*/ 7644 h 10000"/>
              <a:gd name="connsiteX27" fmla="*/ 7668 w 9553"/>
              <a:gd name="connsiteY27" fmla="*/ 7644 h 10000"/>
              <a:gd name="connsiteX28" fmla="*/ 7668 w 9553"/>
              <a:gd name="connsiteY28" fmla="*/ 7504 h 10000"/>
              <a:gd name="connsiteX29" fmla="*/ 7779 w 9553"/>
              <a:gd name="connsiteY29" fmla="*/ 7365 h 10000"/>
              <a:gd name="connsiteX30" fmla="*/ 7779 w 9553"/>
              <a:gd name="connsiteY30" fmla="*/ 7086 h 10000"/>
              <a:gd name="connsiteX31" fmla="*/ 7779 w 9553"/>
              <a:gd name="connsiteY31" fmla="*/ 6946 h 10000"/>
              <a:gd name="connsiteX32" fmla="*/ 7891 w 9553"/>
              <a:gd name="connsiteY32" fmla="*/ 6527 h 10000"/>
              <a:gd name="connsiteX33" fmla="*/ 7891 w 9553"/>
              <a:gd name="connsiteY33" fmla="*/ 6248 h 10000"/>
              <a:gd name="connsiteX34" fmla="*/ 8003 w 9553"/>
              <a:gd name="connsiteY34" fmla="*/ 5969 h 10000"/>
              <a:gd name="connsiteX35" fmla="*/ 8114 w 9553"/>
              <a:gd name="connsiteY35" fmla="*/ 5131 h 10000"/>
              <a:gd name="connsiteX36" fmla="*/ 8114 w 9553"/>
              <a:gd name="connsiteY36" fmla="*/ 4450 h 10000"/>
              <a:gd name="connsiteX37" fmla="*/ 8226 w 9553"/>
              <a:gd name="connsiteY37" fmla="*/ 3613 h 10000"/>
              <a:gd name="connsiteX38" fmla="*/ 8226 w 9553"/>
              <a:gd name="connsiteY38" fmla="*/ 2914 h 10000"/>
              <a:gd name="connsiteX39" fmla="*/ 8226 w 9553"/>
              <a:gd name="connsiteY39" fmla="*/ 2635 h 10000"/>
              <a:gd name="connsiteX40" fmla="*/ 8226 w 9553"/>
              <a:gd name="connsiteY40" fmla="*/ 2216 h 10000"/>
              <a:gd name="connsiteX41" fmla="*/ 8226 w 9553"/>
              <a:gd name="connsiteY41" fmla="*/ 1937 h 10000"/>
              <a:gd name="connsiteX42" fmla="*/ 8114 w 9553"/>
              <a:gd name="connsiteY42" fmla="*/ 1798 h 10000"/>
              <a:gd name="connsiteX43" fmla="*/ 8114 w 9553"/>
              <a:gd name="connsiteY43" fmla="*/ 1536 h 10000"/>
              <a:gd name="connsiteX44" fmla="*/ 8114 w 9553"/>
              <a:gd name="connsiteY44" fmla="*/ 1396 h 10000"/>
              <a:gd name="connsiteX45" fmla="*/ 8114 w 9553"/>
              <a:gd name="connsiteY45" fmla="*/ 1257 h 10000"/>
              <a:gd name="connsiteX46" fmla="*/ 8114 w 9553"/>
              <a:gd name="connsiteY46" fmla="*/ 1257 h 10000"/>
              <a:gd name="connsiteX47" fmla="*/ 8003 w 9553"/>
              <a:gd name="connsiteY47" fmla="*/ 1117 h 10000"/>
              <a:gd name="connsiteX48" fmla="*/ 7779 w 9553"/>
              <a:gd name="connsiteY48" fmla="*/ 1117 h 10000"/>
              <a:gd name="connsiteX49" fmla="*/ 7556 w 9553"/>
              <a:gd name="connsiteY49" fmla="*/ 977 h 10000"/>
              <a:gd name="connsiteX50" fmla="*/ 7109 w 9553"/>
              <a:gd name="connsiteY50" fmla="*/ 1117 h 10000"/>
              <a:gd name="connsiteX51" fmla="*/ 6774 w 9553"/>
              <a:gd name="connsiteY51" fmla="*/ 1117 h 10000"/>
              <a:gd name="connsiteX52" fmla="*/ 6215 w 9553"/>
              <a:gd name="connsiteY52" fmla="*/ 1117 h 10000"/>
              <a:gd name="connsiteX53" fmla="*/ 5768 w 9553"/>
              <a:gd name="connsiteY53" fmla="*/ 1257 h 10000"/>
              <a:gd name="connsiteX54" fmla="*/ 5112 w 9553"/>
              <a:gd name="connsiteY54" fmla="*/ 1396 h 10000"/>
              <a:gd name="connsiteX55" fmla="*/ 4776 w 9553"/>
              <a:gd name="connsiteY55" fmla="*/ 1536 h 10000"/>
              <a:gd name="connsiteX56" fmla="*/ 4218 w 9553"/>
              <a:gd name="connsiteY56" fmla="*/ 1536 h 10000"/>
              <a:gd name="connsiteX57" fmla="*/ 3659 w 9553"/>
              <a:gd name="connsiteY57" fmla="*/ 1675 h 10000"/>
              <a:gd name="connsiteX58" fmla="*/ 3100 w 9553"/>
              <a:gd name="connsiteY58" fmla="*/ 1798 h 10000"/>
              <a:gd name="connsiteX59" fmla="*/ 2332 w 9553"/>
              <a:gd name="connsiteY59" fmla="*/ 2077 h 10000"/>
              <a:gd name="connsiteX60" fmla="*/ 1438 w 9553"/>
              <a:gd name="connsiteY60" fmla="*/ 2216 h 10000"/>
              <a:gd name="connsiteX61" fmla="*/ 545 w 9553"/>
              <a:gd name="connsiteY61" fmla="*/ 2496 h 10000"/>
              <a:gd name="connsiteX62" fmla="*/ 0 w 9553"/>
              <a:gd name="connsiteY62" fmla="*/ 1798 h 10000"/>
              <a:gd name="connsiteX63" fmla="*/ 321 w 9553"/>
              <a:gd name="connsiteY63" fmla="*/ 1798 h 10000"/>
              <a:gd name="connsiteX64" fmla="*/ 656 w 9553"/>
              <a:gd name="connsiteY64" fmla="*/ 1675 h 10000"/>
              <a:gd name="connsiteX65" fmla="*/ 1215 w 9553"/>
              <a:gd name="connsiteY65" fmla="*/ 1675 h 10000"/>
              <a:gd name="connsiteX66" fmla="*/ 1774 w 9553"/>
              <a:gd name="connsiteY66" fmla="*/ 1536 h 10000"/>
              <a:gd name="connsiteX67" fmla="*/ 2332 w 9553"/>
              <a:gd name="connsiteY67" fmla="*/ 1396 h 10000"/>
              <a:gd name="connsiteX68" fmla="*/ 2989 w 9553"/>
              <a:gd name="connsiteY68" fmla="*/ 1117 h 10000"/>
              <a:gd name="connsiteX69" fmla="*/ 3659 w 9553"/>
              <a:gd name="connsiteY69" fmla="*/ 977 h 10000"/>
              <a:gd name="connsiteX70" fmla="*/ 4218 w 9553"/>
              <a:gd name="connsiteY70" fmla="*/ 838 h 10000"/>
              <a:gd name="connsiteX71" fmla="*/ 4665 w 9553"/>
              <a:gd name="connsiteY71" fmla="*/ 838 h 10000"/>
              <a:gd name="connsiteX72" fmla="*/ 5223 w 9553"/>
              <a:gd name="connsiteY72" fmla="*/ 698 h 10000"/>
              <a:gd name="connsiteX73" fmla="*/ 5559 w 9553"/>
              <a:gd name="connsiteY73" fmla="*/ 558 h 10000"/>
              <a:gd name="connsiteX74" fmla="*/ 5992 w 9553"/>
              <a:gd name="connsiteY74" fmla="*/ 558 h 10000"/>
              <a:gd name="connsiteX75" fmla="*/ 6327 w 9553"/>
              <a:gd name="connsiteY75" fmla="*/ 558 h 10000"/>
              <a:gd name="connsiteX76" fmla="*/ 6662 w 9553"/>
              <a:gd name="connsiteY76" fmla="*/ 419 h 10000"/>
              <a:gd name="connsiteX77" fmla="*/ 6885 w 9553"/>
              <a:gd name="connsiteY77" fmla="*/ 419 h 10000"/>
              <a:gd name="connsiteX78" fmla="*/ 7109 w 9553"/>
              <a:gd name="connsiteY78" fmla="*/ 419 h 10000"/>
              <a:gd name="connsiteX79" fmla="*/ 7332 w 9553"/>
              <a:gd name="connsiteY79" fmla="*/ 279 h 10000"/>
              <a:gd name="connsiteX80" fmla="*/ 7556 w 9553"/>
              <a:gd name="connsiteY80" fmla="*/ 279 h 10000"/>
              <a:gd name="connsiteX81" fmla="*/ 7668 w 9553"/>
              <a:gd name="connsiteY81" fmla="*/ 279 h 10000"/>
              <a:gd name="connsiteX82" fmla="*/ 7779 w 9553"/>
              <a:gd name="connsiteY82" fmla="*/ 140 h 10000"/>
              <a:gd name="connsiteX83" fmla="*/ 7779 w 9553"/>
              <a:gd name="connsiteY83" fmla="*/ 140 h 10000"/>
              <a:gd name="connsiteX84" fmla="*/ 7891 w 9553"/>
              <a:gd name="connsiteY84" fmla="*/ 140 h 10000"/>
              <a:gd name="connsiteX85" fmla="*/ 7891 w 9553"/>
              <a:gd name="connsiteY85" fmla="*/ 140 h 10000"/>
              <a:gd name="connsiteX86" fmla="*/ 8114 w 9553"/>
              <a:gd name="connsiteY86" fmla="*/ 0 h 10000"/>
              <a:gd name="connsiteX87" fmla="*/ 8324 w 9553"/>
              <a:gd name="connsiteY87" fmla="*/ 140 h 10000"/>
              <a:gd name="connsiteX88" fmla="*/ 8436 w 9553"/>
              <a:gd name="connsiteY88" fmla="*/ 140 h 10000"/>
              <a:gd name="connsiteX89" fmla="*/ 8659 w 9553"/>
              <a:gd name="connsiteY89" fmla="*/ 279 h 10000"/>
              <a:gd name="connsiteX90" fmla="*/ 8883 w 9553"/>
              <a:gd name="connsiteY90" fmla="*/ 558 h 10000"/>
              <a:gd name="connsiteX91" fmla="*/ 9106 w 9553"/>
              <a:gd name="connsiteY91" fmla="*/ 698 h 10000"/>
              <a:gd name="connsiteX92" fmla="*/ 9330 w 9553"/>
              <a:gd name="connsiteY92" fmla="*/ 977 h 10000"/>
              <a:gd name="connsiteX93" fmla="*/ 9441 w 9553"/>
              <a:gd name="connsiteY93" fmla="*/ 1117 h 10000"/>
              <a:gd name="connsiteX94" fmla="*/ 9553 w 9553"/>
              <a:gd name="connsiteY94" fmla="*/ 1117 h 10000"/>
              <a:gd name="connsiteX95" fmla="*/ 9441 w 9553"/>
              <a:gd name="connsiteY95" fmla="*/ 1257 h 10000"/>
              <a:gd name="connsiteX96" fmla="*/ 9330 w 9553"/>
              <a:gd name="connsiteY96" fmla="*/ 1396 h 10000"/>
              <a:gd name="connsiteX97" fmla="*/ 9330 w 9553"/>
              <a:gd name="connsiteY97" fmla="*/ 1536 h 10000"/>
              <a:gd name="connsiteX98" fmla="*/ 9330 w 9553"/>
              <a:gd name="connsiteY98" fmla="*/ 1675 h 10000"/>
              <a:gd name="connsiteX99" fmla="*/ 9218 w 9553"/>
              <a:gd name="connsiteY99" fmla="*/ 1798 h 10000"/>
              <a:gd name="connsiteX100" fmla="*/ 9218 w 9553"/>
              <a:gd name="connsiteY100" fmla="*/ 1937 h 10000"/>
              <a:gd name="connsiteX101" fmla="*/ 9218 w 9553"/>
              <a:gd name="connsiteY101" fmla="*/ 2077 h 10000"/>
              <a:gd name="connsiteX102" fmla="*/ 9218 w 9553"/>
              <a:gd name="connsiteY102" fmla="*/ 2356 h 10000"/>
              <a:gd name="connsiteX103" fmla="*/ 9218 w 9553"/>
              <a:gd name="connsiteY103" fmla="*/ 2635 h 10000"/>
              <a:gd name="connsiteX104" fmla="*/ 9218 w 9553"/>
              <a:gd name="connsiteY104" fmla="*/ 2914 h 10000"/>
              <a:gd name="connsiteX105" fmla="*/ 9106 w 9553"/>
              <a:gd name="connsiteY105" fmla="*/ 3613 h 10000"/>
              <a:gd name="connsiteX106" fmla="*/ 9106 w 9553"/>
              <a:gd name="connsiteY106" fmla="*/ 4171 h 10000"/>
              <a:gd name="connsiteX107" fmla="*/ 9106 w 9553"/>
              <a:gd name="connsiteY107" fmla="*/ 4729 h 10000"/>
              <a:gd name="connsiteX108" fmla="*/ 9106 w 9553"/>
              <a:gd name="connsiteY108" fmla="*/ 5271 h 10000"/>
              <a:gd name="connsiteX109" fmla="*/ 8994 w 9553"/>
              <a:gd name="connsiteY109" fmla="*/ 5689 h 10000"/>
              <a:gd name="connsiteX110" fmla="*/ 8994 w 9553"/>
              <a:gd name="connsiteY110" fmla="*/ 6108 h 10000"/>
              <a:gd name="connsiteX111" fmla="*/ 8883 w 9553"/>
              <a:gd name="connsiteY111" fmla="*/ 6667 h 10000"/>
              <a:gd name="connsiteX112" fmla="*/ 8771 w 9553"/>
              <a:gd name="connsiteY112" fmla="*/ 7225 h 10000"/>
              <a:gd name="connsiteX113" fmla="*/ 8659 w 9553"/>
              <a:gd name="connsiteY113" fmla="*/ 7784 h 10000"/>
              <a:gd name="connsiteX114" fmla="*/ 8436 w 9553"/>
              <a:gd name="connsiteY114" fmla="*/ 8202 h 10000"/>
              <a:gd name="connsiteX115" fmla="*/ 8324 w 9553"/>
              <a:gd name="connsiteY115" fmla="*/ 8604 h 10000"/>
              <a:gd name="connsiteX116" fmla="*/ 8114 w 9553"/>
              <a:gd name="connsiteY116" fmla="*/ 9023 h 10000"/>
              <a:gd name="connsiteX117" fmla="*/ 8114 w 9553"/>
              <a:gd name="connsiteY117" fmla="*/ 9023 h 10000"/>
              <a:gd name="connsiteX0" fmla="*/ 8158 w 9664"/>
              <a:gd name="connsiteY0" fmla="*/ 9023 h 10000"/>
              <a:gd name="connsiteX1" fmla="*/ 8041 w 9664"/>
              <a:gd name="connsiteY1" fmla="*/ 9302 h 10000"/>
              <a:gd name="connsiteX2" fmla="*/ 7924 w 9664"/>
              <a:gd name="connsiteY2" fmla="*/ 9581 h 10000"/>
              <a:gd name="connsiteX3" fmla="*/ 7807 w 9664"/>
              <a:gd name="connsiteY3" fmla="*/ 9721 h 10000"/>
              <a:gd name="connsiteX4" fmla="*/ 7691 w 9664"/>
              <a:gd name="connsiteY4" fmla="*/ 9860 h 10000"/>
              <a:gd name="connsiteX5" fmla="*/ 7456 w 9664"/>
              <a:gd name="connsiteY5" fmla="*/ 10000 h 10000"/>
              <a:gd name="connsiteX6" fmla="*/ 7223 w 9664"/>
              <a:gd name="connsiteY6" fmla="*/ 10000 h 10000"/>
              <a:gd name="connsiteX7" fmla="*/ 7106 w 9664"/>
              <a:gd name="connsiteY7" fmla="*/ 9860 h 10000"/>
              <a:gd name="connsiteX8" fmla="*/ 7106 w 9664"/>
              <a:gd name="connsiteY8" fmla="*/ 9860 h 10000"/>
              <a:gd name="connsiteX9" fmla="*/ 7106 w 9664"/>
              <a:gd name="connsiteY9" fmla="*/ 9581 h 10000"/>
              <a:gd name="connsiteX10" fmla="*/ 7106 w 9664"/>
              <a:gd name="connsiteY10" fmla="*/ 9442 h 10000"/>
              <a:gd name="connsiteX11" fmla="*/ 7106 w 9664"/>
              <a:gd name="connsiteY11" fmla="*/ 9162 h 10000"/>
              <a:gd name="connsiteX12" fmla="*/ 6988 w 9664"/>
              <a:gd name="connsiteY12" fmla="*/ 8883 h 10000"/>
              <a:gd name="connsiteX13" fmla="*/ 6871 w 9664"/>
              <a:gd name="connsiteY13" fmla="*/ 8604 h 10000"/>
              <a:gd name="connsiteX14" fmla="*/ 6520 w 9664"/>
              <a:gd name="connsiteY14" fmla="*/ 8342 h 10000"/>
              <a:gd name="connsiteX15" fmla="*/ 6287 w 9664"/>
              <a:gd name="connsiteY15" fmla="*/ 7923 h 10000"/>
              <a:gd name="connsiteX16" fmla="*/ 6170 w 9664"/>
              <a:gd name="connsiteY16" fmla="*/ 7784 h 10000"/>
              <a:gd name="connsiteX17" fmla="*/ 6053 w 9664"/>
              <a:gd name="connsiteY17" fmla="*/ 7644 h 10000"/>
              <a:gd name="connsiteX18" fmla="*/ 6053 w 9664"/>
              <a:gd name="connsiteY18" fmla="*/ 7504 h 10000"/>
              <a:gd name="connsiteX19" fmla="*/ 6053 w 9664"/>
              <a:gd name="connsiteY19" fmla="*/ 7504 h 10000"/>
              <a:gd name="connsiteX20" fmla="*/ 6287 w 9664"/>
              <a:gd name="connsiteY20" fmla="*/ 7504 h 10000"/>
              <a:gd name="connsiteX21" fmla="*/ 6403 w 9664"/>
              <a:gd name="connsiteY21" fmla="*/ 7644 h 10000"/>
              <a:gd name="connsiteX22" fmla="*/ 6755 w 9664"/>
              <a:gd name="connsiteY22" fmla="*/ 7644 h 10000"/>
              <a:gd name="connsiteX23" fmla="*/ 6988 w 9664"/>
              <a:gd name="connsiteY23" fmla="*/ 7784 h 10000"/>
              <a:gd name="connsiteX24" fmla="*/ 7223 w 9664"/>
              <a:gd name="connsiteY24" fmla="*/ 7784 h 10000"/>
              <a:gd name="connsiteX25" fmla="*/ 7456 w 9664"/>
              <a:gd name="connsiteY25" fmla="*/ 7784 h 10000"/>
              <a:gd name="connsiteX26" fmla="*/ 7574 w 9664"/>
              <a:gd name="connsiteY26" fmla="*/ 7644 h 10000"/>
              <a:gd name="connsiteX27" fmla="*/ 7691 w 9664"/>
              <a:gd name="connsiteY27" fmla="*/ 7644 h 10000"/>
              <a:gd name="connsiteX28" fmla="*/ 7691 w 9664"/>
              <a:gd name="connsiteY28" fmla="*/ 7504 h 10000"/>
              <a:gd name="connsiteX29" fmla="*/ 7807 w 9664"/>
              <a:gd name="connsiteY29" fmla="*/ 7365 h 10000"/>
              <a:gd name="connsiteX30" fmla="*/ 7807 w 9664"/>
              <a:gd name="connsiteY30" fmla="*/ 7086 h 10000"/>
              <a:gd name="connsiteX31" fmla="*/ 7807 w 9664"/>
              <a:gd name="connsiteY31" fmla="*/ 6946 h 10000"/>
              <a:gd name="connsiteX32" fmla="*/ 7924 w 9664"/>
              <a:gd name="connsiteY32" fmla="*/ 6527 h 10000"/>
              <a:gd name="connsiteX33" fmla="*/ 7924 w 9664"/>
              <a:gd name="connsiteY33" fmla="*/ 6248 h 10000"/>
              <a:gd name="connsiteX34" fmla="*/ 8041 w 9664"/>
              <a:gd name="connsiteY34" fmla="*/ 5969 h 10000"/>
              <a:gd name="connsiteX35" fmla="*/ 8158 w 9664"/>
              <a:gd name="connsiteY35" fmla="*/ 5131 h 10000"/>
              <a:gd name="connsiteX36" fmla="*/ 8158 w 9664"/>
              <a:gd name="connsiteY36" fmla="*/ 4450 h 10000"/>
              <a:gd name="connsiteX37" fmla="*/ 8275 w 9664"/>
              <a:gd name="connsiteY37" fmla="*/ 3613 h 10000"/>
              <a:gd name="connsiteX38" fmla="*/ 8275 w 9664"/>
              <a:gd name="connsiteY38" fmla="*/ 2914 h 10000"/>
              <a:gd name="connsiteX39" fmla="*/ 8275 w 9664"/>
              <a:gd name="connsiteY39" fmla="*/ 2635 h 10000"/>
              <a:gd name="connsiteX40" fmla="*/ 8275 w 9664"/>
              <a:gd name="connsiteY40" fmla="*/ 2216 h 10000"/>
              <a:gd name="connsiteX41" fmla="*/ 8275 w 9664"/>
              <a:gd name="connsiteY41" fmla="*/ 1937 h 10000"/>
              <a:gd name="connsiteX42" fmla="*/ 8158 w 9664"/>
              <a:gd name="connsiteY42" fmla="*/ 1798 h 10000"/>
              <a:gd name="connsiteX43" fmla="*/ 8158 w 9664"/>
              <a:gd name="connsiteY43" fmla="*/ 1536 h 10000"/>
              <a:gd name="connsiteX44" fmla="*/ 8158 w 9664"/>
              <a:gd name="connsiteY44" fmla="*/ 1396 h 10000"/>
              <a:gd name="connsiteX45" fmla="*/ 8158 w 9664"/>
              <a:gd name="connsiteY45" fmla="*/ 1257 h 10000"/>
              <a:gd name="connsiteX46" fmla="*/ 8158 w 9664"/>
              <a:gd name="connsiteY46" fmla="*/ 1257 h 10000"/>
              <a:gd name="connsiteX47" fmla="*/ 8041 w 9664"/>
              <a:gd name="connsiteY47" fmla="*/ 1117 h 10000"/>
              <a:gd name="connsiteX48" fmla="*/ 7807 w 9664"/>
              <a:gd name="connsiteY48" fmla="*/ 1117 h 10000"/>
              <a:gd name="connsiteX49" fmla="*/ 7574 w 9664"/>
              <a:gd name="connsiteY49" fmla="*/ 977 h 10000"/>
              <a:gd name="connsiteX50" fmla="*/ 7106 w 9664"/>
              <a:gd name="connsiteY50" fmla="*/ 1117 h 10000"/>
              <a:gd name="connsiteX51" fmla="*/ 6755 w 9664"/>
              <a:gd name="connsiteY51" fmla="*/ 1117 h 10000"/>
              <a:gd name="connsiteX52" fmla="*/ 6170 w 9664"/>
              <a:gd name="connsiteY52" fmla="*/ 1117 h 10000"/>
              <a:gd name="connsiteX53" fmla="*/ 5702 w 9664"/>
              <a:gd name="connsiteY53" fmla="*/ 1257 h 10000"/>
              <a:gd name="connsiteX54" fmla="*/ 5015 w 9664"/>
              <a:gd name="connsiteY54" fmla="*/ 1396 h 10000"/>
              <a:gd name="connsiteX55" fmla="*/ 4663 w 9664"/>
              <a:gd name="connsiteY55" fmla="*/ 1536 h 10000"/>
              <a:gd name="connsiteX56" fmla="*/ 4079 w 9664"/>
              <a:gd name="connsiteY56" fmla="*/ 1536 h 10000"/>
              <a:gd name="connsiteX57" fmla="*/ 3494 w 9664"/>
              <a:gd name="connsiteY57" fmla="*/ 1675 h 10000"/>
              <a:gd name="connsiteX58" fmla="*/ 2909 w 9664"/>
              <a:gd name="connsiteY58" fmla="*/ 1798 h 10000"/>
              <a:gd name="connsiteX59" fmla="*/ 2105 w 9664"/>
              <a:gd name="connsiteY59" fmla="*/ 2077 h 10000"/>
              <a:gd name="connsiteX60" fmla="*/ 1169 w 9664"/>
              <a:gd name="connsiteY60" fmla="*/ 2216 h 10000"/>
              <a:gd name="connsiteX61" fmla="*/ 235 w 9664"/>
              <a:gd name="connsiteY61" fmla="*/ 2496 h 10000"/>
              <a:gd name="connsiteX62" fmla="*/ 0 w 9664"/>
              <a:gd name="connsiteY62" fmla="*/ 1798 h 10000"/>
              <a:gd name="connsiteX63" fmla="*/ 351 w 9664"/>
              <a:gd name="connsiteY63" fmla="*/ 1675 h 10000"/>
              <a:gd name="connsiteX64" fmla="*/ 936 w 9664"/>
              <a:gd name="connsiteY64" fmla="*/ 1675 h 10000"/>
              <a:gd name="connsiteX65" fmla="*/ 1521 w 9664"/>
              <a:gd name="connsiteY65" fmla="*/ 1536 h 10000"/>
              <a:gd name="connsiteX66" fmla="*/ 2105 w 9664"/>
              <a:gd name="connsiteY66" fmla="*/ 1396 h 10000"/>
              <a:gd name="connsiteX67" fmla="*/ 2793 w 9664"/>
              <a:gd name="connsiteY67" fmla="*/ 1117 h 10000"/>
              <a:gd name="connsiteX68" fmla="*/ 3494 w 9664"/>
              <a:gd name="connsiteY68" fmla="*/ 977 h 10000"/>
              <a:gd name="connsiteX69" fmla="*/ 4079 w 9664"/>
              <a:gd name="connsiteY69" fmla="*/ 838 h 10000"/>
              <a:gd name="connsiteX70" fmla="*/ 4547 w 9664"/>
              <a:gd name="connsiteY70" fmla="*/ 838 h 10000"/>
              <a:gd name="connsiteX71" fmla="*/ 5131 w 9664"/>
              <a:gd name="connsiteY71" fmla="*/ 698 h 10000"/>
              <a:gd name="connsiteX72" fmla="*/ 5483 w 9664"/>
              <a:gd name="connsiteY72" fmla="*/ 558 h 10000"/>
              <a:gd name="connsiteX73" fmla="*/ 5936 w 9664"/>
              <a:gd name="connsiteY73" fmla="*/ 558 h 10000"/>
              <a:gd name="connsiteX74" fmla="*/ 6287 w 9664"/>
              <a:gd name="connsiteY74" fmla="*/ 558 h 10000"/>
              <a:gd name="connsiteX75" fmla="*/ 6638 w 9664"/>
              <a:gd name="connsiteY75" fmla="*/ 419 h 10000"/>
              <a:gd name="connsiteX76" fmla="*/ 6871 w 9664"/>
              <a:gd name="connsiteY76" fmla="*/ 419 h 10000"/>
              <a:gd name="connsiteX77" fmla="*/ 7106 w 9664"/>
              <a:gd name="connsiteY77" fmla="*/ 419 h 10000"/>
              <a:gd name="connsiteX78" fmla="*/ 7339 w 9664"/>
              <a:gd name="connsiteY78" fmla="*/ 279 h 10000"/>
              <a:gd name="connsiteX79" fmla="*/ 7574 w 9664"/>
              <a:gd name="connsiteY79" fmla="*/ 279 h 10000"/>
              <a:gd name="connsiteX80" fmla="*/ 7691 w 9664"/>
              <a:gd name="connsiteY80" fmla="*/ 279 h 10000"/>
              <a:gd name="connsiteX81" fmla="*/ 7807 w 9664"/>
              <a:gd name="connsiteY81" fmla="*/ 140 h 10000"/>
              <a:gd name="connsiteX82" fmla="*/ 7807 w 9664"/>
              <a:gd name="connsiteY82" fmla="*/ 140 h 10000"/>
              <a:gd name="connsiteX83" fmla="*/ 7924 w 9664"/>
              <a:gd name="connsiteY83" fmla="*/ 140 h 10000"/>
              <a:gd name="connsiteX84" fmla="*/ 7924 w 9664"/>
              <a:gd name="connsiteY84" fmla="*/ 140 h 10000"/>
              <a:gd name="connsiteX85" fmla="*/ 8158 w 9664"/>
              <a:gd name="connsiteY85" fmla="*/ 0 h 10000"/>
              <a:gd name="connsiteX86" fmla="*/ 8377 w 9664"/>
              <a:gd name="connsiteY86" fmla="*/ 140 h 10000"/>
              <a:gd name="connsiteX87" fmla="*/ 8495 w 9664"/>
              <a:gd name="connsiteY87" fmla="*/ 140 h 10000"/>
              <a:gd name="connsiteX88" fmla="*/ 8728 w 9664"/>
              <a:gd name="connsiteY88" fmla="*/ 279 h 10000"/>
              <a:gd name="connsiteX89" fmla="*/ 8963 w 9664"/>
              <a:gd name="connsiteY89" fmla="*/ 558 h 10000"/>
              <a:gd name="connsiteX90" fmla="*/ 9196 w 9664"/>
              <a:gd name="connsiteY90" fmla="*/ 698 h 10000"/>
              <a:gd name="connsiteX91" fmla="*/ 9431 w 9664"/>
              <a:gd name="connsiteY91" fmla="*/ 977 h 10000"/>
              <a:gd name="connsiteX92" fmla="*/ 9547 w 9664"/>
              <a:gd name="connsiteY92" fmla="*/ 1117 h 10000"/>
              <a:gd name="connsiteX93" fmla="*/ 9664 w 9664"/>
              <a:gd name="connsiteY93" fmla="*/ 1117 h 10000"/>
              <a:gd name="connsiteX94" fmla="*/ 9547 w 9664"/>
              <a:gd name="connsiteY94" fmla="*/ 1257 h 10000"/>
              <a:gd name="connsiteX95" fmla="*/ 9431 w 9664"/>
              <a:gd name="connsiteY95" fmla="*/ 1396 h 10000"/>
              <a:gd name="connsiteX96" fmla="*/ 9431 w 9664"/>
              <a:gd name="connsiteY96" fmla="*/ 1536 h 10000"/>
              <a:gd name="connsiteX97" fmla="*/ 9431 w 9664"/>
              <a:gd name="connsiteY97" fmla="*/ 1675 h 10000"/>
              <a:gd name="connsiteX98" fmla="*/ 9313 w 9664"/>
              <a:gd name="connsiteY98" fmla="*/ 1798 h 10000"/>
              <a:gd name="connsiteX99" fmla="*/ 9313 w 9664"/>
              <a:gd name="connsiteY99" fmla="*/ 1937 h 10000"/>
              <a:gd name="connsiteX100" fmla="*/ 9313 w 9664"/>
              <a:gd name="connsiteY100" fmla="*/ 2077 h 10000"/>
              <a:gd name="connsiteX101" fmla="*/ 9313 w 9664"/>
              <a:gd name="connsiteY101" fmla="*/ 2356 h 10000"/>
              <a:gd name="connsiteX102" fmla="*/ 9313 w 9664"/>
              <a:gd name="connsiteY102" fmla="*/ 2635 h 10000"/>
              <a:gd name="connsiteX103" fmla="*/ 9313 w 9664"/>
              <a:gd name="connsiteY103" fmla="*/ 2914 h 10000"/>
              <a:gd name="connsiteX104" fmla="*/ 9196 w 9664"/>
              <a:gd name="connsiteY104" fmla="*/ 3613 h 10000"/>
              <a:gd name="connsiteX105" fmla="*/ 9196 w 9664"/>
              <a:gd name="connsiteY105" fmla="*/ 4171 h 10000"/>
              <a:gd name="connsiteX106" fmla="*/ 9196 w 9664"/>
              <a:gd name="connsiteY106" fmla="*/ 4729 h 10000"/>
              <a:gd name="connsiteX107" fmla="*/ 9196 w 9664"/>
              <a:gd name="connsiteY107" fmla="*/ 5271 h 10000"/>
              <a:gd name="connsiteX108" fmla="*/ 9079 w 9664"/>
              <a:gd name="connsiteY108" fmla="*/ 5689 h 10000"/>
              <a:gd name="connsiteX109" fmla="*/ 9079 w 9664"/>
              <a:gd name="connsiteY109" fmla="*/ 6108 h 10000"/>
              <a:gd name="connsiteX110" fmla="*/ 8963 w 9664"/>
              <a:gd name="connsiteY110" fmla="*/ 6667 h 10000"/>
              <a:gd name="connsiteX111" fmla="*/ 8845 w 9664"/>
              <a:gd name="connsiteY111" fmla="*/ 7225 h 10000"/>
              <a:gd name="connsiteX112" fmla="*/ 8728 w 9664"/>
              <a:gd name="connsiteY112" fmla="*/ 7784 h 10000"/>
              <a:gd name="connsiteX113" fmla="*/ 8495 w 9664"/>
              <a:gd name="connsiteY113" fmla="*/ 8202 h 10000"/>
              <a:gd name="connsiteX114" fmla="*/ 8377 w 9664"/>
              <a:gd name="connsiteY114" fmla="*/ 8604 h 10000"/>
              <a:gd name="connsiteX115" fmla="*/ 8158 w 9664"/>
              <a:gd name="connsiteY115" fmla="*/ 9023 h 10000"/>
              <a:gd name="connsiteX116" fmla="*/ 8158 w 9664"/>
              <a:gd name="connsiteY116" fmla="*/ 9023 h 10000"/>
              <a:gd name="connsiteX0" fmla="*/ 8442 w 10000"/>
              <a:gd name="connsiteY0" fmla="*/ 9023 h 10000"/>
              <a:gd name="connsiteX1" fmla="*/ 8321 w 10000"/>
              <a:gd name="connsiteY1" fmla="*/ 9302 h 10000"/>
              <a:gd name="connsiteX2" fmla="*/ 8200 w 10000"/>
              <a:gd name="connsiteY2" fmla="*/ 9581 h 10000"/>
              <a:gd name="connsiteX3" fmla="*/ 8078 w 10000"/>
              <a:gd name="connsiteY3" fmla="*/ 9721 h 10000"/>
              <a:gd name="connsiteX4" fmla="*/ 7958 w 10000"/>
              <a:gd name="connsiteY4" fmla="*/ 9860 h 10000"/>
              <a:gd name="connsiteX5" fmla="*/ 7715 w 10000"/>
              <a:gd name="connsiteY5" fmla="*/ 10000 h 10000"/>
              <a:gd name="connsiteX6" fmla="*/ 7474 w 10000"/>
              <a:gd name="connsiteY6" fmla="*/ 10000 h 10000"/>
              <a:gd name="connsiteX7" fmla="*/ 7353 w 10000"/>
              <a:gd name="connsiteY7" fmla="*/ 9860 h 10000"/>
              <a:gd name="connsiteX8" fmla="*/ 7353 w 10000"/>
              <a:gd name="connsiteY8" fmla="*/ 9860 h 10000"/>
              <a:gd name="connsiteX9" fmla="*/ 7353 w 10000"/>
              <a:gd name="connsiteY9" fmla="*/ 9581 h 10000"/>
              <a:gd name="connsiteX10" fmla="*/ 7353 w 10000"/>
              <a:gd name="connsiteY10" fmla="*/ 9442 h 10000"/>
              <a:gd name="connsiteX11" fmla="*/ 7353 w 10000"/>
              <a:gd name="connsiteY11" fmla="*/ 9162 h 10000"/>
              <a:gd name="connsiteX12" fmla="*/ 7231 w 10000"/>
              <a:gd name="connsiteY12" fmla="*/ 8883 h 10000"/>
              <a:gd name="connsiteX13" fmla="*/ 7110 w 10000"/>
              <a:gd name="connsiteY13" fmla="*/ 8604 h 10000"/>
              <a:gd name="connsiteX14" fmla="*/ 6747 w 10000"/>
              <a:gd name="connsiteY14" fmla="*/ 8342 h 10000"/>
              <a:gd name="connsiteX15" fmla="*/ 6506 w 10000"/>
              <a:gd name="connsiteY15" fmla="*/ 7923 h 10000"/>
              <a:gd name="connsiteX16" fmla="*/ 6385 w 10000"/>
              <a:gd name="connsiteY16" fmla="*/ 7784 h 10000"/>
              <a:gd name="connsiteX17" fmla="*/ 6263 w 10000"/>
              <a:gd name="connsiteY17" fmla="*/ 7644 h 10000"/>
              <a:gd name="connsiteX18" fmla="*/ 6263 w 10000"/>
              <a:gd name="connsiteY18" fmla="*/ 7504 h 10000"/>
              <a:gd name="connsiteX19" fmla="*/ 6263 w 10000"/>
              <a:gd name="connsiteY19" fmla="*/ 7504 h 10000"/>
              <a:gd name="connsiteX20" fmla="*/ 6506 w 10000"/>
              <a:gd name="connsiteY20" fmla="*/ 7504 h 10000"/>
              <a:gd name="connsiteX21" fmla="*/ 6626 w 10000"/>
              <a:gd name="connsiteY21" fmla="*/ 7644 h 10000"/>
              <a:gd name="connsiteX22" fmla="*/ 6990 w 10000"/>
              <a:gd name="connsiteY22" fmla="*/ 7644 h 10000"/>
              <a:gd name="connsiteX23" fmla="*/ 7231 w 10000"/>
              <a:gd name="connsiteY23" fmla="*/ 7784 h 10000"/>
              <a:gd name="connsiteX24" fmla="*/ 7474 w 10000"/>
              <a:gd name="connsiteY24" fmla="*/ 7784 h 10000"/>
              <a:gd name="connsiteX25" fmla="*/ 7715 w 10000"/>
              <a:gd name="connsiteY25" fmla="*/ 7784 h 10000"/>
              <a:gd name="connsiteX26" fmla="*/ 7837 w 10000"/>
              <a:gd name="connsiteY26" fmla="*/ 7644 h 10000"/>
              <a:gd name="connsiteX27" fmla="*/ 7958 w 10000"/>
              <a:gd name="connsiteY27" fmla="*/ 7644 h 10000"/>
              <a:gd name="connsiteX28" fmla="*/ 7958 w 10000"/>
              <a:gd name="connsiteY28" fmla="*/ 7504 h 10000"/>
              <a:gd name="connsiteX29" fmla="*/ 8078 w 10000"/>
              <a:gd name="connsiteY29" fmla="*/ 7365 h 10000"/>
              <a:gd name="connsiteX30" fmla="*/ 8078 w 10000"/>
              <a:gd name="connsiteY30" fmla="*/ 7086 h 10000"/>
              <a:gd name="connsiteX31" fmla="*/ 8078 w 10000"/>
              <a:gd name="connsiteY31" fmla="*/ 6946 h 10000"/>
              <a:gd name="connsiteX32" fmla="*/ 8200 w 10000"/>
              <a:gd name="connsiteY32" fmla="*/ 6527 h 10000"/>
              <a:gd name="connsiteX33" fmla="*/ 8200 w 10000"/>
              <a:gd name="connsiteY33" fmla="*/ 6248 h 10000"/>
              <a:gd name="connsiteX34" fmla="*/ 8321 w 10000"/>
              <a:gd name="connsiteY34" fmla="*/ 5969 h 10000"/>
              <a:gd name="connsiteX35" fmla="*/ 8442 w 10000"/>
              <a:gd name="connsiteY35" fmla="*/ 5131 h 10000"/>
              <a:gd name="connsiteX36" fmla="*/ 8442 w 10000"/>
              <a:gd name="connsiteY36" fmla="*/ 4450 h 10000"/>
              <a:gd name="connsiteX37" fmla="*/ 8563 w 10000"/>
              <a:gd name="connsiteY37" fmla="*/ 3613 h 10000"/>
              <a:gd name="connsiteX38" fmla="*/ 8563 w 10000"/>
              <a:gd name="connsiteY38" fmla="*/ 2914 h 10000"/>
              <a:gd name="connsiteX39" fmla="*/ 8563 w 10000"/>
              <a:gd name="connsiteY39" fmla="*/ 2635 h 10000"/>
              <a:gd name="connsiteX40" fmla="*/ 8563 w 10000"/>
              <a:gd name="connsiteY40" fmla="*/ 2216 h 10000"/>
              <a:gd name="connsiteX41" fmla="*/ 8563 w 10000"/>
              <a:gd name="connsiteY41" fmla="*/ 1937 h 10000"/>
              <a:gd name="connsiteX42" fmla="*/ 8442 w 10000"/>
              <a:gd name="connsiteY42" fmla="*/ 1798 h 10000"/>
              <a:gd name="connsiteX43" fmla="*/ 8442 w 10000"/>
              <a:gd name="connsiteY43" fmla="*/ 1536 h 10000"/>
              <a:gd name="connsiteX44" fmla="*/ 8442 w 10000"/>
              <a:gd name="connsiteY44" fmla="*/ 1396 h 10000"/>
              <a:gd name="connsiteX45" fmla="*/ 8442 w 10000"/>
              <a:gd name="connsiteY45" fmla="*/ 1257 h 10000"/>
              <a:gd name="connsiteX46" fmla="*/ 8442 w 10000"/>
              <a:gd name="connsiteY46" fmla="*/ 1257 h 10000"/>
              <a:gd name="connsiteX47" fmla="*/ 8321 w 10000"/>
              <a:gd name="connsiteY47" fmla="*/ 1117 h 10000"/>
              <a:gd name="connsiteX48" fmla="*/ 8078 w 10000"/>
              <a:gd name="connsiteY48" fmla="*/ 1117 h 10000"/>
              <a:gd name="connsiteX49" fmla="*/ 7837 w 10000"/>
              <a:gd name="connsiteY49" fmla="*/ 977 h 10000"/>
              <a:gd name="connsiteX50" fmla="*/ 7353 w 10000"/>
              <a:gd name="connsiteY50" fmla="*/ 1117 h 10000"/>
              <a:gd name="connsiteX51" fmla="*/ 6990 w 10000"/>
              <a:gd name="connsiteY51" fmla="*/ 1117 h 10000"/>
              <a:gd name="connsiteX52" fmla="*/ 6385 w 10000"/>
              <a:gd name="connsiteY52" fmla="*/ 1117 h 10000"/>
              <a:gd name="connsiteX53" fmla="*/ 5900 w 10000"/>
              <a:gd name="connsiteY53" fmla="*/ 1257 h 10000"/>
              <a:gd name="connsiteX54" fmla="*/ 5189 w 10000"/>
              <a:gd name="connsiteY54" fmla="*/ 1396 h 10000"/>
              <a:gd name="connsiteX55" fmla="*/ 4825 w 10000"/>
              <a:gd name="connsiteY55" fmla="*/ 1536 h 10000"/>
              <a:gd name="connsiteX56" fmla="*/ 4221 w 10000"/>
              <a:gd name="connsiteY56" fmla="*/ 1536 h 10000"/>
              <a:gd name="connsiteX57" fmla="*/ 3615 w 10000"/>
              <a:gd name="connsiteY57" fmla="*/ 1675 h 10000"/>
              <a:gd name="connsiteX58" fmla="*/ 3010 w 10000"/>
              <a:gd name="connsiteY58" fmla="*/ 1798 h 10000"/>
              <a:gd name="connsiteX59" fmla="*/ 2178 w 10000"/>
              <a:gd name="connsiteY59" fmla="*/ 2077 h 10000"/>
              <a:gd name="connsiteX60" fmla="*/ 1210 w 10000"/>
              <a:gd name="connsiteY60" fmla="*/ 2216 h 10000"/>
              <a:gd name="connsiteX61" fmla="*/ 0 w 10000"/>
              <a:gd name="connsiteY61" fmla="*/ 1798 h 10000"/>
              <a:gd name="connsiteX62" fmla="*/ 363 w 10000"/>
              <a:gd name="connsiteY62" fmla="*/ 1675 h 10000"/>
              <a:gd name="connsiteX63" fmla="*/ 969 w 10000"/>
              <a:gd name="connsiteY63" fmla="*/ 1675 h 10000"/>
              <a:gd name="connsiteX64" fmla="*/ 1574 w 10000"/>
              <a:gd name="connsiteY64" fmla="*/ 1536 h 10000"/>
              <a:gd name="connsiteX65" fmla="*/ 2178 w 10000"/>
              <a:gd name="connsiteY65" fmla="*/ 1396 h 10000"/>
              <a:gd name="connsiteX66" fmla="*/ 2890 w 10000"/>
              <a:gd name="connsiteY66" fmla="*/ 1117 h 10000"/>
              <a:gd name="connsiteX67" fmla="*/ 3615 w 10000"/>
              <a:gd name="connsiteY67" fmla="*/ 977 h 10000"/>
              <a:gd name="connsiteX68" fmla="*/ 4221 w 10000"/>
              <a:gd name="connsiteY68" fmla="*/ 838 h 10000"/>
              <a:gd name="connsiteX69" fmla="*/ 4705 w 10000"/>
              <a:gd name="connsiteY69" fmla="*/ 838 h 10000"/>
              <a:gd name="connsiteX70" fmla="*/ 5309 w 10000"/>
              <a:gd name="connsiteY70" fmla="*/ 698 h 10000"/>
              <a:gd name="connsiteX71" fmla="*/ 5674 w 10000"/>
              <a:gd name="connsiteY71" fmla="*/ 558 h 10000"/>
              <a:gd name="connsiteX72" fmla="*/ 6142 w 10000"/>
              <a:gd name="connsiteY72" fmla="*/ 558 h 10000"/>
              <a:gd name="connsiteX73" fmla="*/ 6506 w 10000"/>
              <a:gd name="connsiteY73" fmla="*/ 558 h 10000"/>
              <a:gd name="connsiteX74" fmla="*/ 6869 w 10000"/>
              <a:gd name="connsiteY74" fmla="*/ 419 h 10000"/>
              <a:gd name="connsiteX75" fmla="*/ 7110 w 10000"/>
              <a:gd name="connsiteY75" fmla="*/ 419 h 10000"/>
              <a:gd name="connsiteX76" fmla="*/ 7353 w 10000"/>
              <a:gd name="connsiteY76" fmla="*/ 419 h 10000"/>
              <a:gd name="connsiteX77" fmla="*/ 7594 w 10000"/>
              <a:gd name="connsiteY77" fmla="*/ 279 h 10000"/>
              <a:gd name="connsiteX78" fmla="*/ 7837 w 10000"/>
              <a:gd name="connsiteY78" fmla="*/ 279 h 10000"/>
              <a:gd name="connsiteX79" fmla="*/ 7958 w 10000"/>
              <a:gd name="connsiteY79" fmla="*/ 279 h 10000"/>
              <a:gd name="connsiteX80" fmla="*/ 8078 w 10000"/>
              <a:gd name="connsiteY80" fmla="*/ 140 h 10000"/>
              <a:gd name="connsiteX81" fmla="*/ 8078 w 10000"/>
              <a:gd name="connsiteY81" fmla="*/ 140 h 10000"/>
              <a:gd name="connsiteX82" fmla="*/ 8200 w 10000"/>
              <a:gd name="connsiteY82" fmla="*/ 140 h 10000"/>
              <a:gd name="connsiteX83" fmla="*/ 8200 w 10000"/>
              <a:gd name="connsiteY83" fmla="*/ 140 h 10000"/>
              <a:gd name="connsiteX84" fmla="*/ 8442 w 10000"/>
              <a:gd name="connsiteY84" fmla="*/ 0 h 10000"/>
              <a:gd name="connsiteX85" fmla="*/ 8668 w 10000"/>
              <a:gd name="connsiteY85" fmla="*/ 140 h 10000"/>
              <a:gd name="connsiteX86" fmla="*/ 8790 w 10000"/>
              <a:gd name="connsiteY86" fmla="*/ 140 h 10000"/>
              <a:gd name="connsiteX87" fmla="*/ 9031 w 10000"/>
              <a:gd name="connsiteY87" fmla="*/ 279 h 10000"/>
              <a:gd name="connsiteX88" fmla="*/ 9275 w 10000"/>
              <a:gd name="connsiteY88" fmla="*/ 558 h 10000"/>
              <a:gd name="connsiteX89" fmla="*/ 9516 w 10000"/>
              <a:gd name="connsiteY89" fmla="*/ 698 h 10000"/>
              <a:gd name="connsiteX90" fmla="*/ 9759 w 10000"/>
              <a:gd name="connsiteY90" fmla="*/ 977 h 10000"/>
              <a:gd name="connsiteX91" fmla="*/ 9879 w 10000"/>
              <a:gd name="connsiteY91" fmla="*/ 1117 h 10000"/>
              <a:gd name="connsiteX92" fmla="*/ 10000 w 10000"/>
              <a:gd name="connsiteY92" fmla="*/ 1117 h 10000"/>
              <a:gd name="connsiteX93" fmla="*/ 9879 w 10000"/>
              <a:gd name="connsiteY93" fmla="*/ 1257 h 10000"/>
              <a:gd name="connsiteX94" fmla="*/ 9759 w 10000"/>
              <a:gd name="connsiteY94" fmla="*/ 1396 h 10000"/>
              <a:gd name="connsiteX95" fmla="*/ 9759 w 10000"/>
              <a:gd name="connsiteY95" fmla="*/ 1536 h 10000"/>
              <a:gd name="connsiteX96" fmla="*/ 9759 w 10000"/>
              <a:gd name="connsiteY96" fmla="*/ 1675 h 10000"/>
              <a:gd name="connsiteX97" fmla="*/ 9637 w 10000"/>
              <a:gd name="connsiteY97" fmla="*/ 1798 h 10000"/>
              <a:gd name="connsiteX98" fmla="*/ 9637 w 10000"/>
              <a:gd name="connsiteY98" fmla="*/ 1937 h 10000"/>
              <a:gd name="connsiteX99" fmla="*/ 9637 w 10000"/>
              <a:gd name="connsiteY99" fmla="*/ 2077 h 10000"/>
              <a:gd name="connsiteX100" fmla="*/ 9637 w 10000"/>
              <a:gd name="connsiteY100" fmla="*/ 2356 h 10000"/>
              <a:gd name="connsiteX101" fmla="*/ 9637 w 10000"/>
              <a:gd name="connsiteY101" fmla="*/ 2635 h 10000"/>
              <a:gd name="connsiteX102" fmla="*/ 9637 w 10000"/>
              <a:gd name="connsiteY102" fmla="*/ 2914 h 10000"/>
              <a:gd name="connsiteX103" fmla="*/ 9516 w 10000"/>
              <a:gd name="connsiteY103" fmla="*/ 3613 h 10000"/>
              <a:gd name="connsiteX104" fmla="*/ 9516 w 10000"/>
              <a:gd name="connsiteY104" fmla="*/ 4171 h 10000"/>
              <a:gd name="connsiteX105" fmla="*/ 9516 w 10000"/>
              <a:gd name="connsiteY105" fmla="*/ 4729 h 10000"/>
              <a:gd name="connsiteX106" fmla="*/ 9516 w 10000"/>
              <a:gd name="connsiteY106" fmla="*/ 5271 h 10000"/>
              <a:gd name="connsiteX107" fmla="*/ 9395 w 10000"/>
              <a:gd name="connsiteY107" fmla="*/ 5689 h 10000"/>
              <a:gd name="connsiteX108" fmla="*/ 9395 w 10000"/>
              <a:gd name="connsiteY108" fmla="*/ 6108 h 10000"/>
              <a:gd name="connsiteX109" fmla="*/ 9275 w 10000"/>
              <a:gd name="connsiteY109" fmla="*/ 6667 h 10000"/>
              <a:gd name="connsiteX110" fmla="*/ 9153 w 10000"/>
              <a:gd name="connsiteY110" fmla="*/ 7225 h 10000"/>
              <a:gd name="connsiteX111" fmla="*/ 9031 w 10000"/>
              <a:gd name="connsiteY111" fmla="*/ 7784 h 10000"/>
              <a:gd name="connsiteX112" fmla="*/ 8790 w 10000"/>
              <a:gd name="connsiteY112" fmla="*/ 8202 h 10000"/>
              <a:gd name="connsiteX113" fmla="*/ 8668 w 10000"/>
              <a:gd name="connsiteY113" fmla="*/ 8604 h 10000"/>
              <a:gd name="connsiteX114" fmla="*/ 8442 w 10000"/>
              <a:gd name="connsiteY114" fmla="*/ 9023 h 10000"/>
              <a:gd name="connsiteX115" fmla="*/ 8442 w 10000"/>
              <a:gd name="connsiteY115" fmla="*/ 9023 h 10000"/>
              <a:gd name="connsiteX0" fmla="*/ 8079 w 9637"/>
              <a:gd name="connsiteY0" fmla="*/ 9023 h 10000"/>
              <a:gd name="connsiteX1" fmla="*/ 7958 w 9637"/>
              <a:gd name="connsiteY1" fmla="*/ 9302 h 10000"/>
              <a:gd name="connsiteX2" fmla="*/ 7837 w 9637"/>
              <a:gd name="connsiteY2" fmla="*/ 9581 h 10000"/>
              <a:gd name="connsiteX3" fmla="*/ 7715 w 9637"/>
              <a:gd name="connsiteY3" fmla="*/ 9721 h 10000"/>
              <a:gd name="connsiteX4" fmla="*/ 7595 w 9637"/>
              <a:gd name="connsiteY4" fmla="*/ 9860 h 10000"/>
              <a:gd name="connsiteX5" fmla="*/ 7352 w 9637"/>
              <a:gd name="connsiteY5" fmla="*/ 10000 h 10000"/>
              <a:gd name="connsiteX6" fmla="*/ 7111 w 9637"/>
              <a:gd name="connsiteY6" fmla="*/ 10000 h 10000"/>
              <a:gd name="connsiteX7" fmla="*/ 6990 w 9637"/>
              <a:gd name="connsiteY7" fmla="*/ 9860 h 10000"/>
              <a:gd name="connsiteX8" fmla="*/ 6990 w 9637"/>
              <a:gd name="connsiteY8" fmla="*/ 9860 h 10000"/>
              <a:gd name="connsiteX9" fmla="*/ 6990 w 9637"/>
              <a:gd name="connsiteY9" fmla="*/ 9581 h 10000"/>
              <a:gd name="connsiteX10" fmla="*/ 6990 w 9637"/>
              <a:gd name="connsiteY10" fmla="*/ 9442 h 10000"/>
              <a:gd name="connsiteX11" fmla="*/ 6990 w 9637"/>
              <a:gd name="connsiteY11" fmla="*/ 9162 h 10000"/>
              <a:gd name="connsiteX12" fmla="*/ 6868 w 9637"/>
              <a:gd name="connsiteY12" fmla="*/ 8883 h 10000"/>
              <a:gd name="connsiteX13" fmla="*/ 6747 w 9637"/>
              <a:gd name="connsiteY13" fmla="*/ 8604 h 10000"/>
              <a:gd name="connsiteX14" fmla="*/ 6384 w 9637"/>
              <a:gd name="connsiteY14" fmla="*/ 8342 h 10000"/>
              <a:gd name="connsiteX15" fmla="*/ 6143 w 9637"/>
              <a:gd name="connsiteY15" fmla="*/ 7923 h 10000"/>
              <a:gd name="connsiteX16" fmla="*/ 6022 w 9637"/>
              <a:gd name="connsiteY16" fmla="*/ 7784 h 10000"/>
              <a:gd name="connsiteX17" fmla="*/ 5900 w 9637"/>
              <a:gd name="connsiteY17" fmla="*/ 7644 h 10000"/>
              <a:gd name="connsiteX18" fmla="*/ 5900 w 9637"/>
              <a:gd name="connsiteY18" fmla="*/ 7504 h 10000"/>
              <a:gd name="connsiteX19" fmla="*/ 5900 w 9637"/>
              <a:gd name="connsiteY19" fmla="*/ 7504 h 10000"/>
              <a:gd name="connsiteX20" fmla="*/ 6143 w 9637"/>
              <a:gd name="connsiteY20" fmla="*/ 7504 h 10000"/>
              <a:gd name="connsiteX21" fmla="*/ 6263 w 9637"/>
              <a:gd name="connsiteY21" fmla="*/ 7644 h 10000"/>
              <a:gd name="connsiteX22" fmla="*/ 6627 w 9637"/>
              <a:gd name="connsiteY22" fmla="*/ 7644 h 10000"/>
              <a:gd name="connsiteX23" fmla="*/ 6868 w 9637"/>
              <a:gd name="connsiteY23" fmla="*/ 7784 h 10000"/>
              <a:gd name="connsiteX24" fmla="*/ 7111 w 9637"/>
              <a:gd name="connsiteY24" fmla="*/ 7784 h 10000"/>
              <a:gd name="connsiteX25" fmla="*/ 7352 w 9637"/>
              <a:gd name="connsiteY25" fmla="*/ 7784 h 10000"/>
              <a:gd name="connsiteX26" fmla="*/ 7474 w 9637"/>
              <a:gd name="connsiteY26" fmla="*/ 7644 h 10000"/>
              <a:gd name="connsiteX27" fmla="*/ 7595 w 9637"/>
              <a:gd name="connsiteY27" fmla="*/ 7644 h 10000"/>
              <a:gd name="connsiteX28" fmla="*/ 7595 w 9637"/>
              <a:gd name="connsiteY28" fmla="*/ 7504 h 10000"/>
              <a:gd name="connsiteX29" fmla="*/ 7715 w 9637"/>
              <a:gd name="connsiteY29" fmla="*/ 7365 h 10000"/>
              <a:gd name="connsiteX30" fmla="*/ 7715 w 9637"/>
              <a:gd name="connsiteY30" fmla="*/ 7086 h 10000"/>
              <a:gd name="connsiteX31" fmla="*/ 7715 w 9637"/>
              <a:gd name="connsiteY31" fmla="*/ 6946 h 10000"/>
              <a:gd name="connsiteX32" fmla="*/ 7837 w 9637"/>
              <a:gd name="connsiteY32" fmla="*/ 6527 h 10000"/>
              <a:gd name="connsiteX33" fmla="*/ 7837 w 9637"/>
              <a:gd name="connsiteY33" fmla="*/ 6248 h 10000"/>
              <a:gd name="connsiteX34" fmla="*/ 7958 w 9637"/>
              <a:gd name="connsiteY34" fmla="*/ 5969 h 10000"/>
              <a:gd name="connsiteX35" fmla="*/ 8079 w 9637"/>
              <a:gd name="connsiteY35" fmla="*/ 5131 h 10000"/>
              <a:gd name="connsiteX36" fmla="*/ 8079 w 9637"/>
              <a:gd name="connsiteY36" fmla="*/ 4450 h 10000"/>
              <a:gd name="connsiteX37" fmla="*/ 8200 w 9637"/>
              <a:gd name="connsiteY37" fmla="*/ 3613 h 10000"/>
              <a:gd name="connsiteX38" fmla="*/ 8200 w 9637"/>
              <a:gd name="connsiteY38" fmla="*/ 2914 h 10000"/>
              <a:gd name="connsiteX39" fmla="*/ 8200 w 9637"/>
              <a:gd name="connsiteY39" fmla="*/ 2635 h 10000"/>
              <a:gd name="connsiteX40" fmla="*/ 8200 w 9637"/>
              <a:gd name="connsiteY40" fmla="*/ 2216 h 10000"/>
              <a:gd name="connsiteX41" fmla="*/ 8200 w 9637"/>
              <a:gd name="connsiteY41" fmla="*/ 1937 h 10000"/>
              <a:gd name="connsiteX42" fmla="*/ 8079 w 9637"/>
              <a:gd name="connsiteY42" fmla="*/ 1798 h 10000"/>
              <a:gd name="connsiteX43" fmla="*/ 8079 w 9637"/>
              <a:gd name="connsiteY43" fmla="*/ 1536 h 10000"/>
              <a:gd name="connsiteX44" fmla="*/ 8079 w 9637"/>
              <a:gd name="connsiteY44" fmla="*/ 1396 h 10000"/>
              <a:gd name="connsiteX45" fmla="*/ 8079 w 9637"/>
              <a:gd name="connsiteY45" fmla="*/ 1257 h 10000"/>
              <a:gd name="connsiteX46" fmla="*/ 8079 w 9637"/>
              <a:gd name="connsiteY46" fmla="*/ 1257 h 10000"/>
              <a:gd name="connsiteX47" fmla="*/ 7958 w 9637"/>
              <a:gd name="connsiteY47" fmla="*/ 1117 h 10000"/>
              <a:gd name="connsiteX48" fmla="*/ 7715 w 9637"/>
              <a:gd name="connsiteY48" fmla="*/ 1117 h 10000"/>
              <a:gd name="connsiteX49" fmla="*/ 7474 w 9637"/>
              <a:gd name="connsiteY49" fmla="*/ 977 h 10000"/>
              <a:gd name="connsiteX50" fmla="*/ 6990 w 9637"/>
              <a:gd name="connsiteY50" fmla="*/ 1117 h 10000"/>
              <a:gd name="connsiteX51" fmla="*/ 6627 w 9637"/>
              <a:gd name="connsiteY51" fmla="*/ 1117 h 10000"/>
              <a:gd name="connsiteX52" fmla="*/ 6022 w 9637"/>
              <a:gd name="connsiteY52" fmla="*/ 1117 h 10000"/>
              <a:gd name="connsiteX53" fmla="*/ 5537 w 9637"/>
              <a:gd name="connsiteY53" fmla="*/ 1257 h 10000"/>
              <a:gd name="connsiteX54" fmla="*/ 4826 w 9637"/>
              <a:gd name="connsiteY54" fmla="*/ 1396 h 10000"/>
              <a:gd name="connsiteX55" fmla="*/ 4462 w 9637"/>
              <a:gd name="connsiteY55" fmla="*/ 1536 h 10000"/>
              <a:gd name="connsiteX56" fmla="*/ 3858 w 9637"/>
              <a:gd name="connsiteY56" fmla="*/ 1536 h 10000"/>
              <a:gd name="connsiteX57" fmla="*/ 3252 w 9637"/>
              <a:gd name="connsiteY57" fmla="*/ 1675 h 10000"/>
              <a:gd name="connsiteX58" fmla="*/ 2647 w 9637"/>
              <a:gd name="connsiteY58" fmla="*/ 1798 h 10000"/>
              <a:gd name="connsiteX59" fmla="*/ 1815 w 9637"/>
              <a:gd name="connsiteY59" fmla="*/ 2077 h 10000"/>
              <a:gd name="connsiteX60" fmla="*/ 847 w 9637"/>
              <a:gd name="connsiteY60" fmla="*/ 2216 h 10000"/>
              <a:gd name="connsiteX61" fmla="*/ 0 w 9637"/>
              <a:gd name="connsiteY61" fmla="*/ 1675 h 10000"/>
              <a:gd name="connsiteX62" fmla="*/ 606 w 9637"/>
              <a:gd name="connsiteY62" fmla="*/ 1675 h 10000"/>
              <a:gd name="connsiteX63" fmla="*/ 1211 w 9637"/>
              <a:gd name="connsiteY63" fmla="*/ 1536 h 10000"/>
              <a:gd name="connsiteX64" fmla="*/ 1815 w 9637"/>
              <a:gd name="connsiteY64" fmla="*/ 1396 h 10000"/>
              <a:gd name="connsiteX65" fmla="*/ 2527 w 9637"/>
              <a:gd name="connsiteY65" fmla="*/ 1117 h 10000"/>
              <a:gd name="connsiteX66" fmla="*/ 3252 w 9637"/>
              <a:gd name="connsiteY66" fmla="*/ 977 h 10000"/>
              <a:gd name="connsiteX67" fmla="*/ 3858 w 9637"/>
              <a:gd name="connsiteY67" fmla="*/ 838 h 10000"/>
              <a:gd name="connsiteX68" fmla="*/ 4342 w 9637"/>
              <a:gd name="connsiteY68" fmla="*/ 838 h 10000"/>
              <a:gd name="connsiteX69" fmla="*/ 4946 w 9637"/>
              <a:gd name="connsiteY69" fmla="*/ 698 h 10000"/>
              <a:gd name="connsiteX70" fmla="*/ 5311 w 9637"/>
              <a:gd name="connsiteY70" fmla="*/ 558 h 10000"/>
              <a:gd name="connsiteX71" fmla="*/ 5779 w 9637"/>
              <a:gd name="connsiteY71" fmla="*/ 558 h 10000"/>
              <a:gd name="connsiteX72" fmla="*/ 6143 w 9637"/>
              <a:gd name="connsiteY72" fmla="*/ 558 h 10000"/>
              <a:gd name="connsiteX73" fmla="*/ 6506 w 9637"/>
              <a:gd name="connsiteY73" fmla="*/ 419 h 10000"/>
              <a:gd name="connsiteX74" fmla="*/ 6747 w 9637"/>
              <a:gd name="connsiteY74" fmla="*/ 419 h 10000"/>
              <a:gd name="connsiteX75" fmla="*/ 6990 w 9637"/>
              <a:gd name="connsiteY75" fmla="*/ 419 h 10000"/>
              <a:gd name="connsiteX76" fmla="*/ 7231 w 9637"/>
              <a:gd name="connsiteY76" fmla="*/ 279 h 10000"/>
              <a:gd name="connsiteX77" fmla="*/ 7474 w 9637"/>
              <a:gd name="connsiteY77" fmla="*/ 279 h 10000"/>
              <a:gd name="connsiteX78" fmla="*/ 7595 w 9637"/>
              <a:gd name="connsiteY78" fmla="*/ 279 h 10000"/>
              <a:gd name="connsiteX79" fmla="*/ 7715 w 9637"/>
              <a:gd name="connsiteY79" fmla="*/ 140 h 10000"/>
              <a:gd name="connsiteX80" fmla="*/ 7715 w 9637"/>
              <a:gd name="connsiteY80" fmla="*/ 140 h 10000"/>
              <a:gd name="connsiteX81" fmla="*/ 7837 w 9637"/>
              <a:gd name="connsiteY81" fmla="*/ 140 h 10000"/>
              <a:gd name="connsiteX82" fmla="*/ 7837 w 9637"/>
              <a:gd name="connsiteY82" fmla="*/ 140 h 10000"/>
              <a:gd name="connsiteX83" fmla="*/ 8079 w 9637"/>
              <a:gd name="connsiteY83" fmla="*/ 0 h 10000"/>
              <a:gd name="connsiteX84" fmla="*/ 8305 w 9637"/>
              <a:gd name="connsiteY84" fmla="*/ 140 h 10000"/>
              <a:gd name="connsiteX85" fmla="*/ 8427 w 9637"/>
              <a:gd name="connsiteY85" fmla="*/ 140 h 10000"/>
              <a:gd name="connsiteX86" fmla="*/ 8668 w 9637"/>
              <a:gd name="connsiteY86" fmla="*/ 279 h 10000"/>
              <a:gd name="connsiteX87" fmla="*/ 8912 w 9637"/>
              <a:gd name="connsiteY87" fmla="*/ 558 h 10000"/>
              <a:gd name="connsiteX88" fmla="*/ 9153 w 9637"/>
              <a:gd name="connsiteY88" fmla="*/ 698 h 10000"/>
              <a:gd name="connsiteX89" fmla="*/ 9396 w 9637"/>
              <a:gd name="connsiteY89" fmla="*/ 977 h 10000"/>
              <a:gd name="connsiteX90" fmla="*/ 9516 w 9637"/>
              <a:gd name="connsiteY90" fmla="*/ 1117 h 10000"/>
              <a:gd name="connsiteX91" fmla="*/ 9637 w 9637"/>
              <a:gd name="connsiteY91" fmla="*/ 1117 h 10000"/>
              <a:gd name="connsiteX92" fmla="*/ 9516 w 9637"/>
              <a:gd name="connsiteY92" fmla="*/ 1257 h 10000"/>
              <a:gd name="connsiteX93" fmla="*/ 9396 w 9637"/>
              <a:gd name="connsiteY93" fmla="*/ 1396 h 10000"/>
              <a:gd name="connsiteX94" fmla="*/ 9396 w 9637"/>
              <a:gd name="connsiteY94" fmla="*/ 1536 h 10000"/>
              <a:gd name="connsiteX95" fmla="*/ 9396 w 9637"/>
              <a:gd name="connsiteY95" fmla="*/ 1675 h 10000"/>
              <a:gd name="connsiteX96" fmla="*/ 9274 w 9637"/>
              <a:gd name="connsiteY96" fmla="*/ 1798 h 10000"/>
              <a:gd name="connsiteX97" fmla="*/ 9274 w 9637"/>
              <a:gd name="connsiteY97" fmla="*/ 1937 h 10000"/>
              <a:gd name="connsiteX98" fmla="*/ 9274 w 9637"/>
              <a:gd name="connsiteY98" fmla="*/ 2077 h 10000"/>
              <a:gd name="connsiteX99" fmla="*/ 9274 w 9637"/>
              <a:gd name="connsiteY99" fmla="*/ 2356 h 10000"/>
              <a:gd name="connsiteX100" fmla="*/ 9274 w 9637"/>
              <a:gd name="connsiteY100" fmla="*/ 2635 h 10000"/>
              <a:gd name="connsiteX101" fmla="*/ 9274 w 9637"/>
              <a:gd name="connsiteY101" fmla="*/ 2914 h 10000"/>
              <a:gd name="connsiteX102" fmla="*/ 9153 w 9637"/>
              <a:gd name="connsiteY102" fmla="*/ 3613 h 10000"/>
              <a:gd name="connsiteX103" fmla="*/ 9153 w 9637"/>
              <a:gd name="connsiteY103" fmla="*/ 4171 h 10000"/>
              <a:gd name="connsiteX104" fmla="*/ 9153 w 9637"/>
              <a:gd name="connsiteY104" fmla="*/ 4729 h 10000"/>
              <a:gd name="connsiteX105" fmla="*/ 9153 w 9637"/>
              <a:gd name="connsiteY105" fmla="*/ 5271 h 10000"/>
              <a:gd name="connsiteX106" fmla="*/ 9032 w 9637"/>
              <a:gd name="connsiteY106" fmla="*/ 5689 h 10000"/>
              <a:gd name="connsiteX107" fmla="*/ 9032 w 9637"/>
              <a:gd name="connsiteY107" fmla="*/ 6108 h 10000"/>
              <a:gd name="connsiteX108" fmla="*/ 8912 w 9637"/>
              <a:gd name="connsiteY108" fmla="*/ 6667 h 10000"/>
              <a:gd name="connsiteX109" fmla="*/ 8790 w 9637"/>
              <a:gd name="connsiteY109" fmla="*/ 7225 h 10000"/>
              <a:gd name="connsiteX110" fmla="*/ 8668 w 9637"/>
              <a:gd name="connsiteY110" fmla="*/ 7784 h 10000"/>
              <a:gd name="connsiteX111" fmla="*/ 8427 w 9637"/>
              <a:gd name="connsiteY111" fmla="*/ 8202 h 10000"/>
              <a:gd name="connsiteX112" fmla="*/ 8305 w 9637"/>
              <a:gd name="connsiteY112" fmla="*/ 8604 h 10000"/>
              <a:gd name="connsiteX113" fmla="*/ 8079 w 9637"/>
              <a:gd name="connsiteY113" fmla="*/ 9023 h 10000"/>
              <a:gd name="connsiteX114" fmla="*/ 8079 w 9637"/>
              <a:gd name="connsiteY114" fmla="*/ 9023 h 10000"/>
              <a:gd name="connsiteX0" fmla="*/ 7754 w 9371"/>
              <a:gd name="connsiteY0" fmla="*/ 9023 h 10000"/>
              <a:gd name="connsiteX1" fmla="*/ 7629 w 9371"/>
              <a:gd name="connsiteY1" fmla="*/ 9302 h 10000"/>
              <a:gd name="connsiteX2" fmla="*/ 7503 w 9371"/>
              <a:gd name="connsiteY2" fmla="*/ 9581 h 10000"/>
              <a:gd name="connsiteX3" fmla="*/ 7377 w 9371"/>
              <a:gd name="connsiteY3" fmla="*/ 9721 h 10000"/>
              <a:gd name="connsiteX4" fmla="*/ 7252 w 9371"/>
              <a:gd name="connsiteY4" fmla="*/ 9860 h 10000"/>
              <a:gd name="connsiteX5" fmla="*/ 7000 w 9371"/>
              <a:gd name="connsiteY5" fmla="*/ 10000 h 10000"/>
              <a:gd name="connsiteX6" fmla="*/ 6750 w 9371"/>
              <a:gd name="connsiteY6" fmla="*/ 10000 h 10000"/>
              <a:gd name="connsiteX7" fmla="*/ 6624 w 9371"/>
              <a:gd name="connsiteY7" fmla="*/ 9860 h 10000"/>
              <a:gd name="connsiteX8" fmla="*/ 6624 w 9371"/>
              <a:gd name="connsiteY8" fmla="*/ 9860 h 10000"/>
              <a:gd name="connsiteX9" fmla="*/ 6624 w 9371"/>
              <a:gd name="connsiteY9" fmla="*/ 9581 h 10000"/>
              <a:gd name="connsiteX10" fmla="*/ 6624 w 9371"/>
              <a:gd name="connsiteY10" fmla="*/ 9442 h 10000"/>
              <a:gd name="connsiteX11" fmla="*/ 6624 w 9371"/>
              <a:gd name="connsiteY11" fmla="*/ 9162 h 10000"/>
              <a:gd name="connsiteX12" fmla="*/ 6498 w 9371"/>
              <a:gd name="connsiteY12" fmla="*/ 8883 h 10000"/>
              <a:gd name="connsiteX13" fmla="*/ 6372 w 9371"/>
              <a:gd name="connsiteY13" fmla="*/ 8604 h 10000"/>
              <a:gd name="connsiteX14" fmla="*/ 5995 w 9371"/>
              <a:gd name="connsiteY14" fmla="*/ 8342 h 10000"/>
              <a:gd name="connsiteX15" fmla="*/ 5745 w 9371"/>
              <a:gd name="connsiteY15" fmla="*/ 7923 h 10000"/>
              <a:gd name="connsiteX16" fmla="*/ 5620 w 9371"/>
              <a:gd name="connsiteY16" fmla="*/ 7784 h 10000"/>
              <a:gd name="connsiteX17" fmla="*/ 5493 w 9371"/>
              <a:gd name="connsiteY17" fmla="*/ 7644 h 10000"/>
              <a:gd name="connsiteX18" fmla="*/ 5493 w 9371"/>
              <a:gd name="connsiteY18" fmla="*/ 7504 h 10000"/>
              <a:gd name="connsiteX19" fmla="*/ 5493 w 9371"/>
              <a:gd name="connsiteY19" fmla="*/ 7504 h 10000"/>
              <a:gd name="connsiteX20" fmla="*/ 5745 w 9371"/>
              <a:gd name="connsiteY20" fmla="*/ 7504 h 10000"/>
              <a:gd name="connsiteX21" fmla="*/ 5870 w 9371"/>
              <a:gd name="connsiteY21" fmla="*/ 7644 h 10000"/>
              <a:gd name="connsiteX22" fmla="*/ 6248 w 9371"/>
              <a:gd name="connsiteY22" fmla="*/ 7644 h 10000"/>
              <a:gd name="connsiteX23" fmla="*/ 6498 w 9371"/>
              <a:gd name="connsiteY23" fmla="*/ 7784 h 10000"/>
              <a:gd name="connsiteX24" fmla="*/ 6750 w 9371"/>
              <a:gd name="connsiteY24" fmla="*/ 7784 h 10000"/>
              <a:gd name="connsiteX25" fmla="*/ 7000 w 9371"/>
              <a:gd name="connsiteY25" fmla="*/ 7784 h 10000"/>
              <a:gd name="connsiteX26" fmla="*/ 7127 w 9371"/>
              <a:gd name="connsiteY26" fmla="*/ 7644 h 10000"/>
              <a:gd name="connsiteX27" fmla="*/ 7252 w 9371"/>
              <a:gd name="connsiteY27" fmla="*/ 7644 h 10000"/>
              <a:gd name="connsiteX28" fmla="*/ 7252 w 9371"/>
              <a:gd name="connsiteY28" fmla="*/ 7504 h 10000"/>
              <a:gd name="connsiteX29" fmla="*/ 7377 w 9371"/>
              <a:gd name="connsiteY29" fmla="*/ 7365 h 10000"/>
              <a:gd name="connsiteX30" fmla="*/ 7377 w 9371"/>
              <a:gd name="connsiteY30" fmla="*/ 7086 h 10000"/>
              <a:gd name="connsiteX31" fmla="*/ 7377 w 9371"/>
              <a:gd name="connsiteY31" fmla="*/ 6946 h 10000"/>
              <a:gd name="connsiteX32" fmla="*/ 7503 w 9371"/>
              <a:gd name="connsiteY32" fmla="*/ 6527 h 10000"/>
              <a:gd name="connsiteX33" fmla="*/ 7503 w 9371"/>
              <a:gd name="connsiteY33" fmla="*/ 6248 h 10000"/>
              <a:gd name="connsiteX34" fmla="*/ 7629 w 9371"/>
              <a:gd name="connsiteY34" fmla="*/ 5969 h 10000"/>
              <a:gd name="connsiteX35" fmla="*/ 7754 w 9371"/>
              <a:gd name="connsiteY35" fmla="*/ 5131 h 10000"/>
              <a:gd name="connsiteX36" fmla="*/ 7754 w 9371"/>
              <a:gd name="connsiteY36" fmla="*/ 4450 h 10000"/>
              <a:gd name="connsiteX37" fmla="*/ 7880 w 9371"/>
              <a:gd name="connsiteY37" fmla="*/ 3613 h 10000"/>
              <a:gd name="connsiteX38" fmla="*/ 7880 w 9371"/>
              <a:gd name="connsiteY38" fmla="*/ 2914 h 10000"/>
              <a:gd name="connsiteX39" fmla="*/ 7880 w 9371"/>
              <a:gd name="connsiteY39" fmla="*/ 2635 h 10000"/>
              <a:gd name="connsiteX40" fmla="*/ 7880 w 9371"/>
              <a:gd name="connsiteY40" fmla="*/ 2216 h 10000"/>
              <a:gd name="connsiteX41" fmla="*/ 7880 w 9371"/>
              <a:gd name="connsiteY41" fmla="*/ 1937 h 10000"/>
              <a:gd name="connsiteX42" fmla="*/ 7754 w 9371"/>
              <a:gd name="connsiteY42" fmla="*/ 1798 h 10000"/>
              <a:gd name="connsiteX43" fmla="*/ 7754 w 9371"/>
              <a:gd name="connsiteY43" fmla="*/ 1536 h 10000"/>
              <a:gd name="connsiteX44" fmla="*/ 7754 w 9371"/>
              <a:gd name="connsiteY44" fmla="*/ 1396 h 10000"/>
              <a:gd name="connsiteX45" fmla="*/ 7754 w 9371"/>
              <a:gd name="connsiteY45" fmla="*/ 1257 h 10000"/>
              <a:gd name="connsiteX46" fmla="*/ 7754 w 9371"/>
              <a:gd name="connsiteY46" fmla="*/ 1257 h 10000"/>
              <a:gd name="connsiteX47" fmla="*/ 7629 w 9371"/>
              <a:gd name="connsiteY47" fmla="*/ 1117 h 10000"/>
              <a:gd name="connsiteX48" fmla="*/ 7377 w 9371"/>
              <a:gd name="connsiteY48" fmla="*/ 1117 h 10000"/>
              <a:gd name="connsiteX49" fmla="*/ 7127 w 9371"/>
              <a:gd name="connsiteY49" fmla="*/ 977 h 10000"/>
              <a:gd name="connsiteX50" fmla="*/ 6624 w 9371"/>
              <a:gd name="connsiteY50" fmla="*/ 1117 h 10000"/>
              <a:gd name="connsiteX51" fmla="*/ 6248 w 9371"/>
              <a:gd name="connsiteY51" fmla="*/ 1117 h 10000"/>
              <a:gd name="connsiteX52" fmla="*/ 5620 w 9371"/>
              <a:gd name="connsiteY52" fmla="*/ 1117 h 10000"/>
              <a:gd name="connsiteX53" fmla="*/ 5117 w 9371"/>
              <a:gd name="connsiteY53" fmla="*/ 1257 h 10000"/>
              <a:gd name="connsiteX54" fmla="*/ 4379 w 9371"/>
              <a:gd name="connsiteY54" fmla="*/ 1396 h 10000"/>
              <a:gd name="connsiteX55" fmla="*/ 4001 w 9371"/>
              <a:gd name="connsiteY55" fmla="*/ 1536 h 10000"/>
              <a:gd name="connsiteX56" fmla="*/ 3374 w 9371"/>
              <a:gd name="connsiteY56" fmla="*/ 1536 h 10000"/>
              <a:gd name="connsiteX57" fmla="*/ 2745 w 9371"/>
              <a:gd name="connsiteY57" fmla="*/ 1675 h 10000"/>
              <a:gd name="connsiteX58" fmla="*/ 2118 w 9371"/>
              <a:gd name="connsiteY58" fmla="*/ 1798 h 10000"/>
              <a:gd name="connsiteX59" fmla="*/ 1254 w 9371"/>
              <a:gd name="connsiteY59" fmla="*/ 2077 h 10000"/>
              <a:gd name="connsiteX60" fmla="*/ 250 w 9371"/>
              <a:gd name="connsiteY60" fmla="*/ 2216 h 10000"/>
              <a:gd name="connsiteX61" fmla="*/ 0 w 9371"/>
              <a:gd name="connsiteY61" fmla="*/ 1675 h 10000"/>
              <a:gd name="connsiteX62" fmla="*/ 628 w 9371"/>
              <a:gd name="connsiteY62" fmla="*/ 1536 h 10000"/>
              <a:gd name="connsiteX63" fmla="*/ 1254 w 9371"/>
              <a:gd name="connsiteY63" fmla="*/ 1396 h 10000"/>
              <a:gd name="connsiteX64" fmla="*/ 1993 w 9371"/>
              <a:gd name="connsiteY64" fmla="*/ 1117 h 10000"/>
              <a:gd name="connsiteX65" fmla="*/ 2745 w 9371"/>
              <a:gd name="connsiteY65" fmla="*/ 977 h 10000"/>
              <a:gd name="connsiteX66" fmla="*/ 3374 w 9371"/>
              <a:gd name="connsiteY66" fmla="*/ 838 h 10000"/>
              <a:gd name="connsiteX67" fmla="*/ 3877 w 9371"/>
              <a:gd name="connsiteY67" fmla="*/ 838 h 10000"/>
              <a:gd name="connsiteX68" fmla="*/ 4503 w 9371"/>
              <a:gd name="connsiteY68" fmla="*/ 698 h 10000"/>
              <a:gd name="connsiteX69" fmla="*/ 4882 w 9371"/>
              <a:gd name="connsiteY69" fmla="*/ 558 h 10000"/>
              <a:gd name="connsiteX70" fmla="*/ 5368 w 9371"/>
              <a:gd name="connsiteY70" fmla="*/ 558 h 10000"/>
              <a:gd name="connsiteX71" fmla="*/ 5745 w 9371"/>
              <a:gd name="connsiteY71" fmla="*/ 558 h 10000"/>
              <a:gd name="connsiteX72" fmla="*/ 6122 w 9371"/>
              <a:gd name="connsiteY72" fmla="*/ 419 h 10000"/>
              <a:gd name="connsiteX73" fmla="*/ 6372 w 9371"/>
              <a:gd name="connsiteY73" fmla="*/ 419 h 10000"/>
              <a:gd name="connsiteX74" fmla="*/ 6624 w 9371"/>
              <a:gd name="connsiteY74" fmla="*/ 419 h 10000"/>
              <a:gd name="connsiteX75" fmla="*/ 6874 w 9371"/>
              <a:gd name="connsiteY75" fmla="*/ 279 h 10000"/>
              <a:gd name="connsiteX76" fmla="*/ 7127 w 9371"/>
              <a:gd name="connsiteY76" fmla="*/ 279 h 10000"/>
              <a:gd name="connsiteX77" fmla="*/ 7252 w 9371"/>
              <a:gd name="connsiteY77" fmla="*/ 279 h 10000"/>
              <a:gd name="connsiteX78" fmla="*/ 7377 w 9371"/>
              <a:gd name="connsiteY78" fmla="*/ 140 h 10000"/>
              <a:gd name="connsiteX79" fmla="*/ 7377 w 9371"/>
              <a:gd name="connsiteY79" fmla="*/ 140 h 10000"/>
              <a:gd name="connsiteX80" fmla="*/ 7503 w 9371"/>
              <a:gd name="connsiteY80" fmla="*/ 140 h 10000"/>
              <a:gd name="connsiteX81" fmla="*/ 7503 w 9371"/>
              <a:gd name="connsiteY81" fmla="*/ 140 h 10000"/>
              <a:gd name="connsiteX82" fmla="*/ 7754 w 9371"/>
              <a:gd name="connsiteY82" fmla="*/ 0 h 10000"/>
              <a:gd name="connsiteX83" fmla="*/ 7989 w 9371"/>
              <a:gd name="connsiteY83" fmla="*/ 140 h 10000"/>
              <a:gd name="connsiteX84" fmla="*/ 8115 w 9371"/>
              <a:gd name="connsiteY84" fmla="*/ 140 h 10000"/>
              <a:gd name="connsiteX85" fmla="*/ 8366 w 9371"/>
              <a:gd name="connsiteY85" fmla="*/ 279 h 10000"/>
              <a:gd name="connsiteX86" fmla="*/ 8619 w 9371"/>
              <a:gd name="connsiteY86" fmla="*/ 558 h 10000"/>
              <a:gd name="connsiteX87" fmla="*/ 8869 w 9371"/>
              <a:gd name="connsiteY87" fmla="*/ 698 h 10000"/>
              <a:gd name="connsiteX88" fmla="*/ 9121 w 9371"/>
              <a:gd name="connsiteY88" fmla="*/ 977 h 10000"/>
              <a:gd name="connsiteX89" fmla="*/ 9245 w 9371"/>
              <a:gd name="connsiteY89" fmla="*/ 1117 h 10000"/>
              <a:gd name="connsiteX90" fmla="*/ 9371 w 9371"/>
              <a:gd name="connsiteY90" fmla="*/ 1117 h 10000"/>
              <a:gd name="connsiteX91" fmla="*/ 9245 w 9371"/>
              <a:gd name="connsiteY91" fmla="*/ 1257 h 10000"/>
              <a:gd name="connsiteX92" fmla="*/ 9121 w 9371"/>
              <a:gd name="connsiteY92" fmla="*/ 1396 h 10000"/>
              <a:gd name="connsiteX93" fmla="*/ 9121 w 9371"/>
              <a:gd name="connsiteY93" fmla="*/ 1536 h 10000"/>
              <a:gd name="connsiteX94" fmla="*/ 9121 w 9371"/>
              <a:gd name="connsiteY94" fmla="*/ 1675 h 10000"/>
              <a:gd name="connsiteX95" fmla="*/ 8994 w 9371"/>
              <a:gd name="connsiteY95" fmla="*/ 1798 h 10000"/>
              <a:gd name="connsiteX96" fmla="*/ 8994 w 9371"/>
              <a:gd name="connsiteY96" fmla="*/ 1937 h 10000"/>
              <a:gd name="connsiteX97" fmla="*/ 8994 w 9371"/>
              <a:gd name="connsiteY97" fmla="*/ 2077 h 10000"/>
              <a:gd name="connsiteX98" fmla="*/ 8994 w 9371"/>
              <a:gd name="connsiteY98" fmla="*/ 2356 h 10000"/>
              <a:gd name="connsiteX99" fmla="*/ 8994 w 9371"/>
              <a:gd name="connsiteY99" fmla="*/ 2635 h 10000"/>
              <a:gd name="connsiteX100" fmla="*/ 8994 w 9371"/>
              <a:gd name="connsiteY100" fmla="*/ 2914 h 10000"/>
              <a:gd name="connsiteX101" fmla="*/ 8869 w 9371"/>
              <a:gd name="connsiteY101" fmla="*/ 3613 h 10000"/>
              <a:gd name="connsiteX102" fmla="*/ 8869 w 9371"/>
              <a:gd name="connsiteY102" fmla="*/ 4171 h 10000"/>
              <a:gd name="connsiteX103" fmla="*/ 8869 w 9371"/>
              <a:gd name="connsiteY103" fmla="*/ 4729 h 10000"/>
              <a:gd name="connsiteX104" fmla="*/ 8869 w 9371"/>
              <a:gd name="connsiteY104" fmla="*/ 5271 h 10000"/>
              <a:gd name="connsiteX105" fmla="*/ 8743 w 9371"/>
              <a:gd name="connsiteY105" fmla="*/ 5689 h 10000"/>
              <a:gd name="connsiteX106" fmla="*/ 8743 w 9371"/>
              <a:gd name="connsiteY106" fmla="*/ 6108 h 10000"/>
              <a:gd name="connsiteX107" fmla="*/ 8619 w 9371"/>
              <a:gd name="connsiteY107" fmla="*/ 6667 h 10000"/>
              <a:gd name="connsiteX108" fmla="*/ 8492 w 9371"/>
              <a:gd name="connsiteY108" fmla="*/ 7225 h 10000"/>
              <a:gd name="connsiteX109" fmla="*/ 8366 w 9371"/>
              <a:gd name="connsiteY109" fmla="*/ 7784 h 10000"/>
              <a:gd name="connsiteX110" fmla="*/ 8115 w 9371"/>
              <a:gd name="connsiteY110" fmla="*/ 8202 h 10000"/>
              <a:gd name="connsiteX111" fmla="*/ 7989 w 9371"/>
              <a:gd name="connsiteY111" fmla="*/ 8604 h 10000"/>
              <a:gd name="connsiteX112" fmla="*/ 7754 w 9371"/>
              <a:gd name="connsiteY112" fmla="*/ 9023 h 10000"/>
              <a:gd name="connsiteX113" fmla="*/ 7754 w 9371"/>
              <a:gd name="connsiteY113" fmla="*/ 9023 h 10000"/>
              <a:gd name="connsiteX0" fmla="*/ 8274 w 10000"/>
              <a:gd name="connsiteY0" fmla="*/ 9023 h 10000"/>
              <a:gd name="connsiteX1" fmla="*/ 8141 w 10000"/>
              <a:gd name="connsiteY1" fmla="*/ 9302 h 10000"/>
              <a:gd name="connsiteX2" fmla="*/ 8007 w 10000"/>
              <a:gd name="connsiteY2" fmla="*/ 9581 h 10000"/>
              <a:gd name="connsiteX3" fmla="*/ 7872 w 10000"/>
              <a:gd name="connsiteY3" fmla="*/ 9721 h 10000"/>
              <a:gd name="connsiteX4" fmla="*/ 7739 w 10000"/>
              <a:gd name="connsiteY4" fmla="*/ 9860 h 10000"/>
              <a:gd name="connsiteX5" fmla="*/ 7470 w 10000"/>
              <a:gd name="connsiteY5" fmla="*/ 10000 h 10000"/>
              <a:gd name="connsiteX6" fmla="*/ 7203 w 10000"/>
              <a:gd name="connsiteY6" fmla="*/ 10000 h 10000"/>
              <a:gd name="connsiteX7" fmla="*/ 7069 w 10000"/>
              <a:gd name="connsiteY7" fmla="*/ 9860 h 10000"/>
              <a:gd name="connsiteX8" fmla="*/ 7069 w 10000"/>
              <a:gd name="connsiteY8" fmla="*/ 9860 h 10000"/>
              <a:gd name="connsiteX9" fmla="*/ 7069 w 10000"/>
              <a:gd name="connsiteY9" fmla="*/ 9581 h 10000"/>
              <a:gd name="connsiteX10" fmla="*/ 7069 w 10000"/>
              <a:gd name="connsiteY10" fmla="*/ 9442 h 10000"/>
              <a:gd name="connsiteX11" fmla="*/ 7069 w 10000"/>
              <a:gd name="connsiteY11" fmla="*/ 9162 h 10000"/>
              <a:gd name="connsiteX12" fmla="*/ 6934 w 10000"/>
              <a:gd name="connsiteY12" fmla="*/ 8883 h 10000"/>
              <a:gd name="connsiteX13" fmla="*/ 6800 w 10000"/>
              <a:gd name="connsiteY13" fmla="*/ 8604 h 10000"/>
              <a:gd name="connsiteX14" fmla="*/ 6397 w 10000"/>
              <a:gd name="connsiteY14" fmla="*/ 8342 h 10000"/>
              <a:gd name="connsiteX15" fmla="*/ 6131 w 10000"/>
              <a:gd name="connsiteY15" fmla="*/ 7923 h 10000"/>
              <a:gd name="connsiteX16" fmla="*/ 5997 w 10000"/>
              <a:gd name="connsiteY16" fmla="*/ 7784 h 10000"/>
              <a:gd name="connsiteX17" fmla="*/ 5862 w 10000"/>
              <a:gd name="connsiteY17" fmla="*/ 7644 h 10000"/>
              <a:gd name="connsiteX18" fmla="*/ 5862 w 10000"/>
              <a:gd name="connsiteY18" fmla="*/ 7504 h 10000"/>
              <a:gd name="connsiteX19" fmla="*/ 5862 w 10000"/>
              <a:gd name="connsiteY19" fmla="*/ 7504 h 10000"/>
              <a:gd name="connsiteX20" fmla="*/ 6131 w 10000"/>
              <a:gd name="connsiteY20" fmla="*/ 7504 h 10000"/>
              <a:gd name="connsiteX21" fmla="*/ 6264 w 10000"/>
              <a:gd name="connsiteY21" fmla="*/ 7644 h 10000"/>
              <a:gd name="connsiteX22" fmla="*/ 6667 w 10000"/>
              <a:gd name="connsiteY22" fmla="*/ 7644 h 10000"/>
              <a:gd name="connsiteX23" fmla="*/ 6934 w 10000"/>
              <a:gd name="connsiteY23" fmla="*/ 7784 h 10000"/>
              <a:gd name="connsiteX24" fmla="*/ 7203 w 10000"/>
              <a:gd name="connsiteY24" fmla="*/ 7784 h 10000"/>
              <a:gd name="connsiteX25" fmla="*/ 7470 w 10000"/>
              <a:gd name="connsiteY25" fmla="*/ 7784 h 10000"/>
              <a:gd name="connsiteX26" fmla="*/ 7605 w 10000"/>
              <a:gd name="connsiteY26" fmla="*/ 7644 h 10000"/>
              <a:gd name="connsiteX27" fmla="*/ 7739 w 10000"/>
              <a:gd name="connsiteY27" fmla="*/ 7644 h 10000"/>
              <a:gd name="connsiteX28" fmla="*/ 7739 w 10000"/>
              <a:gd name="connsiteY28" fmla="*/ 7504 h 10000"/>
              <a:gd name="connsiteX29" fmla="*/ 7872 w 10000"/>
              <a:gd name="connsiteY29" fmla="*/ 7365 h 10000"/>
              <a:gd name="connsiteX30" fmla="*/ 7872 w 10000"/>
              <a:gd name="connsiteY30" fmla="*/ 7086 h 10000"/>
              <a:gd name="connsiteX31" fmla="*/ 7872 w 10000"/>
              <a:gd name="connsiteY31" fmla="*/ 6946 h 10000"/>
              <a:gd name="connsiteX32" fmla="*/ 8007 w 10000"/>
              <a:gd name="connsiteY32" fmla="*/ 6527 h 10000"/>
              <a:gd name="connsiteX33" fmla="*/ 8007 w 10000"/>
              <a:gd name="connsiteY33" fmla="*/ 6248 h 10000"/>
              <a:gd name="connsiteX34" fmla="*/ 8141 w 10000"/>
              <a:gd name="connsiteY34" fmla="*/ 5969 h 10000"/>
              <a:gd name="connsiteX35" fmla="*/ 8274 w 10000"/>
              <a:gd name="connsiteY35" fmla="*/ 5131 h 10000"/>
              <a:gd name="connsiteX36" fmla="*/ 8274 w 10000"/>
              <a:gd name="connsiteY36" fmla="*/ 4450 h 10000"/>
              <a:gd name="connsiteX37" fmla="*/ 8409 w 10000"/>
              <a:gd name="connsiteY37" fmla="*/ 3613 h 10000"/>
              <a:gd name="connsiteX38" fmla="*/ 8409 w 10000"/>
              <a:gd name="connsiteY38" fmla="*/ 2914 h 10000"/>
              <a:gd name="connsiteX39" fmla="*/ 8409 w 10000"/>
              <a:gd name="connsiteY39" fmla="*/ 2635 h 10000"/>
              <a:gd name="connsiteX40" fmla="*/ 8409 w 10000"/>
              <a:gd name="connsiteY40" fmla="*/ 2216 h 10000"/>
              <a:gd name="connsiteX41" fmla="*/ 8409 w 10000"/>
              <a:gd name="connsiteY41" fmla="*/ 1937 h 10000"/>
              <a:gd name="connsiteX42" fmla="*/ 8274 w 10000"/>
              <a:gd name="connsiteY42" fmla="*/ 1798 h 10000"/>
              <a:gd name="connsiteX43" fmla="*/ 8274 w 10000"/>
              <a:gd name="connsiteY43" fmla="*/ 1536 h 10000"/>
              <a:gd name="connsiteX44" fmla="*/ 8274 w 10000"/>
              <a:gd name="connsiteY44" fmla="*/ 1396 h 10000"/>
              <a:gd name="connsiteX45" fmla="*/ 8274 w 10000"/>
              <a:gd name="connsiteY45" fmla="*/ 1257 h 10000"/>
              <a:gd name="connsiteX46" fmla="*/ 8274 w 10000"/>
              <a:gd name="connsiteY46" fmla="*/ 1257 h 10000"/>
              <a:gd name="connsiteX47" fmla="*/ 8141 w 10000"/>
              <a:gd name="connsiteY47" fmla="*/ 1117 h 10000"/>
              <a:gd name="connsiteX48" fmla="*/ 7872 w 10000"/>
              <a:gd name="connsiteY48" fmla="*/ 1117 h 10000"/>
              <a:gd name="connsiteX49" fmla="*/ 7605 w 10000"/>
              <a:gd name="connsiteY49" fmla="*/ 977 h 10000"/>
              <a:gd name="connsiteX50" fmla="*/ 7069 w 10000"/>
              <a:gd name="connsiteY50" fmla="*/ 1117 h 10000"/>
              <a:gd name="connsiteX51" fmla="*/ 6667 w 10000"/>
              <a:gd name="connsiteY51" fmla="*/ 1117 h 10000"/>
              <a:gd name="connsiteX52" fmla="*/ 5997 w 10000"/>
              <a:gd name="connsiteY52" fmla="*/ 1117 h 10000"/>
              <a:gd name="connsiteX53" fmla="*/ 5460 w 10000"/>
              <a:gd name="connsiteY53" fmla="*/ 1257 h 10000"/>
              <a:gd name="connsiteX54" fmla="*/ 4673 w 10000"/>
              <a:gd name="connsiteY54" fmla="*/ 1396 h 10000"/>
              <a:gd name="connsiteX55" fmla="*/ 4270 w 10000"/>
              <a:gd name="connsiteY55" fmla="*/ 1536 h 10000"/>
              <a:gd name="connsiteX56" fmla="*/ 3600 w 10000"/>
              <a:gd name="connsiteY56" fmla="*/ 1536 h 10000"/>
              <a:gd name="connsiteX57" fmla="*/ 2929 w 10000"/>
              <a:gd name="connsiteY57" fmla="*/ 1675 h 10000"/>
              <a:gd name="connsiteX58" fmla="*/ 2260 w 10000"/>
              <a:gd name="connsiteY58" fmla="*/ 1798 h 10000"/>
              <a:gd name="connsiteX59" fmla="*/ 1338 w 10000"/>
              <a:gd name="connsiteY59" fmla="*/ 2077 h 10000"/>
              <a:gd name="connsiteX60" fmla="*/ 0 w 10000"/>
              <a:gd name="connsiteY60" fmla="*/ 1675 h 10000"/>
              <a:gd name="connsiteX61" fmla="*/ 670 w 10000"/>
              <a:gd name="connsiteY61" fmla="*/ 1536 h 10000"/>
              <a:gd name="connsiteX62" fmla="*/ 1338 w 10000"/>
              <a:gd name="connsiteY62" fmla="*/ 1396 h 10000"/>
              <a:gd name="connsiteX63" fmla="*/ 2127 w 10000"/>
              <a:gd name="connsiteY63" fmla="*/ 1117 h 10000"/>
              <a:gd name="connsiteX64" fmla="*/ 2929 w 10000"/>
              <a:gd name="connsiteY64" fmla="*/ 977 h 10000"/>
              <a:gd name="connsiteX65" fmla="*/ 3600 w 10000"/>
              <a:gd name="connsiteY65" fmla="*/ 838 h 10000"/>
              <a:gd name="connsiteX66" fmla="*/ 4137 w 10000"/>
              <a:gd name="connsiteY66" fmla="*/ 838 h 10000"/>
              <a:gd name="connsiteX67" fmla="*/ 4805 w 10000"/>
              <a:gd name="connsiteY67" fmla="*/ 698 h 10000"/>
              <a:gd name="connsiteX68" fmla="*/ 5210 w 10000"/>
              <a:gd name="connsiteY68" fmla="*/ 558 h 10000"/>
              <a:gd name="connsiteX69" fmla="*/ 5728 w 10000"/>
              <a:gd name="connsiteY69" fmla="*/ 558 h 10000"/>
              <a:gd name="connsiteX70" fmla="*/ 6131 w 10000"/>
              <a:gd name="connsiteY70" fmla="*/ 558 h 10000"/>
              <a:gd name="connsiteX71" fmla="*/ 6533 w 10000"/>
              <a:gd name="connsiteY71" fmla="*/ 419 h 10000"/>
              <a:gd name="connsiteX72" fmla="*/ 6800 w 10000"/>
              <a:gd name="connsiteY72" fmla="*/ 419 h 10000"/>
              <a:gd name="connsiteX73" fmla="*/ 7069 w 10000"/>
              <a:gd name="connsiteY73" fmla="*/ 419 h 10000"/>
              <a:gd name="connsiteX74" fmla="*/ 7335 w 10000"/>
              <a:gd name="connsiteY74" fmla="*/ 279 h 10000"/>
              <a:gd name="connsiteX75" fmla="*/ 7605 w 10000"/>
              <a:gd name="connsiteY75" fmla="*/ 279 h 10000"/>
              <a:gd name="connsiteX76" fmla="*/ 7739 w 10000"/>
              <a:gd name="connsiteY76" fmla="*/ 279 h 10000"/>
              <a:gd name="connsiteX77" fmla="*/ 7872 w 10000"/>
              <a:gd name="connsiteY77" fmla="*/ 140 h 10000"/>
              <a:gd name="connsiteX78" fmla="*/ 7872 w 10000"/>
              <a:gd name="connsiteY78" fmla="*/ 140 h 10000"/>
              <a:gd name="connsiteX79" fmla="*/ 8007 w 10000"/>
              <a:gd name="connsiteY79" fmla="*/ 140 h 10000"/>
              <a:gd name="connsiteX80" fmla="*/ 8007 w 10000"/>
              <a:gd name="connsiteY80" fmla="*/ 140 h 10000"/>
              <a:gd name="connsiteX81" fmla="*/ 8274 w 10000"/>
              <a:gd name="connsiteY81" fmla="*/ 0 h 10000"/>
              <a:gd name="connsiteX82" fmla="*/ 8525 w 10000"/>
              <a:gd name="connsiteY82" fmla="*/ 140 h 10000"/>
              <a:gd name="connsiteX83" fmla="*/ 8660 w 10000"/>
              <a:gd name="connsiteY83" fmla="*/ 140 h 10000"/>
              <a:gd name="connsiteX84" fmla="*/ 8928 w 10000"/>
              <a:gd name="connsiteY84" fmla="*/ 279 h 10000"/>
              <a:gd name="connsiteX85" fmla="*/ 9198 w 10000"/>
              <a:gd name="connsiteY85" fmla="*/ 558 h 10000"/>
              <a:gd name="connsiteX86" fmla="*/ 9464 w 10000"/>
              <a:gd name="connsiteY86" fmla="*/ 698 h 10000"/>
              <a:gd name="connsiteX87" fmla="*/ 9733 w 10000"/>
              <a:gd name="connsiteY87" fmla="*/ 977 h 10000"/>
              <a:gd name="connsiteX88" fmla="*/ 9866 w 10000"/>
              <a:gd name="connsiteY88" fmla="*/ 1117 h 10000"/>
              <a:gd name="connsiteX89" fmla="*/ 10000 w 10000"/>
              <a:gd name="connsiteY89" fmla="*/ 1117 h 10000"/>
              <a:gd name="connsiteX90" fmla="*/ 9866 w 10000"/>
              <a:gd name="connsiteY90" fmla="*/ 1257 h 10000"/>
              <a:gd name="connsiteX91" fmla="*/ 9733 w 10000"/>
              <a:gd name="connsiteY91" fmla="*/ 1396 h 10000"/>
              <a:gd name="connsiteX92" fmla="*/ 9733 w 10000"/>
              <a:gd name="connsiteY92" fmla="*/ 1536 h 10000"/>
              <a:gd name="connsiteX93" fmla="*/ 9733 w 10000"/>
              <a:gd name="connsiteY93" fmla="*/ 1675 h 10000"/>
              <a:gd name="connsiteX94" fmla="*/ 9598 w 10000"/>
              <a:gd name="connsiteY94" fmla="*/ 1798 h 10000"/>
              <a:gd name="connsiteX95" fmla="*/ 9598 w 10000"/>
              <a:gd name="connsiteY95" fmla="*/ 1937 h 10000"/>
              <a:gd name="connsiteX96" fmla="*/ 9598 w 10000"/>
              <a:gd name="connsiteY96" fmla="*/ 2077 h 10000"/>
              <a:gd name="connsiteX97" fmla="*/ 9598 w 10000"/>
              <a:gd name="connsiteY97" fmla="*/ 2356 h 10000"/>
              <a:gd name="connsiteX98" fmla="*/ 9598 w 10000"/>
              <a:gd name="connsiteY98" fmla="*/ 2635 h 10000"/>
              <a:gd name="connsiteX99" fmla="*/ 9598 w 10000"/>
              <a:gd name="connsiteY99" fmla="*/ 2914 h 10000"/>
              <a:gd name="connsiteX100" fmla="*/ 9464 w 10000"/>
              <a:gd name="connsiteY100" fmla="*/ 3613 h 10000"/>
              <a:gd name="connsiteX101" fmla="*/ 9464 w 10000"/>
              <a:gd name="connsiteY101" fmla="*/ 4171 h 10000"/>
              <a:gd name="connsiteX102" fmla="*/ 9464 w 10000"/>
              <a:gd name="connsiteY102" fmla="*/ 4729 h 10000"/>
              <a:gd name="connsiteX103" fmla="*/ 9464 w 10000"/>
              <a:gd name="connsiteY103" fmla="*/ 5271 h 10000"/>
              <a:gd name="connsiteX104" fmla="*/ 9330 w 10000"/>
              <a:gd name="connsiteY104" fmla="*/ 5689 h 10000"/>
              <a:gd name="connsiteX105" fmla="*/ 9330 w 10000"/>
              <a:gd name="connsiteY105" fmla="*/ 6108 h 10000"/>
              <a:gd name="connsiteX106" fmla="*/ 9198 w 10000"/>
              <a:gd name="connsiteY106" fmla="*/ 6667 h 10000"/>
              <a:gd name="connsiteX107" fmla="*/ 9062 w 10000"/>
              <a:gd name="connsiteY107" fmla="*/ 7225 h 10000"/>
              <a:gd name="connsiteX108" fmla="*/ 8928 w 10000"/>
              <a:gd name="connsiteY108" fmla="*/ 7784 h 10000"/>
              <a:gd name="connsiteX109" fmla="*/ 8660 w 10000"/>
              <a:gd name="connsiteY109" fmla="*/ 8202 h 10000"/>
              <a:gd name="connsiteX110" fmla="*/ 8525 w 10000"/>
              <a:gd name="connsiteY110" fmla="*/ 8604 h 10000"/>
              <a:gd name="connsiteX111" fmla="*/ 8274 w 10000"/>
              <a:gd name="connsiteY111" fmla="*/ 9023 h 10000"/>
              <a:gd name="connsiteX112" fmla="*/ 8274 w 10000"/>
              <a:gd name="connsiteY112" fmla="*/ 9023 h 10000"/>
              <a:gd name="connsiteX0" fmla="*/ 7604 w 9330"/>
              <a:gd name="connsiteY0" fmla="*/ 9023 h 10000"/>
              <a:gd name="connsiteX1" fmla="*/ 7471 w 9330"/>
              <a:gd name="connsiteY1" fmla="*/ 9302 h 10000"/>
              <a:gd name="connsiteX2" fmla="*/ 7337 w 9330"/>
              <a:gd name="connsiteY2" fmla="*/ 9581 h 10000"/>
              <a:gd name="connsiteX3" fmla="*/ 7202 w 9330"/>
              <a:gd name="connsiteY3" fmla="*/ 9721 h 10000"/>
              <a:gd name="connsiteX4" fmla="*/ 7069 w 9330"/>
              <a:gd name="connsiteY4" fmla="*/ 9860 h 10000"/>
              <a:gd name="connsiteX5" fmla="*/ 6800 w 9330"/>
              <a:gd name="connsiteY5" fmla="*/ 10000 h 10000"/>
              <a:gd name="connsiteX6" fmla="*/ 6533 w 9330"/>
              <a:gd name="connsiteY6" fmla="*/ 10000 h 10000"/>
              <a:gd name="connsiteX7" fmla="*/ 6399 w 9330"/>
              <a:gd name="connsiteY7" fmla="*/ 9860 h 10000"/>
              <a:gd name="connsiteX8" fmla="*/ 6399 w 9330"/>
              <a:gd name="connsiteY8" fmla="*/ 9860 h 10000"/>
              <a:gd name="connsiteX9" fmla="*/ 6399 w 9330"/>
              <a:gd name="connsiteY9" fmla="*/ 9581 h 10000"/>
              <a:gd name="connsiteX10" fmla="*/ 6399 w 9330"/>
              <a:gd name="connsiteY10" fmla="*/ 9442 h 10000"/>
              <a:gd name="connsiteX11" fmla="*/ 6399 w 9330"/>
              <a:gd name="connsiteY11" fmla="*/ 9162 h 10000"/>
              <a:gd name="connsiteX12" fmla="*/ 6264 w 9330"/>
              <a:gd name="connsiteY12" fmla="*/ 8883 h 10000"/>
              <a:gd name="connsiteX13" fmla="*/ 6130 w 9330"/>
              <a:gd name="connsiteY13" fmla="*/ 8604 h 10000"/>
              <a:gd name="connsiteX14" fmla="*/ 5727 w 9330"/>
              <a:gd name="connsiteY14" fmla="*/ 8342 h 10000"/>
              <a:gd name="connsiteX15" fmla="*/ 5461 w 9330"/>
              <a:gd name="connsiteY15" fmla="*/ 7923 h 10000"/>
              <a:gd name="connsiteX16" fmla="*/ 5327 w 9330"/>
              <a:gd name="connsiteY16" fmla="*/ 7784 h 10000"/>
              <a:gd name="connsiteX17" fmla="*/ 5192 w 9330"/>
              <a:gd name="connsiteY17" fmla="*/ 7644 h 10000"/>
              <a:gd name="connsiteX18" fmla="*/ 5192 w 9330"/>
              <a:gd name="connsiteY18" fmla="*/ 7504 h 10000"/>
              <a:gd name="connsiteX19" fmla="*/ 5192 w 9330"/>
              <a:gd name="connsiteY19" fmla="*/ 7504 h 10000"/>
              <a:gd name="connsiteX20" fmla="*/ 5461 w 9330"/>
              <a:gd name="connsiteY20" fmla="*/ 7504 h 10000"/>
              <a:gd name="connsiteX21" fmla="*/ 5594 w 9330"/>
              <a:gd name="connsiteY21" fmla="*/ 7644 h 10000"/>
              <a:gd name="connsiteX22" fmla="*/ 5997 w 9330"/>
              <a:gd name="connsiteY22" fmla="*/ 7644 h 10000"/>
              <a:gd name="connsiteX23" fmla="*/ 6264 w 9330"/>
              <a:gd name="connsiteY23" fmla="*/ 7784 h 10000"/>
              <a:gd name="connsiteX24" fmla="*/ 6533 w 9330"/>
              <a:gd name="connsiteY24" fmla="*/ 7784 h 10000"/>
              <a:gd name="connsiteX25" fmla="*/ 6800 w 9330"/>
              <a:gd name="connsiteY25" fmla="*/ 7784 h 10000"/>
              <a:gd name="connsiteX26" fmla="*/ 6935 w 9330"/>
              <a:gd name="connsiteY26" fmla="*/ 7644 h 10000"/>
              <a:gd name="connsiteX27" fmla="*/ 7069 w 9330"/>
              <a:gd name="connsiteY27" fmla="*/ 7644 h 10000"/>
              <a:gd name="connsiteX28" fmla="*/ 7069 w 9330"/>
              <a:gd name="connsiteY28" fmla="*/ 7504 h 10000"/>
              <a:gd name="connsiteX29" fmla="*/ 7202 w 9330"/>
              <a:gd name="connsiteY29" fmla="*/ 7365 h 10000"/>
              <a:gd name="connsiteX30" fmla="*/ 7202 w 9330"/>
              <a:gd name="connsiteY30" fmla="*/ 7086 h 10000"/>
              <a:gd name="connsiteX31" fmla="*/ 7202 w 9330"/>
              <a:gd name="connsiteY31" fmla="*/ 6946 h 10000"/>
              <a:gd name="connsiteX32" fmla="*/ 7337 w 9330"/>
              <a:gd name="connsiteY32" fmla="*/ 6527 h 10000"/>
              <a:gd name="connsiteX33" fmla="*/ 7337 w 9330"/>
              <a:gd name="connsiteY33" fmla="*/ 6248 h 10000"/>
              <a:gd name="connsiteX34" fmla="*/ 7471 w 9330"/>
              <a:gd name="connsiteY34" fmla="*/ 5969 h 10000"/>
              <a:gd name="connsiteX35" fmla="*/ 7604 w 9330"/>
              <a:gd name="connsiteY35" fmla="*/ 5131 h 10000"/>
              <a:gd name="connsiteX36" fmla="*/ 7604 w 9330"/>
              <a:gd name="connsiteY36" fmla="*/ 4450 h 10000"/>
              <a:gd name="connsiteX37" fmla="*/ 7739 w 9330"/>
              <a:gd name="connsiteY37" fmla="*/ 3613 h 10000"/>
              <a:gd name="connsiteX38" fmla="*/ 7739 w 9330"/>
              <a:gd name="connsiteY38" fmla="*/ 2914 h 10000"/>
              <a:gd name="connsiteX39" fmla="*/ 7739 w 9330"/>
              <a:gd name="connsiteY39" fmla="*/ 2635 h 10000"/>
              <a:gd name="connsiteX40" fmla="*/ 7739 w 9330"/>
              <a:gd name="connsiteY40" fmla="*/ 2216 h 10000"/>
              <a:gd name="connsiteX41" fmla="*/ 7739 w 9330"/>
              <a:gd name="connsiteY41" fmla="*/ 1937 h 10000"/>
              <a:gd name="connsiteX42" fmla="*/ 7604 w 9330"/>
              <a:gd name="connsiteY42" fmla="*/ 1798 h 10000"/>
              <a:gd name="connsiteX43" fmla="*/ 7604 w 9330"/>
              <a:gd name="connsiteY43" fmla="*/ 1536 h 10000"/>
              <a:gd name="connsiteX44" fmla="*/ 7604 w 9330"/>
              <a:gd name="connsiteY44" fmla="*/ 1396 h 10000"/>
              <a:gd name="connsiteX45" fmla="*/ 7604 w 9330"/>
              <a:gd name="connsiteY45" fmla="*/ 1257 h 10000"/>
              <a:gd name="connsiteX46" fmla="*/ 7604 w 9330"/>
              <a:gd name="connsiteY46" fmla="*/ 1257 h 10000"/>
              <a:gd name="connsiteX47" fmla="*/ 7471 w 9330"/>
              <a:gd name="connsiteY47" fmla="*/ 1117 h 10000"/>
              <a:gd name="connsiteX48" fmla="*/ 7202 w 9330"/>
              <a:gd name="connsiteY48" fmla="*/ 1117 h 10000"/>
              <a:gd name="connsiteX49" fmla="*/ 6935 w 9330"/>
              <a:gd name="connsiteY49" fmla="*/ 977 h 10000"/>
              <a:gd name="connsiteX50" fmla="*/ 6399 w 9330"/>
              <a:gd name="connsiteY50" fmla="*/ 1117 h 10000"/>
              <a:gd name="connsiteX51" fmla="*/ 5997 w 9330"/>
              <a:gd name="connsiteY51" fmla="*/ 1117 h 10000"/>
              <a:gd name="connsiteX52" fmla="*/ 5327 w 9330"/>
              <a:gd name="connsiteY52" fmla="*/ 1117 h 10000"/>
              <a:gd name="connsiteX53" fmla="*/ 4790 w 9330"/>
              <a:gd name="connsiteY53" fmla="*/ 1257 h 10000"/>
              <a:gd name="connsiteX54" fmla="*/ 4003 w 9330"/>
              <a:gd name="connsiteY54" fmla="*/ 1396 h 10000"/>
              <a:gd name="connsiteX55" fmla="*/ 3600 w 9330"/>
              <a:gd name="connsiteY55" fmla="*/ 1536 h 10000"/>
              <a:gd name="connsiteX56" fmla="*/ 2930 w 9330"/>
              <a:gd name="connsiteY56" fmla="*/ 1536 h 10000"/>
              <a:gd name="connsiteX57" fmla="*/ 2259 w 9330"/>
              <a:gd name="connsiteY57" fmla="*/ 1675 h 10000"/>
              <a:gd name="connsiteX58" fmla="*/ 1590 w 9330"/>
              <a:gd name="connsiteY58" fmla="*/ 1798 h 10000"/>
              <a:gd name="connsiteX59" fmla="*/ 668 w 9330"/>
              <a:gd name="connsiteY59" fmla="*/ 2077 h 10000"/>
              <a:gd name="connsiteX60" fmla="*/ 0 w 9330"/>
              <a:gd name="connsiteY60" fmla="*/ 1536 h 10000"/>
              <a:gd name="connsiteX61" fmla="*/ 668 w 9330"/>
              <a:gd name="connsiteY61" fmla="*/ 1396 h 10000"/>
              <a:gd name="connsiteX62" fmla="*/ 1457 w 9330"/>
              <a:gd name="connsiteY62" fmla="*/ 1117 h 10000"/>
              <a:gd name="connsiteX63" fmla="*/ 2259 w 9330"/>
              <a:gd name="connsiteY63" fmla="*/ 977 h 10000"/>
              <a:gd name="connsiteX64" fmla="*/ 2930 w 9330"/>
              <a:gd name="connsiteY64" fmla="*/ 838 h 10000"/>
              <a:gd name="connsiteX65" fmla="*/ 3467 w 9330"/>
              <a:gd name="connsiteY65" fmla="*/ 838 h 10000"/>
              <a:gd name="connsiteX66" fmla="*/ 4135 w 9330"/>
              <a:gd name="connsiteY66" fmla="*/ 698 h 10000"/>
              <a:gd name="connsiteX67" fmla="*/ 4540 w 9330"/>
              <a:gd name="connsiteY67" fmla="*/ 558 h 10000"/>
              <a:gd name="connsiteX68" fmla="*/ 5058 w 9330"/>
              <a:gd name="connsiteY68" fmla="*/ 558 h 10000"/>
              <a:gd name="connsiteX69" fmla="*/ 5461 w 9330"/>
              <a:gd name="connsiteY69" fmla="*/ 558 h 10000"/>
              <a:gd name="connsiteX70" fmla="*/ 5863 w 9330"/>
              <a:gd name="connsiteY70" fmla="*/ 419 h 10000"/>
              <a:gd name="connsiteX71" fmla="*/ 6130 w 9330"/>
              <a:gd name="connsiteY71" fmla="*/ 419 h 10000"/>
              <a:gd name="connsiteX72" fmla="*/ 6399 w 9330"/>
              <a:gd name="connsiteY72" fmla="*/ 419 h 10000"/>
              <a:gd name="connsiteX73" fmla="*/ 6665 w 9330"/>
              <a:gd name="connsiteY73" fmla="*/ 279 h 10000"/>
              <a:gd name="connsiteX74" fmla="*/ 6935 w 9330"/>
              <a:gd name="connsiteY74" fmla="*/ 279 h 10000"/>
              <a:gd name="connsiteX75" fmla="*/ 7069 w 9330"/>
              <a:gd name="connsiteY75" fmla="*/ 279 h 10000"/>
              <a:gd name="connsiteX76" fmla="*/ 7202 w 9330"/>
              <a:gd name="connsiteY76" fmla="*/ 140 h 10000"/>
              <a:gd name="connsiteX77" fmla="*/ 7202 w 9330"/>
              <a:gd name="connsiteY77" fmla="*/ 140 h 10000"/>
              <a:gd name="connsiteX78" fmla="*/ 7337 w 9330"/>
              <a:gd name="connsiteY78" fmla="*/ 140 h 10000"/>
              <a:gd name="connsiteX79" fmla="*/ 7337 w 9330"/>
              <a:gd name="connsiteY79" fmla="*/ 140 h 10000"/>
              <a:gd name="connsiteX80" fmla="*/ 7604 w 9330"/>
              <a:gd name="connsiteY80" fmla="*/ 0 h 10000"/>
              <a:gd name="connsiteX81" fmla="*/ 7855 w 9330"/>
              <a:gd name="connsiteY81" fmla="*/ 140 h 10000"/>
              <a:gd name="connsiteX82" fmla="*/ 7990 w 9330"/>
              <a:gd name="connsiteY82" fmla="*/ 140 h 10000"/>
              <a:gd name="connsiteX83" fmla="*/ 8258 w 9330"/>
              <a:gd name="connsiteY83" fmla="*/ 279 h 10000"/>
              <a:gd name="connsiteX84" fmla="*/ 8528 w 9330"/>
              <a:gd name="connsiteY84" fmla="*/ 558 h 10000"/>
              <a:gd name="connsiteX85" fmla="*/ 8794 w 9330"/>
              <a:gd name="connsiteY85" fmla="*/ 698 h 10000"/>
              <a:gd name="connsiteX86" fmla="*/ 9063 w 9330"/>
              <a:gd name="connsiteY86" fmla="*/ 977 h 10000"/>
              <a:gd name="connsiteX87" fmla="*/ 9196 w 9330"/>
              <a:gd name="connsiteY87" fmla="*/ 1117 h 10000"/>
              <a:gd name="connsiteX88" fmla="*/ 9330 w 9330"/>
              <a:gd name="connsiteY88" fmla="*/ 1117 h 10000"/>
              <a:gd name="connsiteX89" fmla="*/ 9196 w 9330"/>
              <a:gd name="connsiteY89" fmla="*/ 1257 h 10000"/>
              <a:gd name="connsiteX90" fmla="*/ 9063 w 9330"/>
              <a:gd name="connsiteY90" fmla="*/ 1396 h 10000"/>
              <a:gd name="connsiteX91" fmla="*/ 9063 w 9330"/>
              <a:gd name="connsiteY91" fmla="*/ 1536 h 10000"/>
              <a:gd name="connsiteX92" fmla="*/ 9063 w 9330"/>
              <a:gd name="connsiteY92" fmla="*/ 1675 h 10000"/>
              <a:gd name="connsiteX93" fmla="*/ 8928 w 9330"/>
              <a:gd name="connsiteY93" fmla="*/ 1798 h 10000"/>
              <a:gd name="connsiteX94" fmla="*/ 8928 w 9330"/>
              <a:gd name="connsiteY94" fmla="*/ 1937 h 10000"/>
              <a:gd name="connsiteX95" fmla="*/ 8928 w 9330"/>
              <a:gd name="connsiteY95" fmla="*/ 2077 h 10000"/>
              <a:gd name="connsiteX96" fmla="*/ 8928 w 9330"/>
              <a:gd name="connsiteY96" fmla="*/ 2356 h 10000"/>
              <a:gd name="connsiteX97" fmla="*/ 8928 w 9330"/>
              <a:gd name="connsiteY97" fmla="*/ 2635 h 10000"/>
              <a:gd name="connsiteX98" fmla="*/ 8928 w 9330"/>
              <a:gd name="connsiteY98" fmla="*/ 2914 h 10000"/>
              <a:gd name="connsiteX99" fmla="*/ 8794 w 9330"/>
              <a:gd name="connsiteY99" fmla="*/ 3613 h 10000"/>
              <a:gd name="connsiteX100" fmla="*/ 8794 w 9330"/>
              <a:gd name="connsiteY100" fmla="*/ 4171 h 10000"/>
              <a:gd name="connsiteX101" fmla="*/ 8794 w 9330"/>
              <a:gd name="connsiteY101" fmla="*/ 4729 h 10000"/>
              <a:gd name="connsiteX102" fmla="*/ 8794 w 9330"/>
              <a:gd name="connsiteY102" fmla="*/ 5271 h 10000"/>
              <a:gd name="connsiteX103" fmla="*/ 8660 w 9330"/>
              <a:gd name="connsiteY103" fmla="*/ 5689 h 10000"/>
              <a:gd name="connsiteX104" fmla="*/ 8660 w 9330"/>
              <a:gd name="connsiteY104" fmla="*/ 6108 h 10000"/>
              <a:gd name="connsiteX105" fmla="*/ 8528 w 9330"/>
              <a:gd name="connsiteY105" fmla="*/ 6667 h 10000"/>
              <a:gd name="connsiteX106" fmla="*/ 8392 w 9330"/>
              <a:gd name="connsiteY106" fmla="*/ 7225 h 10000"/>
              <a:gd name="connsiteX107" fmla="*/ 8258 w 9330"/>
              <a:gd name="connsiteY107" fmla="*/ 7784 h 10000"/>
              <a:gd name="connsiteX108" fmla="*/ 7990 w 9330"/>
              <a:gd name="connsiteY108" fmla="*/ 8202 h 10000"/>
              <a:gd name="connsiteX109" fmla="*/ 7855 w 9330"/>
              <a:gd name="connsiteY109" fmla="*/ 8604 h 10000"/>
              <a:gd name="connsiteX110" fmla="*/ 7604 w 9330"/>
              <a:gd name="connsiteY110" fmla="*/ 9023 h 10000"/>
              <a:gd name="connsiteX111" fmla="*/ 7604 w 9330"/>
              <a:gd name="connsiteY111" fmla="*/ 9023 h 10000"/>
              <a:gd name="connsiteX0" fmla="*/ 7434 w 9284"/>
              <a:gd name="connsiteY0" fmla="*/ 9023 h 10000"/>
              <a:gd name="connsiteX1" fmla="*/ 7292 w 9284"/>
              <a:gd name="connsiteY1" fmla="*/ 9302 h 10000"/>
              <a:gd name="connsiteX2" fmla="*/ 7148 w 9284"/>
              <a:gd name="connsiteY2" fmla="*/ 9581 h 10000"/>
              <a:gd name="connsiteX3" fmla="*/ 7003 w 9284"/>
              <a:gd name="connsiteY3" fmla="*/ 9721 h 10000"/>
              <a:gd name="connsiteX4" fmla="*/ 6861 w 9284"/>
              <a:gd name="connsiteY4" fmla="*/ 9860 h 10000"/>
              <a:gd name="connsiteX5" fmla="*/ 6572 w 9284"/>
              <a:gd name="connsiteY5" fmla="*/ 10000 h 10000"/>
              <a:gd name="connsiteX6" fmla="*/ 6286 w 9284"/>
              <a:gd name="connsiteY6" fmla="*/ 10000 h 10000"/>
              <a:gd name="connsiteX7" fmla="*/ 6143 w 9284"/>
              <a:gd name="connsiteY7" fmla="*/ 9860 h 10000"/>
              <a:gd name="connsiteX8" fmla="*/ 6143 w 9284"/>
              <a:gd name="connsiteY8" fmla="*/ 9860 h 10000"/>
              <a:gd name="connsiteX9" fmla="*/ 6143 w 9284"/>
              <a:gd name="connsiteY9" fmla="*/ 9581 h 10000"/>
              <a:gd name="connsiteX10" fmla="*/ 6143 w 9284"/>
              <a:gd name="connsiteY10" fmla="*/ 9442 h 10000"/>
              <a:gd name="connsiteX11" fmla="*/ 6143 w 9284"/>
              <a:gd name="connsiteY11" fmla="*/ 9162 h 10000"/>
              <a:gd name="connsiteX12" fmla="*/ 5998 w 9284"/>
              <a:gd name="connsiteY12" fmla="*/ 8883 h 10000"/>
              <a:gd name="connsiteX13" fmla="*/ 5854 w 9284"/>
              <a:gd name="connsiteY13" fmla="*/ 8604 h 10000"/>
              <a:gd name="connsiteX14" fmla="*/ 5422 w 9284"/>
              <a:gd name="connsiteY14" fmla="*/ 8342 h 10000"/>
              <a:gd name="connsiteX15" fmla="*/ 5137 w 9284"/>
              <a:gd name="connsiteY15" fmla="*/ 7923 h 10000"/>
              <a:gd name="connsiteX16" fmla="*/ 4994 w 9284"/>
              <a:gd name="connsiteY16" fmla="*/ 7784 h 10000"/>
              <a:gd name="connsiteX17" fmla="*/ 4849 w 9284"/>
              <a:gd name="connsiteY17" fmla="*/ 7644 h 10000"/>
              <a:gd name="connsiteX18" fmla="*/ 4849 w 9284"/>
              <a:gd name="connsiteY18" fmla="*/ 7504 h 10000"/>
              <a:gd name="connsiteX19" fmla="*/ 4849 w 9284"/>
              <a:gd name="connsiteY19" fmla="*/ 7504 h 10000"/>
              <a:gd name="connsiteX20" fmla="*/ 5137 w 9284"/>
              <a:gd name="connsiteY20" fmla="*/ 7504 h 10000"/>
              <a:gd name="connsiteX21" fmla="*/ 5280 w 9284"/>
              <a:gd name="connsiteY21" fmla="*/ 7644 h 10000"/>
              <a:gd name="connsiteX22" fmla="*/ 5712 w 9284"/>
              <a:gd name="connsiteY22" fmla="*/ 7644 h 10000"/>
              <a:gd name="connsiteX23" fmla="*/ 5998 w 9284"/>
              <a:gd name="connsiteY23" fmla="*/ 7784 h 10000"/>
              <a:gd name="connsiteX24" fmla="*/ 6286 w 9284"/>
              <a:gd name="connsiteY24" fmla="*/ 7784 h 10000"/>
              <a:gd name="connsiteX25" fmla="*/ 6572 w 9284"/>
              <a:gd name="connsiteY25" fmla="*/ 7784 h 10000"/>
              <a:gd name="connsiteX26" fmla="*/ 6717 w 9284"/>
              <a:gd name="connsiteY26" fmla="*/ 7644 h 10000"/>
              <a:gd name="connsiteX27" fmla="*/ 6861 w 9284"/>
              <a:gd name="connsiteY27" fmla="*/ 7644 h 10000"/>
              <a:gd name="connsiteX28" fmla="*/ 6861 w 9284"/>
              <a:gd name="connsiteY28" fmla="*/ 7504 h 10000"/>
              <a:gd name="connsiteX29" fmla="*/ 7003 w 9284"/>
              <a:gd name="connsiteY29" fmla="*/ 7365 h 10000"/>
              <a:gd name="connsiteX30" fmla="*/ 7003 w 9284"/>
              <a:gd name="connsiteY30" fmla="*/ 7086 h 10000"/>
              <a:gd name="connsiteX31" fmla="*/ 7003 w 9284"/>
              <a:gd name="connsiteY31" fmla="*/ 6946 h 10000"/>
              <a:gd name="connsiteX32" fmla="*/ 7148 w 9284"/>
              <a:gd name="connsiteY32" fmla="*/ 6527 h 10000"/>
              <a:gd name="connsiteX33" fmla="*/ 7148 w 9284"/>
              <a:gd name="connsiteY33" fmla="*/ 6248 h 10000"/>
              <a:gd name="connsiteX34" fmla="*/ 7292 w 9284"/>
              <a:gd name="connsiteY34" fmla="*/ 5969 h 10000"/>
              <a:gd name="connsiteX35" fmla="*/ 7434 w 9284"/>
              <a:gd name="connsiteY35" fmla="*/ 5131 h 10000"/>
              <a:gd name="connsiteX36" fmla="*/ 7434 w 9284"/>
              <a:gd name="connsiteY36" fmla="*/ 4450 h 10000"/>
              <a:gd name="connsiteX37" fmla="*/ 7579 w 9284"/>
              <a:gd name="connsiteY37" fmla="*/ 3613 h 10000"/>
              <a:gd name="connsiteX38" fmla="*/ 7579 w 9284"/>
              <a:gd name="connsiteY38" fmla="*/ 2914 h 10000"/>
              <a:gd name="connsiteX39" fmla="*/ 7579 w 9284"/>
              <a:gd name="connsiteY39" fmla="*/ 2635 h 10000"/>
              <a:gd name="connsiteX40" fmla="*/ 7579 w 9284"/>
              <a:gd name="connsiteY40" fmla="*/ 2216 h 10000"/>
              <a:gd name="connsiteX41" fmla="*/ 7579 w 9284"/>
              <a:gd name="connsiteY41" fmla="*/ 1937 h 10000"/>
              <a:gd name="connsiteX42" fmla="*/ 7434 w 9284"/>
              <a:gd name="connsiteY42" fmla="*/ 1798 h 10000"/>
              <a:gd name="connsiteX43" fmla="*/ 7434 w 9284"/>
              <a:gd name="connsiteY43" fmla="*/ 1536 h 10000"/>
              <a:gd name="connsiteX44" fmla="*/ 7434 w 9284"/>
              <a:gd name="connsiteY44" fmla="*/ 1396 h 10000"/>
              <a:gd name="connsiteX45" fmla="*/ 7434 w 9284"/>
              <a:gd name="connsiteY45" fmla="*/ 1257 h 10000"/>
              <a:gd name="connsiteX46" fmla="*/ 7434 w 9284"/>
              <a:gd name="connsiteY46" fmla="*/ 1257 h 10000"/>
              <a:gd name="connsiteX47" fmla="*/ 7292 w 9284"/>
              <a:gd name="connsiteY47" fmla="*/ 1117 h 10000"/>
              <a:gd name="connsiteX48" fmla="*/ 7003 w 9284"/>
              <a:gd name="connsiteY48" fmla="*/ 1117 h 10000"/>
              <a:gd name="connsiteX49" fmla="*/ 6717 w 9284"/>
              <a:gd name="connsiteY49" fmla="*/ 977 h 10000"/>
              <a:gd name="connsiteX50" fmla="*/ 6143 w 9284"/>
              <a:gd name="connsiteY50" fmla="*/ 1117 h 10000"/>
              <a:gd name="connsiteX51" fmla="*/ 5712 w 9284"/>
              <a:gd name="connsiteY51" fmla="*/ 1117 h 10000"/>
              <a:gd name="connsiteX52" fmla="*/ 4994 w 9284"/>
              <a:gd name="connsiteY52" fmla="*/ 1117 h 10000"/>
              <a:gd name="connsiteX53" fmla="*/ 4418 w 9284"/>
              <a:gd name="connsiteY53" fmla="*/ 1257 h 10000"/>
              <a:gd name="connsiteX54" fmla="*/ 3574 w 9284"/>
              <a:gd name="connsiteY54" fmla="*/ 1396 h 10000"/>
              <a:gd name="connsiteX55" fmla="*/ 3143 w 9284"/>
              <a:gd name="connsiteY55" fmla="*/ 1536 h 10000"/>
              <a:gd name="connsiteX56" fmla="*/ 2424 w 9284"/>
              <a:gd name="connsiteY56" fmla="*/ 1536 h 10000"/>
              <a:gd name="connsiteX57" fmla="*/ 1705 w 9284"/>
              <a:gd name="connsiteY57" fmla="*/ 1675 h 10000"/>
              <a:gd name="connsiteX58" fmla="*/ 988 w 9284"/>
              <a:gd name="connsiteY58" fmla="*/ 1798 h 10000"/>
              <a:gd name="connsiteX59" fmla="*/ 0 w 9284"/>
              <a:gd name="connsiteY59" fmla="*/ 2077 h 10000"/>
              <a:gd name="connsiteX60" fmla="*/ 0 w 9284"/>
              <a:gd name="connsiteY60" fmla="*/ 1396 h 10000"/>
              <a:gd name="connsiteX61" fmla="*/ 846 w 9284"/>
              <a:gd name="connsiteY61" fmla="*/ 1117 h 10000"/>
              <a:gd name="connsiteX62" fmla="*/ 1705 w 9284"/>
              <a:gd name="connsiteY62" fmla="*/ 977 h 10000"/>
              <a:gd name="connsiteX63" fmla="*/ 2424 w 9284"/>
              <a:gd name="connsiteY63" fmla="*/ 838 h 10000"/>
              <a:gd name="connsiteX64" fmla="*/ 3000 w 9284"/>
              <a:gd name="connsiteY64" fmla="*/ 838 h 10000"/>
              <a:gd name="connsiteX65" fmla="*/ 3716 w 9284"/>
              <a:gd name="connsiteY65" fmla="*/ 698 h 10000"/>
              <a:gd name="connsiteX66" fmla="*/ 4150 w 9284"/>
              <a:gd name="connsiteY66" fmla="*/ 558 h 10000"/>
              <a:gd name="connsiteX67" fmla="*/ 4705 w 9284"/>
              <a:gd name="connsiteY67" fmla="*/ 558 h 10000"/>
              <a:gd name="connsiteX68" fmla="*/ 5137 w 9284"/>
              <a:gd name="connsiteY68" fmla="*/ 558 h 10000"/>
              <a:gd name="connsiteX69" fmla="*/ 5568 w 9284"/>
              <a:gd name="connsiteY69" fmla="*/ 419 h 10000"/>
              <a:gd name="connsiteX70" fmla="*/ 5854 w 9284"/>
              <a:gd name="connsiteY70" fmla="*/ 419 h 10000"/>
              <a:gd name="connsiteX71" fmla="*/ 6143 w 9284"/>
              <a:gd name="connsiteY71" fmla="*/ 419 h 10000"/>
              <a:gd name="connsiteX72" fmla="*/ 6428 w 9284"/>
              <a:gd name="connsiteY72" fmla="*/ 279 h 10000"/>
              <a:gd name="connsiteX73" fmla="*/ 6717 w 9284"/>
              <a:gd name="connsiteY73" fmla="*/ 279 h 10000"/>
              <a:gd name="connsiteX74" fmla="*/ 6861 w 9284"/>
              <a:gd name="connsiteY74" fmla="*/ 279 h 10000"/>
              <a:gd name="connsiteX75" fmla="*/ 7003 w 9284"/>
              <a:gd name="connsiteY75" fmla="*/ 140 h 10000"/>
              <a:gd name="connsiteX76" fmla="*/ 7003 w 9284"/>
              <a:gd name="connsiteY76" fmla="*/ 140 h 10000"/>
              <a:gd name="connsiteX77" fmla="*/ 7148 w 9284"/>
              <a:gd name="connsiteY77" fmla="*/ 140 h 10000"/>
              <a:gd name="connsiteX78" fmla="*/ 7148 w 9284"/>
              <a:gd name="connsiteY78" fmla="*/ 140 h 10000"/>
              <a:gd name="connsiteX79" fmla="*/ 7434 w 9284"/>
              <a:gd name="connsiteY79" fmla="*/ 0 h 10000"/>
              <a:gd name="connsiteX80" fmla="*/ 7703 w 9284"/>
              <a:gd name="connsiteY80" fmla="*/ 140 h 10000"/>
              <a:gd name="connsiteX81" fmla="*/ 7848 w 9284"/>
              <a:gd name="connsiteY81" fmla="*/ 140 h 10000"/>
              <a:gd name="connsiteX82" fmla="*/ 8135 w 9284"/>
              <a:gd name="connsiteY82" fmla="*/ 279 h 10000"/>
              <a:gd name="connsiteX83" fmla="*/ 8424 w 9284"/>
              <a:gd name="connsiteY83" fmla="*/ 558 h 10000"/>
              <a:gd name="connsiteX84" fmla="*/ 8710 w 9284"/>
              <a:gd name="connsiteY84" fmla="*/ 698 h 10000"/>
              <a:gd name="connsiteX85" fmla="*/ 8998 w 9284"/>
              <a:gd name="connsiteY85" fmla="*/ 977 h 10000"/>
              <a:gd name="connsiteX86" fmla="*/ 9140 w 9284"/>
              <a:gd name="connsiteY86" fmla="*/ 1117 h 10000"/>
              <a:gd name="connsiteX87" fmla="*/ 9284 w 9284"/>
              <a:gd name="connsiteY87" fmla="*/ 1117 h 10000"/>
              <a:gd name="connsiteX88" fmla="*/ 9140 w 9284"/>
              <a:gd name="connsiteY88" fmla="*/ 1257 h 10000"/>
              <a:gd name="connsiteX89" fmla="*/ 8998 w 9284"/>
              <a:gd name="connsiteY89" fmla="*/ 1396 h 10000"/>
              <a:gd name="connsiteX90" fmla="*/ 8998 w 9284"/>
              <a:gd name="connsiteY90" fmla="*/ 1536 h 10000"/>
              <a:gd name="connsiteX91" fmla="*/ 8998 w 9284"/>
              <a:gd name="connsiteY91" fmla="*/ 1675 h 10000"/>
              <a:gd name="connsiteX92" fmla="*/ 8853 w 9284"/>
              <a:gd name="connsiteY92" fmla="*/ 1798 h 10000"/>
              <a:gd name="connsiteX93" fmla="*/ 8853 w 9284"/>
              <a:gd name="connsiteY93" fmla="*/ 1937 h 10000"/>
              <a:gd name="connsiteX94" fmla="*/ 8853 w 9284"/>
              <a:gd name="connsiteY94" fmla="*/ 2077 h 10000"/>
              <a:gd name="connsiteX95" fmla="*/ 8853 w 9284"/>
              <a:gd name="connsiteY95" fmla="*/ 2356 h 10000"/>
              <a:gd name="connsiteX96" fmla="*/ 8853 w 9284"/>
              <a:gd name="connsiteY96" fmla="*/ 2635 h 10000"/>
              <a:gd name="connsiteX97" fmla="*/ 8853 w 9284"/>
              <a:gd name="connsiteY97" fmla="*/ 2914 h 10000"/>
              <a:gd name="connsiteX98" fmla="*/ 8710 w 9284"/>
              <a:gd name="connsiteY98" fmla="*/ 3613 h 10000"/>
              <a:gd name="connsiteX99" fmla="*/ 8710 w 9284"/>
              <a:gd name="connsiteY99" fmla="*/ 4171 h 10000"/>
              <a:gd name="connsiteX100" fmla="*/ 8710 w 9284"/>
              <a:gd name="connsiteY100" fmla="*/ 4729 h 10000"/>
              <a:gd name="connsiteX101" fmla="*/ 8710 w 9284"/>
              <a:gd name="connsiteY101" fmla="*/ 5271 h 10000"/>
              <a:gd name="connsiteX102" fmla="*/ 8566 w 9284"/>
              <a:gd name="connsiteY102" fmla="*/ 5689 h 10000"/>
              <a:gd name="connsiteX103" fmla="*/ 8566 w 9284"/>
              <a:gd name="connsiteY103" fmla="*/ 6108 h 10000"/>
              <a:gd name="connsiteX104" fmla="*/ 8424 w 9284"/>
              <a:gd name="connsiteY104" fmla="*/ 6667 h 10000"/>
              <a:gd name="connsiteX105" fmla="*/ 8279 w 9284"/>
              <a:gd name="connsiteY105" fmla="*/ 7225 h 10000"/>
              <a:gd name="connsiteX106" fmla="*/ 8135 w 9284"/>
              <a:gd name="connsiteY106" fmla="*/ 7784 h 10000"/>
              <a:gd name="connsiteX107" fmla="*/ 7848 w 9284"/>
              <a:gd name="connsiteY107" fmla="*/ 8202 h 10000"/>
              <a:gd name="connsiteX108" fmla="*/ 7703 w 9284"/>
              <a:gd name="connsiteY108" fmla="*/ 8604 h 10000"/>
              <a:gd name="connsiteX109" fmla="*/ 7434 w 9284"/>
              <a:gd name="connsiteY109" fmla="*/ 9023 h 10000"/>
              <a:gd name="connsiteX110" fmla="*/ 7434 w 9284"/>
              <a:gd name="connsiteY110" fmla="*/ 9023 h 10000"/>
              <a:gd name="connsiteX0" fmla="*/ 8007 w 10000"/>
              <a:gd name="connsiteY0" fmla="*/ 9023 h 10000"/>
              <a:gd name="connsiteX1" fmla="*/ 7854 w 10000"/>
              <a:gd name="connsiteY1" fmla="*/ 9302 h 10000"/>
              <a:gd name="connsiteX2" fmla="*/ 7699 w 10000"/>
              <a:gd name="connsiteY2" fmla="*/ 9581 h 10000"/>
              <a:gd name="connsiteX3" fmla="*/ 7543 w 10000"/>
              <a:gd name="connsiteY3" fmla="*/ 9721 h 10000"/>
              <a:gd name="connsiteX4" fmla="*/ 7390 w 10000"/>
              <a:gd name="connsiteY4" fmla="*/ 9860 h 10000"/>
              <a:gd name="connsiteX5" fmla="*/ 7079 w 10000"/>
              <a:gd name="connsiteY5" fmla="*/ 10000 h 10000"/>
              <a:gd name="connsiteX6" fmla="*/ 6771 w 10000"/>
              <a:gd name="connsiteY6" fmla="*/ 10000 h 10000"/>
              <a:gd name="connsiteX7" fmla="*/ 6617 w 10000"/>
              <a:gd name="connsiteY7" fmla="*/ 9860 h 10000"/>
              <a:gd name="connsiteX8" fmla="*/ 6617 w 10000"/>
              <a:gd name="connsiteY8" fmla="*/ 9860 h 10000"/>
              <a:gd name="connsiteX9" fmla="*/ 6617 w 10000"/>
              <a:gd name="connsiteY9" fmla="*/ 9581 h 10000"/>
              <a:gd name="connsiteX10" fmla="*/ 6617 w 10000"/>
              <a:gd name="connsiteY10" fmla="*/ 9442 h 10000"/>
              <a:gd name="connsiteX11" fmla="*/ 6617 w 10000"/>
              <a:gd name="connsiteY11" fmla="*/ 9162 h 10000"/>
              <a:gd name="connsiteX12" fmla="*/ 6461 w 10000"/>
              <a:gd name="connsiteY12" fmla="*/ 8883 h 10000"/>
              <a:gd name="connsiteX13" fmla="*/ 6305 w 10000"/>
              <a:gd name="connsiteY13" fmla="*/ 8604 h 10000"/>
              <a:gd name="connsiteX14" fmla="*/ 5840 w 10000"/>
              <a:gd name="connsiteY14" fmla="*/ 8342 h 10000"/>
              <a:gd name="connsiteX15" fmla="*/ 5533 w 10000"/>
              <a:gd name="connsiteY15" fmla="*/ 7923 h 10000"/>
              <a:gd name="connsiteX16" fmla="*/ 5379 w 10000"/>
              <a:gd name="connsiteY16" fmla="*/ 7784 h 10000"/>
              <a:gd name="connsiteX17" fmla="*/ 5223 w 10000"/>
              <a:gd name="connsiteY17" fmla="*/ 7644 h 10000"/>
              <a:gd name="connsiteX18" fmla="*/ 5223 w 10000"/>
              <a:gd name="connsiteY18" fmla="*/ 7504 h 10000"/>
              <a:gd name="connsiteX19" fmla="*/ 5223 w 10000"/>
              <a:gd name="connsiteY19" fmla="*/ 7504 h 10000"/>
              <a:gd name="connsiteX20" fmla="*/ 5533 w 10000"/>
              <a:gd name="connsiteY20" fmla="*/ 7504 h 10000"/>
              <a:gd name="connsiteX21" fmla="*/ 5687 w 10000"/>
              <a:gd name="connsiteY21" fmla="*/ 7644 h 10000"/>
              <a:gd name="connsiteX22" fmla="*/ 6153 w 10000"/>
              <a:gd name="connsiteY22" fmla="*/ 7644 h 10000"/>
              <a:gd name="connsiteX23" fmla="*/ 6461 w 10000"/>
              <a:gd name="connsiteY23" fmla="*/ 7784 h 10000"/>
              <a:gd name="connsiteX24" fmla="*/ 6771 w 10000"/>
              <a:gd name="connsiteY24" fmla="*/ 7784 h 10000"/>
              <a:gd name="connsiteX25" fmla="*/ 7079 w 10000"/>
              <a:gd name="connsiteY25" fmla="*/ 7784 h 10000"/>
              <a:gd name="connsiteX26" fmla="*/ 7235 w 10000"/>
              <a:gd name="connsiteY26" fmla="*/ 7644 h 10000"/>
              <a:gd name="connsiteX27" fmla="*/ 7390 w 10000"/>
              <a:gd name="connsiteY27" fmla="*/ 7644 h 10000"/>
              <a:gd name="connsiteX28" fmla="*/ 7390 w 10000"/>
              <a:gd name="connsiteY28" fmla="*/ 7504 h 10000"/>
              <a:gd name="connsiteX29" fmla="*/ 7543 w 10000"/>
              <a:gd name="connsiteY29" fmla="*/ 7365 h 10000"/>
              <a:gd name="connsiteX30" fmla="*/ 7543 w 10000"/>
              <a:gd name="connsiteY30" fmla="*/ 7086 h 10000"/>
              <a:gd name="connsiteX31" fmla="*/ 7543 w 10000"/>
              <a:gd name="connsiteY31" fmla="*/ 6946 h 10000"/>
              <a:gd name="connsiteX32" fmla="*/ 7699 w 10000"/>
              <a:gd name="connsiteY32" fmla="*/ 6527 h 10000"/>
              <a:gd name="connsiteX33" fmla="*/ 7699 w 10000"/>
              <a:gd name="connsiteY33" fmla="*/ 6248 h 10000"/>
              <a:gd name="connsiteX34" fmla="*/ 7854 w 10000"/>
              <a:gd name="connsiteY34" fmla="*/ 5969 h 10000"/>
              <a:gd name="connsiteX35" fmla="*/ 8007 w 10000"/>
              <a:gd name="connsiteY35" fmla="*/ 5131 h 10000"/>
              <a:gd name="connsiteX36" fmla="*/ 8007 w 10000"/>
              <a:gd name="connsiteY36" fmla="*/ 4450 h 10000"/>
              <a:gd name="connsiteX37" fmla="*/ 8164 w 10000"/>
              <a:gd name="connsiteY37" fmla="*/ 3613 h 10000"/>
              <a:gd name="connsiteX38" fmla="*/ 8164 w 10000"/>
              <a:gd name="connsiteY38" fmla="*/ 2914 h 10000"/>
              <a:gd name="connsiteX39" fmla="*/ 8164 w 10000"/>
              <a:gd name="connsiteY39" fmla="*/ 2635 h 10000"/>
              <a:gd name="connsiteX40" fmla="*/ 8164 w 10000"/>
              <a:gd name="connsiteY40" fmla="*/ 2216 h 10000"/>
              <a:gd name="connsiteX41" fmla="*/ 8164 w 10000"/>
              <a:gd name="connsiteY41" fmla="*/ 1937 h 10000"/>
              <a:gd name="connsiteX42" fmla="*/ 8007 w 10000"/>
              <a:gd name="connsiteY42" fmla="*/ 1798 h 10000"/>
              <a:gd name="connsiteX43" fmla="*/ 8007 w 10000"/>
              <a:gd name="connsiteY43" fmla="*/ 1536 h 10000"/>
              <a:gd name="connsiteX44" fmla="*/ 8007 w 10000"/>
              <a:gd name="connsiteY44" fmla="*/ 1396 h 10000"/>
              <a:gd name="connsiteX45" fmla="*/ 8007 w 10000"/>
              <a:gd name="connsiteY45" fmla="*/ 1257 h 10000"/>
              <a:gd name="connsiteX46" fmla="*/ 8007 w 10000"/>
              <a:gd name="connsiteY46" fmla="*/ 1257 h 10000"/>
              <a:gd name="connsiteX47" fmla="*/ 7854 w 10000"/>
              <a:gd name="connsiteY47" fmla="*/ 1117 h 10000"/>
              <a:gd name="connsiteX48" fmla="*/ 7543 w 10000"/>
              <a:gd name="connsiteY48" fmla="*/ 1117 h 10000"/>
              <a:gd name="connsiteX49" fmla="*/ 7235 w 10000"/>
              <a:gd name="connsiteY49" fmla="*/ 977 h 10000"/>
              <a:gd name="connsiteX50" fmla="*/ 6617 w 10000"/>
              <a:gd name="connsiteY50" fmla="*/ 1117 h 10000"/>
              <a:gd name="connsiteX51" fmla="*/ 6153 w 10000"/>
              <a:gd name="connsiteY51" fmla="*/ 1117 h 10000"/>
              <a:gd name="connsiteX52" fmla="*/ 5379 w 10000"/>
              <a:gd name="connsiteY52" fmla="*/ 1117 h 10000"/>
              <a:gd name="connsiteX53" fmla="*/ 4759 w 10000"/>
              <a:gd name="connsiteY53" fmla="*/ 1257 h 10000"/>
              <a:gd name="connsiteX54" fmla="*/ 3850 w 10000"/>
              <a:gd name="connsiteY54" fmla="*/ 1396 h 10000"/>
              <a:gd name="connsiteX55" fmla="*/ 3385 w 10000"/>
              <a:gd name="connsiteY55" fmla="*/ 1536 h 10000"/>
              <a:gd name="connsiteX56" fmla="*/ 2611 w 10000"/>
              <a:gd name="connsiteY56" fmla="*/ 1536 h 10000"/>
              <a:gd name="connsiteX57" fmla="*/ 1836 w 10000"/>
              <a:gd name="connsiteY57" fmla="*/ 1675 h 10000"/>
              <a:gd name="connsiteX58" fmla="*/ 1064 w 10000"/>
              <a:gd name="connsiteY58" fmla="*/ 1798 h 10000"/>
              <a:gd name="connsiteX59" fmla="*/ 0 w 10000"/>
              <a:gd name="connsiteY59" fmla="*/ 1396 h 10000"/>
              <a:gd name="connsiteX60" fmla="*/ 911 w 10000"/>
              <a:gd name="connsiteY60" fmla="*/ 1117 h 10000"/>
              <a:gd name="connsiteX61" fmla="*/ 1836 w 10000"/>
              <a:gd name="connsiteY61" fmla="*/ 977 h 10000"/>
              <a:gd name="connsiteX62" fmla="*/ 2611 w 10000"/>
              <a:gd name="connsiteY62" fmla="*/ 838 h 10000"/>
              <a:gd name="connsiteX63" fmla="*/ 3231 w 10000"/>
              <a:gd name="connsiteY63" fmla="*/ 838 h 10000"/>
              <a:gd name="connsiteX64" fmla="*/ 4003 w 10000"/>
              <a:gd name="connsiteY64" fmla="*/ 698 h 10000"/>
              <a:gd name="connsiteX65" fmla="*/ 4470 w 10000"/>
              <a:gd name="connsiteY65" fmla="*/ 558 h 10000"/>
              <a:gd name="connsiteX66" fmla="*/ 5068 w 10000"/>
              <a:gd name="connsiteY66" fmla="*/ 558 h 10000"/>
              <a:gd name="connsiteX67" fmla="*/ 5533 w 10000"/>
              <a:gd name="connsiteY67" fmla="*/ 558 h 10000"/>
              <a:gd name="connsiteX68" fmla="*/ 5997 w 10000"/>
              <a:gd name="connsiteY68" fmla="*/ 419 h 10000"/>
              <a:gd name="connsiteX69" fmla="*/ 6305 w 10000"/>
              <a:gd name="connsiteY69" fmla="*/ 419 h 10000"/>
              <a:gd name="connsiteX70" fmla="*/ 6617 w 10000"/>
              <a:gd name="connsiteY70" fmla="*/ 419 h 10000"/>
              <a:gd name="connsiteX71" fmla="*/ 6924 w 10000"/>
              <a:gd name="connsiteY71" fmla="*/ 279 h 10000"/>
              <a:gd name="connsiteX72" fmla="*/ 7235 w 10000"/>
              <a:gd name="connsiteY72" fmla="*/ 279 h 10000"/>
              <a:gd name="connsiteX73" fmla="*/ 7390 w 10000"/>
              <a:gd name="connsiteY73" fmla="*/ 279 h 10000"/>
              <a:gd name="connsiteX74" fmla="*/ 7543 w 10000"/>
              <a:gd name="connsiteY74" fmla="*/ 140 h 10000"/>
              <a:gd name="connsiteX75" fmla="*/ 7543 w 10000"/>
              <a:gd name="connsiteY75" fmla="*/ 140 h 10000"/>
              <a:gd name="connsiteX76" fmla="*/ 7699 w 10000"/>
              <a:gd name="connsiteY76" fmla="*/ 140 h 10000"/>
              <a:gd name="connsiteX77" fmla="*/ 7699 w 10000"/>
              <a:gd name="connsiteY77" fmla="*/ 140 h 10000"/>
              <a:gd name="connsiteX78" fmla="*/ 8007 w 10000"/>
              <a:gd name="connsiteY78" fmla="*/ 0 h 10000"/>
              <a:gd name="connsiteX79" fmla="*/ 8297 w 10000"/>
              <a:gd name="connsiteY79" fmla="*/ 140 h 10000"/>
              <a:gd name="connsiteX80" fmla="*/ 8453 w 10000"/>
              <a:gd name="connsiteY80" fmla="*/ 140 h 10000"/>
              <a:gd name="connsiteX81" fmla="*/ 8762 w 10000"/>
              <a:gd name="connsiteY81" fmla="*/ 279 h 10000"/>
              <a:gd name="connsiteX82" fmla="*/ 9074 w 10000"/>
              <a:gd name="connsiteY82" fmla="*/ 558 h 10000"/>
              <a:gd name="connsiteX83" fmla="*/ 9382 w 10000"/>
              <a:gd name="connsiteY83" fmla="*/ 698 h 10000"/>
              <a:gd name="connsiteX84" fmla="*/ 9692 w 10000"/>
              <a:gd name="connsiteY84" fmla="*/ 977 h 10000"/>
              <a:gd name="connsiteX85" fmla="*/ 9845 w 10000"/>
              <a:gd name="connsiteY85" fmla="*/ 1117 h 10000"/>
              <a:gd name="connsiteX86" fmla="*/ 10000 w 10000"/>
              <a:gd name="connsiteY86" fmla="*/ 1117 h 10000"/>
              <a:gd name="connsiteX87" fmla="*/ 9845 w 10000"/>
              <a:gd name="connsiteY87" fmla="*/ 1257 h 10000"/>
              <a:gd name="connsiteX88" fmla="*/ 9692 w 10000"/>
              <a:gd name="connsiteY88" fmla="*/ 1396 h 10000"/>
              <a:gd name="connsiteX89" fmla="*/ 9692 w 10000"/>
              <a:gd name="connsiteY89" fmla="*/ 1536 h 10000"/>
              <a:gd name="connsiteX90" fmla="*/ 9692 w 10000"/>
              <a:gd name="connsiteY90" fmla="*/ 1675 h 10000"/>
              <a:gd name="connsiteX91" fmla="*/ 9536 w 10000"/>
              <a:gd name="connsiteY91" fmla="*/ 1798 h 10000"/>
              <a:gd name="connsiteX92" fmla="*/ 9536 w 10000"/>
              <a:gd name="connsiteY92" fmla="*/ 1937 h 10000"/>
              <a:gd name="connsiteX93" fmla="*/ 9536 w 10000"/>
              <a:gd name="connsiteY93" fmla="*/ 2077 h 10000"/>
              <a:gd name="connsiteX94" fmla="*/ 9536 w 10000"/>
              <a:gd name="connsiteY94" fmla="*/ 2356 h 10000"/>
              <a:gd name="connsiteX95" fmla="*/ 9536 w 10000"/>
              <a:gd name="connsiteY95" fmla="*/ 2635 h 10000"/>
              <a:gd name="connsiteX96" fmla="*/ 9536 w 10000"/>
              <a:gd name="connsiteY96" fmla="*/ 2914 h 10000"/>
              <a:gd name="connsiteX97" fmla="*/ 9382 w 10000"/>
              <a:gd name="connsiteY97" fmla="*/ 3613 h 10000"/>
              <a:gd name="connsiteX98" fmla="*/ 9382 w 10000"/>
              <a:gd name="connsiteY98" fmla="*/ 4171 h 10000"/>
              <a:gd name="connsiteX99" fmla="*/ 9382 w 10000"/>
              <a:gd name="connsiteY99" fmla="*/ 4729 h 10000"/>
              <a:gd name="connsiteX100" fmla="*/ 9382 w 10000"/>
              <a:gd name="connsiteY100" fmla="*/ 5271 h 10000"/>
              <a:gd name="connsiteX101" fmla="*/ 9227 w 10000"/>
              <a:gd name="connsiteY101" fmla="*/ 5689 h 10000"/>
              <a:gd name="connsiteX102" fmla="*/ 9227 w 10000"/>
              <a:gd name="connsiteY102" fmla="*/ 6108 h 10000"/>
              <a:gd name="connsiteX103" fmla="*/ 9074 w 10000"/>
              <a:gd name="connsiteY103" fmla="*/ 6667 h 10000"/>
              <a:gd name="connsiteX104" fmla="*/ 8917 w 10000"/>
              <a:gd name="connsiteY104" fmla="*/ 7225 h 10000"/>
              <a:gd name="connsiteX105" fmla="*/ 8762 w 10000"/>
              <a:gd name="connsiteY105" fmla="*/ 7784 h 10000"/>
              <a:gd name="connsiteX106" fmla="*/ 8453 w 10000"/>
              <a:gd name="connsiteY106" fmla="*/ 8202 h 10000"/>
              <a:gd name="connsiteX107" fmla="*/ 8297 w 10000"/>
              <a:gd name="connsiteY107" fmla="*/ 8604 h 10000"/>
              <a:gd name="connsiteX108" fmla="*/ 8007 w 10000"/>
              <a:gd name="connsiteY108" fmla="*/ 9023 h 10000"/>
              <a:gd name="connsiteX109" fmla="*/ 8007 w 10000"/>
              <a:gd name="connsiteY109" fmla="*/ 9023 h 10000"/>
              <a:gd name="connsiteX0" fmla="*/ 7096 w 9089"/>
              <a:gd name="connsiteY0" fmla="*/ 9023 h 10000"/>
              <a:gd name="connsiteX1" fmla="*/ 6943 w 9089"/>
              <a:gd name="connsiteY1" fmla="*/ 9302 h 10000"/>
              <a:gd name="connsiteX2" fmla="*/ 6788 w 9089"/>
              <a:gd name="connsiteY2" fmla="*/ 9581 h 10000"/>
              <a:gd name="connsiteX3" fmla="*/ 6632 w 9089"/>
              <a:gd name="connsiteY3" fmla="*/ 9721 h 10000"/>
              <a:gd name="connsiteX4" fmla="*/ 6479 w 9089"/>
              <a:gd name="connsiteY4" fmla="*/ 9860 h 10000"/>
              <a:gd name="connsiteX5" fmla="*/ 6168 w 9089"/>
              <a:gd name="connsiteY5" fmla="*/ 10000 h 10000"/>
              <a:gd name="connsiteX6" fmla="*/ 5860 w 9089"/>
              <a:gd name="connsiteY6" fmla="*/ 10000 h 10000"/>
              <a:gd name="connsiteX7" fmla="*/ 5706 w 9089"/>
              <a:gd name="connsiteY7" fmla="*/ 9860 h 10000"/>
              <a:gd name="connsiteX8" fmla="*/ 5706 w 9089"/>
              <a:gd name="connsiteY8" fmla="*/ 9860 h 10000"/>
              <a:gd name="connsiteX9" fmla="*/ 5706 w 9089"/>
              <a:gd name="connsiteY9" fmla="*/ 9581 h 10000"/>
              <a:gd name="connsiteX10" fmla="*/ 5706 w 9089"/>
              <a:gd name="connsiteY10" fmla="*/ 9442 h 10000"/>
              <a:gd name="connsiteX11" fmla="*/ 5706 w 9089"/>
              <a:gd name="connsiteY11" fmla="*/ 9162 h 10000"/>
              <a:gd name="connsiteX12" fmla="*/ 5550 w 9089"/>
              <a:gd name="connsiteY12" fmla="*/ 8883 h 10000"/>
              <a:gd name="connsiteX13" fmla="*/ 5394 w 9089"/>
              <a:gd name="connsiteY13" fmla="*/ 8604 h 10000"/>
              <a:gd name="connsiteX14" fmla="*/ 4929 w 9089"/>
              <a:gd name="connsiteY14" fmla="*/ 8342 h 10000"/>
              <a:gd name="connsiteX15" fmla="*/ 4622 w 9089"/>
              <a:gd name="connsiteY15" fmla="*/ 7923 h 10000"/>
              <a:gd name="connsiteX16" fmla="*/ 4468 w 9089"/>
              <a:gd name="connsiteY16" fmla="*/ 7784 h 10000"/>
              <a:gd name="connsiteX17" fmla="*/ 4312 w 9089"/>
              <a:gd name="connsiteY17" fmla="*/ 7644 h 10000"/>
              <a:gd name="connsiteX18" fmla="*/ 4312 w 9089"/>
              <a:gd name="connsiteY18" fmla="*/ 7504 h 10000"/>
              <a:gd name="connsiteX19" fmla="*/ 4312 w 9089"/>
              <a:gd name="connsiteY19" fmla="*/ 7504 h 10000"/>
              <a:gd name="connsiteX20" fmla="*/ 4622 w 9089"/>
              <a:gd name="connsiteY20" fmla="*/ 7504 h 10000"/>
              <a:gd name="connsiteX21" fmla="*/ 4776 w 9089"/>
              <a:gd name="connsiteY21" fmla="*/ 7644 h 10000"/>
              <a:gd name="connsiteX22" fmla="*/ 5242 w 9089"/>
              <a:gd name="connsiteY22" fmla="*/ 7644 h 10000"/>
              <a:gd name="connsiteX23" fmla="*/ 5550 w 9089"/>
              <a:gd name="connsiteY23" fmla="*/ 7784 h 10000"/>
              <a:gd name="connsiteX24" fmla="*/ 5860 w 9089"/>
              <a:gd name="connsiteY24" fmla="*/ 7784 h 10000"/>
              <a:gd name="connsiteX25" fmla="*/ 6168 w 9089"/>
              <a:gd name="connsiteY25" fmla="*/ 7784 h 10000"/>
              <a:gd name="connsiteX26" fmla="*/ 6324 w 9089"/>
              <a:gd name="connsiteY26" fmla="*/ 7644 h 10000"/>
              <a:gd name="connsiteX27" fmla="*/ 6479 w 9089"/>
              <a:gd name="connsiteY27" fmla="*/ 7644 h 10000"/>
              <a:gd name="connsiteX28" fmla="*/ 6479 w 9089"/>
              <a:gd name="connsiteY28" fmla="*/ 7504 h 10000"/>
              <a:gd name="connsiteX29" fmla="*/ 6632 w 9089"/>
              <a:gd name="connsiteY29" fmla="*/ 7365 h 10000"/>
              <a:gd name="connsiteX30" fmla="*/ 6632 w 9089"/>
              <a:gd name="connsiteY30" fmla="*/ 7086 h 10000"/>
              <a:gd name="connsiteX31" fmla="*/ 6632 w 9089"/>
              <a:gd name="connsiteY31" fmla="*/ 6946 h 10000"/>
              <a:gd name="connsiteX32" fmla="*/ 6788 w 9089"/>
              <a:gd name="connsiteY32" fmla="*/ 6527 h 10000"/>
              <a:gd name="connsiteX33" fmla="*/ 6788 w 9089"/>
              <a:gd name="connsiteY33" fmla="*/ 6248 h 10000"/>
              <a:gd name="connsiteX34" fmla="*/ 6943 w 9089"/>
              <a:gd name="connsiteY34" fmla="*/ 5969 h 10000"/>
              <a:gd name="connsiteX35" fmla="*/ 7096 w 9089"/>
              <a:gd name="connsiteY35" fmla="*/ 5131 h 10000"/>
              <a:gd name="connsiteX36" fmla="*/ 7096 w 9089"/>
              <a:gd name="connsiteY36" fmla="*/ 4450 h 10000"/>
              <a:gd name="connsiteX37" fmla="*/ 7253 w 9089"/>
              <a:gd name="connsiteY37" fmla="*/ 3613 h 10000"/>
              <a:gd name="connsiteX38" fmla="*/ 7253 w 9089"/>
              <a:gd name="connsiteY38" fmla="*/ 2914 h 10000"/>
              <a:gd name="connsiteX39" fmla="*/ 7253 w 9089"/>
              <a:gd name="connsiteY39" fmla="*/ 2635 h 10000"/>
              <a:gd name="connsiteX40" fmla="*/ 7253 w 9089"/>
              <a:gd name="connsiteY40" fmla="*/ 2216 h 10000"/>
              <a:gd name="connsiteX41" fmla="*/ 7253 w 9089"/>
              <a:gd name="connsiteY41" fmla="*/ 1937 h 10000"/>
              <a:gd name="connsiteX42" fmla="*/ 7096 w 9089"/>
              <a:gd name="connsiteY42" fmla="*/ 1798 h 10000"/>
              <a:gd name="connsiteX43" fmla="*/ 7096 w 9089"/>
              <a:gd name="connsiteY43" fmla="*/ 1536 h 10000"/>
              <a:gd name="connsiteX44" fmla="*/ 7096 w 9089"/>
              <a:gd name="connsiteY44" fmla="*/ 1396 h 10000"/>
              <a:gd name="connsiteX45" fmla="*/ 7096 w 9089"/>
              <a:gd name="connsiteY45" fmla="*/ 1257 h 10000"/>
              <a:gd name="connsiteX46" fmla="*/ 7096 w 9089"/>
              <a:gd name="connsiteY46" fmla="*/ 1257 h 10000"/>
              <a:gd name="connsiteX47" fmla="*/ 6943 w 9089"/>
              <a:gd name="connsiteY47" fmla="*/ 1117 h 10000"/>
              <a:gd name="connsiteX48" fmla="*/ 6632 w 9089"/>
              <a:gd name="connsiteY48" fmla="*/ 1117 h 10000"/>
              <a:gd name="connsiteX49" fmla="*/ 6324 w 9089"/>
              <a:gd name="connsiteY49" fmla="*/ 977 h 10000"/>
              <a:gd name="connsiteX50" fmla="*/ 5706 w 9089"/>
              <a:gd name="connsiteY50" fmla="*/ 1117 h 10000"/>
              <a:gd name="connsiteX51" fmla="*/ 5242 w 9089"/>
              <a:gd name="connsiteY51" fmla="*/ 1117 h 10000"/>
              <a:gd name="connsiteX52" fmla="*/ 4468 w 9089"/>
              <a:gd name="connsiteY52" fmla="*/ 1117 h 10000"/>
              <a:gd name="connsiteX53" fmla="*/ 3848 w 9089"/>
              <a:gd name="connsiteY53" fmla="*/ 1257 h 10000"/>
              <a:gd name="connsiteX54" fmla="*/ 2939 w 9089"/>
              <a:gd name="connsiteY54" fmla="*/ 1396 h 10000"/>
              <a:gd name="connsiteX55" fmla="*/ 2474 w 9089"/>
              <a:gd name="connsiteY55" fmla="*/ 1536 h 10000"/>
              <a:gd name="connsiteX56" fmla="*/ 1700 w 9089"/>
              <a:gd name="connsiteY56" fmla="*/ 1536 h 10000"/>
              <a:gd name="connsiteX57" fmla="*/ 925 w 9089"/>
              <a:gd name="connsiteY57" fmla="*/ 1675 h 10000"/>
              <a:gd name="connsiteX58" fmla="*/ 153 w 9089"/>
              <a:gd name="connsiteY58" fmla="*/ 1798 h 10000"/>
              <a:gd name="connsiteX59" fmla="*/ 0 w 9089"/>
              <a:gd name="connsiteY59" fmla="*/ 1117 h 10000"/>
              <a:gd name="connsiteX60" fmla="*/ 925 w 9089"/>
              <a:gd name="connsiteY60" fmla="*/ 977 h 10000"/>
              <a:gd name="connsiteX61" fmla="*/ 1700 w 9089"/>
              <a:gd name="connsiteY61" fmla="*/ 838 h 10000"/>
              <a:gd name="connsiteX62" fmla="*/ 2320 w 9089"/>
              <a:gd name="connsiteY62" fmla="*/ 838 h 10000"/>
              <a:gd name="connsiteX63" fmla="*/ 3092 w 9089"/>
              <a:gd name="connsiteY63" fmla="*/ 698 h 10000"/>
              <a:gd name="connsiteX64" fmla="*/ 3559 w 9089"/>
              <a:gd name="connsiteY64" fmla="*/ 558 h 10000"/>
              <a:gd name="connsiteX65" fmla="*/ 4157 w 9089"/>
              <a:gd name="connsiteY65" fmla="*/ 558 h 10000"/>
              <a:gd name="connsiteX66" fmla="*/ 4622 w 9089"/>
              <a:gd name="connsiteY66" fmla="*/ 558 h 10000"/>
              <a:gd name="connsiteX67" fmla="*/ 5086 w 9089"/>
              <a:gd name="connsiteY67" fmla="*/ 419 h 10000"/>
              <a:gd name="connsiteX68" fmla="*/ 5394 w 9089"/>
              <a:gd name="connsiteY68" fmla="*/ 419 h 10000"/>
              <a:gd name="connsiteX69" fmla="*/ 5706 w 9089"/>
              <a:gd name="connsiteY69" fmla="*/ 419 h 10000"/>
              <a:gd name="connsiteX70" fmla="*/ 6013 w 9089"/>
              <a:gd name="connsiteY70" fmla="*/ 279 h 10000"/>
              <a:gd name="connsiteX71" fmla="*/ 6324 w 9089"/>
              <a:gd name="connsiteY71" fmla="*/ 279 h 10000"/>
              <a:gd name="connsiteX72" fmla="*/ 6479 w 9089"/>
              <a:gd name="connsiteY72" fmla="*/ 279 h 10000"/>
              <a:gd name="connsiteX73" fmla="*/ 6632 w 9089"/>
              <a:gd name="connsiteY73" fmla="*/ 140 h 10000"/>
              <a:gd name="connsiteX74" fmla="*/ 6632 w 9089"/>
              <a:gd name="connsiteY74" fmla="*/ 140 h 10000"/>
              <a:gd name="connsiteX75" fmla="*/ 6788 w 9089"/>
              <a:gd name="connsiteY75" fmla="*/ 140 h 10000"/>
              <a:gd name="connsiteX76" fmla="*/ 6788 w 9089"/>
              <a:gd name="connsiteY76" fmla="*/ 140 h 10000"/>
              <a:gd name="connsiteX77" fmla="*/ 7096 w 9089"/>
              <a:gd name="connsiteY77" fmla="*/ 0 h 10000"/>
              <a:gd name="connsiteX78" fmla="*/ 7386 w 9089"/>
              <a:gd name="connsiteY78" fmla="*/ 140 h 10000"/>
              <a:gd name="connsiteX79" fmla="*/ 7542 w 9089"/>
              <a:gd name="connsiteY79" fmla="*/ 140 h 10000"/>
              <a:gd name="connsiteX80" fmla="*/ 7851 w 9089"/>
              <a:gd name="connsiteY80" fmla="*/ 279 h 10000"/>
              <a:gd name="connsiteX81" fmla="*/ 8163 w 9089"/>
              <a:gd name="connsiteY81" fmla="*/ 558 h 10000"/>
              <a:gd name="connsiteX82" fmla="*/ 8471 w 9089"/>
              <a:gd name="connsiteY82" fmla="*/ 698 h 10000"/>
              <a:gd name="connsiteX83" fmla="*/ 8781 w 9089"/>
              <a:gd name="connsiteY83" fmla="*/ 977 h 10000"/>
              <a:gd name="connsiteX84" fmla="*/ 8934 w 9089"/>
              <a:gd name="connsiteY84" fmla="*/ 1117 h 10000"/>
              <a:gd name="connsiteX85" fmla="*/ 9089 w 9089"/>
              <a:gd name="connsiteY85" fmla="*/ 1117 h 10000"/>
              <a:gd name="connsiteX86" fmla="*/ 8934 w 9089"/>
              <a:gd name="connsiteY86" fmla="*/ 1257 h 10000"/>
              <a:gd name="connsiteX87" fmla="*/ 8781 w 9089"/>
              <a:gd name="connsiteY87" fmla="*/ 1396 h 10000"/>
              <a:gd name="connsiteX88" fmla="*/ 8781 w 9089"/>
              <a:gd name="connsiteY88" fmla="*/ 1536 h 10000"/>
              <a:gd name="connsiteX89" fmla="*/ 8781 w 9089"/>
              <a:gd name="connsiteY89" fmla="*/ 1675 h 10000"/>
              <a:gd name="connsiteX90" fmla="*/ 8625 w 9089"/>
              <a:gd name="connsiteY90" fmla="*/ 1798 h 10000"/>
              <a:gd name="connsiteX91" fmla="*/ 8625 w 9089"/>
              <a:gd name="connsiteY91" fmla="*/ 1937 h 10000"/>
              <a:gd name="connsiteX92" fmla="*/ 8625 w 9089"/>
              <a:gd name="connsiteY92" fmla="*/ 2077 h 10000"/>
              <a:gd name="connsiteX93" fmla="*/ 8625 w 9089"/>
              <a:gd name="connsiteY93" fmla="*/ 2356 h 10000"/>
              <a:gd name="connsiteX94" fmla="*/ 8625 w 9089"/>
              <a:gd name="connsiteY94" fmla="*/ 2635 h 10000"/>
              <a:gd name="connsiteX95" fmla="*/ 8625 w 9089"/>
              <a:gd name="connsiteY95" fmla="*/ 2914 h 10000"/>
              <a:gd name="connsiteX96" fmla="*/ 8471 w 9089"/>
              <a:gd name="connsiteY96" fmla="*/ 3613 h 10000"/>
              <a:gd name="connsiteX97" fmla="*/ 8471 w 9089"/>
              <a:gd name="connsiteY97" fmla="*/ 4171 h 10000"/>
              <a:gd name="connsiteX98" fmla="*/ 8471 w 9089"/>
              <a:gd name="connsiteY98" fmla="*/ 4729 h 10000"/>
              <a:gd name="connsiteX99" fmla="*/ 8471 w 9089"/>
              <a:gd name="connsiteY99" fmla="*/ 5271 h 10000"/>
              <a:gd name="connsiteX100" fmla="*/ 8316 w 9089"/>
              <a:gd name="connsiteY100" fmla="*/ 5689 h 10000"/>
              <a:gd name="connsiteX101" fmla="*/ 8316 w 9089"/>
              <a:gd name="connsiteY101" fmla="*/ 6108 h 10000"/>
              <a:gd name="connsiteX102" fmla="*/ 8163 w 9089"/>
              <a:gd name="connsiteY102" fmla="*/ 6667 h 10000"/>
              <a:gd name="connsiteX103" fmla="*/ 8006 w 9089"/>
              <a:gd name="connsiteY103" fmla="*/ 7225 h 10000"/>
              <a:gd name="connsiteX104" fmla="*/ 7851 w 9089"/>
              <a:gd name="connsiteY104" fmla="*/ 7784 h 10000"/>
              <a:gd name="connsiteX105" fmla="*/ 7542 w 9089"/>
              <a:gd name="connsiteY105" fmla="*/ 8202 h 10000"/>
              <a:gd name="connsiteX106" fmla="*/ 7386 w 9089"/>
              <a:gd name="connsiteY106" fmla="*/ 8604 h 10000"/>
              <a:gd name="connsiteX107" fmla="*/ 7096 w 9089"/>
              <a:gd name="connsiteY107" fmla="*/ 9023 h 10000"/>
              <a:gd name="connsiteX108" fmla="*/ 7096 w 9089"/>
              <a:gd name="connsiteY108" fmla="*/ 9023 h 10000"/>
              <a:gd name="connsiteX0" fmla="*/ 7807 w 10000"/>
              <a:gd name="connsiteY0" fmla="*/ 9023 h 10000"/>
              <a:gd name="connsiteX1" fmla="*/ 7639 w 10000"/>
              <a:gd name="connsiteY1" fmla="*/ 9302 h 10000"/>
              <a:gd name="connsiteX2" fmla="*/ 7468 w 10000"/>
              <a:gd name="connsiteY2" fmla="*/ 9581 h 10000"/>
              <a:gd name="connsiteX3" fmla="*/ 7297 w 10000"/>
              <a:gd name="connsiteY3" fmla="*/ 9721 h 10000"/>
              <a:gd name="connsiteX4" fmla="*/ 7128 w 10000"/>
              <a:gd name="connsiteY4" fmla="*/ 9860 h 10000"/>
              <a:gd name="connsiteX5" fmla="*/ 6786 w 10000"/>
              <a:gd name="connsiteY5" fmla="*/ 10000 h 10000"/>
              <a:gd name="connsiteX6" fmla="*/ 6447 w 10000"/>
              <a:gd name="connsiteY6" fmla="*/ 10000 h 10000"/>
              <a:gd name="connsiteX7" fmla="*/ 6278 w 10000"/>
              <a:gd name="connsiteY7" fmla="*/ 9860 h 10000"/>
              <a:gd name="connsiteX8" fmla="*/ 6278 w 10000"/>
              <a:gd name="connsiteY8" fmla="*/ 9860 h 10000"/>
              <a:gd name="connsiteX9" fmla="*/ 6278 w 10000"/>
              <a:gd name="connsiteY9" fmla="*/ 9581 h 10000"/>
              <a:gd name="connsiteX10" fmla="*/ 6278 w 10000"/>
              <a:gd name="connsiteY10" fmla="*/ 9442 h 10000"/>
              <a:gd name="connsiteX11" fmla="*/ 6278 w 10000"/>
              <a:gd name="connsiteY11" fmla="*/ 9162 h 10000"/>
              <a:gd name="connsiteX12" fmla="*/ 6106 w 10000"/>
              <a:gd name="connsiteY12" fmla="*/ 8883 h 10000"/>
              <a:gd name="connsiteX13" fmla="*/ 5935 w 10000"/>
              <a:gd name="connsiteY13" fmla="*/ 8604 h 10000"/>
              <a:gd name="connsiteX14" fmla="*/ 5423 w 10000"/>
              <a:gd name="connsiteY14" fmla="*/ 8342 h 10000"/>
              <a:gd name="connsiteX15" fmla="*/ 5085 w 10000"/>
              <a:gd name="connsiteY15" fmla="*/ 7923 h 10000"/>
              <a:gd name="connsiteX16" fmla="*/ 4916 w 10000"/>
              <a:gd name="connsiteY16" fmla="*/ 7784 h 10000"/>
              <a:gd name="connsiteX17" fmla="*/ 4744 w 10000"/>
              <a:gd name="connsiteY17" fmla="*/ 7644 h 10000"/>
              <a:gd name="connsiteX18" fmla="*/ 4744 w 10000"/>
              <a:gd name="connsiteY18" fmla="*/ 7504 h 10000"/>
              <a:gd name="connsiteX19" fmla="*/ 4744 w 10000"/>
              <a:gd name="connsiteY19" fmla="*/ 7504 h 10000"/>
              <a:gd name="connsiteX20" fmla="*/ 5085 w 10000"/>
              <a:gd name="connsiteY20" fmla="*/ 7504 h 10000"/>
              <a:gd name="connsiteX21" fmla="*/ 5255 w 10000"/>
              <a:gd name="connsiteY21" fmla="*/ 7644 h 10000"/>
              <a:gd name="connsiteX22" fmla="*/ 5767 w 10000"/>
              <a:gd name="connsiteY22" fmla="*/ 7644 h 10000"/>
              <a:gd name="connsiteX23" fmla="*/ 6106 w 10000"/>
              <a:gd name="connsiteY23" fmla="*/ 7784 h 10000"/>
              <a:gd name="connsiteX24" fmla="*/ 6447 w 10000"/>
              <a:gd name="connsiteY24" fmla="*/ 7784 h 10000"/>
              <a:gd name="connsiteX25" fmla="*/ 6786 w 10000"/>
              <a:gd name="connsiteY25" fmla="*/ 7784 h 10000"/>
              <a:gd name="connsiteX26" fmla="*/ 6958 w 10000"/>
              <a:gd name="connsiteY26" fmla="*/ 7644 h 10000"/>
              <a:gd name="connsiteX27" fmla="*/ 7128 w 10000"/>
              <a:gd name="connsiteY27" fmla="*/ 7644 h 10000"/>
              <a:gd name="connsiteX28" fmla="*/ 7128 w 10000"/>
              <a:gd name="connsiteY28" fmla="*/ 7504 h 10000"/>
              <a:gd name="connsiteX29" fmla="*/ 7297 w 10000"/>
              <a:gd name="connsiteY29" fmla="*/ 7365 h 10000"/>
              <a:gd name="connsiteX30" fmla="*/ 7297 w 10000"/>
              <a:gd name="connsiteY30" fmla="*/ 7086 h 10000"/>
              <a:gd name="connsiteX31" fmla="*/ 7297 w 10000"/>
              <a:gd name="connsiteY31" fmla="*/ 6946 h 10000"/>
              <a:gd name="connsiteX32" fmla="*/ 7468 w 10000"/>
              <a:gd name="connsiteY32" fmla="*/ 6527 h 10000"/>
              <a:gd name="connsiteX33" fmla="*/ 7468 w 10000"/>
              <a:gd name="connsiteY33" fmla="*/ 6248 h 10000"/>
              <a:gd name="connsiteX34" fmla="*/ 7639 w 10000"/>
              <a:gd name="connsiteY34" fmla="*/ 5969 h 10000"/>
              <a:gd name="connsiteX35" fmla="*/ 7807 w 10000"/>
              <a:gd name="connsiteY35" fmla="*/ 5131 h 10000"/>
              <a:gd name="connsiteX36" fmla="*/ 7807 w 10000"/>
              <a:gd name="connsiteY36" fmla="*/ 4450 h 10000"/>
              <a:gd name="connsiteX37" fmla="*/ 7980 w 10000"/>
              <a:gd name="connsiteY37" fmla="*/ 3613 h 10000"/>
              <a:gd name="connsiteX38" fmla="*/ 7980 w 10000"/>
              <a:gd name="connsiteY38" fmla="*/ 2914 h 10000"/>
              <a:gd name="connsiteX39" fmla="*/ 7980 w 10000"/>
              <a:gd name="connsiteY39" fmla="*/ 2635 h 10000"/>
              <a:gd name="connsiteX40" fmla="*/ 7980 w 10000"/>
              <a:gd name="connsiteY40" fmla="*/ 2216 h 10000"/>
              <a:gd name="connsiteX41" fmla="*/ 7980 w 10000"/>
              <a:gd name="connsiteY41" fmla="*/ 1937 h 10000"/>
              <a:gd name="connsiteX42" fmla="*/ 7807 w 10000"/>
              <a:gd name="connsiteY42" fmla="*/ 1798 h 10000"/>
              <a:gd name="connsiteX43" fmla="*/ 7807 w 10000"/>
              <a:gd name="connsiteY43" fmla="*/ 1536 h 10000"/>
              <a:gd name="connsiteX44" fmla="*/ 7807 w 10000"/>
              <a:gd name="connsiteY44" fmla="*/ 1396 h 10000"/>
              <a:gd name="connsiteX45" fmla="*/ 7807 w 10000"/>
              <a:gd name="connsiteY45" fmla="*/ 1257 h 10000"/>
              <a:gd name="connsiteX46" fmla="*/ 7807 w 10000"/>
              <a:gd name="connsiteY46" fmla="*/ 1257 h 10000"/>
              <a:gd name="connsiteX47" fmla="*/ 7639 w 10000"/>
              <a:gd name="connsiteY47" fmla="*/ 1117 h 10000"/>
              <a:gd name="connsiteX48" fmla="*/ 7297 w 10000"/>
              <a:gd name="connsiteY48" fmla="*/ 1117 h 10000"/>
              <a:gd name="connsiteX49" fmla="*/ 6958 w 10000"/>
              <a:gd name="connsiteY49" fmla="*/ 977 h 10000"/>
              <a:gd name="connsiteX50" fmla="*/ 6278 w 10000"/>
              <a:gd name="connsiteY50" fmla="*/ 1117 h 10000"/>
              <a:gd name="connsiteX51" fmla="*/ 5767 w 10000"/>
              <a:gd name="connsiteY51" fmla="*/ 1117 h 10000"/>
              <a:gd name="connsiteX52" fmla="*/ 4916 w 10000"/>
              <a:gd name="connsiteY52" fmla="*/ 1117 h 10000"/>
              <a:gd name="connsiteX53" fmla="*/ 4234 w 10000"/>
              <a:gd name="connsiteY53" fmla="*/ 1257 h 10000"/>
              <a:gd name="connsiteX54" fmla="*/ 3234 w 10000"/>
              <a:gd name="connsiteY54" fmla="*/ 1396 h 10000"/>
              <a:gd name="connsiteX55" fmla="*/ 2722 w 10000"/>
              <a:gd name="connsiteY55" fmla="*/ 1536 h 10000"/>
              <a:gd name="connsiteX56" fmla="*/ 1870 w 10000"/>
              <a:gd name="connsiteY56" fmla="*/ 1536 h 10000"/>
              <a:gd name="connsiteX57" fmla="*/ 1018 w 10000"/>
              <a:gd name="connsiteY57" fmla="*/ 1675 h 10000"/>
              <a:gd name="connsiteX58" fmla="*/ 0 w 10000"/>
              <a:gd name="connsiteY58" fmla="*/ 1117 h 10000"/>
              <a:gd name="connsiteX59" fmla="*/ 1018 w 10000"/>
              <a:gd name="connsiteY59" fmla="*/ 977 h 10000"/>
              <a:gd name="connsiteX60" fmla="*/ 1870 w 10000"/>
              <a:gd name="connsiteY60" fmla="*/ 838 h 10000"/>
              <a:gd name="connsiteX61" fmla="*/ 2553 w 10000"/>
              <a:gd name="connsiteY61" fmla="*/ 838 h 10000"/>
              <a:gd name="connsiteX62" fmla="*/ 3402 w 10000"/>
              <a:gd name="connsiteY62" fmla="*/ 698 h 10000"/>
              <a:gd name="connsiteX63" fmla="*/ 3916 w 10000"/>
              <a:gd name="connsiteY63" fmla="*/ 558 h 10000"/>
              <a:gd name="connsiteX64" fmla="*/ 4574 w 10000"/>
              <a:gd name="connsiteY64" fmla="*/ 558 h 10000"/>
              <a:gd name="connsiteX65" fmla="*/ 5085 w 10000"/>
              <a:gd name="connsiteY65" fmla="*/ 558 h 10000"/>
              <a:gd name="connsiteX66" fmla="*/ 5596 w 10000"/>
              <a:gd name="connsiteY66" fmla="*/ 419 h 10000"/>
              <a:gd name="connsiteX67" fmla="*/ 5935 w 10000"/>
              <a:gd name="connsiteY67" fmla="*/ 419 h 10000"/>
              <a:gd name="connsiteX68" fmla="*/ 6278 w 10000"/>
              <a:gd name="connsiteY68" fmla="*/ 419 h 10000"/>
              <a:gd name="connsiteX69" fmla="*/ 6616 w 10000"/>
              <a:gd name="connsiteY69" fmla="*/ 279 h 10000"/>
              <a:gd name="connsiteX70" fmla="*/ 6958 w 10000"/>
              <a:gd name="connsiteY70" fmla="*/ 279 h 10000"/>
              <a:gd name="connsiteX71" fmla="*/ 7128 w 10000"/>
              <a:gd name="connsiteY71" fmla="*/ 279 h 10000"/>
              <a:gd name="connsiteX72" fmla="*/ 7297 w 10000"/>
              <a:gd name="connsiteY72" fmla="*/ 140 h 10000"/>
              <a:gd name="connsiteX73" fmla="*/ 7297 w 10000"/>
              <a:gd name="connsiteY73" fmla="*/ 140 h 10000"/>
              <a:gd name="connsiteX74" fmla="*/ 7468 w 10000"/>
              <a:gd name="connsiteY74" fmla="*/ 140 h 10000"/>
              <a:gd name="connsiteX75" fmla="*/ 7468 w 10000"/>
              <a:gd name="connsiteY75" fmla="*/ 140 h 10000"/>
              <a:gd name="connsiteX76" fmla="*/ 7807 w 10000"/>
              <a:gd name="connsiteY76" fmla="*/ 0 h 10000"/>
              <a:gd name="connsiteX77" fmla="*/ 8126 w 10000"/>
              <a:gd name="connsiteY77" fmla="*/ 140 h 10000"/>
              <a:gd name="connsiteX78" fmla="*/ 8298 w 10000"/>
              <a:gd name="connsiteY78" fmla="*/ 140 h 10000"/>
              <a:gd name="connsiteX79" fmla="*/ 8638 w 10000"/>
              <a:gd name="connsiteY79" fmla="*/ 279 h 10000"/>
              <a:gd name="connsiteX80" fmla="*/ 8981 w 10000"/>
              <a:gd name="connsiteY80" fmla="*/ 558 h 10000"/>
              <a:gd name="connsiteX81" fmla="*/ 9320 w 10000"/>
              <a:gd name="connsiteY81" fmla="*/ 698 h 10000"/>
              <a:gd name="connsiteX82" fmla="*/ 9661 w 10000"/>
              <a:gd name="connsiteY82" fmla="*/ 977 h 10000"/>
              <a:gd name="connsiteX83" fmla="*/ 9829 w 10000"/>
              <a:gd name="connsiteY83" fmla="*/ 1117 h 10000"/>
              <a:gd name="connsiteX84" fmla="*/ 10000 w 10000"/>
              <a:gd name="connsiteY84" fmla="*/ 1117 h 10000"/>
              <a:gd name="connsiteX85" fmla="*/ 9829 w 10000"/>
              <a:gd name="connsiteY85" fmla="*/ 1257 h 10000"/>
              <a:gd name="connsiteX86" fmla="*/ 9661 w 10000"/>
              <a:gd name="connsiteY86" fmla="*/ 1396 h 10000"/>
              <a:gd name="connsiteX87" fmla="*/ 9661 w 10000"/>
              <a:gd name="connsiteY87" fmla="*/ 1536 h 10000"/>
              <a:gd name="connsiteX88" fmla="*/ 9661 w 10000"/>
              <a:gd name="connsiteY88" fmla="*/ 1675 h 10000"/>
              <a:gd name="connsiteX89" fmla="*/ 9489 w 10000"/>
              <a:gd name="connsiteY89" fmla="*/ 1798 h 10000"/>
              <a:gd name="connsiteX90" fmla="*/ 9489 w 10000"/>
              <a:gd name="connsiteY90" fmla="*/ 1937 h 10000"/>
              <a:gd name="connsiteX91" fmla="*/ 9489 w 10000"/>
              <a:gd name="connsiteY91" fmla="*/ 2077 h 10000"/>
              <a:gd name="connsiteX92" fmla="*/ 9489 w 10000"/>
              <a:gd name="connsiteY92" fmla="*/ 2356 h 10000"/>
              <a:gd name="connsiteX93" fmla="*/ 9489 w 10000"/>
              <a:gd name="connsiteY93" fmla="*/ 2635 h 10000"/>
              <a:gd name="connsiteX94" fmla="*/ 9489 w 10000"/>
              <a:gd name="connsiteY94" fmla="*/ 2914 h 10000"/>
              <a:gd name="connsiteX95" fmla="*/ 9320 w 10000"/>
              <a:gd name="connsiteY95" fmla="*/ 3613 h 10000"/>
              <a:gd name="connsiteX96" fmla="*/ 9320 w 10000"/>
              <a:gd name="connsiteY96" fmla="*/ 4171 h 10000"/>
              <a:gd name="connsiteX97" fmla="*/ 9320 w 10000"/>
              <a:gd name="connsiteY97" fmla="*/ 4729 h 10000"/>
              <a:gd name="connsiteX98" fmla="*/ 9320 w 10000"/>
              <a:gd name="connsiteY98" fmla="*/ 5271 h 10000"/>
              <a:gd name="connsiteX99" fmla="*/ 9150 w 10000"/>
              <a:gd name="connsiteY99" fmla="*/ 5689 h 10000"/>
              <a:gd name="connsiteX100" fmla="*/ 9150 w 10000"/>
              <a:gd name="connsiteY100" fmla="*/ 6108 h 10000"/>
              <a:gd name="connsiteX101" fmla="*/ 8981 w 10000"/>
              <a:gd name="connsiteY101" fmla="*/ 6667 h 10000"/>
              <a:gd name="connsiteX102" fmla="*/ 8808 w 10000"/>
              <a:gd name="connsiteY102" fmla="*/ 7225 h 10000"/>
              <a:gd name="connsiteX103" fmla="*/ 8638 w 10000"/>
              <a:gd name="connsiteY103" fmla="*/ 7784 h 10000"/>
              <a:gd name="connsiteX104" fmla="*/ 8298 w 10000"/>
              <a:gd name="connsiteY104" fmla="*/ 8202 h 10000"/>
              <a:gd name="connsiteX105" fmla="*/ 8126 w 10000"/>
              <a:gd name="connsiteY105" fmla="*/ 8604 h 10000"/>
              <a:gd name="connsiteX106" fmla="*/ 7807 w 10000"/>
              <a:gd name="connsiteY106" fmla="*/ 9023 h 10000"/>
              <a:gd name="connsiteX107" fmla="*/ 7807 w 10000"/>
              <a:gd name="connsiteY107" fmla="*/ 9023 h 10000"/>
              <a:gd name="connsiteX0" fmla="*/ 6789 w 8982"/>
              <a:gd name="connsiteY0" fmla="*/ 9023 h 10000"/>
              <a:gd name="connsiteX1" fmla="*/ 6621 w 8982"/>
              <a:gd name="connsiteY1" fmla="*/ 9302 h 10000"/>
              <a:gd name="connsiteX2" fmla="*/ 6450 w 8982"/>
              <a:gd name="connsiteY2" fmla="*/ 9581 h 10000"/>
              <a:gd name="connsiteX3" fmla="*/ 6279 w 8982"/>
              <a:gd name="connsiteY3" fmla="*/ 9721 h 10000"/>
              <a:gd name="connsiteX4" fmla="*/ 6110 w 8982"/>
              <a:gd name="connsiteY4" fmla="*/ 9860 h 10000"/>
              <a:gd name="connsiteX5" fmla="*/ 5768 w 8982"/>
              <a:gd name="connsiteY5" fmla="*/ 10000 h 10000"/>
              <a:gd name="connsiteX6" fmla="*/ 5429 w 8982"/>
              <a:gd name="connsiteY6" fmla="*/ 10000 h 10000"/>
              <a:gd name="connsiteX7" fmla="*/ 5260 w 8982"/>
              <a:gd name="connsiteY7" fmla="*/ 9860 h 10000"/>
              <a:gd name="connsiteX8" fmla="*/ 5260 w 8982"/>
              <a:gd name="connsiteY8" fmla="*/ 9860 h 10000"/>
              <a:gd name="connsiteX9" fmla="*/ 5260 w 8982"/>
              <a:gd name="connsiteY9" fmla="*/ 9581 h 10000"/>
              <a:gd name="connsiteX10" fmla="*/ 5260 w 8982"/>
              <a:gd name="connsiteY10" fmla="*/ 9442 h 10000"/>
              <a:gd name="connsiteX11" fmla="*/ 5260 w 8982"/>
              <a:gd name="connsiteY11" fmla="*/ 9162 h 10000"/>
              <a:gd name="connsiteX12" fmla="*/ 5088 w 8982"/>
              <a:gd name="connsiteY12" fmla="*/ 8883 h 10000"/>
              <a:gd name="connsiteX13" fmla="*/ 4917 w 8982"/>
              <a:gd name="connsiteY13" fmla="*/ 8604 h 10000"/>
              <a:gd name="connsiteX14" fmla="*/ 4405 w 8982"/>
              <a:gd name="connsiteY14" fmla="*/ 8342 h 10000"/>
              <a:gd name="connsiteX15" fmla="*/ 4067 w 8982"/>
              <a:gd name="connsiteY15" fmla="*/ 7923 h 10000"/>
              <a:gd name="connsiteX16" fmla="*/ 3898 w 8982"/>
              <a:gd name="connsiteY16" fmla="*/ 7784 h 10000"/>
              <a:gd name="connsiteX17" fmla="*/ 3726 w 8982"/>
              <a:gd name="connsiteY17" fmla="*/ 7644 h 10000"/>
              <a:gd name="connsiteX18" fmla="*/ 3726 w 8982"/>
              <a:gd name="connsiteY18" fmla="*/ 7504 h 10000"/>
              <a:gd name="connsiteX19" fmla="*/ 3726 w 8982"/>
              <a:gd name="connsiteY19" fmla="*/ 7504 h 10000"/>
              <a:gd name="connsiteX20" fmla="*/ 4067 w 8982"/>
              <a:gd name="connsiteY20" fmla="*/ 7504 h 10000"/>
              <a:gd name="connsiteX21" fmla="*/ 4237 w 8982"/>
              <a:gd name="connsiteY21" fmla="*/ 7644 h 10000"/>
              <a:gd name="connsiteX22" fmla="*/ 4749 w 8982"/>
              <a:gd name="connsiteY22" fmla="*/ 7644 h 10000"/>
              <a:gd name="connsiteX23" fmla="*/ 5088 w 8982"/>
              <a:gd name="connsiteY23" fmla="*/ 7784 h 10000"/>
              <a:gd name="connsiteX24" fmla="*/ 5429 w 8982"/>
              <a:gd name="connsiteY24" fmla="*/ 7784 h 10000"/>
              <a:gd name="connsiteX25" fmla="*/ 5768 w 8982"/>
              <a:gd name="connsiteY25" fmla="*/ 7784 h 10000"/>
              <a:gd name="connsiteX26" fmla="*/ 5940 w 8982"/>
              <a:gd name="connsiteY26" fmla="*/ 7644 h 10000"/>
              <a:gd name="connsiteX27" fmla="*/ 6110 w 8982"/>
              <a:gd name="connsiteY27" fmla="*/ 7644 h 10000"/>
              <a:gd name="connsiteX28" fmla="*/ 6110 w 8982"/>
              <a:gd name="connsiteY28" fmla="*/ 7504 h 10000"/>
              <a:gd name="connsiteX29" fmla="*/ 6279 w 8982"/>
              <a:gd name="connsiteY29" fmla="*/ 7365 h 10000"/>
              <a:gd name="connsiteX30" fmla="*/ 6279 w 8982"/>
              <a:gd name="connsiteY30" fmla="*/ 7086 h 10000"/>
              <a:gd name="connsiteX31" fmla="*/ 6279 w 8982"/>
              <a:gd name="connsiteY31" fmla="*/ 6946 h 10000"/>
              <a:gd name="connsiteX32" fmla="*/ 6450 w 8982"/>
              <a:gd name="connsiteY32" fmla="*/ 6527 h 10000"/>
              <a:gd name="connsiteX33" fmla="*/ 6450 w 8982"/>
              <a:gd name="connsiteY33" fmla="*/ 6248 h 10000"/>
              <a:gd name="connsiteX34" fmla="*/ 6621 w 8982"/>
              <a:gd name="connsiteY34" fmla="*/ 5969 h 10000"/>
              <a:gd name="connsiteX35" fmla="*/ 6789 w 8982"/>
              <a:gd name="connsiteY35" fmla="*/ 5131 h 10000"/>
              <a:gd name="connsiteX36" fmla="*/ 6789 w 8982"/>
              <a:gd name="connsiteY36" fmla="*/ 4450 h 10000"/>
              <a:gd name="connsiteX37" fmla="*/ 6962 w 8982"/>
              <a:gd name="connsiteY37" fmla="*/ 3613 h 10000"/>
              <a:gd name="connsiteX38" fmla="*/ 6962 w 8982"/>
              <a:gd name="connsiteY38" fmla="*/ 2914 h 10000"/>
              <a:gd name="connsiteX39" fmla="*/ 6962 w 8982"/>
              <a:gd name="connsiteY39" fmla="*/ 2635 h 10000"/>
              <a:gd name="connsiteX40" fmla="*/ 6962 w 8982"/>
              <a:gd name="connsiteY40" fmla="*/ 2216 h 10000"/>
              <a:gd name="connsiteX41" fmla="*/ 6962 w 8982"/>
              <a:gd name="connsiteY41" fmla="*/ 1937 h 10000"/>
              <a:gd name="connsiteX42" fmla="*/ 6789 w 8982"/>
              <a:gd name="connsiteY42" fmla="*/ 1798 h 10000"/>
              <a:gd name="connsiteX43" fmla="*/ 6789 w 8982"/>
              <a:gd name="connsiteY43" fmla="*/ 1536 h 10000"/>
              <a:gd name="connsiteX44" fmla="*/ 6789 w 8982"/>
              <a:gd name="connsiteY44" fmla="*/ 1396 h 10000"/>
              <a:gd name="connsiteX45" fmla="*/ 6789 w 8982"/>
              <a:gd name="connsiteY45" fmla="*/ 1257 h 10000"/>
              <a:gd name="connsiteX46" fmla="*/ 6789 w 8982"/>
              <a:gd name="connsiteY46" fmla="*/ 1257 h 10000"/>
              <a:gd name="connsiteX47" fmla="*/ 6621 w 8982"/>
              <a:gd name="connsiteY47" fmla="*/ 1117 h 10000"/>
              <a:gd name="connsiteX48" fmla="*/ 6279 w 8982"/>
              <a:gd name="connsiteY48" fmla="*/ 1117 h 10000"/>
              <a:gd name="connsiteX49" fmla="*/ 5940 w 8982"/>
              <a:gd name="connsiteY49" fmla="*/ 977 h 10000"/>
              <a:gd name="connsiteX50" fmla="*/ 5260 w 8982"/>
              <a:gd name="connsiteY50" fmla="*/ 1117 h 10000"/>
              <a:gd name="connsiteX51" fmla="*/ 4749 w 8982"/>
              <a:gd name="connsiteY51" fmla="*/ 1117 h 10000"/>
              <a:gd name="connsiteX52" fmla="*/ 3898 w 8982"/>
              <a:gd name="connsiteY52" fmla="*/ 1117 h 10000"/>
              <a:gd name="connsiteX53" fmla="*/ 3216 w 8982"/>
              <a:gd name="connsiteY53" fmla="*/ 1257 h 10000"/>
              <a:gd name="connsiteX54" fmla="*/ 2216 w 8982"/>
              <a:gd name="connsiteY54" fmla="*/ 1396 h 10000"/>
              <a:gd name="connsiteX55" fmla="*/ 1704 w 8982"/>
              <a:gd name="connsiteY55" fmla="*/ 1536 h 10000"/>
              <a:gd name="connsiteX56" fmla="*/ 852 w 8982"/>
              <a:gd name="connsiteY56" fmla="*/ 1536 h 10000"/>
              <a:gd name="connsiteX57" fmla="*/ 0 w 8982"/>
              <a:gd name="connsiteY57" fmla="*/ 1675 h 10000"/>
              <a:gd name="connsiteX58" fmla="*/ 0 w 8982"/>
              <a:gd name="connsiteY58" fmla="*/ 977 h 10000"/>
              <a:gd name="connsiteX59" fmla="*/ 852 w 8982"/>
              <a:gd name="connsiteY59" fmla="*/ 838 h 10000"/>
              <a:gd name="connsiteX60" fmla="*/ 1535 w 8982"/>
              <a:gd name="connsiteY60" fmla="*/ 838 h 10000"/>
              <a:gd name="connsiteX61" fmla="*/ 2384 w 8982"/>
              <a:gd name="connsiteY61" fmla="*/ 698 h 10000"/>
              <a:gd name="connsiteX62" fmla="*/ 2898 w 8982"/>
              <a:gd name="connsiteY62" fmla="*/ 558 h 10000"/>
              <a:gd name="connsiteX63" fmla="*/ 3556 w 8982"/>
              <a:gd name="connsiteY63" fmla="*/ 558 h 10000"/>
              <a:gd name="connsiteX64" fmla="*/ 4067 w 8982"/>
              <a:gd name="connsiteY64" fmla="*/ 558 h 10000"/>
              <a:gd name="connsiteX65" fmla="*/ 4578 w 8982"/>
              <a:gd name="connsiteY65" fmla="*/ 419 h 10000"/>
              <a:gd name="connsiteX66" fmla="*/ 4917 w 8982"/>
              <a:gd name="connsiteY66" fmla="*/ 419 h 10000"/>
              <a:gd name="connsiteX67" fmla="*/ 5260 w 8982"/>
              <a:gd name="connsiteY67" fmla="*/ 419 h 10000"/>
              <a:gd name="connsiteX68" fmla="*/ 5598 w 8982"/>
              <a:gd name="connsiteY68" fmla="*/ 279 h 10000"/>
              <a:gd name="connsiteX69" fmla="*/ 5940 w 8982"/>
              <a:gd name="connsiteY69" fmla="*/ 279 h 10000"/>
              <a:gd name="connsiteX70" fmla="*/ 6110 w 8982"/>
              <a:gd name="connsiteY70" fmla="*/ 279 h 10000"/>
              <a:gd name="connsiteX71" fmla="*/ 6279 w 8982"/>
              <a:gd name="connsiteY71" fmla="*/ 140 h 10000"/>
              <a:gd name="connsiteX72" fmla="*/ 6279 w 8982"/>
              <a:gd name="connsiteY72" fmla="*/ 140 h 10000"/>
              <a:gd name="connsiteX73" fmla="*/ 6450 w 8982"/>
              <a:gd name="connsiteY73" fmla="*/ 140 h 10000"/>
              <a:gd name="connsiteX74" fmla="*/ 6450 w 8982"/>
              <a:gd name="connsiteY74" fmla="*/ 140 h 10000"/>
              <a:gd name="connsiteX75" fmla="*/ 6789 w 8982"/>
              <a:gd name="connsiteY75" fmla="*/ 0 h 10000"/>
              <a:gd name="connsiteX76" fmla="*/ 7108 w 8982"/>
              <a:gd name="connsiteY76" fmla="*/ 140 h 10000"/>
              <a:gd name="connsiteX77" fmla="*/ 7280 w 8982"/>
              <a:gd name="connsiteY77" fmla="*/ 140 h 10000"/>
              <a:gd name="connsiteX78" fmla="*/ 7620 w 8982"/>
              <a:gd name="connsiteY78" fmla="*/ 279 h 10000"/>
              <a:gd name="connsiteX79" fmla="*/ 7963 w 8982"/>
              <a:gd name="connsiteY79" fmla="*/ 558 h 10000"/>
              <a:gd name="connsiteX80" fmla="*/ 8302 w 8982"/>
              <a:gd name="connsiteY80" fmla="*/ 698 h 10000"/>
              <a:gd name="connsiteX81" fmla="*/ 8643 w 8982"/>
              <a:gd name="connsiteY81" fmla="*/ 977 h 10000"/>
              <a:gd name="connsiteX82" fmla="*/ 8811 w 8982"/>
              <a:gd name="connsiteY82" fmla="*/ 1117 h 10000"/>
              <a:gd name="connsiteX83" fmla="*/ 8982 w 8982"/>
              <a:gd name="connsiteY83" fmla="*/ 1117 h 10000"/>
              <a:gd name="connsiteX84" fmla="*/ 8811 w 8982"/>
              <a:gd name="connsiteY84" fmla="*/ 1257 h 10000"/>
              <a:gd name="connsiteX85" fmla="*/ 8643 w 8982"/>
              <a:gd name="connsiteY85" fmla="*/ 1396 h 10000"/>
              <a:gd name="connsiteX86" fmla="*/ 8643 w 8982"/>
              <a:gd name="connsiteY86" fmla="*/ 1536 h 10000"/>
              <a:gd name="connsiteX87" fmla="*/ 8643 w 8982"/>
              <a:gd name="connsiteY87" fmla="*/ 1675 h 10000"/>
              <a:gd name="connsiteX88" fmla="*/ 8471 w 8982"/>
              <a:gd name="connsiteY88" fmla="*/ 1798 h 10000"/>
              <a:gd name="connsiteX89" fmla="*/ 8471 w 8982"/>
              <a:gd name="connsiteY89" fmla="*/ 1937 h 10000"/>
              <a:gd name="connsiteX90" fmla="*/ 8471 w 8982"/>
              <a:gd name="connsiteY90" fmla="*/ 2077 h 10000"/>
              <a:gd name="connsiteX91" fmla="*/ 8471 w 8982"/>
              <a:gd name="connsiteY91" fmla="*/ 2356 h 10000"/>
              <a:gd name="connsiteX92" fmla="*/ 8471 w 8982"/>
              <a:gd name="connsiteY92" fmla="*/ 2635 h 10000"/>
              <a:gd name="connsiteX93" fmla="*/ 8471 w 8982"/>
              <a:gd name="connsiteY93" fmla="*/ 2914 h 10000"/>
              <a:gd name="connsiteX94" fmla="*/ 8302 w 8982"/>
              <a:gd name="connsiteY94" fmla="*/ 3613 h 10000"/>
              <a:gd name="connsiteX95" fmla="*/ 8302 w 8982"/>
              <a:gd name="connsiteY95" fmla="*/ 4171 h 10000"/>
              <a:gd name="connsiteX96" fmla="*/ 8302 w 8982"/>
              <a:gd name="connsiteY96" fmla="*/ 4729 h 10000"/>
              <a:gd name="connsiteX97" fmla="*/ 8302 w 8982"/>
              <a:gd name="connsiteY97" fmla="*/ 5271 h 10000"/>
              <a:gd name="connsiteX98" fmla="*/ 8132 w 8982"/>
              <a:gd name="connsiteY98" fmla="*/ 5689 h 10000"/>
              <a:gd name="connsiteX99" fmla="*/ 8132 w 8982"/>
              <a:gd name="connsiteY99" fmla="*/ 6108 h 10000"/>
              <a:gd name="connsiteX100" fmla="*/ 7963 w 8982"/>
              <a:gd name="connsiteY100" fmla="*/ 6667 h 10000"/>
              <a:gd name="connsiteX101" fmla="*/ 7790 w 8982"/>
              <a:gd name="connsiteY101" fmla="*/ 7225 h 10000"/>
              <a:gd name="connsiteX102" fmla="*/ 7620 w 8982"/>
              <a:gd name="connsiteY102" fmla="*/ 7784 h 10000"/>
              <a:gd name="connsiteX103" fmla="*/ 7280 w 8982"/>
              <a:gd name="connsiteY103" fmla="*/ 8202 h 10000"/>
              <a:gd name="connsiteX104" fmla="*/ 7108 w 8982"/>
              <a:gd name="connsiteY104" fmla="*/ 8604 h 10000"/>
              <a:gd name="connsiteX105" fmla="*/ 6789 w 8982"/>
              <a:gd name="connsiteY105" fmla="*/ 9023 h 10000"/>
              <a:gd name="connsiteX106" fmla="*/ 6789 w 8982"/>
              <a:gd name="connsiteY106" fmla="*/ 9023 h 10000"/>
              <a:gd name="connsiteX0" fmla="*/ 7558 w 10000"/>
              <a:gd name="connsiteY0" fmla="*/ 9023 h 10000"/>
              <a:gd name="connsiteX1" fmla="*/ 7371 w 10000"/>
              <a:gd name="connsiteY1" fmla="*/ 9302 h 10000"/>
              <a:gd name="connsiteX2" fmla="*/ 7181 w 10000"/>
              <a:gd name="connsiteY2" fmla="*/ 9581 h 10000"/>
              <a:gd name="connsiteX3" fmla="*/ 6991 w 10000"/>
              <a:gd name="connsiteY3" fmla="*/ 9721 h 10000"/>
              <a:gd name="connsiteX4" fmla="*/ 6802 w 10000"/>
              <a:gd name="connsiteY4" fmla="*/ 9860 h 10000"/>
              <a:gd name="connsiteX5" fmla="*/ 6422 w 10000"/>
              <a:gd name="connsiteY5" fmla="*/ 10000 h 10000"/>
              <a:gd name="connsiteX6" fmla="*/ 6044 w 10000"/>
              <a:gd name="connsiteY6" fmla="*/ 10000 h 10000"/>
              <a:gd name="connsiteX7" fmla="*/ 5856 w 10000"/>
              <a:gd name="connsiteY7" fmla="*/ 9860 h 10000"/>
              <a:gd name="connsiteX8" fmla="*/ 5856 w 10000"/>
              <a:gd name="connsiteY8" fmla="*/ 9860 h 10000"/>
              <a:gd name="connsiteX9" fmla="*/ 5856 w 10000"/>
              <a:gd name="connsiteY9" fmla="*/ 9581 h 10000"/>
              <a:gd name="connsiteX10" fmla="*/ 5856 w 10000"/>
              <a:gd name="connsiteY10" fmla="*/ 9442 h 10000"/>
              <a:gd name="connsiteX11" fmla="*/ 5856 w 10000"/>
              <a:gd name="connsiteY11" fmla="*/ 9162 h 10000"/>
              <a:gd name="connsiteX12" fmla="*/ 5665 w 10000"/>
              <a:gd name="connsiteY12" fmla="*/ 8883 h 10000"/>
              <a:gd name="connsiteX13" fmla="*/ 5474 w 10000"/>
              <a:gd name="connsiteY13" fmla="*/ 8604 h 10000"/>
              <a:gd name="connsiteX14" fmla="*/ 4904 w 10000"/>
              <a:gd name="connsiteY14" fmla="*/ 8342 h 10000"/>
              <a:gd name="connsiteX15" fmla="*/ 4528 w 10000"/>
              <a:gd name="connsiteY15" fmla="*/ 7923 h 10000"/>
              <a:gd name="connsiteX16" fmla="*/ 4340 w 10000"/>
              <a:gd name="connsiteY16" fmla="*/ 7784 h 10000"/>
              <a:gd name="connsiteX17" fmla="*/ 4148 w 10000"/>
              <a:gd name="connsiteY17" fmla="*/ 7644 h 10000"/>
              <a:gd name="connsiteX18" fmla="*/ 4148 w 10000"/>
              <a:gd name="connsiteY18" fmla="*/ 7504 h 10000"/>
              <a:gd name="connsiteX19" fmla="*/ 4148 w 10000"/>
              <a:gd name="connsiteY19" fmla="*/ 7504 h 10000"/>
              <a:gd name="connsiteX20" fmla="*/ 4528 w 10000"/>
              <a:gd name="connsiteY20" fmla="*/ 7504 h 10000"/>
              <a:gd name="connsiteX21" fmla="*/ 4717 w 10000"/>
              <a:gd name="connsiteY21" fmla="*/ 7644 h 10000"/>
              <a:gd name="connsiteX22" fmla="*/ 5287 w 10000"/>
              <a:gd name="connsiteY22" fmla="*/ 7644 h 10000"/>
              <a:gd name="connsiteX23" fmla="*/ 5665 w 10000"/>
              <a:gd name="connsiteY23" fmla="*/ 7784 h 10000"/>
              <a:gd name="connsiteX24" fmla="*/ 6044 w 10000"/>
              <a:gd name="connsiteY24" fmla="*/ 7784 h 10000"/>
              <a:gd name="connsiteX25" fmla="*/ 6422 w 10000"/>
              <a:gd name="connsiteY25" fmla="*/ 7784 h 10000"/>
              <a:gd name="connsiteX26" fmla="*/ 6613 w 10000"/>
              <a:gd name="connsiteY26" fmla="*/ 7644 h 10000"/>
              <a:gd name="connsiteX27" fmla="*/ 6802 w 10000"/>
              <a:gd name="connsiteY27" fmla="*/ 7644 h 10000"/>
              <a:gd name="connsiteX28" fmla="*/ 6802 w 10000"/>
              <a:gd name="connsiteY28" fmla="*/ 7504 h 10000"/>
              <a:gd name="connsiteX29" fmla="*/ 6991 w 10000"/>
              <a:gd name="connsiteY29" fmla="*/ 7365 h 10000"/>
              <a:gd name="connsiteX30" fmla="*/ 6991 w 10000"/>
              <a:gd name="connsiteY30" fmla="*/ 7086 h 10000"/>
              <a:gd name="connsiteX31" fmla="*/ 6991 w 10000"/>
              <a:gd name="connsiteY31" fmla="*/ 6946 h 10000"/>
              <a:gd name="connsiteX32" fmla="*/ 7181 w 10000"/>
              <a:gd name="connsiteY32" fmla="*/ 6527 h 10000"/>
              <a:gd name="connsiteX33" fmla="*/ 7181 w 10000"/>
              <a:gd name="connsiteY33" fmla="*/ 6248 h 10000"/>
              <a:gd name="connsiteX34" fmla="*/ 7371 w 10000"/>
              <a:gd name="connsiteY34" fmla="*/ 5969 h 10000"/>
              <a:gd name="connsiteX35" fmla="*/ 7558 w 10000"/>
              <a:gd name="connsiteY35" fmla="*/ 5131 h 10000"/>
              <a:gd name="connsiteX36" fmla="*/ 7558 w 10000"/>
              <a:gd name="connsiteY36" fmla="*/ 4450 h 10000"/>
              <a:gd name="connsiteX37" fmla="*/ 7751 w 10000"/>
              <a:gd name="connsiteY37" fmla="*/ 3613 h 10000"/>
              <a:gd name="connsiteX38" fmla="*/ 7751 w 10000"/>
              <a:gd name="connsiteY38" fmla="*/ 2914 h 10000"/>
              <a:gd name="connsiteX39" fmla="*/ 7751 w 10000"/>
              <a:gd name="connsiteY39" fmla="*/ 2635 h 10000"/>
              <a:gd name="connsiteX40" fmla="*/ 7751 w 10000"/>
              <a:gd name="connsiteY40" fmla="*/ 2216 h 10000"/>
              <a:gd name="connsiteX41" fmla="*/ 7751 w 10000"/>
              <a:gd name="connsiteY41" fmla="*/ 1937 h 10000"/>
              <a:gd name="connsiteX42" fmla="*/ 7558 w 10000"/>
              <a:gd name="connsiteY42" fmla="*/ 1798 h 10000"/>
              <a:gd name="connsiteX43" fmla="*/ 7558 w 10000"/>
              <a:gd name="connsiteY43" fmla="*/ 1536 h 10000"/>
              <a:gd name="connsiteX44" fmla="*/ 7558 w 10000"/>
              <a:gd name="connsiteY44" fmla="*/ 1396 h 10000"/>
              <a:gd name="connsiteX45" fmla="*/ 7558 w 10000"/>
              <a:gd name="connsiteY45" fmla="*/ 1257 h 10000"/>
              <a:gd name="connsiteX46" fmla="*/ 7558 w 10000"/>
              <a:gd name="connsiteY46" fmla="*/ 1257 h 10000"/>
              <a:gd name="connsiteX47" fmla="*/ 7371 w 10000"/>
              <a:gd name="connsiteY47" fmla="*/ 1117 h 10000"/>
              <a:gd name="connsiteX48" fmla="*/ 6991 w 10000"/>
              <a:gd name="connsiteY48" fmla="*/ 1117 h 10000"/>
              <a:gd name="connsiteX49" fmla="*/ 6613 w 10000"/>
              <a:gd name="connsiteY49" fmla="*/ 977 h 10000"/>
              <a:gd name="connsiteX50" fmla="*/ 5856 w 10000"/>
              <a:gd name="connsiteY50" fmla="*/ 1117 h 10000"/>
              <a:gd name="connsiteX51" fmla="*/ 5287 w 10000"/>
              <a:gd name="connsiteY51" fmla="*/ 1117 h 10000"/>
              <a:gd name="connsiteX52" fmla="*/ 4340 w 10000"/>
              <a:gd name="connsiteY52" fmla="*/ 1117 h 10000"/>
              <a:gd name="connsiteX53" fmla="*/ 3580 w 10000"/>
              <a:gd name="connsiteY53" fmla="*/ 1257 h 10000"/>
              <a:gd name="connsiteX54" fmla="*/ 2467 w 10000"/>
              <a:gd name="connsiteY54" fmla="*/ 1396 h 10000"/>
              <a:gd name="connsiteX55" fmla="*/ 1897 w 10000"/>
              <a:gd name="connsiteY55" fmla="*/ 1536 h 10000"/>
              <a:gd name="connsiteX56" fmla="*/ 949 w 10000"/>
              <a:gd name="connsiteY56" fmla="*/ 1536 h 10000"/>
              <a:gd name="connsiteX57" fmla="*/ 0 w 10000"/>
              <a:gd name="connsiteY57" fmla="*/ 977 h 10000"/>
              <a:gd name="connsiteX58" fmla="*/ 949 w 10000"/>
              <a:gd name="connsiteY58" fmla="*/ 838 h 10000"/>
              <a:gd name="connsiteX59" fmla="*/ 1709 w 10000"/>
              <a:gd name="connsiteY59" fmla="*/ 838 h 10000"/>
              <a:gd name="connsiteX60" fmla="*/ 2654 w 10000"/>
              <a:gd name="connsiteY60" fmla="*/ 698 h 10000"/>
              <a:gd name="connsiteX61" fmla="*/ 3226 w 10000"/>
              <a:gd name="connsiteY61" fmla="*/ 558 h 10000"/>
              <a:gd name="connsiteX62" fmla="*/ 3959 w 10000"/>
              <a:gd name="connsiteY62" fmla="*/ 558 h 10000"/>
              <a:gd name="connsiteX63" fmla="*/ 4528 w 10000"/>
              <a:gd name="connsiteY63" fmla="*/ 558 h 10000"/>
              <a:gd name="connsiteX64" fmla="*/ 5097 w 10000"/>
              <a:gd name="connsiteY64" fmla="*/ 419 h 10000"/>
              <a:gd name="connsiteX65" fmla="*/ 5474 w 10000"/>
              <a:gd name="connsiteY65" fmla="*/ 419 h 10000"/>
              <a:gd name="connsiteX66" fmla="*/ 5856 w 10000"/>
              <a:gd name="connsiteY66" fmla="*/ 419 h 10000"/>
              <a:gd name="connsiteX67" fmla="*/ 6232 w 10000"/>
              <a:gd name="connsiteY67" fmla="*/ 279 h 10000"/>
              <a:gd name="connsiteX68" fmla="*/ 6613 w 10000"/>
              <a:gd name="connsiteY68" fmla="*/ 279 h 10000"/>
              <a:gd name="connsiteX69" fmla="*/ 6802 w 10000"/>
              <a:gd name="connsiteY69" fmla="*/ 279 h 10000"/>
              <a:gd name="connsiteX70" fmla="*/ 6991 w 10000"/>
              <a:gd name="connsiteY70" fmla="*/ 140 h 10000"/>
              <a:gd name="connsiteX71" fmla="*/ 6991 w 10000"/>
              <a:gd name="connsiteY71" fmla="*/ 140 h 10000"/>
              <a:gd name="connsiteX72" fmla="*/ 7181 w 10000"/>
              <a:gd name="connsiteY72" fmla="*/ 140 h 10000"/>
              <a:gd name="connsiteX73" fmla="*/ 7181 w 10000"/>
              <a:gd name="connsiteY73" fmla="*/ 140 h 10000"/>
              <a:gd name="connsiteX74" fmla="*/ 7558 w 10000"/>
              <a:gd name="connsiteY74" fmla="*/ 0 h 10000"/>
              <a:gd name="connsiteX75" fmla="*/ 7914 w 10000"/>
              <a:gd name="connsiteY75" fmla="*/ 140 h 10000"/>
              <a:gd name="connsiteX76" fmla="*/ 8105 w 10000"/>
              <a:gd name="connsiteY76" fmla="*/ 140 h 10000"/>
              <a:gd name="connsiteX77" fmla="*/ 8484 w 10000"/>
              <a:gd name="connsiteY77" fmla="*/ 279 h 10000"/>
              <a:gd name="connsiteX78" fmla="*/ 8866 w 10000"/>
              <a:gd name="connsiteY78" fmla="*/ 558 h 10000"/>
              <a:gd name="connsiteX79" fmla="*/ 9243 w 10000"/>
              <a:gd name="connsiteY79" fmla="*/ 698 h 10000"/>
              <a:gd name="connsiteX80" fmla="*/ 9623 w 10000"/>
              <a:gd name="connsiteY80" fmla="*/ 977 h 10000"/>
              <a:gd name="connsiteX81" fmla="*/ 9810 w 10000"/>
              <a:gd name="connsiteY81" fmla="*/ 1117 h 10000"/>
              <a:gd name="connsiteX82" fmla="*/ 10000 w 10000"/>
              <a:gd name="connsiteY82" fmla="*/ 1117 h 10000"/>
              <a:gd name="connsiteX83" fmla="*/ 9810 w 10000"/>
              <a:gd name="connsiteY83" fmla="*/ 1257 h 10000"/>
              <a:gd name="connsiteX84" fmla="*/ 9623 w 10000"/>
              <a:gd name="connsiteY84" fmla="*/ 1396 h 10000"/>
              <a:gd name="connsiteX85" fmla="*/ 9623 w 10000"/>
              <a:gd name="connsiteY85" fmla="*/ 1536 h 10000"/>
              <a:gd name="connsiteX86" fmla="*/ 9623 w 10000"/>
              <a:gd name="connsiteY86" fmla="*/ 1675 h 10000"/>
              <a:gd name="connsiteX87" fmla="*/ 9431 w 10000"/>
              <a:gd name="connsiteY87" fmla="*/ 1798 h 10000"/>
              <a:gd name="connsiteX88" fmla="*/ 9431 w 10000"/>
              <a:gd name="connsiteY88" fmla="*/ 1937 h 10000"/>
              <a:gd name="connsiteX89" fmla="*/ 9431 w 10000"/>
              <a:gd name="connsiteY89" fmla="*/ 2077 h 10000"/>
              <a:gd name="connsiteX90" fmla="*/ 9431 w 10000"/>
              <a:gd name="connsiteY90" fmla="*/ 2356 h 10000"/>
              <a:gd name="connsiteX91" fmla="*/ 9431 w 10000"/>
              <a:gd name="connsiteY91" fmla="*/ 2635 h 10000"/>
              <a:gd name="connsiteX92" fmla="*/ 9431 w 10000"/>
              <a:gd name="connsiteY92" fmla="*/ 2914 h 10000"/>
              <a:gd name="connsiteX93" fmla="*/ 9243 w 10000"/>
              <a:gd name="connsiteY93" fmla="*/ 3613 h 10000"/>
              <a:gd name="connsiteX94" fmla="*/ 9243 w 10000"/>
              <a:gd name="connsiteY94" fmla="*/ 4171 h 10000"/>
              <a:gd name="connsiteX95" fmla="*/ 9243 w 10000"/>
              <a:gd name="connsiteY95" fmla="*/ 4729 h 10000"/>
              <a:gd name="connsiteX96" fmla="*/ 9243 w 10000"/>
              <a:gd name="connsiteY96" fmla="*/ 5271 h 10000"/>
              <a:gd name="connsiteX97" fmla="*/ 9054 w 10000"/>
              <a:gd name="connsiteY97" fmla="*/ 5689 h 10000"/>
              <a:gd name="connsiteX98" fmla="*/ 9054 w 10000"/>
              <a:gd name="connsiteY98" fmla="*/ 6108 h 10000"/>
              <a:gd name="connsiteX99" fmla="*/ 8866 w 10000"/>
              <a:gd name="connsiteY99" fmla="*/ 6667 h 10000"/>
              <a:gd name="connsiteX100" fmla="*/ 8673 w 10000"/>
              <a:gd name="connsiteY100" fmla="*/ 7225 h 10000"/>
              <a:gd name="connsiteX101" fmla="*/ 8484 w 10000"/>
              <a:gd name="connsiteY101" fmla="*/ 7784 h 10000"/>
              <a:gd name="connsiteX102" fmla="*/ 8105 w 10000"/>
              <a:gd name="connsiteY102" fmla="*/ 8202 h 10000"/>
              <a:gd name="connsiteX103" fmla="*/ 7914 w 10000"/>
              <a:gd name="connsiteY103" fmla="*/ 8604 h 10000"/>
              <a:gd name="connsiteX104" fmla="*/ 7558 w 10000"/>
              <a:gd name="connsiteY104" fmla="*/ 9023 h 10000"/>
              <a:gd name="connsiteX105" fmla="*/ 7558 w 10000"/>
              <a:gd name="connsiteY105" fmla="*/ 9023 h 10000"/>
              <a:gd name="connsiteX0" fmla="*/ 6609 w 9051"/>
              <a:gd name="connsiteY0" fmla="*/ 9023 h 10000"/>
              <a:gd name="connsiteX1" fmla="*/ 6422 w 9051"/>
              <a:gd name="connsiteY1" fmla="*/ 9302 h 10000"/>
              <a:gd name="connsiteX2" fmla="*/ 6232 w 9051"/>
              <a:gd name="connsiteY2" fmla="*/ 9581 h 10000"/>
              <a:gd name="connsiteX3" fmla="*/ 6042 w 9051"/>
              <a:gd name="connsiteY3" fmla="*/ 9721 h 10000"/>
              <a:gd name="connsiteX4" fmla="*/ 5853 w 9051"/>
              <a:gd name="connsiteY4" fmla="*/ 9860 h 10000"/>
              <a:gd name="connsiteX5" fmla="*/ 5473 w 9051"/>
              <a:gd name="connsiteY5" fmla="*/ 10000 h 10000"/>
              <a:gd name="connsiteX6" fmla="*/ 5095 w 9051"/>
              <a:gd name="connsiteY6" fmla="*/ 10000 h 10000"/>
              <a:gd name="connsiteX7" fmla="*/ 4907 w 9051"/>
              <a:gd name="connsiteY7" fmla="*/ 9860 h 10000"/>
              <a:gd name="connsiteX8" fmla="*/ 4907 w 9051"/>
              <a:gd name="connsiteY8" fmla="*/ 9860 h 10000"/>
              <a:gd name="connsiteX9" fmla="*/ 4907 w 9051"/>
              <a:gd name="connsiteY9" fmla="*/ 9581 h 10000"/>
              <a:gd name="connsiteX10" fmla="*/ 4907 w 9051"/>
              <a:gd name="connsiteY10" fmla="*/ 9442 h 10000"/>
              <a:gd name="connsiteX11" fmla="*/ 4907 w 9051"/>
              <a:gd name="connsiteY11" fmla="*/ 9162 h 10000"/>
              <a:gd name="connsiteX12" fmla="*/ 4716 w 9051"/>
              <a:gd name="connsiteY12" fmla="*/ 8883 h 10000"/>
              <a:gd name="connsiteX13" fmla="*/ 4525 w 9051"/>
              <a:gd name="connsiteY13" fmla="*/ 8604 h 10000"/>
              <a:gd name="connsiteX14" fmla="*/ 3955 w 9051"/>
              <a:gd name="connsiteY14" fmla="*/ 8342 h 10000"/>
              <a:gd name="connsiteX15" fmla="*/ 3579 w 9051"/>
              <a:gd name="connsiteY15" fmla="*/ 7923 h 10000"/>
              <a:gd name="connsiteX16" fmla="*/ 3391 w 9051"/>
              <a:gd name="connsiteY16" fmla="*/ 7784 h 10000"/>
              <a:gd name="connsiteX17" fmla="*/ 3199 w 9051"/>
              <a:gd name="connsiteY17" fmla="*/ 7644 h 10000"/>
              <a:gd name="connsiteX18" fmla="*/ 3199 w 9051"/>
              <a:gd name="connsiteY18" fmla="*/ 7504 h 10000"/>
              <a:gd name="connsiteX19" fmla="*/ 3199 w 9051"/>
              <a:gd name="connsiteY19" fmla="*/ 7504 h 10000"/>
              <a:gd name="connsiteX20" fmla="*/ 3579 w 9051"/>
              <a:gd name="connsiteY20" fmla="*/ 7504 h 10000"/>
              <a:gd name="connsiteX21" fmla="*/ 3768 w 9051"/>
              <a:gd name="connsiteY21" fmla="*/ 7644 h 10000"/>
              <a:gd name="connsiteX22" fmla="*/ 4338 w 9051"/>
              <a:gd name="connsiteY22" fmla="*/ 7644 h 10000"/>
              <a:gd name="connsiteX23" fmla="*/ 4716 w 9051"/>
              <a:gd name="connsiteY23" fmla="*/ 7784 h 10000"/>
              <a:gd name="connsiteX24" fmla="*/ 5095 w 9051"/>
              <a:gd name="connsiteY24" fmla="*/ 7784 h 10000"/>
              <a:gd name="connsiteX25" fmla="*/ 5473 w 9051"/>
              <a:gd name="connsiteY25" fmla="*/ 7784 h 10000"/>
              <a:gd name="connsiteX26" fmla="*/ 5664 w 9051"/>
              <a:gd name="connsiteY26" fmla="*/ 7644 h 10000"/>
              <a:gd name="connsiteX27" fmla="*/ 5853 w 9051"/>
              <a:gd name="connsiteY27" fmla="*/ 7644 h 10000"/>
              <a:gd name="connsiteX28" fmla="*/ 5853 w 9051"/>
              <a:gd name="connsiteY28" fmla="*/ 7504 h 10000"/>
              <a:gd name="connsiteX29" fmla="*/ 6042 w 9051"/>
              <a:gd name="connsiteY29" fmla="*/ 7365 h 10000"/>
              <a:gd name="connsiteX30" fmla="*/ 6042 w 9051"/>
              <a:gd name="connsiteY30" fmla="*/ 7086 h 10000"/>
              <a:gd name="connsiteX31" fmla="*/ 6042 w 9051"/>
              <a:gd name="connsiteY31" fmla="*/ 6946 h 10000"/>
              <a:gd name="connsiteX32" fmla="*/ 6232 w 9051"/>
              <a:gd name="connsiteY32" fmla="*/ 6527 h 10000"/>
              <a:gd name="connsiteX33" fmla="*/ 6232 w 9051"/>
              <a:gd name="connsiteY33" fmla="*/ 6248 h 10000"/>
              <a:gd name="connsiteX34" fmla="*/ 6422 w 9051"/>
              <a:gd name="connsiteY34" fmla="*/ 5969 h 10000"/>
              <a:gd name="connsiteX35" fmla="*/ 6609 w 9051"/>
              <a:gd name="connsiteY35" fmla="*/ 5131 h 10000"/>
              <a:gd name="connsiteX36" fmla="*/ 6609 w 9051"/>
              <a:gd name="connsiteY36" fmla="*/ 4450 h 10000"/>
              <a:gd name="connsiteX37" fmla="*/ 6802 w 9051"/>
              <a:gd name="connsiteY37" fmla="*/ 3613 h 10000"/>
              <a:gd name="connsiteX38" fmla="*/ 6802 w 9051"/>
              <a:gd name="connsiteY38" fmla="*/ 2914 h 10000"/>
              <a:gd name="connsiteX39" fmla="*/ 6802 w 9051"/>
              <a:gd name="connsiteY39" fmla="*/ 2635 h 10000"/>
              <a:gd name="connsiteX40" fmla="*/ 6802 w 9051"/>
              <a:gd name="connsiteY40" fmla="*/ 2216 h 10000"/>
              <a:gd name="connsiteX41" fmla="*/ 6802 w 9051"/>
              <a:gd name="connsiteY41" fmla="*/ 1937 h 10000"/>
              <a:gd name="connsiteX42" fmla="*/ 6609 w 9051"/>
              <a:gd name="connsiteY42" fmla="*/ 1798 h 10000"/>
              <a:gd name="connsiteX43" fmla="*/ 6609 w 9051"/>
              <a:gd name="connsiteY43" fmla="*/ 1536 h 10000"/>
              <a:gd name="connsiteX44" fmla="*/ 6609 w 9051"/>
              <a:gd name="connsiteY44" fmla="*/ 1396 h 10000"/>
              <a:gd name="connsiteX45" fmla="*/ 6609 w 9051"/>
              <a:gd name="connsiteY45" fmla="*/ 1257 h 10000"/>
              <a:gd name="connsiteX46" fmla="*/ 6609 w 9051"/>
              <a:gd name="connsiteY46" fmla="*/ 1257 h 10000"/>
              <a:gd name="connsiteX47" fmla="*/ 6422 w 9051"/>
              <a:gd name="connsiteY47" fmla="*/ 1117 h 10000"/>
              <a:gd name="connsiteX48" fmla="*/ 6042 w 9051"/>
              <a:gd name="connsiteY48" fmla="*/ 1117 h 10000"/>
              <a:gd name="connsiteX49" fmla="*/ 5664 w 9051"/>
              <a:gd name="connsiteY49" fmla="*/ 977 h 10000"/>
              <a:gd name="connsiteX50" fmla="*/ 4907 w 9051"/>
              <a:gd name="connsiteY50" fmla="*/ 1117 h 10000"/>
              <a:gd name="connsiteX51" fmla="*/ 4338 w 9051"/>
              <a:gd name="connsiteY51" fmla="*/ 1117 h 10000"/>
              <a:gd name="connsiteX52" fmla="*/ 3391 w 9051"/>
              <a:gd name="connsiteY52" fmla="*/ 1117 h 10000"/>
              <a:gd name="connsiteX53" fmla="*/ 2631 w 9051"/>
              <a:gd name="connsiteY53" fmla="*/ 1257 h 10000"/>
              <a:gd name="connsiteX54" fmla="*/ 1518 w 9051"/>
              <a:gd name="connsiteY54" fmla="*/ 1396 h 10000"/>
              <a:gd name="connsiteX55" fmla="*/ 948 w 9051"/>
              <a:gd name="connsiteY55" fmla="*/ 1536 h 10000"/>
              <a:gd name="connsiteX56" fmla="*/ 0 w 9051"/>
              <a:gd name="connsiteY56" fmla="*/ 1536 h 10000"/>
              <a:gd name="connsiteX57" fmla="*/ 0 w 9051"/>
              <a:gd name="connsiteY57" fmla="*/ 838 h 10000"/>
              <a:gd name="connsiteX58" fmla="*/ 760 w 9051"/>
              <a:gd name="connsiteY58" fmla="*/ 838 h 10000"/>
              <a:gd name="connsiteX59" fmla="*/ 1705 w 9051"/>
              <a:gd name="connsiteY59" fmla="*/ 698 h 10000"/>
              <a:gd name="connsiteX60" fmla="*/ 2277 w 9051"/>
              <a:gd name="connsiteY60" fmla="*/ 558 h 10000"/>
              <a:gd name="connsiteX61" fmla="*/ 3010 w 9051"/>
              <a:gd name="connsiteY61" fmla="*/ 558 h 10000"/>
              <a:gd name="connsiteX62" fmla="*/ 3579 w 9051"/>
              <a:gd name="connsiteY62" fmla="*/ 558 h 10000"/>
              <a:gd name="connsiteX63" fmla="*/ 4148 w 9051"/>
              <a:gd name="connsiteY63" fmla="*/ 419 h 10000"/>
              <a:gd name="connsiteX64" fmla="*/ 4525 w 9051"/>
              <a:gd name="connsiteY64" fmla="*/ 419 h 10000"/>
              <a:gd name="connsiteX65" fmla="*/ 4907 w 9051"/>
              <a:gd name="connsiteY65" fmla="*/ 419 h 10000"/>
              <a:gd name="connsiteX66" fmla="*/ 5283 w 9051"/>
              <a:gd name="connsiteY66" fmla="*/ 279 h 10000"/>
              <a:gd name="connsiteX67" fmla="*/ 5664 w 9051"/>
              <a:gd name="connsiteY67" fmla="*/ 279 h 10000"/>
              <a:gd name="connsiteX68" fmla="*/ 5853 w 9051"/>
              <a:gd name="connsiteY68" fmla="*/ 279 h 10000"/>
              <a:gd name="connsiteX69" fmla="*/ 6042 w 9051"/>
              <a:gd name="connsiteY69" fmla="*/ 140 h 10000"/>
              <a:gd name="connsiteX70" fmla="*/ 6042 w 9051"/>
              <a:gd name="connsiteY70" fmla="*/ 140 h 10000"/>
              <a:gd name="connsiteX71" fmla="*/ 6232 w 9051"/>
              <a:gd name="connsiteY71" fmla="*/ 140 h 10000"/>
              <a:gd name="connsiteX72" fmla="*/ 6232 w 9051"/>
              <a:gd name="connsiteY72" fmla="*/ 140 h 10000"/>
              <a:gd name="connsiteX73" fmla="*/ 6609 w 9051"/>
              <a:gd name="connsiteY73" fmla="*/ 0 h 10000"/>
              <a:gd name="connsiteX74" fmla="*/ 6965 w 9051"/>
              <a:gd name="connsiteY74" fmla="*/ 140 h 10000"/>
              <a:gd name="connsiteX75" fmla="*/ 7156 w 9051"/>
              <a:gd name="connsiteY75" fmla="*/ 140 h 10000"/>
              <a:gd name="connsiteX76" fmla="*/ 7535 w 9051"/>
              <a:gd name="connsiteY76" fmla="*/ 279 h 10000"/>
              <a:gd name="connsiteX77" fmla="*/ 7917 w 9051"/>
              <a:gd name="connsiteY77" fmla="*/ 558 h 10000"/>
              <a:gd name="connsiteX78" fmla="*/ 8294 w 9051"/>
              <a:gd name="connsiteY78" fmla="*/ 698 h 10000"/>
              <a:gd name="connsiteX79" fmla="*/ 8674 w 9051"/>
              <a:gd name="connsiteY79" fmla="*/ 977 h 10000"/>
              <a:gd name="connsiteX80" fmla="*/ 8861 w 9051"/>
              <a:gd name="connsiteY80" fmla="*/ 1117 h 10000"/>
              <a:gd name="connsiteX81" fmla="*/ 9051 w 9051"/>
              <a:gd name="connsiteY81" fmla="*/ 1117 h 10000"/>
              <a:gd name="connsiteX82" fmla="*/ 8861 w 9051"/>
              <a:gd name="connsiteY82" fmla="*/ 1257 h 10000"/>
              <a:gd name="connsiteX83" fmla="*/ 8674 w 9051"/>
              <a:gd name="connsiteY83" fmla="*/ 1396 h 10000"/>
              <a:gd name="connsiteX84" fmla="*/ 8674 w 9051"/>
              <a:gd name="connsiteY84" fmla="*/ 1536 h 10000"/>
              <a:gd name="connsiteX85" fmla="*/ 8674 w 9051"/>
              <a:gd name="connsiteY85" fmla="*/ 1675 h 10000"/>
              <a:gd name="connsiteX86" fmla="*/ 8482 w 9051"/>
              <a:gd name="connsiteY86" fmla="*/ 1798 h 10000"/>
              <a:gd name="connsiteX87" fmla="*/ 8482 w 9051"/>
              <a:gd name="connsiteY87" fmla="*/ 1937 h 10000"/>
              <a:gd name="connsiteX88" fmla="*/ 8482 w 9051"/>
              <a:gd name="connsiteY88" fmla="*/ 2077 h 10000"/>
              <a:gd name="connsiteX89" fmla="*/ 8482 w 9051"/>
              <a:gd name="connsiteY89" fmla="*/ 2356 h 10000"/>
              <a:gd name="connsiteX90" fmla="*/ 8482 w 9051"/>
              <a:gd name="connsiteY90" fmla="*/ 2635 h 10000"/>
              <a:gd name="connsiteX91" fmla="*/ 8482 w 9051"/>
              <a:gd name="connsiteY91" fmla="*/ 2914 h 10000"/>
              <a:gd name="connsiteX92" fmla="*/ 8294 w 9051"/>
              <a:gd name="connsiteY92" fmla="*/ 3613 h 10000"/>
              <a:gd name="connsiteX93" fmla="*/ 8294 w 9051"/>
              <a:gd name="connsiteY93" fmla="*/ 4171 h 10000"/>
              <a:gd name="connsiteX94" fmla="*/ 8294 w 9051"/>
              <a:gd name="connsiteY94" fmla="*/ 4729 h 10000"/>
              <a:gd name="connsiteX95" fmla="*/ 8294 w 9051"/>
              <a:gd name="connsiteY95" fmla="*/ 5271 h 10000"/>
              <a:gd name="connsiteX96" fmla="*/ 8105 w 9051"/>
              <a:gd name="connsiteY96" fmla="*/ 5689 h 10000"/>
              <a:gd name="connsiteX97" fmla="*/ 8105 w 9051"/>
              <a:gd name="connsiteY97" fmla="*/ 6108 h 10000"/>
              <a:gd name="connsiteX98" fmla="*/ 7917 w 9051"/>
              <a:gd name="connsiteY98" fmla="*/ 6667 h 10000"/>
              <a:gd name="connsiteX99" fmla="*/ 7724 w 9051"/>
              <a:gd name="connsiteY99" fmla="*/ 7225 h 10000"/>
              <a:gd name="connsiteX100" fmla="*/ 7535 w 9051"/>
              <a:gd name="connsiteY100" fmla="*/ 7784 h 10000"/>
              <a:gd name="connsiteX101" fmla="*/ 7156 w 9051"/>
              <a:gd name="connsiteY101" fmla="*/ 8202 h 10000"/>
              <a:gd name="connsiteX102" fmla="*/ 6965 w 9051"/>
              <a:gd name="connsiteY102" fmla="*/ 8604 h 10000"/>
              <a:gd name="connsiteX103" fmla="*/ 6609 w 9051"/>
              <a:gd name="connsiteY103" fmla="*/ 9023 h 10000"/>
              <a:gd name="connsiteX104" fmla="*/ 6609 w 9051"/>
              <a:gd name="connsiteY104" fmla="*/ 9023 h 10000"/>
              <a:gd name="connsiteX0" fmla="*/ 7302 w 10000"/>
              <a:gd name="connsiteY0" fmla="*/ 9023 h 10000"/>
              <a:gd name="connsiteX1" fmla="*/ 7095 w 10000"/>
              <a:gd name="connsiteY1" fmla="*/ 9302 h 10000"/>
              <a:gd name="connsiteX2" fmla="*/ 6885 w 10000"/>
              <a:gd name="connsiteY2" fmla="*/ 9581 h 10000"/>
              <a:gd name="connsiteX3" fmla="*/ 6676 w 10000"/>
              <a:gd name="connsiteY3" fmla="*/ 9721 h 10000"/>
              <a:gd name="connsiteX4" fmla="*/ 6467 w 10000"/>
              <a:gd name="connsiteY4" fmla="*/ 9860 h 10000"/>
              <a:gd name="connsiteX5" fmla="*/ 6047 w 10000"/>
              <a:gd name="connsiteY5" fmla="*/ 10000 h 10000"/>
              <a:gd name="connsiteX6" fmla="*/ 5629 w 10000"/>
              <a:gd name="connsiteY6" fmla="*/ 10000 h 10000"/>
              <a:gd name="connsiteX7" fmla="*/ 5422 w 10000"/>
              <a:gd name="connsiteY7" fmla="*/ 9860 h 10000"/>
              <a:gd name="connsiteX8" fmla="*/ 5422 w 10000"/>
              <a:gd name="connsiteY8" fmla="*/ 9860 h 10000"/>
              <a:gd name="connsiteX9" fmla="*/ 5422 w 10000"/>
              <a:gd name="connsiteY9" fmla="*/ 9581 h 10000"/>
              <a:gd name="connsiteX10" fmla="*/ 5422 w 10000"/>
              <a:gd name="connsiteY10" fmla="*/ 9442 h 10000"/>
              <a:gd name="connsiteX11" fmla="*/ 5422 w 10000"/>
              <a:gd name="connsiteY11" fmla="*/ 9162 h 10000"/>
              <a:gd name="connsiteX12" fmla="*/ 5210 w 10000"/>
              <a:gd name="connsiteY12" fmla="*/ 8883 h 10000"/>
              <a:gd name="connsiteX13" fmla="*/ 4999 w 10000"/>
              <a:gd name="connsiteY13" fmla="*/ 8604 h 10000"/>
              <a:gd name="connsiteX14" fmla="*/ 4370 w 10000"/>
              <a:gd name="connsiteY14" fmla="*/ 8342 h 10000"/>
              <a:gd name="connsiteX15" fmla="*/ 3954 w 10000"/>
              <a:gd name="connsiteY15" fmla="*/ 7923 h 10000"/>
              <a:gd name="connsiteX16" fmla="*/ 3747 w 10000"/>
              <a:gd name="connsiteY16" fmla="*/ 7784 h 10000"/>
              <a:gd name="connsiteX17" fmla="*/ 3534 w 10000"/>
              <a:gd name="connsiteY17" fmla="*/ 7644 h 10000"/>
              <a:gd name="connsiteX18" fmla="*/ 3534 w 10000"/>
              <a:gd name="connsiteY18" fmla="*/ 7504 h 10000"/>
              <a:gd name="connsiteX19" fmla="*/ 3534 w 10000"/>
              <a:gd name="connsiteY19" fmla="*/ 7504 h 10000"/>
              <a:gd name="connsiteX20" fmla="*/ 3954 w 10000"/>
              <a:gd name="connsiteY20" fmla="*/ 7504 h 10000"/>
              <a:gd name="connsiteX21" fmla="*/ 4163 w 10000"/>
              <a:gd name="connsiteY21" fmla="*/ 7644 h 10000"/>
              <a:gd name="connsiteX22" fmla="*/ 4793 w 10000"/>
              <a:gd name="connsiteY22" fmla="*/ 7644 h 10000"/>
              <a:gd name="connsiteX23" fmla="*/ 5210 w 10000"/>
              <a:gd name="connsiteY23" fmla="*/ 7784 h 10000"/>
              <a:gd name="connsiteX24" fmla="*/ 5629 w 10000"/>
              <a:gd name="connsiteY24" fmla="*/ 7784 h 10000"/>
              <a:gd name="connsiteX25" fmla="*/ 6047 w 10000"/>
              <a:gd name="connsiteY25" fmla="*/ 7784 h 10000"/>
              <a:gd name="connsiteX26" fmla="*/ 6258 w 10000"/>
              <a:gd name="connsiteY26" fmla="*/ 7644 h 10000"/>
              <a:gd name="connsiteX27" fmla="*/ 6467 w 10000"/>
              <a:gd name="connsiteY27" fmla="*/ 7644 h 10000"/>
              <a:gd name="connsiteX28" fmla="*/ 6467 w 10000"/>
              <a:gd name="connsiteY28" fmla="*/ 7504 h 10000"/>
              <a:gd name="connsiteX29" fmla="*/ 6676 w 10000"/>
              <a:gd name="connsiteY29" fmla="*/ 7365 h 10000"/>
              <a:gd name="connsiteX30" fmla="*/ 6676 w 10000"/>
              <a:gd name="connsiteY30" fmla="*/ 7086 h 10000"/>
              <a:gd name="connsiteX31" fmla="*/ 6676 w 10000"/>
              <a:gd name="connsiteY31" fmla="*/ 6946 h 10000"/>
              <a:gd name="connsiteX32" fmla="*/ 6885 w 10000"/>
              <a:gd name="connsiteY32" fmla="*/ 6527 h 10000"/>
              <a:gd name="connsiteX33" fmla="*/ 6885 w 10000"/>
              <a:gd name="connsiteY33" fmla="*/ 6248 h 10000"/>
              <a:gd name="connsiteX34" fmla="*/ 7095 w 10000"/>
              <a:gd name="connsiteY34" fmla="*/ 5969 h 10000"/>
              <a:gd name="connsiteX35" fmla="*/ 7302 w 10000"/>
              <a:gd name="connsiteY35" fmla="*/ 5131 h 10000"/>
              <a:gd name="connsiteX36" fmla="*/ 7302 w 10000"/>
              <a:gd name="connsiteY36" fmla="*/ 4450 h 10000"/>
              <a:gd name="connsiteX37" fmla="*/ 7515 w 10000"/>
              <a:gd name="connsiteY37" fmla="*/ 3613 h 10000"/>
              <a:gd name="connsiteX38" fmla="*/ 7515 w 10000"/>
              <a:gd name="connsiteY38" fmla="*/ 2914 h 10000"/>
              <a:gd name="connsiteX39" fmla="*/ 7515 w 10000"/>
              <a:gd name="connsiteY39" fmla="*/ 2635 h 10000"/>
              <a:gd name="connsiteX40" fmla="*/ 7515 w 10000"/>
              <a:gd name="connsiteY40" fmla="*/ 2216 h 10000"/>
              <a:gd name="connsiteX41" fmla="*/ 7515 w 10000"/>
              <a:gd name="connsiteY41" fmla="*/ 1937 h 10000"/>
              <a:gd name="connsiteX42" fmla="*/ 7302 w 10000"/>
              <a:gd name="connsiteY42" fmla="*/ 1798 h 10000"/>
              <a:gd name="connsiteX43" fmla="*/ 7302 w 10000"/>
              <a:gd name="connsiteY43" fmla="*/ 1536 h 10000"/>
              <a:gd name="connsiteX44" fmla="*/ 7302 w 10000"/>
              <a:gd name="connsiteY44" fmla="*/ 1396 h 10000"/>
              <a:gd name="connsiteX45" fmla="*/ 7302 w 10000"/>
              <a:gd name="connsiteY45" fmla="*/ 1257 h 10000"/>
              <a:gd name="connsiteX46" fmla="*/ 7302 w 10000"/>
              <a:gd name="connsiteY46" fmla="*/ 1257 h 10000"/>
              <a:gd name="connsiteX47" fmla="*/ 7095 w 10000"/>
              <a:gd name="connsiteY47" fmla="*/ 1117 h 10000"/>
              <a:gd name="connsiteX48" fmla="*/ 6676 w 10000"/>
              <a:gd name="connsiteY48" fmla="*/ 1117 h 10000"/>
              <a:gd name="connsiteX49" fmla="*/ 6258 w 10000"/>
              <a:gd name="connsiteY49" fmla="*/ 977 h 10000"/>
              <a:gd name="connsiteX50" fmla="*/ 5422 w 10000"/>
              <a:gd name="connsiteY50" fmla="*/ 1117 h 10000"/>
              <a:gd name="connsiteX51" fmla="*/ 4793 w 10000"/>
              <a:gd name="connsiteY51" fmla="*/ 1117 h 10000"/>
              <a:gd name="connsiteX52" fmla="*/ 3747 w 10000"/>
              <a:gd name="connsiteY52" fmla="*/ 1117 h 10000"/>
              <a:gd name="connsiteX53" fmla="*/ 2907 w 10000"/>
              <a:gd name="connsiteY53" fmla="*/ 1257 h 10000"/>
              <a:gd name="connsiteX54" fmla="*/ 1677 w 10000"/>
              <a:gd name="connsiteY54" fmla="*/ 1396 h 10000"/>
              <a:gd name="connsiteX55" fmla="*/ 1047 w 10000"/>
              <a:gd name="connsiteY55" fmla="*/ 1536 h 10000"/>
              <a:gd name="connsiteX56" fmla="*/ 0 w 10000"/>
              <a:gd name="connsiteY56" fmla="*/ 838 h 10000"/>
              <a:gd name="connsiteX57" fmla="*/ 840 w 10000"/>
              <a:gd name="connsiteY57" fmla="*/ 838 h 10000"/>
              <a:gd name="connsiteX58" fmla="*/ 1884 w 10000"/>
              <a:gd name="connsiteY58" fmla="*/ 698 h 10000"/>
              <a:gd name="connsiteX59" fmla="*/ 2516 w 10000"/>
              <a:gd name="connsiteY59" fmla="*/ 558 h 10000"/>
              <a:gd name="connsiteX60" fmla="*/ 3326 w 10000"/>
              <a:gd name="connsiteY60" fmla="*/ 558 h 10000"/>
              <a:gd name="connsiteX61" fmla="*/ 3954 w 10000"/>
              <a:gd name="connsiteY61" fmla="*/ 558 h 10000"/>
              <a:gd name="connsiteX62" fmla="*/ 4583 w 10000"/>
              <a:gd name="connsiteY62" fmla="*/ 419 h 10000"/>
              <a:gd name="connsiteX63" fmla="*/ 4999 w 10000"/>
              <a:gd name="connsiteY63" fmla="*/ 419 h 10000"/>
              <a:gd name="connsiteX64" fmla="*/ 5422 w 10000"/>
              <a:gd name="connsiteY64" fmla="*/ 419 h 10000"/>
              <a:gd name="connsiteX65" fmla="*/ 5837 w 10000"/>
              <a:gd name="connsiteY65" fmla="*/ 279 h 10000"/>
              <a:gd name="connsiteX66" fmla="*/ 6258 w 10000"/>
              <a:gd name="connsiteY66" fmla="*/ 279 h 10000"/>
              <a:gd name="connsiteX67" fmla="*/ 6467 w 10000"/>
              <a:gd name="connsiteY67" fmla="*/ 279 h 10000"/>
              <a:gd name="connsiteX68" fmla="*/ 6676 w 10000"/>
              <a:gd name="connsiteY68" fmla="*/ 140 h 10000"/>
              <a:gd name="connsiteX69" fmla="*/ 6676 w 10000"/>
              <a:gd name="connsiteY69" fmla="*/ 140 h 10000"/>
              <a:gd name="connsiteX70" fmla="*/ 6885 w 10000"/>
              <a:gd name="connsiteY70" fmla="*/ 140 h 10000"/>
              <a:gd name="connsiteX71" fmla="*/ 6885 w 10000"/>
              <a:gd name="connsiteY71" fmla="*/ 140 h 10000"/>
              <a:gd name="connsiteX72" fmla="*/ 7302 w 10000"/>
              <a:gd name="connsiteY72" fmla="*/ 0 h 10000"/>
              <a:gd name="connsiteX73" fmla="*/ 7695 w 10000"/>
              <a:gd name="connsiteY73" fmla="*/ 140 h 10000"/>
              <a:gd name="connsiteX74" fmla="*/ 7906 w 10000"/>
              <a:gd name="connsiteY74" fmla="*/ 140 h 10000"/>
              <a:gd name="connsiteX75" fmla="*/ 8325 w 10000"/>
              <a:gd name="connsiteY75" fmla="*/ 279 h 10000"/>
              <a:gd name="connsiteX76" fmla="*/ 8747 w 10000"/>
              <a:gd name="connsiteY76" fmla="*/ 558 h 10000"/>
              <a:gd name="connsiteX77" fmla="*/ 9164 w 10000"/>
              <a:gd name="connsiteY77" fmla="*/ 698 h 10000"/>
              <a:gd name="connsiteX78" fmla="*/ 9583 w 10000"/>
              <a:gd name="connsiteY78" fmla="*/ 977 h 10000"/>
              <a:gd name="connsiteX79" fmla="*/ 9790 w 10000"/>
              <a:gd name="connsiteY79" fmla="*/ 1117 h 10000"/>
              <a:gd name="connsiteX80" fmla="*/ 10000 w 10000"/>
              <a:gd name="connsiteY80" fmla="*/ 1117 h 10000"/>
              <a:gd name="connsiteX81" fmla="*/ 9790 w 10000"/>
              <a:gd name="connsiteY81" fmla="*/ 1257 h 10000"/>
              <a:gd name="connsiteX82" fmla="*/ 9583 w 10000"/>
              <a:gd name="connsiteY82" fmla="*/ 1396 h 10000"/>
              <a:gd name="connsiteX83" fmla="*/ 9583 w 10000"/>
              <a:gd name="connsiteY83" fmla="*/ 1536 h 10000"/>
              <a:gd name="connsiteX84" fmla="*/ 9583 w 10000"/>
              <a:gd name="connsiteY84" fmla="*/ 1675 h 10000"/>
              <a:gd name="connsiteX85" fmla="*/ 9371 w 10000"/>
              <a:gd name="connsiteY85" fmla="*/ 1798 h 10000"/>
              <a:gd name="connsiteX86" fmla="*/ 9371 w 10000"/>
              <a:gd name="connsiteY86" fmla="*/ 1937 h 10000"/>
              <a:gd name="connsiteX87" fmla="*/ 9371 w 10000"/>
              <a:gd name="connsiteY87" fmla="*/ 2077 h 10000"/>
              <a:gd name="connsiteX88" fmla="*/ 9371 w 10000"/>
              <a:gd name="connsiteY88" fmla="*/ 2356 h 10000"/>
              <a:gd name="connsiteX89" fmla="*/ 9371 w 10000"/>
              <a:gd name="connsiteY89" fmla="*/ 2635 h 10000"/>
              <a:gd name="connsiteX90" fmla="*/ 9371 w 10000"/>
              <a:gd name="connsiteY90" fmla="*/ 2914 h 10000"/>
              <a:gd name="connsiteX91" fmla="*/ 9164 w 10000"/>
              <a:gd name="connsiteY91" fmla="*/ 3613 h 10000"/>
              <a:gd name="connsiteX92" fmla="*/ 9164 w 10000"/>
              <a:gd name="connsiteY92" fmla="*/ 4171 h 10000"/>
              <a:gd name="connsiteX93" fmla="*/ 9164 w 10000"/>
              <a:gd name="connsiteY93" fmla="*/ 4729 h 10000"/>
              <a:gd name="connsiteX94" fmla="*/ 9164 w 10000"/>
              <a:gd name="connsiteY94" fmla="*/ 5271 h 10000"/>
              <a:gd name="connsiteX95" fmla="*/ 8955 w 10000"/>
              <a:gd name="connsiteY95" fmla="*/ 5689 h 10000"/>
              <a:gd name="connsiteX96" fmla="*/ 8955 w 10000"/>
              <a:gd name="connsiteY96" fmla="*/ 6108 h 10000"/>
              <a:gd name="connsiteX97" fmla="*/ 8747 w 10000"/>
              <a:gd name="connsiteY97" fmla="*/ 6667 h 10000"/>
              <a:gd name="connsiteX98" fmla="*/ 8534 w 10000"/>
              <a:gd name="connsiteY98" fmla="*/ 7225 h 10000"/>
              <a:gd name="connsiteX99" fmla="*/ 8325 w 10000"/>
              <a:gd name="connsiteY99" fmla="*/ 7784 h 10000"/>
              <a:gd name="connsiteX100" fmla="*/ 7906 w 10000"/>
              <a:gd name="connsiteY100" fmla="*/ 8202 h 10000"/>
              <a:gd name="connsiteX101" fmla="*/ 7695 w 10000"/>
              <a:gd name="connsiteY101" fmla="*/ 8604 h 10000"/>
              <a:gd name="connsiteX102" fmla="*/ 7302 w 10000"/>
              <a:gd name="connsiteY102" fmla="*/ 9023 h 10000"/>
              <a:gd name="connsiteX103" fmla="*/ 7302 w 10000"/>
              <a:gd name="connsiteY103" fmla="*/ 9023 h 10000"/>
              <a:gd name="connsiteX0" fmla="*/ 6462 w 9160"/>
              <a:gd name="connsiteY0" fmla="*/ 9023 h 10000"/>
              <a:gd name="connsiteX1" fmla="*/ 6255 w 9160"/>
              <a:gd name="connsiteY1" fmla="*/ 9302 h 10000"/>
              <a:gd name="connsiteX2" fmla="*/ 6045 w 9160"/>
              <a:gd name="connsiteY2" fmla="*/ 9581 h 10000"/>
              <a:gd name="connsiteX3" fmla="*/ 5836 w 9160"/>
              <a:gd name="connsiteY3" fmla="*/ 9721 h 10000"/>
              <a:gd name="connsiteX4" fmla="*/ 5627 w 9160"/>
              <a:gd name="connsiteY4" fmla="*/ 9860 h 10000"/>
              <a:gd name="connsiteX5" fmla="*/ 5207 w 9160"/>
              <a:gd name="connsiteY5" fmla="*/ 10000 h 10000"/>
              <a:gd name="connsiteX6" fmla="*/ 4789 w 9160"/>
              <a:gd name="connsiteY6" fmla="*/ 10000 h 10000"/>
              <a:gd name="connsiteX7" fmla="*/ 4582 w 9160"/>
              <a:gd name="connsiteY7" fmla="*/ 9860 h 10000"/>
              <a:gd name="connsiteX8" fmla="*/ 4582 w 9160"/>
              <a:gd name="connsiteY8" fmla="*/ 9860 h 10000"/>
              <a:gd name="connsiteX9" fmla="*/ 4582 w 9160"/>
              <a:gd name="connsiteY9" fmla="*/ 9581 h 10000"/>
              <a:gd name="connsiteX10" fmla="*/ 4582 w 9160"/>
              <a:gd name="connsiteY10" fmla="*/ 9442 h 10000"/>
              <a:gd name="connsiteX11" fmla="*/ 4582 w 9160"/>
              <a:gd name="connsiteY11" fmla="*/ 9162 h 10000"/>
              <a:gd name="connsiteX12" fmla="*/ 4370 w 9160"/>
              <a:gd name="connsiteY12" fmla="*/ 8883 h 10000"/>
              <a:gd name="connsiteX13" fmla="*/ 4159 w 9160"/>
              <a:gd name="connsiteY13" fmla="*/ 8604 h 10000"/>
              <a:gd name="connsiteX14" fmla="*/ 3530 w 9160"/>
              <a:gd name="connsiteY14" fmla="*/ 8342 h 10000"/>
              <a:gd name="connsiteX15" fmla="*/ 3114 w 9160"/>
              <a:gd name="connsiteY15" fmla="*/ 7923 h 10000"/>
              <a:gd name="connsiteX16" fmla="*/ 2907 w 9160"/>
              <a:gd name="connsiteY16" fmla="*/ 7784 h 10000"/>
              <a:gd name="connsiteX17" fmla="*/ 2694 w 9160"/>
              <a:gd name="connsiteY17" fmla="*/ 7644 h 10000"/>
              <a:gd name="connsiteX18" fmla="*/ 2694 w 9160"/>
              <a:gd name="connsiteY18" fmla="*/ 7504 h 10000"/>
              <a:gd name="connsiteX19" fmla="*/ 2694 w 9160"/>
              <a:gd name="connsiteY19" fmla="*/ 7504 h 10000"/>
              <a:gd name="connsiteX20" fmla="*/ 3114 w 9160"/>
              <a:gd name="connsiteY20" fmla="*/ 7504 h 10000"/>
              <a:gd name="connsiteX21" fmla="*/ 3323 w 9160"/>
              <a:gd name="connsiteY21" fmla="*/ 7644 h 10000"/>
              <a:gd name="connsiteX22" fmla="*/ 3953 w 9160"/>
              <a:gd name="connsiteY22" fmla="*/ 7644 h 10000"/>
              <a:gd name="connsiteX23" fmla="*/ 4370 w 9160"/>
              <a:gd name="connsiteY23" fmla="*/ 7784 h 10000"/>
              <a:gd name="connsiteX24" fmla="*/ 4789 w 9160"/>
              <a:gd name="connsiteY24" fmla="*/ 7784 h 10000"/>
              <a:gd name="connsiteX25" fmla="*/ 5207 w 9160"/>
              <a:gd name="connsiteY25" fmla="*/ 7784 h 10000"/>
              <a:gd name="connsiteX26" fmla="*/ 5418 w 9160"/>
              <a:gd name="connsiteY26" fmla="*/ 7644 h 10000"/>
              <a:gd name="connsiteX27" fmla="*/ 5627 w 9160"/>
              <a:gd name="connsiteY27" fmla="*/ 7644 h 10000"/>
              <a:gd name="connsiteX28" fmla="*/ 5627 w 9160"/>
              <a:gd name="connsiteY28" fmla="*/ 7504 h 10000"/>
              <a:gd name="connsiteX29" fmla="*/ 5836 w 9160"/>
              <a:gd name="connsiteY29" fmla="*/ 7365 h 10000"/>
              <a:gd name="connsiteX30" fmla="*/ 5836 w 9160"/>
              <a:gd name="connsiteY30" fmla="*/ 7086 h 10000"/>
              <a:gd name="connsiteX31" fmla="*/ 5836 w 9160"/>
              <a:gd name="connsiteY31" fmla="*/ 6946 h 10000"/>
              <a:gd name="connsiteX32" fmla="*/ 6045 w 9160"/>
              <a:gd name="connsiteY32" fmla="*/ 6527 h 10000"/>
              <a:gd name="connsiteX33" fmla="*/ 6045 w 9160"/>
              <a:gd name="connsiteY33" fmla="*/ 6248 h 10000"/>
              <a:gd name="connsiteX34" fmla="*/ 6255 w 9160"/>
              <a:gd name="connsiteY34" fmla="*/ 5969 h 10000"/>
              <a:gd name="connsiteX35" fmla="*/ 6462 w 9160"/>
              <a:gd name="connsiteY35" fmla="*/ 5131 h 10000"/>
              <a:gd name="connsiteX36" fmla="*/ 6462 w 9160"/>
              <a:gd name="connsiteY36" fmla="*/ 4450 h 10000"/>
              <a:gd name="connsiteX37" fmla="*/ 6675 w 9160"/>
              <a:gd name="connsiteY37" fmla="*/ 3613 h 10000"/>
              <a:gd name="connsiteX38" fmla="*/ 6675 w 9160"/>
              <a:gd name="connsiteY38" fmla="*/ 2914 h 10000"/>
              <a:gd name="connsiteX39" fmla="*/ 6675 w 9160"/>
              <a:gd name="connsiteY39" fmla="*/ 2635 h 10000"/>
              <a:gd name="connsiteX40" fmla="*/ 6675 w 9160"/>
              <a:gd name="connsiteY40" fmla="*/ 2216 h 10000"/>
              <a:gd name="connsiteX41" fmla="*/ 6675 w 9160"/>
              <a:gd name="connsiteY41" fmla="*/ 1937 h 10000"/>
              <a:gd name="connsiteX42" fmla="*/ 6462 w 9160"/>
              <a:gd name="connsiteY42" fmla="*/ 1798 h 10000"/>
              <a:gd name="connsiteX43" fmla="*/ 6462 w 9160"/>
              <a:gd name="connsiteY43" fmla="*/ 1536 h 10000"/>
              <a:gd name="connsiteX44" fmla="*/ 6462 w 9160"/>
              <a:gd name="connsiteY44" fmla="*/ 1396 h 10000"/>
              <a:gd name="connsiteX45" fmla="*/ 6462 w 9160"/>
              <a:gd name="connsiteY45" fmla="*/ 1257 h 10000"/>
              <a:gd name="connsiteX46" fmla="*/ 6462 w 9160"/>
              <a:gd name="connsiteY46" fmla="*/ 1257 h 10000"/>
              <a:gd name="connsiteX47" fmla="*/ 6255 w 9160"/>
              <a:gd name="connsiteY47" fmla="*/ 1117 h 10000"/>
              <a:gd name="connsiteX48" fmla="*/ 5836 w 9160"/>
              <a:gd name="connsiteY48" fmla="*/ 1117 h 10000"/>
              <a:gd name="connsiteX49" fmla="*/ 5418 w 9160"/>
              <a:gd name="connsiteY49" fmla="*/ 977 h 10000"/>
              <a:gd name="connsiteX50" fmla="*/ 4582 w 9160"/>
              <a:gd name="connsiteY50" fmla="*/ 1117 h 10000"/>
              <a:gd name="connsiteX51" fmla="*/ 3953 w 9160"/>
              <a:gd name="connsiteY51" fmla="*/ 1117 h 10000"/>
              <a:gd name="connsiteX52" fmla="*/ 2907 w 9160"/>
              <a:gd name="connsiteY52" fmla="*/ 1117 h 10000"/>
              <a:gd name="connsiteX53" fmla="*/ 2067 w 9160"/>
              <a:gd name="connsiteY53" fmla="*/ 1257 h 10000"/>
              <a:gd name="connsiteX54" fmla="*/ 837 w 9160"/>
              <a:gd name="connsiteY54" fmla="*/ 1396 h 10000"/>
              <a:gd name="connsiteX55" fmla="*/ 207 w 9160"/>
              <a:gd name="connsiteY55" fmla="*/ 1536 h 10000"/>
              <a:gd name="connsiteX56" fmla="*/ 0 w 9160"/>
              <a:gd name="connsiteY56" fmla="*/ 838 h 10000"/>
              <a:gd name="connsiteX57" fmla="*/ 1044 w 9160"/>
              <a:gd name="connsiteY57" fmla="*/ 698 h 10000"/>
              <a:gd name="connsiteX58" fmla="*/ 1676 w 9160"/>
              <a:gd name="connsiteY58" fmla="*/ 558 h 10000"/>
              <a:gd name="connsiteX59" fmla="*/ 2486 w 9160"/>
              <a:gd name="connsiteY59" fmla="*/ 558 h 10000"/>
              <a:gd name="connsiteX60" fmla="*/ 3114 w 9160"/>
              <a:gd name="connsiteY60" fmla="*/ 558 h 10000"/>
              <a:gd name="connsiteX61" fmla="*/ 3743 w 9160"/>
              <a:gd name="connsiteY61" fmla="*/ 419 h 10000"/>
              <a:gd name="connsiteX62" fmla="*/ 4159 w 9160"/>
              <a:gd name="connsiteY62" fmla="*/ 419 h 10000"/>
              <a:gd name="connsiteX63" fmla="*/ 4582 w 9160"/>
              <a:gd name="connsiteY63" fmla="*/ 419 h 10000"/>
              <a:gd name="connsiteX64" fmla="*/ 4997 w 9160"/>
              <a:gd name="connsiteY64" fmla="*/ 279 h 10000"/>
              <a:gd name="connsiteX65" fmla="*/ 5418 w 9160"/>
              <a:gd name="connsiteY65" fmla="*/ 279 h 10000"/>
              <a:gd name="connsiteX66" fmla="*/ 5627 w 9160"/>
              <a:gd name="connsiteY66" fmla="*/ 279 h 10000"/>
              <a:gd name="connsiteX67" fmla="*/ 5836 w 9160"/>
              <a:gd name="connsiteY67" fmla="*/ 140 h 10000"/>
              <a:gd name="connsiteX68" fmla="*/ 5836 w 9160"/>
              <a:gd name="connsiteY68" fmla="*/ 140 h 10000"/>
              <a:gd name="connsiteX69" fmla="*/ 6045 w 9160"/>
              <a:gd name="connsiteY69" fmla="*/ 140 h 10000"/>
              <a:gd name="connsiteX70" fmla="*/ 6045 w 9160"/>
              <a:gd name="connsiteY70" fmla="*/ 140 h 10000"/>
              <a:gd name="connsiteX71" fmla="*/ 6462 w 9160"/>
              <a:gd name="connsiteY71" fmla="*/ 0 h 10000"/>
              <a:gd name="connsiteX72" fmla="*/ 6855 w 9160"/>
              <a:gd name="connsiteY72" fmla="*/ 140 h 10000"/>
              <a:gd name="connsiteX73" fmla="*/ 7066 w 9160"/>
              <a:gd name="connsiteY73" fmla="*/ 140 h 10000"/>
              <a:gd name="connsiteX74" fmla="*/ 7485 w 9160"/>
              <a:gd name="connsiteY74" fmla="*/ 279 h 10000"/>
              <a:gd name="connsiteX75" fmla="*/ 7907 w 9160"/>
              <a:gd name="connsiteY75" fmla="*/ 558 h 10000"/>
              <a:gd name="connsiteX76" fmla="*/ 8324 w 9160"/>
              <a:gd name="connsiteY76" fmla="*/ 698 h 10000"/>
              <a:gd name="connsiteX77" fmla="*/ 8743 w 9160"/>
              <a:gd name="connsiteY77" fmla="*/ 977 h 10000"/>
              <a:gd name="connsiteX78" fmla="*/ 8950 w 9160"/>
              <a:gd name="connsiteY78" fmla="*/ 1117 h 10000"/>
              <a:gd name="connsiteX79" fmla="*/ 9160 w 9160"/>
              <a:gd name="connsiteY79" fmla="*/ 1117 h 10000"/>
              <a:gd name="connsiteX80" fmla="*/ 8950 w 9160"/>
              <a:gd name="connsiteY80" fmla="*/ 1257 h 10000"/>
              <a:gd name="connsiteX81" fmla="*/ 8743 w 9160"/>
              <a:gd name="connsiteY81" fmla="*/ 1396 h 10000"/>
              <a:gd name="connsiteX82" fmla="*/ 8743 w 9160"/>
              <a:gd name="connsiteY82" fmla="*/ 1536 h 10000"/>
              <a:gd name="connsiteX83" fmla="*/ 8743 w 9160"/>
              <a:gd name="connsiteY83" fmla="*/ 1675 h 10000"/>
              <a:gd name="connsiteX84" fmla="*/ 8531 w 9160"/>
              <a:gd name="connsiteY84" fmla="*/ 1798 h 10000"/>
              <a:gd name="connsiteX85" fmla="*/ 8531 w 9160"/>
              <a:gd name="connsiteY85" fmla="*/ 1937 h 10000"/>
              <a:gd name="connsiteX86" fmla="*/ 8531 w 9160"/>
              <a:gd name="connsiteY86" fmla="*/ 2077 h 10000"/>
              <a:gd name="connsiteX87" fmla="*/ 8531 w 9160"/>
              <a:gd name="connsiteY87" fmla="*/ 2356 h 10000"/>
              <a:gd name="connsiteX88" fmla="*/ 8531 w 9160"/>
              <a:gd name="connsiteY88" fmla="*/ 2635 h 10000"/>
              <a:gd name="connsiteX89" fmla="*/ 8531 w 9160"/>
              <a:gd name="connsiteY89" fmla="*/ 2914 h 10000"/>
              <a:gd name="connsiteX90" fmla="*/ 8324 w 9160"/>
              <a:gd name="connsiteY90" fmla="*/ 3613 h 10000"/>
              <a:gd name="connsiteX91" fmla="*/ 8324 w 9160"/>
              <a:gd name="connsiteY91" fmla="*/ 4171 h 10000"/>
              <a:gd name="connsiteX92" fmla="*/ 8324 w 9160"/>
              <a:gd name="connsiteY92" fmla="*/ 4729 h 10000"/>
              <a:gd name="connsiteX93" fmla="*/ 8324 w 9160"/>
              <a:gd name="connsiteY93" fmla="*/ 5271 h 10000"/>
              <a:gd name="connsiteX94" fmla="*/ 8115 w 9160"/>
              <a:gd name="connsiteY94" fmla="*/ 5689 h 10000"/>
              <a:gd name="connsiteX95" fmla="*/ 8115 w 9160"/>
              <a:gd name="connsiteY95" fmla="*/ 6108 h 10000"/>
              <a:gd name="connsiteX96" fmla="*/ 7907 w 9160"/>
              <a:gd name="connsiteY96" fmla="*/ 6667 h 10000"/>
              <a:gd name="connsiteX97" fmla="*/ 7694 w 9160"/>
              <a:gd name="connsiteY97" fmla="*/ 7225 h 10000"/>
              <a:gd name="connsiteX98" fmla="*/ 7485 w 9160"/>
              <a:gd name="connsiteY98" fmla="*/ 7784 h 10000"/>
              <a:gd name="connsiteX99" fmla="*/ 7066 w 9160"/>
              <a:gd name="connsiteY99" fmla="*/ 8202 h 10000"/>
              <a:gd name="connsiteX100" fmla="*/ 6855 w 9160"/>
              <a:gd name="connsiteY100" fmla="*/ 8604 h 10000"/>
              <a:gd name="connsiteX101" fmla="*/ 6462 w 9160"/>
              <a:gd name="connsiteY101" fmla="*/ 9023 h 10000"/>
              <a:gd name="connsiteX102" fmla="*/ 6462 w 9160"/>
              <a:gd name="connsiteY102" fmla="*/ 9023 h 10000"/>
              <a:gd name="connsiteX0" fmla="*/ 7055 w 10000"/>
              <a:gd name="connsiteY0" fmla="*/ 9023 h 10000"/>
              <a:gd name="connsiteX1" fmla="*/ 6829 w 10000"/>
              <a:gd name="connsiteY1" fmla="*/ 9302 h 10000"/>
              <a:gd name="connsiteX2" fmla="*/ 6599 w 10000"/>
              <a:gd name="connsiteY2" fmla="*/ 9581 h 10000"/>
              <a:gd name="connsiteX3" fmla="*/ 6371 w 10000"/>
              <a:gd name="connsiteY3" fmla="*/ 9721 h 10000"/>
              <a:gd name="connsiteX4" fmla="*/ 6143 w 10000"/>
              <a:gd name="connsiteY4" fmla="*/ 9860 h 10000"/>
              <a:gd name="connsiteX5" fmla="*/ 5684 w 10000"/>
              <a:gd name="connsiteY5" fmla="*/ 10000 h 10000"/>
              <a:gd name="connsiteX6" fmla="*/ 5228 w 10000"/>
              <a:gd name="connsiteY6" fmla="*/ 10000 h 10000"/>
              <a:gd name="connsiteX7" fmla="*/ 5002 w 10000"/>
              <a:gd name="connsiteY7" fmla="*/ 9860 h 10000"/>
              <a:gd name="connsiteX8" fmla="*/ 5002 w 10000"/>
              <a:gd name="connsiteY8" fmla="*/ 9860 h 10000"/>
              <a:gd name="connsiteX9" fmla="*/ 5002 w 10000"/>
              <a:gd name="connsiteY9" fmla="*/ 9581 h 10000"/>
              <a:gd name="connsiteX10" fmla="*/ 5002 w 10000"/>
              <a:gd name="connsiteY10" fmla="*/ 9442 h 10000"/>
              <a:gd name="connsiteX11" fmla="*/ 5002 w 10000"/>
              <a:gd name="connsiteY11" fmla="*/ 9162 h 10000"/>
              <a:gd name="connsiteX12" fmla="*/ 4771 w 10000"/>
              <a:gd name="connsiteY12" fmla="*/ 8883 h 10000"/>
              <a:gd name="connsiteX13" fmla="*/ 4540 w 10000"/>
              <a:gd name="connsiteY13" fmla="*/ 8604 h 10000"/>
              <a:gd name="connsiteX14" fmla="*/ 3854 w 10000"/>
              <a:gd name="connsiteY14" fmla="*/ 8342 h 10000"/>
              <a:gd name="connsiteX15" fmla="*/ 3400 w 10000"/>
              <a:gd name="connsiteY15" fmla="*/ 7923 h 10000"/>
              <a:gd name="connsiteX16" fmla="*/ 3174 w 10000"/>
              <a:gd name="connsiteY16" fmla="*/ 7784 h 10000"/>
              <a:gd name="connsiteX17" fmla="*/ 2941 w 10000"/>
              <a:gd name="connsiteY17" fmla="*/ 7644 h 10000"/>
              <a:gd name="connsiteX18" fmla="*/ 2941 w 10000"/>
              <a:gd name="connsiteY18" fmla="*/ 7504 h 10000"/>
              <a:gd name="connsiteX19" fmla="*/ 2941 w 10000"/>
              <a:gd name="connsiteY19" fmla="*/ 7504 h 10000"/>
              <a:gd name="connsiteX20" fmla="*/ 3400 w 10000"/>
              <a:gd name="connsiteY20" fmla="*/ 7504 h 10000"/>
              <a:gd name="connsiteX21" fmla="*/ 3628 w 10000"/>
              <a:gd name="connsiteY21" fmla="*/ 7644 h 10000"/>
              <a:gd name="connsiteX22" fmla="*/ 4316 w 10000"/>
              <a:gd name="connsiteY22" fmla="*/ 7644 h 10000"/>
              <a:gd name="connsiteX23" fmla="*/ 4771 w 10000"/>
              <a:gd name="connsiteY23" fmla="*/ 7784 h 10000"/>
              <a:gd name="connsiteX24" fmla="*/ 5228 w 10000"/>
              <a:gd name="connsiteY24" fmla="*/ 7784 h 10000"/>
              <a:gd name="connsiteX25" fmla="*/ 5684 w 10000"/>
              <a:gd name="connsiteY25" fmla="*/ 7784 h 10000"/>
              <a:gd name="connsiteX26" fmla="*/ 5915 w 10000"/>
              <a:gd name="connsiteY26" fmla="*/ 7644 h 10000"/>
              <a:gd name="connsiteX27" fmla="*/ 6143 w 10000"/>
              <a:gd name="connsiteY27" fmla="*/ 7644 h 10000"/>
              <a:gd name="connsiteX28" fmla="*/ 6143 w 10000"/>
              <a:gd name="connsiteY28" fmla="*/ 7504 h 10000"/>
              <a:gd name="connsiteX29" fmla="*/ 6371 w 10000"/>
              <a:gd name="connsiteY29" fmla="*/ 7365 h 10000"/>
              <a:gd name="connsiteX30" fmla="*/ 6371 w 10000"/>
              <a:gd name="connsiteY30" fmla="*/ 7086 h 10000"/>
              <a:gd name="connsiteX31" fmla="*/ 6371 w 10000"/>
              <a:gd name="connsiteY31" fmla="*/ 6946 h 10000"/>
              <a:gd name="connsiteX32" fmla="*/ 6599 w 10000"/>
              <a:gd name="connsiteY32" fmla="*/ 6527 h 10000"/>
              <a:gd name="connsiteX33" fmla="*/ 6599 w 10000"/>
              <a:gd name="connsiteY33" fmla="*/ 6248 h 10000"/>
              <a:gd name="connsiteX34" fmla="*/ 6829 w 10000"/>
              <a:gd name="connsiteY34" fmla="*/ 5969 h 10000"/>
              <a:gd name="connsiteX35" fmla="*/ 7055 w 10000"/>
              <a:gd name="connsiteY35" fmla="*/ 5131 h 10000"/>
              <a:gd name="connsiteX36" fmla="*/ 7055 w 10000"/>
              <a:gd name="connsiteY36" fmla="*/ 4450 h 10000"/>
              <a:gd name="connsiteX37" fmla="*/ 7287 w 10000"/>
              <a:gd name="connsiteY37" fmla="*/ 3613 h 10000"/>
              <a:gd name="connsiteX38" fmla="*/ 7287 w 10000"/>
              <a:gd name="connsiteY38" fmla="*/ 2914 h 10000"/>
              <a:gd name="connsiteX39" fmla="*/ 7287 w 10000"/>
              <a:gd name="connsiteY39" fmla="*/ 2635 h 10000"/>
              <a:gd name="connsiteX40" fmla="*/ 7287 w 10000"/>
              <a:gd name="connsiteY40" fmla="*/ 2216 h 10000"/>
              <a:gd name="connsiteX41" fmla="*/ 7287 w 10000"/>
              <a:gd name="connsiteY41" fmla="*/ 1937 h 10000"/>
              <a:gd name="connsiteX42" fmla="*/ 7055 w 10000"/>
              <a:gd name="connsiteY42" fmla="*/ 1798 h 10000"/>
              <a:gd name="connsiteX43" fmla="*/ 7055 w 10000"/>
              <a:gd name="connsiteY43" fmla="*/ 1536 h 10000"/>
              <a:gd name="connsiteX44" fmla="*/ 7055 w 10000"/>
              <a:gd name="connsiteY44" fmla="*/ 1396 h 10000"/>
              <a:gd name="connsiteX45" fmla="*/ 7055 w 10000"/>
              <a:gd name="connsiteY45" fmla="*/ 1257 h 10000"/>
              <a:gd name="connsiteX46" fmla="*/ 7055 w 10000"/>
              <a:gd name="connsiteY46" fmla="*/ 1257 h 10000"/>
              <a:gd name="connsiteX47" fmla="*/ 6829 w 10000"/>
              <a:gd name="connsiteY47" fmla="*/ 1117 h 10000"/>
              <a:gd name="connsiteX48" fmla="*/ 6371 w 10000"/>
              <a:gd name="connsiteY48" fmla="*/ 1117 h 10000"/>
              <a:gd name="connsiteX49" fmla="*/ 5915 w 10000"/>
              <a:gd name="connsiteY49" fmla="*/ 977 h 10000"/>
              <a:gd name="connsiteX50" fmla="*/ 5002 w 10000"/>
              <a:gd name="connsiteY50" fmla="*/ 1117 h 10000"/>
              <a:gd name="connsiteX51" fmla="*/ 4316 w 10000"/>
              <a:gd name="connsiteY51" fmla="*/ 1117 h 10000"/>
              <a:gd name="connsiteX52" fmla="*/ 3174 w 10000"/>
              <a:gd name="connsiteY52" fmla="*/ 1117 h 10000"/>
              <a:gd name="connsiteX53" fmla="*/ 2257 w 10000"/>
              <a:gd name="connsiteY53" fmla="*/ 1257 h 10000"/>
              <a:gd name="connsiteX54" fmla="*/ 914 w 10000"/>
              <a:gd name="connsiteY54" fmla="*/ 1396 h 10000"/>
              <a:gd name="connsiteX55" fmla="*/ 0 w 10000"/>
              <a:gd name="connsiteY55" fmla="*/ 838 h 10000"/>
              <a:gd name="connsiteX56" fmla="*/ 1140 w 10000"/>
              <a:gd name="connsiteY56" fmla="*/ 698 h 10000"/>
              <a:gd name="connsiteX57" fmla="*/ 1830 w 10000"/>
              <a:gd name="connsiteY57" fmla="*/ 558 h 10000"/>
              <a:gd name="connsiteX58" fmla="*/ 2714 w 10000"/>
              <a:gd name="connsiteY58" fmla="*/ 558 h 10000"/>
              <a:gd name="connsiteX59" fmla="*/ 3400 w 10000"/>
              <a:gd name="connsiteY59" fmla="*/ 558 h 10000"/>
              <a:gd name="connsiteX60" fmla="*/ 4086 w 10000"/>
              <a:gd name="connsiteY60" fmla="*/ 419 h 10000"/>
              <a:gd name="connsiteX61" fmla="*/ 4540 w 10000"/>
              <a:gd name="connsiteY61" fmla="*/ 419 h 10000"/>
              <a:gd name="connsiteX62" fmla="*/ 5002 w 10000"/>
              <a:gd name="connsiteY62" fmla="*/ 419 h 10000"/>
              <a:gd name="connsiteX63" fmla="*/ 5455 w 10000"/>
              <a:gd name="connsiteY63" fmla="*/ 279 h 10000"/>
              <a:gd name="connsiteX64" fmla="*/ 5915 w 10000"/>
              <a:gd name="connsiteY64" fmla="*/ 279 h 10000"/>
              <a:gd name="connsiteX65" fmla="*/ 6143 w 10000"/>
              <a:gd name="connsiteY65" fmla="*/ 279 h 10000"/>
              <a:gd name="connsiteX66" fmla="*/ 6371 w 10000"/>
              <a:gd name="connsiteY66" fmla="*/ 140 h 10000"/>
              <a:gd name="connsiteX67" fmla="*/ 6371 w 10000"/>
              <a:gd name="connsiteY67" fmla="*/ 140 h 10000"/>
              <a:gd name="connsiteX68" fmla="*/ 6599 w 10000"/>
              <a:gd name="connsiteY68" fmla="*/ 140 h 10000"/>
              <a:gd name="connsiteX69" fmla="*/ 6599 w 10000"/>
              <a:gd name="connsiteY69" fmla="*/ 140 h 10000"/>
              <a:gd name="connsiteX70" fmla="*/ 7055 w 10000"/>
              <a:gd name="connsiteY70" fmla="*/ 0 h 10000"/>
              <a:gd name="connsiteX71" fmla="*/ 7484 w 10000"/>
              <a:gd name="connsiteY71" fmla="*/ 140 h 10000"/>
              <a:gd name="connsiteX72" fmla="*/ 7714 w 10000"/>
              <a:gd name="connsiteY72" fmla="*/ 140 h 10000"/>
              <a:gd name="connsiteX73" fmla="*/ 8171 w 10000"/>
              <a:gd name="connsiteY73" fmla="*/ 279 h 10000"/>
              <a:gd name="connsiteX74" fmla="*/ 8632 w 10000"/>
              <a:gd name="connsiteY74" fmla="*/ 558 h 10000"/>
              <a:gd name="connsiteX75" fmla="*/ 9087 w 10000"/>
              <a:gd name="connsiteY75" fmla="*/ 698 h 10000"/>
              <a:gd name="connsiteX76" fmla="*/ 9545 w 10000"/>
              <a:gd name="connsiteY76" fmla="*/ 977 h 10000"/>
              <a:gd name="connsiteX77" fmla="*/ 9771 w 10000"/>
              <a:gd name="connsiteY77" fmla="*/ 1117 h 10000"/>
              <a:gd name="connsiteX78" fmla="*/ 10000 w 10000"/>
              <a:gd name="connsiteY78" fmla="*/ 1117 h 10000"/>
              <a:gd name="connsiteX79" fmla="*/ 9771 w 10000"/>
              <a:gd name="connsiteY79" fmla="*/ 1257 h 10000"/>
              <a:gd name="connsiteX80" fmla="*/ 9545 w 10000"/>
              <a:gd name="connsiteY80" fmla="*/ 1396 h 10000"/>
              <a:gd name="connsiteX81" fmla="*/ 9545 w 10000"/>
              <a:gd name="connsiteY81" fmla="*/ 1536 h 10000"/>
              <a:gd name="connsiteX82" fmla="*/ 9545 w 10000"/>
              <a:gd name="connsiteY82" fmla="*/ 1675 h 10000"/>
              <a:gd name="connsiteX83" fmla="*/ 9313 w 10000"/>
              <a:gd name="connsiteY83" fmla="*/ 1798 h 10000"/>
              <a:gd name="connsiteX84" fmla="*/ 9313 w 10000"/>
              <a:gd name="connsiteY84" fmla="*/ 1937 h 10000"/>
              <a:gd name="connsiteX85" fmla="*/ 9313 w 10000"/>
              <a:gd name="connsiteY85" fmla="*/ 2077 h 10000"/>
              <a:gd name="connsiteX86" fmla="*/ 9313 w 10000"/>
              <a:gd name="connsiteY86" fmla="*/ 2356 h 10000"/>
              <a:gd name="connsiteX87" fmla="*/ 9313 w 10000"/>
              <a:gd name="connsiteY87" fmla="*/ 2635 h 10000"/>
              <a:gd name="connsiteX88" fmla="*/ 9313 w 10000"/>
              <a:gd name="connsiteY88" fmla="*/ 2914 h 10000"/>
              <a:gd name="connsiteX89" fmla="*/ 9087 w 10000"/>
              <a:gd name="connsiteY89" fmla="*/ 3613 h 10000"/>
              <a:gd name="connsiteX90" fmla="*/ 9087 w 10000"/>
              <a:gd name="connsiteY90" fmla="*/ 4171 h 10000"/>
              <a:gd name="connsiteX91" fmla="*/ 9087 w 10000"/>
              <a:gd name="connsiteY91" fmla="*/ 4729 h 10000"/>
              <a:gd name="connsiteX92" fmla="*/ 9087 w 10000"/>
              <a:gd name="connsiteY92" fmla="*/ 5271 h 10000"/>
              <a:gd name="connsiteX93" fmla="*/ 8859 w 10000"/>
              <a:gd name="connsiteY93" fmla="*/ 5689 h 10000"/>
              <a:gd name="connsiteX94" fmla="*/ 8859 w 10000"/>
              <a:gd name="connsiteY94" fmla="*/ 6108 h 10000"/>
              <a:gd name="connsiteX95" fmla="*/ 8632 w 10000"/>
              <a:gd name="connsiteY95" fmla="*/ 6667 h 10000"/>
              <a:gd name="connsiteX96" fmla="*/ 8400 w 10000"/>
              <a:gd name="connsiteY96" fmla="*/ 7225 h 10000"/>
              <a:gd name="connsiteX97" fmla="*/ 8171 w 10000"/>
              <a:gd name="connsiteY97" fmla="*/ 7784 h 10000"/>
              <a:gd name="connsiteX98" fmla="*/ 7714 w 10000"/>
              <a:gd name="connsiteY98" fmla="*/ 8202 h 10000"/>
              <a:gd name="connsiteX99" fmla="*/ 7484 w 10000"/>
              <a:gd name="connsiteY99" fmla="*/ 8604 h 10000"/>
              <a:gd name="connsiteX100" fmla="*/ 7055 w 10000"/>
              <a:gd name="connsiteY100" fmla="*/ 9023 h 10000"/>
              <a:gd name="connsiteX101" fmla="*/ 7055 w 10000"/>
              <a:gd name="connsiteY101" fmla="*/ 9023 h 10000"/>
              <a:gd name="connsiteX0" fmla="*/ 6141 w 9086"/>
              <a:gd name="connsiteY0" fmla="*/ 9023 h 10000"/>
              <a:gd name="connsiteX1" fmla="*/ 5915 w 9086"/>
              <a:gd name="connsiteY1" fmla="*/ 9302 h 10000"/>
              <a:gd name="connsiteX2" fmla="*/ 5685 w 9086"/>
              <a:gd name="connsiteY2" fmla="*/ 9581 h 10000"/>
              <a:gd name="connsiteX3" fmla="*/ 5457 w 9086"/>
              <a:gd name="connsiteY3" fmla="*/ 9721 h 10000"/>
              <a:gd name="connsiteX4" fmla="*/ 5229 w 9086"/>
              <a:gd name="connsiteY4" fmla="*/ 9860 h 10000"/>
              <a:gd name="connsiteX5" fmla="*/ 4770 w 9086"/>
              <a:gd name="connsiteY5" fmla="*/ 10000 h 10000"/>
              <a:gd name="connsiteX6" fmla="*/ 4314 w 9086"/>
              <a:gd name="connsiteY6" fmla="*/ 10000 h 10000"/>
              <a:gd name="connsiteX7" fmla="*/ 4088 w 9086"/>
              <a:gd name="connsiteY7" fmla="*/ 9860 h 10000"/>
              <a:gd name="connsiteX8" fmla="*/ 4088 w 9086"/>
              <a:gd name="connsiteY8" fmla="*/ 9860 h 10000"/>
              <a:gd name="connsiteX9" fmla="*/ 4088 w 9086"/>
              <a:gd name="connsiteY9" fmla="*/ 9581 h 10000"/>
              <a:gd name="connsiteX10" fmla="*/ 4088 w 9086"/>
              <a:gd name="connsiteY10" fmla="*/ 9442 h 10000"/>
              <a:gd name="connsiteX11" fmla="*/ 4088 w 9086"/>
              <a:gd name="connsiteY11" fmla="*/ 9162 h 10000"/>
              <a:gd name="connsiteX12" fmla="*/ 3857 w 9086"/>
              <a:gd name="connsiteY12" fmla="*/ 8883 h 10000"/>
              <a:gd name="connsiteX13" fmla="*/ 3626 w 9086"/>
              <a:gd name="connsiteY13" fmla="*/ 8604 h 10000"/>
              <a:gd name="connsiteX14" fmla="*/ 2940 w 9086"/>
              <a:gd name="connsiteY14" fmla="*/ 8342 h 10000"/>
              <a:gd name="connsiteX15" fmla="*/ 2486 w 9086"/>
              <a:gd name="connsiteY15" fmla="*/ 7923 h 10000"/>
              <a:gd name="connsiteX16" fmla="*/ 2260 w 9086"/>
              <a:gd name="connsiteY16" fmla="*/ 7784 h 10000"/>
              <a:gd name="connsiteX17" fmla="*/ 2027 w 9086"/>
              <a:gd name="connsiteY17" fmla="*/ 7644 h 10000"/>
              <a:gd name="connsiteX18" fmla="*/ 2027 w 9086"/>
              <a:gd name="connsiteY18" fmla="*/ 7504 h 10000"/>
              <a:gd name="connsiteX19" fmla="*/ 2027 w 9086"/>
              <a:gd name="connsiteY19" fmla="*/ 7504 h 10000"/>
              <a:gd name="connsiteX20" fmla="*/ 2486 w 9086"/>
              <a:gd name="connsiteY20" fmla="*/ 7504 h 10000"/>
              <a:gd name="connsiteX21" fmla="*/ 2714 w 9086"/>
              <a:gd name="connsiteY21" fmla="*/ 7644 h 10000"/>
              <a:gd name="connsiteX22" fmla="*/ 3402 w 9086"/>
              <a:gd name="connsiteY22" fmla="*/ 7644 h 10000"/>
              <a:gd name="connsiteX23" fmla="*/ 3857 w 9086"/>
              <a:gd name="connsiteY23" fmla="*/ 7784 h 10000"/>
              <a:gd name="connsiteX24" fmla="*/ 4314 w 9086"/>
              <a:gd name="connsiteY24" fmla="*/ 7784 h 10000"/>
              <a:gd name="connsiteX25" fmla="*/ 4770 w 9086"/>
              <a:gd name="connsiteY25" fmla="*/ 7784 h 10000"/>
              <a:gd name="connsiteX26" fmla="*/ 5001 w 9086"/>
              <a:gd name="connsiteY26" fmla="*/ 7644 h 10000"/>
              <a:gd name="connsiteX27" fmla="*/ 5229 w 9086"/>
              <a:gd name="connsiteY27" fmla="*/ 7644 h 10000"/>
              <a:gd name="connsiteX28" fmla="*/ 5229 w 9086"/>
              <a:gd name="connsiteY28" fmla="*/ 7504 h 10000"/>
              <a:gd name="connsiteX29" fmla="*/ 5457 w 9086"/>
              <a:gd name="connsiteY29" fmla="*/ 7365 h 10000"/>
              <a:gd name="connsiteX30" fmla="*/ 5457 w 9086"/>
              <a:gd name="connsiteY30" fmla="*/ 7086 h 10000"/>
              <a:gd name="connsiteX31" fmla="*/ 5457 w 9086"/>
              <a:gd name="connsiteY31" fmla="*/ 6946 h 10000"/>
              <a:gd name="connsiteX32" fmla="*/ 5685 w 9086"/>
              <a:gd name="connsiteY32" fmla="*/ 6527 h 10000"/>
              <a:gd name="connsiteX33" fmla="*/ 5685 w 9086"/>
              <a:gd name="connsiteY33" fmla="*/ 6248 h 10000"/>
              <a:gd name="connsiteX34" fmla="*/ 5915 w 9086"/>
              <a:gd name="connsiteY34" fmla="*/ 5969 h 10000"/>
              <a:gd name="connsiteX35" fmla="*/ 6141 w 9086"/>
              <a:gd name="connsiteY35" fmla="*/ 5131 h 10000"/>
              <a:gd name="connsiteX36" fmla="*/ 6141 w 9086"/>
              <a:gd name="connsiteY36" fmla="*/ 4450 h 10000"/>
              <a:gd name="connsiteX37" fmla="*/ 6373 w 9086"/>
              <a:gd name="connsiteY37" fmla="*/ 3613 h 10000"/>
              <a:gd name="connsiteX38" fmla="*/ 6373 w 9086"/>
              <a:gd name="connsiteY38" fmla="*/ 2914 h 10000"/>
              <a:gd name="connsiteX39" fmla="*/ 6373 w 9086"/>
              <a:gd name="connsiteY39" fmla="*/ 2635 h 10000"/>
              <a:gd name="connsiteX40" fmla="*/ 6373 w 9086"/>
              <a:gd name="connsiteY40" fmla="*/ 2216 h 10000"/>
              <a:gd name="connsiteX41" fmla="*/ 6373 w 9086"/>
              <a:gd name="connsiteY41" fmla="*/ 1937 h 10000"/>
              <a:gd name="connsiteX42" fmla="*/ 6141 w 9086"/>
              <a:gd name="connsiteY42" fmla="*/ 1798 h 10000"/>
              <a:gd name="connsiteX43" fmla="*/ 6141 w 9086"/>
              <a:gd name="connsiteY43" fmla="*/ 1536 h 10000"/>
              <a:gd name="connsiteX44" fmla="*/ 6141 w 9086"/>
              <a:gd name="connsiteY44" fmla="*/ 1396 h 10000"/>
              <a:gd name="connsiteX45" fmla="*/ 6141 w 9086"/>
              <a:gd name="connsiteY45" fmla="*/ 1257 h 10000"/>
              <a:gd name="connsiteX46" fmla="*/ 6141 w 9086"/>
              <a:gd name="connsiteY46" fmla="*/ 1257 h 10000"/>
              <a:gd name="connsiteX47" fmla="*/ 5915 w 9086"/>
              <a:gd name="connsiteY47" fmla="*/ 1117 h 10000"/>
              <a:gd name="connsiteX48" fmla="*/ 5457 w 9086"/>
              <a:gd name="connsiteY48" fmla="*/ 1117 h 10000"/>
              <a:gd name="connsiteX49" fmla="*/ 5001 w 9086"/>
              <a:gd name="connsiteY49" fmla="*/ 977 h 10000"/>
              <a:gd name="connsiteX50" fmla="*/ 4088 w 9086"/>
              <a:gd name="connsiteY50" fmla="*/ 1117 h 10000"/>
              <a:gd name="connsiteX51" fmla="*/ 3402 w 9086"/>
              <a:gd name="connsiteY51" fmla="*/ 1117 h 10000"/>
              <a:gd name="connsiteX52" fmla="*/ 2260 w 9086"/>
              <a:gd name="connsiteY52" fmla="*/ 1117 h 10000"/>
              <a:gd name="connsiteX53" fmla="*/ 1343 w 9086"/>
              <a:gd name="connsiteY53" fmla="*/ 1257 h 10000"/>
              <a:gd name="connsiteX54" fmla="*/ 0 w 9086"/>
              <a:gd name="connsiteY54" fmla="*/ 1396 h 10000"/>
              <a:gd name="connsiteX55" fmla="*/ 226 w 9086"/>
              <a:gd name="connsiteY55" fmla="*/ 698 h 10000"/>
              <a:gd name="connsiteX56" fmla="*/ 916 w 9086"/>
              <a:gd name="connsiteY56" fmla="*/ 558 h 10000"/>
              <a:gd name="connsiteX57" fmla="*/ 1800 w 9086"/>
              <a:gd name="connsiteY57" fmla="*/ 558 h 10000"/>
              <a:gd name="connsiteX58" fmla="*/ 2486 w 9086"/>
              <a:gd name="connsiteY58" fmla="*/ 558 h 10000"/>
              <a:gd name="connsiteX59" fmla="*/ 3172 w 9086"/>
              <a:gd name="connsiteY59" fmla="*/ 419 h 10000"/>
              <a:gd name="connsiteX60" fmla="*/ 3626 w 9086"/>
              <a:gd name="connsiteY60" fmla="*/ 419 h 10000"/>
              <a:gd name="connsiteX61" fmla="*/ 4088 w 9086"/>
              <a:gd name="connsiteY61" fmla="*/ 419 h 10000"/>
              <a:gd name="connsiteX62" fmla="*/ 4541 w 9086"/>
              <a:gd name="connsiteY62" fmla="*/ 279 h 10000"/>
              <a:gd name="connsiteX63" fmla="*/ 5001 w 9086"/>
              <a:gd name="connsiteY63" fmla="*/ 279 h 10000"/>
              <a:gd name="connsiteX64" fmla="*/ 5229 w 9086"/>
              <a:gd name="connsiteY64" fmla="*/ 279 h 10000"/>
              <a:gd name="connsiteX65" fmla="*/ 5457 w 9086"/>
              <a:gd name="connsiteY65" fmla="*/ 140 h 10000"/>
              <a:gd name="connsiteX66" fmla="*/ 5457 w 9086"/>
              <a:gd name="connsiteY66" fmla="*/ 140 h 10000"/>
              <a:gd name="connsiteX67" fmla="*/ 5685 w 9086"/>
              <a:gd name="connsiteY67" fmla="*/ 140 h 10000"/>
              <a:gd name="connsiteX68" fmla="*/ 5685 w 9086"/>
              <a:gd name="connsiteY68" fmla="*/ 140 h 10000"/>
              <a:gd name="connsiteX69" fmla="*/ 6141 w 9086"/>
              <a:gd name="connsiteY69" fmla="*/ 0 h 10000"/>
              <a:gd name="connsiteX70" fmla="*/ 6570 w 9086"/>
              <a:gd name="connsiteY70" fmla="*/ 140 h 10000"/>
              <a:gd name="connsiteX71" fmla="*/ 6800 w 9086"/>
              <a:gd name="connsiteY71" fmla="*/ 140 h 10000"/>
              <a:gd name="connsiteX72" fmla="*/ 7257 w 9086"/>
              <a:gd name="connsiteY72" fmla="*/ 279 h 10000"/>
              <a:gd name="connsiteX73" fmla="*/ 7718 w 9086"/>
              <a:gd name="connsiteY73" fmla="*/ 558 h 10000"/>
              <a:gd name="connsiteX74" fmla="*/ 8173 w 9086"/>
              <a:gd name="connsiteY74" fmla="*/ 698 h 10000"/>
              <a:gd name="connsiteX75" fmla="*/ 8631 w 9086"/>
              <a:gd name="connsiteY75" fmla="*/ 977 h 10000"/>
              <a:gd name="connsiteX76" fmla="*/ 8857 w 9086"/>
              <a:gd name="connsiteY76" fmla="*/ 1117 h 10000"/>
              <a:gd name="connsiteX77" fmla="*/ 9086 w 9086"/>
              <a:gd name="connsiteY77" fmla="*/ 1117 h 10000"/>
              <a:gd name="connsiteX78" fmla="*/ 8857 w 9086"/>
              <a:gd name="connsiteY78" fmla="*/ 1257 h 10000"/>
              <a:gd name="connsiteX79" fmla="*/ 8631 w 9086"/>
              <a:gd name="connsiteY79" fmla="*/ 1396 h 10000"/>
              <a:gd name="connsiteX80" fmla="*/ 8631 w 9086"/>
              <a:gd name="connsiteY80" fmla="*/ 1536 h 10000"/>
              <a:gd name="connsiteX81" fmla="*/ 8631 w 9086"/>
              <a:gd name="connsiteY81" fmla="*/ 1675 h 10000"/>
              <a:gd name="connsiteX82" fmla="*/ 8399 w 9086"/>
              <a:gd name="connsiteY82" fmla="*/ 1798 h 10000"/>
              <a:gd name="connsiteX83" fmla="*/ 8399 w 9086"/>
              <a:gd name="connsiteY83" fmla="*/ 1937 h 10000"/>
              <a:gd name="connsiteX84" fmla="*/ 8399 w 9086"/>
              <a:gd name="connsiteY84" fmla="*/ 2077 h 10000"/>
              <a:gd name="connsiteX85" fmla="*/ 8399 w 9086"/>
              <a:gd name="connsiteY85" fmla="*/ 2356 h 10000"/>
              <a:gd name="connsiteX86" fmla="*/ 8399 w 9086"/>
              <a:gd name="connsiteY86" fmla="*/ 2635 h 10000"/>
              <a:gd name="connsiteX87" fmla="*/ 8399 w 9086"/>
              <a:gd name="connsiteY87" fmla="*/ 2914 h 10000"/>
              <a:gd name="connsiteX88" fmla="*/ 8173 w 9086"/>
              <a:gd name="connsiteY88" fmla="*/ 3613 h 10000"/>
              <a:gd name="connsiteX89" fmla="*/ 8173 w 9086"/>
              <a:gd name="connsiteY89" fmla="*/ 4171 h 10000"/>
              <a:gd name="connsiteX90" fmla="*/ 8173 w 9086"/>
              <a:gd name="connsiteY90" fmla="*/ 4729 h 10000"/>
              <a:gd name="connsiteX91" fmla="*/ 8173 w 9086"/>
              <a:gd name="connsiteY91" fmla="*/ 5271 h 10000"/>
              <a:gd name="connsiteX92" fmla="*/ 7945 w 9086"/>
              <a:gd name="connsiteY92" fmla="*/ 5689 h 10000"/>
              <a:gd name="connsiteX93" fmla="*/ 7945 w 9086"/>
              <a:gd name="connsiteY93" fmla="*/ 6108 h 10000"/>
              <a:gd name="connsiteX94" fmla="*/ 7718 w 9086"/>
              <a:gd name="connsiteY94" fmla="*/ 6667 h 10000"/>
              <a:gd name="connsiteX95" fmla="*/ 7486 w 9086"/>
              <a:gd name="connsiteY95" fmla="*/ 7225 h 10000"/>
              <a:gd name="connsiteX96" fmla="*/ 7257 w 9086"/>
              <a:gd name="connsiteY96" fmla="*/ 7784 h 10000"/>
              <a:gd name="connsiteX97" fmla="*/ 6800 w 9086"/>
              <a:gd name="connsiteY97" fmla="*/ 8202 h 10000"/>
              <a:gd name="connsiteX98" fmla="*/ 6570 w 9086"/>
              <a:gd name="connsiteY98" fmla="*/ 8604 h 10000"/>
              <a:gd name="connsiteX99" fmla="*/ 6141 w 9086"/>
              <a:gd name="connsiteY99" fmla="*/ 9023 h 10000"/>
              <a:gd name="connsiteX100" fmla="*/ 6141 w 9086"/>
              <a:gd name="connsiteY100" fmla="*/ 9023 h 10000"/>
              <a:gd name="connsiteX0" fmla="*/ 6510 w 9751"/>
              <a:gd name="connsiteY0" fmla="*/ 9023 h 10000"/>
              <a:gd name="connsiteX1" fmla="*/ 6261 w 9751"/>
              <a:gd name="connsiteY1" fmla="*/ 9302 h 10000"/>
              <a:gd name="connsiteX2" fmla="*/ 6008 w 9751"/>
              <a:gd name="connsiteY2" fmla="*/ 9581 h 10000"/>
              <a:gd name="connsiteX3" fmla="*/ 5757 w 9751"/>
              <a:gd name="connsiteY3" fmla="*/ 9721 h 10000"/>
              <a:gd name="connsiteX4" fmla="*/ 5506 w 9751"/>
              <a:gd name="connsiteY4" fmla="*/ 9860 h 10000"/>
              <a:gd name="connsiteX5" fmla="*/ 5001 w 9751"/>
              <a:gd name="connsiteY5" fmla="*/ 10000 h 10000"/>
              <a:gd name="connsiteX6" fmla="*/ 4499 w 9751"/>
              <a:gd name="connsiteY6" fmla="*/ 10000 h 10000"/>
              <a:gd name="connsiteX7" fmla="*/ 4250 w 9751"/>
              <a:gd name="connsiteY7" fmla="*/ 9860 h 10000"/>
              <a:gd name="connsiteX8" fmla="*/ 4250 w 9751"/>
              <a:gd name="connsiteY8" fmla="*/ 9860 h 10000"/>
              <a:gd name="connsiteX9" fmla="*/ 4250 w 9751"/>
              <a:gd name="connsiteY9" fmla="*/ 9581 h 10000"/>
              <a:gd name="connsiteX10" fmla="*/ 4250 w 9751"/>
              <a:gd name="connsiteY10" fmla="*/ 9442 h 10000"/>
              <a:gd name="connsiteX11" fmla="*/ 4250 w 9751"/>
              <a:gd name="connsiteY11" fmla="*/ 9162 h 10000"/>
              <a:gd name="connsiteX12" fmla="*/ 3996 w 9751"/>
              <a:gd name="connsiteY12" fmla="*/ 8883 h 10000"/>
              <a:gd name="connsiteX13" fmla="*/ 3742 w 9751"/>
              <a:gd name="connsiteY13" fmla="*/ 8604 h 10000"/>
              <a:gd name="connsiteX14" fmla="*/ 2987 w 9751"/>
              <a:gd name="connsiteY14" fmla="*/ 8342 h 10000"/>
              <a:gd name="connsiteX15" fmla="*/ 2487 w 9751"/>
              <a:gd name="connsiteY15" fmla="*/ 7923 h 10000"/>
              <a:gd name="connsiteX16" fmla="*/ 2238 w 9751"/>
              <a:gd name="connsiteY16" fmla="*/ 7784 h 10000"/>
              <a:gd name="connsiteX17" fmla="*/ 1982 w 9751"/>
              <a:gd name="connsiteY17" fmla="*/ 7644 h 10000"/>
              <a:gd name="connsiteX18" fmla="*/ 1982 w 9751"/>
              <a:gd name="connsiteY18" fmla="*/ 7504 h 10000"/>
              <a:gd name="connsiteX19" fmla="*/ 1982 w 9751"/>
              <a:gd name="connsiteY19" fmla="*/ 7504 h 10000"/>
              <a:gd name="connsiteX20" fmla="*/ 2487 w 9751"/>
              <a:gd name="connsiteY20" fmla="*/ 7504 h 10000"/>
              <a:gd name="connsiteX21" fmla="*/ 2738 w 9751"/>
              <a:gd name="connsiteY21" fmla="*/ 7644 h 10000"/>
              <a:gd name="connsiteX22" fmla="*/ 3495 w 9751"/>
              <a:gd name="connsiteY22" fmla="*/ 7644 h 10000"/>
              <a:gd name="connsiteX23" fmla="*/ 3996 w 9751"/>
              <a:gd name="connsiteY23" fmla="*/ 7784 h 10000"/>
              <a:gd name="connsiteX24" fmla="*/ 4499 w 9751"/>
              <a:gd name="connsiteY24" fmla="*/ 7784 h 10000"/>
              <a:gd name="connsiteX25" fmla="*/ 5001 w 9751"/>
              <a:gd name="connsiteY25" fmla="*/ 7784 h 10000"/>
              <a:gd name="connsiteX26" fmla="*/ 5255 w 9751"/>
              <a:gd name="connsiteY26" fmla="*/ 7644 h 10000"/>
              <a:gd name="connsiteX27" fmla="*/ 5506 w 9751"/>
              <a:gd name="connsiteY27" fmla="*/ 7644 h 10000"/>
              <a:gd name="connsiteX28" fmla="*/ 5506 w 9751"/>
              <a:gd name="connsiteY28" fmla="*/ 7504 h 10000"/>
              <a:gd name="connsiteX29" fmla="*/ 5757 w 9751"/>
              <a:gd name="connsiteY29" fmla="*/ 7365 h 10000"/>
              <a:gd name="connsiteX30" fmla="*/ 5757 w 9751"/>
              <a:gd name="connsiteY30" fmla="*/ 7086 h 10000"/>
              <a:gd name="connsiteX31" fmla="*/ 5757 w 9751"/>
              <a:gd name="connsiteY31" fmla="*/ 6946 h 10000"/>
              <a:gd name="connsiteX32" fmla="*/ 6008 w 9751"/>
              <a:gd name="connsiteY32" fmla="*/ 6527 h 10000"/>
              <a:gd name="connsiteX33" fmla="*/ 6008 w 9751"/>
              <a:gd name="connsiteY33" fmla="*/ 6248 h 10000"/>
              <a:gd name="connsiteX34" fmla="*/ 6261 w 9751"/>
              <a:gd name="connsiteY34" fmla="*/ 5969 h 10000"/>
              <a:gd name="connsiteX35" fmla="*/ 6510 w 9751"/>
              <a:gd name="connsiteY35" fmla="*/ 5131 h 10000"/>
              <a:gd name="connsiteX36" fmla="*/ 6510 w 9751"/>
              <a:gd name="connsiteY36" fmla="*/ 4450 h 10000"/>
              <a:gd name="connsiteX37" fmla="*/ 6765 w 9751"/>
              <a:gd name="connsiteY37" fmla="*/ 3613 h 10000"/>
              <a:gd name="connsiteX38" fmla="*/ 6765 w 9751"/>
              <a:gd name="connsiteY38" fmla="*/ 2914 h 10000"/>
              <a:gd name="connsiteX39" fmla="*/ 6765 w 9751"/>
              <a:gd name="connsiteY39" fmla="*/ 2635 h 10000"/>
              <a:gd name="connsiteX40" fmla="*/ 6765 w 9751"/>
              <a:gd name="connsiteY40" fmla="*/ 2216 h 10000"/>
              <a:gd name="connsiteX41" fmla="*/ 6765 w 9751"/>
              <a:gd name="connsiteY41" fmla="*/ 1937 h 10000"/>
              <a:gd name="connsiteX42" fmla="*/ 6510 w 9751"/>
              <a:gd name="connsiteY42" fmla="*/ 1798 h 10000"/>
              <a:gd name="connsiteX43" fmla="*/ 6510 w 9751"/>
              <a:gd name="connsiteY43" fmla="*/ 1536 h 10000"/>
              <a:gd name="connsiteX44" fmla="*/ 6510 w 9751"/>
              <a:gd name="connsiteY44" fmla="*/ 1396 h 10000"/>
              <a:gd name="connsiteX45" fmla="*/ 6510 w 9751"/>
              <a:gd name="connsiteY45" fmla="*/ 1257 h 10000"/>
              <a:gd name="connsiteX46" fmla="*/ 6510 w 9751"/>
              <a:gd name="connsiteY46" fmla="*/ 1257 h 10000"/>
              <a:gd name="connsiteX47" fmla="*/ 6261 w 9751"/>
              <a:gd name="connsiteY47" fmla="*/ 1117 h 10000"/>
              <a:gd name="connsiteX48" fmla="*/ 5757 w 9751"/>
              <a:gd name="connsiteY48" fmla="*/ 1117 h 10000"/>
              <a:gd name="connsiteX49" fmla="*/ 5255 w 9751"/>
              <a:gd name="connsiteY49" fmla="*/ 977 h 10000"/>
              <a:gd name="connsiteX50" fmla="*/ 4250 w 9751"/>
              <a:gd name="connsiteY50" fmla="*/ 1117 h 10000"/>
              <a:gd name="connsiteX51" fmla="*/ 3495 w 9751"/>
              <a:gd name="connsiteY51" fmla="*/ 1117 h 10000"/>
              <a:gd name="connsiteX52" fmla="*/ 2238 w 9751"/>
              <a:gd name="connsiteY52" fmla="*/ 1117 h 10000"/>
              <a:gd name="connsiteX53" fmla="*/ 1229 w 9751"/>
              <a:gd name="connsiteY53" fmla="*/ 1257 h 10000"/>
              <a:gd name="connsiteX54" fmla="*/ 0 w 9751"/>
              <a:gd name="connsiteY54" fmla="*/ 698 h 10000"/>
              <a:gd name="connsiteX55" fmla="*/ 759 w 9751"/>
              <a:gd name="connsiteY55" fmla="*/ 558 h 10000"/>
              <a:gd name="connsiteX56" fmla="*/ 1732 w 9751"/>
              <a:gd name="connsiteY56" fmla="*/ 558 h 10000"/>
              <a:gd name="connsiteX57" fmla="*/ 2487 w 9751"/>
              <a:gd name="connsiteY57" fmla="*/ 558 h 10000"/>
              <a:gd name="connsiteX58" fmla="*/ 3242 w 9751"/>
              <a:gd name="connsiteY58" fmla="*/ 419 h 10000"/>
              <a:gd name="connsiteX59" fmla="*/ 3742 w 9751"/>
              <a:gd name="connsiteY59" fmla="*/ 419 h 10000"/>
              <a:gd name="connsiteX60" fmla="*/ 4250 w 9751"/>
              <a:gd name="connsiteY60" fmla="*/ 419 h 10000"/>
              <a:gd name="connsiteX61" fmla="*/ 4749 w 9751"/>
              <a:gd name="connsiteY61" fmla="*/ 279 h 10000"/>
              <a:gd name="connsiteX62" fmla="*/ 5255 w 9751"/>
              <a:gd name="connsiteY62" fmla="*/ 279 h 10000"/>
              <a:gd name="connsiteX63" fmla="*/ 5506 w 9751"/>
              <a:gd name="connsiteY63" fmla="*/ 279 h 10000"/>
              <a:gd name="connsiteX64" fmla="*/ 5757 w 9751"/>
              <a:gd name="connsiteY64" fmla="*/ 140 h 10000"/>
              <a:gd name="connsiteX65" fmla="*/ 5757 w 9751"/>
              <a:gd name="connsiteY65" fmla="*/ 140 h 10000"/>
              <a:gd name="connsiteX66" fmla="*/ 6008 w 9751"/>
              <a:gd name="connsiteY66" fmla="*/ 140 h 10000"/>
              <a:gd name="connsiteX67" fmla="*/ 6008 w 9751"/>
              <a:gd name="connsiteY67" fmla="*/ 140 h 10000"/>
              <a:gd name="connsiteX68" fmla="*/ 6510 w 9751"/>
              <a:gd name="connsiteY68" fmla="*/ 0 h 10000"/>
              <a:gd name="connsiteX69" fmla="*/ 6982 w 9751"/>
              <a:gd name="connsiteY69" fmla="*/ 140 h 10000"/>
              <a:gd name="connsiteX70" fmla="*/ 7235 w 9751"/>
              <a:gd name="connsiteY70" fmla="*/ 140 h 10000"/>
              <a:gd name="connsiteX71" fmla="*/ 7738 w 9751"/>
              <a:gd name="connsiteY71" fmla="*/ 279 h 10000"/>
              <a:gd name="connsiteX72" fmla="*/ 8245 w 9751"/>
              <a:gd name="connsiteY72" fmla="*/ 558 h 10000"/>
              <a:gd name="connsiteX73" fmla="*/ 8746 w 9751"/>
              <a:gd name="connsiteY73" fmla="*/ 698 h 10000"/>
              <a:gd name="connsiteX74" fmla="*/ 9250 w 9751"/>
              <a:gd name="connsiteY74" fmla="*/ 977 h 10000"/>
              <a:gd name="connsiteX75" fmla="*/ 9499 w 9751"/>
              <a:gd name="connsiteY75" fmla="*/ 1117 h 10000"/>
              <a:gd name="connsiteX76" fmla="*/ 9751 w 9751"/>
              <a:gd name="connsiteY76" fmla="*/ 1117 h 10000"/>
              <a:gd name="connsiteX77" fmla="*/ 9499 w 9751"/>
              <a:gd name="connsiteY77" fmla="*/ 1257 h 10000"/>
              <a:gd name="connsiteX78" fmla="*/ 9250 w 9751"/>
              <a:gd name="connsiteY78" fmla="*/ 1396 h 10000"/>
              <a:gd name="connsiteX79" fmla="*/ 9250 w 9751"/>
              <a:gd name="connsiteY79" fmla="*/ 1536 h 10000"/>
              <a:gd name="connsiteX80" fmla="*/ 9250 w 9751"/>
              <a:gd name="connsiteY80" fmla="*/ 1675 h 10000"/>
              <a:gd name="connsiteX81" fmla="*/ 8995 w 9751"/>
              <a:gd name="connsiteY81" fmla="*/ 1798 h 10000"/>
              <a:gd name="connsiteX82" fmla="*/ 8995 w 9751"/>
              <a:gd name="connsiteY82" fmla="*/ 1937 h 10000"/>
              <a:gd name="connsiteX83" fmla="*/ 8995 w 9751"/>
              <a:gd name="connsiteY83" fmla="*/ 2077 h 10000"/>
              <a:gd name="connsiteX84" fmla="*/ 8995 w 9751"/>
              <a:gd name="connsiteY84" fmla="*/ 2356 h 10000"/>
              <a:gd name="connsiteX85" fmla="*/ 8995 w 9751"/>
              <a:gd name="connsiteY85" fmla="*/ 2635 h 10000"/>
              <a:gd name="connsiteX86" fmla="*/ 8995 w 9751"/>
              <a:gd name="connsiteY86" fmla="*/ 2914 h 10000"/>
              <a:gd name="connsiteX87" fmla="*/ 8746 w 9751"/>
              <a:gd name="connsiteY87" fmla="*/ 3613 h 10000"/>
              <a:gd name="connsiteX88" fmla="*/ 8746 w 9751"/>
              <a:gd name="connsiteY88" fmla="*/ 4171 h 10000"/>
              <a:gd name="connsiteX89" fmla="*/ 8746 w 9751"/>
              <a:gd name="connsiteY89" fmla="*/ 4729 h 10000"/>
              <a:gd name="connsiteX90" fmla="*/ 8746 w 9751"/>
              <a:gd name="connsiteY90" fmla="*/ 5271 h 10000"/>
              <a:gd name="connsiteX91" fmla="*/ 8495 w 9751"/>
              <a:gd name="connsiteY91" fmla="*/ 5689 h 10000"/>
              <a:gd name="connsiteX92" fmla="*/ 8495 w 9751"/>
              <a:gd name="connsiteY92" fmla="*/ 6108 h 10000"/>
              <a:gd name="connsiteX93" fmla="*/ 8245 w 9751"/>
              <a:gd name="connsiteY93" fmla="*/ 6667 h 10000"/>
              <a:gd name="connsiteX94" fmla="*/ 7990 w 9751"/>
              <a:gd name="connsiteY94" fmla="*/ 7225 h 10000"/>
              <a:gd name="connsiteX95" fmla="*/ 7738 w 9751"/>
              <a:gd name="connsiteY95" fmla="*/ 7784 h 10000"/>
              <a:gd name="connsiteX96" fmla="*/ 7235 w 9751"/>
              <a:gd name="connsiteY96" fmla="*/ 8202 h 10000"/>
              <a:gd name="connsiteX97" fmla="*/ 6982 w 9751"/>
              <a:gd name="connsiteY97" fmla="*/ 8604 h 10000"/>
              <a:gd name="connsiteX98" fmla="*/ 6510 w 9751"/>
              <a:gd name="connsiteY98" fmla="*/ 9023 h 10000"/>
              <a:gd name="connsiteX99" fmla="*/ 6510 w 9751"/>
              <a:gd name="connsiteY99" fmla="*/ 9023 h 10000"/>
              <a:gd name="connsiteX0" fmla="*/ 5898 w 9222"/>
              <a:gd name="connsiteY0" fmla="*/ 9023 h 10000"/>
              <a:gd name="connsiteX1" fmla="*/ 5643 w 9222"/>
              <a:gd name="connsiteY1" fmla="*/ 9302 h 10000"/>
              <a:gd name="connsiteX2" fmla="*/ 5383 w 9222"/>
              <a:gd name="connsiteY2" fmla="*/ 9581 h 10000"/>
              <a:gd name="connsiteX3" fmla="*/ 5126 w 9222"/>
              <a:gd name="connsiteY3" fmla="*/ 9721 h 10000"/>
              <a:gd name="connsiteX4" fmla="*/ 4869 w 9222"/>
              <a:gd name="connsiteY4" fmla="*/ 9860 h 10000"/>
              <a:gd name="connsiteX5" fmla="*/ 4351 w 9222"/>
              <a:gd name="connsiteY5" fmla="*/ 10000 h 10000"/>
              <a:gd name="connsiteX6" fmla="*/ 3836 w 9222"/>
              <a:gd name="connsiteY6" fmla="*/ 10000 h 10000"/>
              <a:gd name="connsiteX7" fmla="*/ 3581 w 9222"/>
              <a:gd name="connsiteY7" fmla="*/ 9860 h 10000"/>
              <a:gd name="connsiteX8" fmla="*/ 3581 w 9222"/>
              <a:gd name="connsiteY8" fmla="*/ 9860 h 10000"/>
              <a:gd name="connsiteX9" fmla="*/ 3581 w 9222"/>
              <a:gd name="connsiteY9" fmla="*/ 9581 h 10000"/>
              <a:gd name="connsiteX10" fmla="*/ 3581 w 9222"/>
              <a:gd name="connsiteY10" fmla="*/ 9442 h 10000"/>
              <a:gd name="connsiteX11" fmla="*/ 3581 w 9222"/>
              <a:gd name="connsiteY11" fmla="*/ 9162 h 10000"/>
              <a:gd name="connsiteX12" fmla="*/ 3320 w 9222"/>
              <a:gd name="connsiteY12" fmla="*/ 8883 h 10000"/>
              <a:gd name="connsiteX13" fmla="*/ 3060 w 9222"/>
              <a:gd name="connsiteY13" fmla="*/ 8604 h 10000"/>
              <a:gd name="connsiteX14" fmla="*/ 2285 w 9222"/>
              <a:gd name="connsiteY14" fmla="*/ 8342 h 10000"/>
              <a:gd name="connsiteX15" fmla="*/ 1773 w 9222"/>
              <a:gd name="connsiteY15" fmla="*/ 7923 h 10000"/>
              <a:gd name="connsiteX16" fmla="*/ 1517 w 9222"/>
              <a:gd name="connsiteY16" fmla="*/ 7784 h 10000"/>
              <a:gd name="connsiteX17" fmla="*/ 1255 w 9222"/>
              <a:gd name="connsiteY17" fmla="*/ 7644 h 10000"/>
              <a:gd name="connsiteX18" fmla="*/ 1255 w 9222"/>
              <a:gd name="connsiteY18" fmla="*/ 7504 h 10000"/>
              <a:gd name="connsiteX19" fmla="*/ 1255 w 9222"/>
              <a:gd name="connsiteY19" fmla="*/ 7504 h 10000"/>
              <a:gd name="connsiteX20" fmla="*/ 1773 w 9222"/>
              <a:gd name="connsiteY20" fmla="*/ 7504 h 10000"/>
              <a:gd name="connsiteX21" fmla="*/ 2030 w 9222"/>
              <a:gd name="connsiteY21" fmla="*/ 7644 h 10000"/>
              <a:gd name="connsiteX22" fmla="*/ 2806 w 9222"/>
              <a:gd name="connsiteY22" fmla="*/ 7644 h 10000"/>
              <a:gd name="connsiteX23" fmla="*/ 3320 w 9222"/>
              <a:gd name="connsiteY23" fmla="*/ 7784 h 10000"/>
              <a:gd name="connsiteX24" fmla="*/ 3836 w 9222"/>
              <a:gd name="connsiteY24" fmla="*/ 7784 h 10000"/>
              <a:gd name="connsiteX25" fmla="*/ 4351 w 9222"/>
              <a:gd name="connsiteY25" fmla="*/ 7784 h 10000"/>
              <a:gd name="connsiteX26" fmla="*/ 4611 w 9222"/>
              <a:gd name="connsiteY26" fmla="*/ 7644 h 10000"/>
              <a:gd name="connsiteX27" fmla="*/ 4869 w 9222"/>
              <a:gd name="connsiteY27" fmla="*/ 7644 h 10000"/>
              <a:gd name="connsiteX28" fmla="*/ 4869 w 9222"/>
              <a:gd name="connsiteY28" fmla="*/ 7504 h 10000"/>
              <a:gd name="connsiteX29" fmla="*/ 5126 w 9222"/>
              <a:gd name="connsiteY29" fmla="*/ 7365 h 10000"/>
              <a:gd name="connsiteX30" fmla="*/ 5126 w 9222"/>
              <a:gd name="connsiteY30" fmla="*/ 7086 h 10000"/>
              <a:gd name="connsiteX31" fmla="*/ 5126 w 9222"/>
              <a:gd name="connsiteY31" fmla="*/ 6946 h 10000"/>
              <a:gd name="connsiteX32" fmla="*/ 5383 w 9222"/>
              <a:gd name="connsiteY32" fmla="*/ 6527 h 10000"/>
              <a:gd name="connsiteX33" fmla="*/ 5383 w 9222"/>
              <a:gd name="connsiteY33" fmla="*/ 6248 h 10000"/>
              <a:gd name="connsiteX34" fmla="*/ 5643 w 9222"/>
              <a:gd name="connsiteY34" fmla="*/ 5969 h 10000"/>
              <a:gd name="connsiteX35" fmla="*/ 5898 w 9222"/>
              <a:gd name="connsiteY35" fmla="*/ 5131 h 10000"/>
              <a:gd name="connsiteX36" fmla="*/ 5898 w 9222"/>
              <a:gd name="connsiteY36" fmla="*/ 4450 h 10000"/>
              <a:gd name="connsiteX37" fmla="*/ 6160 w 9222"/>
              <a:gd name="connsiteY37" fmla="*/ 3613 h 10000"/>
              <a:gd name="connsiteX38" fmla="*/ 6160 w 9222"/>
              <a:gd name="connsiteY38" fmla="*/ 2914 h 10000"/>
              <a:gd name="connsiteX39" fmla="*/ 6160 w 9222"/>
              <a:gd name="connsiteY39" fmla="*/ 2635 h 10000"/>
              <a:gd name="connsiteX40" fmla="*/ 6160 w 9222"/>
              <a:gd name="connsiteY40" fmla="*/ 2216 h 10000"/>
              <a:gd name="connsiteX41" fmla="*/ 6160 w 9222"/>
              <a:gd name="connsiteY41" fmla="*/ 1937 h 10000"/>
              <a:gd name="connsiteX42" fmla="*/ 5898 w 9222"/>
              <a:gd name="connsiteY42" fmla="*/ 1798 h 10000"/>
              <a:gd name="connsiteX43" fmla="*/ 5898 w 9222"/>
              <a:gd name="connsiteY43" fmla="*/ 1536 h 10000"/>
              <a:gd name="connsiteX44" fmla="*/ 5898 w 9222"/>
              <a:gd name="connsiteY44" fmla="*/ 1396 h 10000"/>
              <a:gd name="connsiteX45" fmla="*/ 5898 w 9222"/>
              <a:gd name="connsiteY45" fmla="*/ 1257 h 10000"/>
              <a:gd name="connsiteX46" fmla="*/ 5898 w 9222"/>
              <a:gd name="connsiteY46" fmla="*/ 1257 h 10000"/>
              <a:gd name="connsiteX47" fmla="*/ 5643 w 9222"/>
              <a:gd name="connsiteY47" fmla="*/ 1117 h 10000"/>
              <a:gd name="connsiteX48" fmla="*/ 5126 w 9222"/>
              <a:gd name="connsiteY48" fmla="*/ 1117 h 10000"/>
              <a:gd name="connsiteX49" fmla="*/ 4611 w 9222"/>
              <a:gd name="connsiteY49" fmla="*/ 977 h 10000"/>
              <a:gd name="connsiteX50" fmla="*/ 3581 w 9222"/>
              <a:gd name="connsiteY50" fmla="*/ 1117 h 10000"/>
              <a:gd name="connsiteX51" fmla="*/ 2806 w 9222"/>
              <a:gd name="connsiteY51" fmla="*/ 1117 h 10000"/>
              <a:gd name="connsiteX52" fmla="*/ 1517 w 9222"/>
              <a:gd name="connsiteY52" fmla="*/ 1117 h 10000"/>
              <a:gd name="connsiteX53" fmla="*/ 482 w 9222"/>
              <a:gd name="connsiteY53" fmla="*/ 1257 h 10000"/>
              <a:gd name="connsiteX54" fmla="*/ 0 w 9222"/>
              <a:gd name="connsiteY54" fmla="*/ 558 h 10000"/>
              <a:gd name="connsiteX55" fmla="*/ 998 w 9222"/>
              <a:gd name="connsiteY55" fmla="*/ 558 h 10000"/>
              <a:gd name="connsiteX56" fmla="*/ 1773 w 9222"/>
              <a:gd name="connsiteY56" fmla="*/ 558 h 10000"/>
              <a:gd name="connsiteX57" fmla="*/ 2547 w 9222"/>
              <a:gd name="connsiteY57" fmla="*/ 419 h 10000"/>
              <a:gd name="connsiteX58" fmla="*/ 3060 w 9222"/>
              <a:gd name="connsiteY58" fmla="*/ 419 h 10000"/>
              <a:gd name="connsiteX59" fmla="*/ 3581 w 9222"/>
              <a:gd name="connsiteY59" fmla="*/ 419 h 10000"/>
              <a:gd name="connsiteX60" fmla="*/ 4092 w 9222"/>
              <a:gd name="connsiteY60" fmla="*/ 279 h 10000"/>
              <a:gd name="connsiteX61" fmla="*/ 4611 w 9222"/>
              <a:gd name="connsiteY61" fmla="*/ 279 h 10000"/>
              <a:gd name="connsiteX62" fmla="*/ 4869 w 9222"/>
              <a:gd name="connsiteY62" fmla="*/ 279 h 10000"/>
              <a:gd name="connsiteX63" fmla="*/ 5126 w 9222"/>
              <a:gd name="connsiteY63" fmla="*/ 140 h 10000"/>
              <a:gd name="connsiteX64" fmla="*/ 5126 w 9222"/>
              <a:gd name="connsiteY64" fmla="*/ 140 h 10000"/>
              <a:gd name="connsiteX65" fmla="*/ 5383 w 9222"/>
              <a:gd name="connsiteY65" fmla="*/ 140 h 10000"/>
              <a:gd name="connsiteX66" fmla="*/ 5383 w 9222"/>
              <a:gd name="connsiteY66" fmla="*/ 140 h 10000"/>
              <a:gd name="connsiteX67" fmla="*/ 5898 w 9222"/>
              <a:gd name="connsiteY67" fmla="*/ 0 h 10000"/>
              <a:gd name="connsiteX68" fmla="*/ 6382 w 9222"/>
              <a:gd name="connsiteY68" fmla="*/ 140 h 10000"/>
              <a:gd name="connsiteX69" fmla="*/ 6642 w 9222"/>
              <a:gd name="connsiteY69" fmla="*/ 140 h 10000"/>
              <a:gd name="connsiteX70" fmla="*/ 7158 w 9222"/>
              <a:gd name="connsiteY70" fmla="*/ 279 h 10000"/>
              <a:gd name="connsiteX71" fmla="*/ 7678 w 9222"/>
              <a:gd name="connsiteY71" fmla="*/ 558 h 10000"/>
              <a:gd name="connsiteX72" fmla="*/ 8191 w 9222"/>
              <a:gd name="connsiteY72" fmla="*/ 698 h 10000"/>
              <a:gd name="connsiteX73" fmla="*/ 8708 w 9222"/>
              <a:gd name="connsiteY73" fmla="*/ 977 h 10000"/>
              <a:gd name="connsiteX74" fmla="*/ 8964 w 9222"/>
              <a:gd name="connsiteY74" fmla="*/ 1117 h 10000"/>
              <a:gd name="connsiteX75" fmla="*/ 9222 w 9222"/>
              <a:gd name="connsiteY75" fmla="*/ 1117 h 10000"/>
              <a:gd name="connsiteX76" fmla="*/ 8964 w 9222"/>
              <a:gd name="connsiteY76" fmla="*/ 1257 h 10000"/>
              <a:gd name="connsiteX77" fmla="*/ 8708 w 9222"/>
              <a:gd name="connsiteY77" fmla="*/ 1396 h 10000"/>
              <a:gd name="connsiteX78" fmla="*/ 8708 w 9222"/>
              <a:gd name="connsiteY78" fmla="*/ 1536 h 10000"/>
              <a:gd name="connsiteX79" fmla="*/ 8708 w 9222"/>
              <a:gd name="connsiteY79" fmla="*/ 1675 h 10000"/>
              <a:gd name="connsiteX80" fmla="*/ 8447 w 9222"/>
              <a:gd name="connsiteY80" fmla="*/ 1798 h 10000"/>
              <a:gd name="connsiteX81" fmla="*/ 8447 w 9222"/>
              <a:gd name="connsiteY81" fmla="*/ 1937 h 10000"/>
              <a:gd name="connsiteX82" fmla="*/ 8447 w 9222"/>
              <a:gd name="connsiteY82" fmla="*/ 2077 h 10000"/>
              <a:gd name="connsiteX83" fmla="*/ 8447 w 9222"/>
              <a:gd name="connsiteY83" fmla="*/ 2356 h 10000"/>
              <a:gd name="connsiteX84" fmla="*/ 8447 w 9222"/>
              <a:gd name="connsiteY84" fmla="*/ 2635 h 10000"/>
              <a:gd name="connsiteX85" fmla="*/ 8447 w 9222"/>
              <a:gd name="connsiteY85" fmla="*/ 2914 h 10000"/>
              <a:gd name="connsiteX86" fmla="*/ 8191 w 9222"/>
              <a:gd name="connsiteY86" fmla="*/ 3613 h 10000"/>
              <a:gd name="connsiteX87" fmla="*/ 8191 w 9222"/>
              <a:gd name="connsiteY87" fmla="*/ 4171 h 10000"/>
              <a:gd name="connsiteX88" fmla="*/ 8191 w 9222"/>
              <a:gd name="connsiteY88" fmla="*/ 4729 h 10000"/>
              <a:gd name="connsiteX89" fmla="*/ 8191 w 9222"/>
              <a:gd name="connsiteY89" fmla="*/ 5271 h 10000"/>
              <a:gd name="connsiteX90" fmla="*/ 7934 w 9222"/>
              <a:gd name="connsiteY90" fmla="*/ 5689 h 10000"/>
              <a:gd name="connsiteX91" fmla="*/ 7934 w 9222"/>
              <a:gd name="connsiteY91" fmla="*/ 6108 h 10000"/>
              <a:gd name="connsiteX92" fmla="*/ 7678 w 9222"/>
              <a:gd name="connsiteY92" fmla="*/ 6667 h 10000"/>
              <a:gd name="connsiteX93" fmla="*/ 7416 w 9222"/>
              <a:gd name="connsiteY93" fmla="*/ 7225 h 10000"/>
              <a:gd name="connsiteX94" fmla="*/ 7158 w 9222"/>
              <a:gd name="connsiteY94" fmla="*/ 7784 h 10000"/>
              <a:gd name="connsiteX95" fmla="*/ 6642 w 9222"/>
              <a:gd name="connsiteY95" fmla="*/ 8202 h 10000"/>
              <a:gd name="connsiteX96" fmla="*/ 6382 w 9222"/>
              <a:gd name="connsiteY96" fmla="*/ 8604 h 10000"/>
              <a:gd name="connsiteX97" fmla="*/ 5898 w 9222"/>
              <a:gd name="connsiteY97" fmla="*/ 9023 h 10000"/>
              <a:gd name="connsiteX98" fmla="*/ 5898 w 9222"/>
              <a:gd name="connsiteY98" fmla="*/ 9023 h 10000"/>
              <a:gd name="connsiteX0" fmla="*/ 6396 w 10000"/>
              <a:gd name="connsiteY0" fmla="*/ 9023 h 10000"/>
              <a:gd name="connsiteX1" fmla="*/ 6119 w 10000"/>
              <a:gd name="connsiteY1" fmla="*/ 9302 h 10000"/>
              <a:gd name="connsiteX2" fmla="*/ 5837 w 10000"/>
              <a:gd name="connsiteY2" fmla="*/ 9581 h 10000"/>
              <a:gd name="connsiteX3" fmla="*/ 5558 w 10000"/>
              <a:gd name="connsiteY3" fmla="*/ 9721 h 10000"/>
              <a:gd name="connsiteX4" fmla="*/ 5280 w 10000"/>
              <a:gd name="connsiteY4" fmla="*/ 9860 h 10000"/>
              <a:gd name="connsiteX5" fmla="*/ 4718 w 10000"/>
              <a:gd name="connsiteY5" fmla="*/ 10000 h 10000"/>
              <a:gd name="connsiteX6" fmla="*/ 4160 w 10000"/>
              <a:gd name="connsiteY6" fmla="*/ 10000 h 10000"/>
              <a:gd name="connsiteX7" fmla="*/ 3883 w 10000"/>
              <a:gd name="connsiteY7" fmla="*/ 9860 h 10000"/>
              <a:gd name="connsiteX8" fmla="*/ 3883 w 10000"/>
              <a:gd name="connsiteY8" fmla="*/ 9860 h 10000"/>
              <a:gd name="connsiteX9" fmla="*/ 3883 w 10000"/>
              <a:gd name="connsiteY9" fmla="*/ 9581 h 10000"/>
              <a:gd name="connsiteX10" fmla="*/ 3883 w 10000"/>
              <a:gd name="connsiteY10" fmla="*/ 9442 h 10000"/>
              <a:gd name="connsiteX11" fmla="*/ 3883 w 10000"/>
              <a:gd name="connsiteY11" fmla="*/ 9162 h 10000"/>
              <a:gd name="connsiteX12" fmla="*/ 3600 w 10000"/>
              <a:gd name="connsiteY12" fmla="*/ 8883 h 10000"/>
              <a:gd name="connsiteX13" fmla="*/ 3318 w 10000"/>
              <a:gd name="connsiteY13" fmla="*/ 8604 h 10000"/>
              <a:gd name="connsiteX14" fmla="*/ 2478 w 10000"/>
              <a:gd name="connsiteY14" fmla="*/ 8342 h 10000"/>
              <a:gd name="connsiteX15" fmla="*/ 1923 w 10000"/>
              <a:gd name="connsiteY15" fmla="*/ 7923 h 10000"/>
              <a:gd name="connsiteX16" fmla="*/ 1645 w 10000"/>
              <a:gd name="connsiteY16" fmla="*/ 7784 h 10000"/>
              <a:gd name="connsiteX17" fmla="*/ 1361 w 10000"/>
              <a:gd name="connsiteY17" fmla="*/ 7644 h 10000"/>
              <a:gd name="connsiteX18" fmla="*/ 1361 w 10000"/>
              <a:gd name="connsiteY18" fmla="*/ 7504 h 10000"/>
              <a:gd name="connsiteX19" fmla="*/ 1361 w 10000"/>
              <a:gd name="connsiteY19" fmla="*/ 7504 h 10000"/>
              <a:gd name="connsiteX20" fmla="*/ 1923 w 10000"/>
              <a:gd name="connsiteY20" fmla="*/ 7504 h 10000"/>
              <a:gd name="connsiteX21" fmla="*/ 2201 w 10000"/>
              <a:gd name="connsiteY21" fmla="*/ 7644 h 10000"/>
              <a:gd name="connsiteX22" fmla="*/ 3043 w 10000"/>
              <a:gd name="connsiteY22" fmla="*/ 7644 h 10000"/>
              <a:gd name="connsiteX23" fmla="*/ 3600 w 10000"/>
              <a:gd name="connsiteY23" fmla="*/ 7784 h 10000"/>
              <a:gd name="connsiteX24" fmla="*/ 4160 w 10000"/>
              <a:gd name="connsiteY24" fmla="*/ 7784 h 10000"/>
              <a:gd name="connsiteX25" fmla="*/ 4718 w 10000"/>
              <a:gd name="connsiteY25" fmla="*/ 7784 h 10000"/>
              <a:gd name="connsiteX26" fmla="*/ 5000 w 10000"/>
              <a:gd name="connsiteY26" fmla="*/ 7644 h 10000"/>
              <a:gd name="connsiteX27" fmla="*/ 5280 w 10000"/>
              <a:gd name="connsiteY27" fmla="*/ 7644 h 10000"/>
              <a:gd name="connsiteX28" fmla="*/ 5280 w 10000"/>
              <a:gd name="connsiteY28" fmla="*/ 7504 h 10000"/>
              <a:gd name="connsiteX29" fmla="*/ 5558 w 10000"/>
              <a:gd name="connsiteY29" fmla="*/ 7365 h 10000"/>
              <a:gd name="connsiteX30" fmla="*/ 5558 w 10000"/>
              <a:gd name="connsiteY30" fmla="*/ 7086 h 10000"/>
              <a:gd name="connsiteX31" fmla="*/ 5558 w 10000"/>
              <a:gd name="connsiteY31" fmla="*/ 6946 h 10000"/>
              <a:gd name="connsiteX32" fmla="*/ 5837 w 10000"/>
              <a:gd name="connsiteY32" fmla="*/ 6527 h 10000"/>
              <a:gd name="connsiteX33" fmla="*/ 5837 w 10000"/>
              <a:gd name="connsiteY33" fmla="*/ 6248 h 10000"/>
              <a:gd name="connsiteX34" fmla="*/ 6119 w 10000"/>
              <a:gd name="connsiteY34" fmla="*/ 5969 h 10000"/>
              <a:gd name="connsiteX35" fmla="*/ 6396 w 10000"/>
              <a:gd name="connsiteY35" fmla="*/ 5131 h 10000"/>
              <a:gd name="connsiteX36" fmla="*/ 6396 w 10000"/>
              <a:gd name="connsiteY36" fmla="*/ 4450 h 10000"/>
              <a:gd name="connsiteX37" fmla="*/ 6680 w 10000"/>
              <a:gd name="connsiteY37" fmla="*/ 3613 h 10000"/>
              <a:gd name="connsiteX38" fmla="*/ 6680 w 10000"/>
              <a:gd name="connsiteY38" fmla="*/ 2914 h 10000"/>
              <a:gd name="connsiteX39" fmla="*/ 6680 w 10000"/>
              <a:gd name="connsiteY39" fmla="*/ 2635 h 10000"/>
              <a:gd name="connsiteX40" fmla="*/ 6680 w 10000"/>
              <a:gd name="connsiteY40" fmla="*/ 2216 h 10000"/>
              <a:gd name="connsiteX41" fmla="*/ 6680 w 10000"/>
              <a:gd name="connsiteY41" fmla="*/ 1937 h 10000"/>
              <a:gd name="connsiteX42" fmla="*/ 6396 w 10000"/>
              <a:gd name="connsiteY42" fmla="*/ 1798 h 10000"/>
              <a:gd name="connsiteX43" fmla="*/ 6396 w 10000"/>
              <a:gd name="connsiteY43" fmla="*/ 1536 h 10000"/>
              <a:gd name="connsiteX44" fmla="*/ 6396 w 10000"/>
              <a:gd name="connsiteY44" fmla="*/ 1396 h 10000"/>
              <a:gd name="connsiteX45" fmla="*/ 6396 w 10000"/>
              <a:gd name="connsiteY45" fmla="*/ 1257 h 10000"/>
              <a:gd name="connsiteX46" fmla="*/ 6396 w 10000"/>
              <a:gd name="connsiteY46" fmla="*/ 1257 h 10000"/>
              <a:gd name="connsiteX47" fmla="*/ 6119 w 10000"/>
              <a:gd name="connsiteY47" fmla="*/ 1117 h 10000"/>
              <a:gd name="connsiteX48" fmla="*/ 5558 w 10000"/>
              <a:gd name="connsiteY48" fmla="*/ 1117 h 10000"/>
              <a:gd name="connsiteX49" fmla="*/ 5000 w 10000"/>
              <a:gd name="connsiteY49" fmla="*/ 977 h 10000"/>
              <a:gd name="connsiteX50" fmla="*/ 3883 w 10000"/>
              <a:gd name="connsiteY50" fmla="*/ 1117 h 10000"/>
              <a:gd name="connsiteX51" fmla="*/ 3043 w 10000"/>
              <a:gd name="connsiteY51" fmla="*/ 1117 h 10000"/>
              <a:gd name="connsiteX52" fmla="*/ 1645 w 10000"/>
              <a:gd name="connsiteY52" fmla="*/ 1117 h 10000"/>
              <a:gd name="connsiteX53" fmla="*/ 0 w 10000"/>
              <a:gd name="connsiteY53" fmla="*/ 558 h 10000"/>
              <a:gd name="connsiteX54" fmla="*/ 1082 w 10000"/>
              <a:gd name="connsiteY54" fmla="*/ 558 h 10000"/>
              <a:gd name="connsiteX55" fmla="*/ 1923 w 10000"/>
              <a:gd name="connsiteY55" fmla="*/ 558 h 10000"/>
              <a:gd name="connsiteX56" fmla="*/ 2762 w 10000"/>
              <a:gd name="connsiteY56" fmla="*/ 419 h 10000"/>
              <a:gd name="connsiteX57" fmla="*/ 3318 w 10000"/>
              <a:gd name="connsiteY57" fmla="*/ 419 h 10000"/>
              <a:gd name="connsiteX58" fmla="*/ 3883 w 10000"/>
              <a:gd name="connsiteY58" fmla="*/ 419 h 10000"/>
              <a:gd name="connsiteX59" fmla="*/ 4437 w 10000"/>
              <a:gd name="connsiteY59" fmla="*/ 279 h 10000"/>
              <a:gd name="connsiteX60" fmla="*/ 5000 w 10000"/>
              <a:gd name="connsiteY60" fmla="*/ 279 h 10000"/>
              <a:gd name="connsiteX61" fmla="*/ 5280 w 10000"/>
              <a:gd name="connsiteY61" fmla="*/ 279 h 10000"/>
              <a:gd name="connsiteX62" fmla="*/ 5558 w 10000"/>
              <a:gd name="connsiteY62" fmla="*/ 140 h 10000"/>
              <a:gd name="connsiteX63" fmla="*/ 5558 w 10000"/>
              <a:gd name="connsiteY63" fmla="*/ 140 h 10000"/>
              <a:gd name="connsiteX64" fmla="*/ 5837 w 10000"/>
              <a:gd name="connsiteY64" fmla="*/ 140 h 10000"/>
              <a:gd name="connsiteX65" fmla="*/ 5837 w 10000"/>
              <a:gd name="connsiteY65" fmla="*/ 140 h 10000"/>
              <a:gd name="connsiteX66" fmla="*/ 6396 w 10000"/>
              <a:gd name="connsiteY66" fmla="*/ 0 h 10000"/>
              <a:gd name="connsiteX67" fmla="*/ 6920 w 10000"/>
              <a:gd name="connsiteY67" fmla="*/ 140 h 10000"/>
              <a:gd name="connsiteX68" fmla="*/ 7202 w 10000"/>
              <a:gd name="connsiteY68" fmla="*/ 140 h 10000"/>
              <a:gd name="connsiteX69" fmla="*/ 7762 w 10000"/>
              <a:gd name="connsiteY69" fmla="*/ 279 h 10000"/>
              <a:gd name="connsiteX70" fmla="*/ 8326 w 10000"/>
              <a:gd name="connsiteY70" fmla="*/ 558 h 10000"/>
              <a:gd name="connsiteX71" fmla="*/ 8882 w 10000"/>
              <a:gd name="connsiteY71" fmla="*/ 698 h 10000"/>
              <a:gd name="connsiteX72" fmla="*/ 9443 w 10000"/>
              <a:gd name="connsiteY72" fmla="*/ 977 h 10000"/>
              <a:gd name="connsiteX73" fmla="*/ 9720 w 10000"/>
              <a:gd name="connsiteY73" fmla="*/ 1117 h 10000"/>
              <a:gd name="connsiteX74" fmla="*/ 10000 w 10000"/>
              <a:gd name="connsiteY74" fmla="*/ 1117 h 10000"/>
              <a:gd name="connsiteX75" fmla="*/ 9720 w 10000"/>
              <a:gd name="connsiteY75" fmla="*/ 1257 h 10000"/>
              <a:gd name="connsiteX76" fmla="*/ 9443 w 10000"/>
              <a:gd name="connsiteY76" fmla="*/ 1396 h 10000"/>
              <a:gd name="connsiteX77" fmla="*/ 9443 w 10000"/>
              <a:gd name="connsiteY77" fmla="*/ 1536 h 10000"/>
              <a:gd name="connsiteX78" fmla="*/ 9443 w 10000"/>
              <a:gd name="connsiteY78" fmla="*/ 1675 h 10000"/>
              <a:gd name="connsiteX79" fmla="*/ 9160 w 10000"/>
              <a:gd name="connsiteY79" fmla="*/ 1798 h 10000"/>
              <a:gd name="connsiteX80" fmla="*/ 9160 w 10000"/>
              <a:gd name="connsiteY80" fmla="*/ 1937 h 10000"/>
              <a:gd name="connsiteX81" fmla="*/ 9160 w 10000"/>
              <a:gd name="connsiteY81" fmla="*/ 2077 h 10000"/>
              <a:gd name="connsiteX82" fmla="*/ 9160 w 10000"/>
              <a:gd name="connsiteY82" fmla="*/ 2356 h 10000"/>
              <a:gd name="connsiteX83" fmla="*/ 9160 w 10000"/>
              <a:gd name="connsiteY83" fmla="*/ 2635 h 10000"/>
              <a:gd name="connsiteX84" fmla="*/ 9160 w 10000"/>
              <a:gd name="connsiteY84" fmla="*/ 2914 h 10000"/>
              <a:gd name="connsiteX85" fmla="*/ 8882 w 10000"/>
              <a:gd name="connsiteY85" fmla="*/ 3613 h 10000"/>
              <a:gd name="connsiteX86" fmla="*/ 8882 w 10000"/>
              <a:gd name="connsiteY86" fmla="*/ 4171 h 10000"/>
              <a:gd name="connsiteX87" fmla="*/ 8882 w 10000"/>
              <a:gd name="connsiteY87" fmla="*/ 4729 h 10000"/>
              <a:gd name="connsiteX88" fmla="*/ 8882 w 10000"/>
              <a:gd name="connsiteY88" fmla="*/ 5271 h 10000"/>
              <a:gd name="connsiteX89" fmla="*/ 8603 w 10000"/>
              <a:gd name="connsiteY89" fmla="*/ 5689 h 10000"/>
              <a:gd name="connsiteX90" fmla="*/ 8603 w 10000"/>
              <a:gd name="connsiteY90" fmla="*/ 6108 h 10000"/>
              <a:gd name="connsiteX91" fmla="*/ 8326 w 10000"/>
              <a:gd name="connsiteY91" fmla="*/ 6667 h 10000"/>
              <a:gd name="connsiteX92" fmla="*/ 8042 w 10000"/>
              <a:gd name="connsiteY92" fmla="*/ 7225 h 10000"/>
              <a:gd name="connsiteX93" fmla="*/ 7762 w 10000"/>
              <a:gd name="connsiteY93" fmla="*/ 7784 h 10000"/>
              <a:gd name="connsiteX94" fmla="*/ 7202 w 10000"/>
              <a:gd name="connsiteY94" fmla="*/ 8202 h 10000"/>
              <a:gd name="connsiteX95" fmla="*/ 6920 w 10000"/>
              <a:gd name="connsiteY95" fmla="*/ 8604 h 10000"/>
              <a:gd name="connsiteX96" fmla="*/ 6396 w 10000"/>
              <a:gd name="connsiteY96" fmla="*/ 9023 h 10000"/>
              <a:gd name="connsiteX97" fmla="*/ 6396 w 10000"/>
              <a:gd name="connsiteY97" fmla="*/ 9023 h 10000"/>
              <a:gd name="connsiteX0" fmla="*/ 5314 w 8918"/>
              <a:gd name="connsiteY0" fmla="*/ 9023 h 10000"/>
              <a:gd name="connsiteX1" fmla="*/ 5037 w 8918"/>
              <a:gd name="connsiteY1" fmla="*/ 9302 h 10000"/>
              <a:gd name="connsiteX2" fmla="*/ 4755 w 8918"/>
              <a:gd name="connsiteY2" fmla="*/ 9581 h 10000"/>
              <a:gd name="connsiteX3" fmla="*/ 4476 w 8918"/>
              <a:gd name="connsiteY3" fmla="*/ 9721 h 10000"/>
              <a:gd name="connsiteX4" fmla="*/ 4198 w 8918"/>
              <a:gd name="connsiteY4" fmla="*/ 9860 h 10000"/>
              <a:gd name="connsiteX5" fmla="*/ 3636 w 8918"/>
              <a:gd name="connsiteY5" fmla="*/ 10000 h 10000"/>
              <a:gd name="connsiteX6" fmla="*/ 3078 w 8918"/>
              <a:gd name="connsiteY6" fmla="*/ 10000 h 10000"/>
              <a:gd name="connsiteX7" fmla="*/ 2801 w 8918"/>
              <a:gd name="connsiteY7" fmla="*/ 9860 h 10000"/>
              <a:gd name="connsiteX8" fmla="*/ 2801 w 8918"/>
              <a:gd name="connsiteY8" fmla="*/ 9860 h 10000"/>
              <a:gd name="connsiteX9" fmla="*/ 2801 w 8918"/>
              <a:gd name="connsiteY9" fmla="*/ 9581 h 10000"/>
              <a:gd name="connsiteX10" fmla="*/ 2801 w 8918"/>
              <a:gd name="connsiteY10" fmla="*/ 9442 h 10000"/>
              <a:gd name="connsiteX11" fmla="*/ 2801 w 8918"/>
              <a:gd name="connsiteY11" fmla="*/ 9162 h 10000"/>
              <a:gd name="connsiteX12" fmla="*/ 2518 w 8918"/>
              <a:gd name="connsiteY12" fmla="*/ 8883 h 10000"/>
              <a:gd name="connsiteX13" fmla="*/ 2236 w 8918"/>
              <a:gd name="connsiteY13" fmla="*/ 8604 h 10000"/>
              <a:gd name="connsiteX14" fmla="*/ 1396 w 8918"/>
              <a:gd name="connsiteY14" fmla="*/ 8342 h 10000"/>
              <a:gd name="connsiteX15" fmla="*/ 841 w 8918"/>
              <a:gd name="connsiteY15" fmla="*/ 7923 h 10000"/>
              <a:gd name="connsiteX16" fmla="*/ 563 w 8918"/>
              <a:gd name="connsiteY16" fmla="*/ 7784 h 10000"/>
              <a:gd name="connsiteX17" fmla="*/ 279 w 8918"/>
              <a:gd name="connsiteY17" fmla="*/ 7644 h 10000"/>
              <a:gd name="connsiteX18" fmla="*/ 279 w 8918"/>
              <a:gd name="connsiteY18" fmla="*/ 7504 h 10000"/>
              <a:gd name="connsiteX19" fmla="*/ 279 w 8918"/>
              <a:gd name="connsiteY19" fmla="*/ 7504 h 10000"/>
              <a:gd name="connsiteX20" fmla="*/ 841 w 8918"/>
              <a:gd name="connsiteY20" fmla="*/ 7504 h 10000"/>
              <a:gd name="connsiteX21" fmla="*/ 1119 w 8918"/>
              <a:gd name="connsiteY21" fmla="*/ 7644 h 10000"/>
              <a:gd name="connsiteX22" fmla="*/ 1961 w 8918"/>
              <a:gd name="connsiteY22" fmla="*/ 7644 h 10000"/>
              <a:gd name="connsiteX23" fmla="*/ 2518 w 8918"/>
              <a:gd name="connsiteY23" fmla="*/ 7784 h 10000"/>
              <a:gd name="connsiteX24" fmla="*/ 3078 w 8918"/>
              <a:gd name="connsiteY24" fmla="*/ 7784 h 10000"/>
              <a:gd name="connsiteX25" fmla="*/ 3636 w 8918"/>
              <a:gd name="connsiteY25" fmla="*/ 7784 h 10000"/>
              <a:gd name="connsiteX26" fmla="*/ 3918 w 8918"/>
              <a:gd name="connsiteY26" fmla="*/ 7644 h 10000"/>
              <a:gd name="connsiteX27" fmla="*/ 4198 w 8918"/>
              <a:gd name="connsiteY27" fmla="*/ 7644 h 10000"/>
              <a:gd name="connsiteX28" fmla="*/ 4198 w 8918"/>
              <a:gd name="connsiteY28" fmla="*/ 7504 h 10000"/>
              <a:gd name="connsiteX29" fmla="*/ 4476 w 8918"/>
              <a:gd name="connsiteY29" fmla="*/ 7365 h 10000"/>
              <a:gd name="connsiteX30" fmla="*/ 4476 w 8918"/>
              <a:gd name="connsiteY30" fmla="*/ 7086 h 10000"/>
              <a:gd name="connsiteX31" fmla="*/ 4476 w 8918"/>
              <a:gd name="connsiteY31" fmla="*/ 6946 h 10000"/>
              <a:gd name="connsiteX32" fmla="*/ 4755 w 8918"/>
              <a:gd name="connsiteY32" fmla="*/ 6527 h 10000"/>
              <a:gd name="connsiteX33" fmla="*/ 4755 w 8918"/>
              <a:gd name="connsiteY33" fmla="*/ 6248 h 10000"/>
              <a:gd name="connsiteX34" fmla="*/ 5037 w 8918"/>
              <a:gd name="connsiteY34" fmla="*/ 5969 h 10000"/>
              <a:gd name="connsiteX35" fmla="*/ 5314 w 8918"/>
              <a:gd name="connsiteY35" fmla="*/ 5131 h 10000"/>
              <a:gd name="connsiteX36" fmla="*/ 5314 w 8918"/>
              <a:gd name="connsiteY36" fmla="*/ 4450 h 10000"/>
              <a:gd name="connsiteX37" fmla="*/ 5598 w 8918"/>
              <a:gd name="connsiteY37" fmla="*/ 3613 h 10000"/>
              <a:gd name="connsiteX38" fmla="*/ 5598 w 8918"/>
              <a:gd name="connsiteY38" fmla="*/ 2914 h 10000"/>
              <a:gd name="connsiteX39" fmla="*/ 5598 w 8918"/>
              <a:gd name="connsiteY39" fmla="*/ 2635 h 10000"/>
              <a:gd name="connsiteX40" fmla="*/ 5598 w 8918"/>
              <a:gd name="connsiteY40" fmla="*/ 2216 h 10000"/>
              <a:gd name="connsiteX41" fmla="*/ 5598 w 8918"/>
              <a:gd name="connsiteY41" fmla="*/ 1937 h 10000"/>
              <a:gd name="connsiteX42" fmla="*/ 5314 w 8918"/>
              <a:gd name="connsiteY42" fmla="*/ 1798 h 10000"/>
              <a:gd name="connsiteX43" fmla="*/ 5314 w 8918"/>
              <a:gd name="connsiteY43" fmla="*/ 1536 h 10000"/>
              <a:gd name="connsiteX44" fmla="*/ 5314 w 8918"/>
              <a:gd name="connsiteY44" fmla="*/ 1396 h 10000"/>
              <a:gd name="connsiteX45" fmla="*/ 5314 w 8918"/>
              <a:gd name="connsiteY45" fmla="*/ 1257 h 10000"/>
              <a:gd name="connsiteX46" fmla="*/ 5314 w 8918"/>
              <a:gd name="connsiteY46" fmla="*/ 1257 h 10000"/>
              <a:gd name="connsiteX47" fmla="*/ 5037 w 8918"/>
              <a:gd name="connsiteY47" fmla="*/ 1117 h 10000"/>
              <a:gd name="connsiteX48" fmla="*/ 4476 w 8918"/>
              <a:gd name="connsiteY48" fmla="*/ 1117 h 10000"/>
              <a:gd name="connsiteX49" fmla="*/ 3918 w 8918"/>
              <a:gd name="connsiteY49" fmla="*/ 977 h 10000"/>
              <a:gd name="connsiteX50" fmla="*/ 2801 w 8918"/>
              <a:gd name="connsiteY50" fmla="*/ 1117 h 10000"/>
              <a:gd name="connsiteX51" fmla="*/ 1961 w 8918"/>
              <a:gd name="connsiteY51" fmla="*/ 1117 h 10000"/>
              <a:gd name="connsiteX52" fmla="*/ 563 w 8918"/>
              <a:gd name="connsiteY52" fmla="*/ 1117 h 10000"/>
              <a:gd name="connsiteX53" fmla="*/ 0 w 8918"/>
              <a:gd name="connsiteY53" fmla="*/ 558 h 10000"/>
              <a:gd name="connsiteX54" fmla="*/ 841 w 8918"/>
              <a:gd name="connsiteY54" fmla="*/ 558 h 10000"/>
              <a:gd name="connsiteX55" fmla="*/ 1680 w 8918"/>
              <a:gd name="connsiteY55" fmla="*/ 419 h 10000"/>
              <a:gd name="connsiteX56" fmla="*/ 2236 w 8918"/>
              <a:gd name="connsiteY56" fmla="*/ 419 h 10000"/>
              <a:gd name="connsiteX57" fmla="*/ 2801 w 8918"/>
              <a:gd name="connsiteY57" fmla="*/ 419 h 10000"/>
              <a:gd name="connsiteX58" fmla="*/ 3355 w 8918"/>
              <a:gd name="connsiteY58" fmla="*/ 279 h 10000"/>
              <a:gd name="connsiteX59" fmla="*/ 3918 w 8918"/>
              <a:gd name="connsiteY59" fmla="*/ 279 h 10000"/>
              <a:gd name="connsiteX60" fmla="*/ 4198 w 8918"/>
              <a:gd name="connsiteY60" fmla="*/ 279 h 10000"/>
              <a:gd name="connsiteX61" fmla="*/ 4476 w 8918"/>
              <a:gd name="connsiteY61" fmla="*/ 140 h 10000"/>
              <a:gd name="connsiteX62" fmla="*/ 4476 w 8918"/>
              <a:gd name="connsiteY62" fmla="*/ 140 h 10000"/>
              <a:gd name="connsiteX63" fmla="*/ 4755 w 8918"/>
              <a:gd name="connsiteY63" fmla="*/ 140 h 10000"/>
              <a:gd name="connsiteX64" fmla="*/ 4755 w 8918"/>
              <a:gd name="connsiteY64" fmla="*/ 140 h 10000"/>
              <a:gd name="connsiteX65" fmla="*/ 5314 w 8918"/>
              <a:gd name="connsiteY65" fmla="*/ 0 h 10000"/>
              <a:gd name="connsiteX66" fmla="*/ 5838 w 8918"/>
              <a:gd name="connsiteY66" fmla="*/ 140 h 10000"/>
              <a:gd name="connsiteX67" fmla="*/ 6120 w 8918"/>
              <a:gd name="connsiteY67" fmla="*/ 140 h 10000"/>
              <a:gd name="connsiteX68" fmla="*/ 6680 w 8918"/>
              <a:gd name="connsiteY68" fmla="*/ 279 h 10000"/>
              <a:gd name="connsiteX69" fmla="*/ 7244 w 8918"/>
              <a:gd name="connsiteY69" fmla="*/ 558 h 10000"/>
              <a:gd name="connsiteX70" fmla="*/ 7800 w 8918"/>
              <a:gd name="connsiteY70" fmla="*/ 698 h 10000"/>
              <a:gd name="connsiteX71" fmla="*/ 8361 w 8918"/>
              <a:gd name="connsiteY71" fmla="*/ 977 h 10000"/>
              <a:gd name="connsiteX72" fmla="*/ 8638 w 8918"/>
              <a:gd name="connsiteY72" fmla="*/ 1117 h 10000"/>
              <a:gd name="connsiteX73" fmla="*/ 8918 w 8918"/>
              <a:gd name="connsiteY73" fmla="*/ 1117 h 10000"/>
              <a:gd name="connsiteX74" fmla="*/ 8638 w 8918"/>
              <a:gd name="connsiteY74" fmla="*/ 1257 h 10000"/>
              <a:gd name="connsiteX75" fmla="*/ 8361 w 8918"/>
              <a:gd name="connsiteY75" fmla="*/ 1396 h 10000"/>
              <a:gd name="connsiteX76" fmla="*/ 8361 w 8918"/>
              <a:gd name="connsiteY76" fmla="*/ 1536 h 10000"/>
              <a:gd name="connsiteX77" fmla="*/ 8361 w 8918"/>
              <a:gd name="connsiteY77" fmla="*/ 1675 h 10000"/>
              <a:gd name="connsiteX78" fmla="*/ 8078 w 8918"/>
              <a:gd name="connsiteY78" fmla="*/ 1798 h 10000"/>
              <a:gd name="connsiteX79" fmla="*/ 8078 w 8918"/>
              <a:gd name="connsiteY79" fmla="*/ 1937 h 10000"/>
              <a:gd name="connsiteX80" fmla="*/ 8078 w 8918"/>
              <a:gd name="connsiteY80" fmla="*/ 2077 h 10000"/>
              <a:gd name="connsiteX81" fmla="*/ 8078 w 8918"/>
              <a:gd name="connsiteY81" fmla="*/ 2356 h 10000"/>
              <a:gd name="connsiteX82" fmla="*/ 8078 w 8918"/>
              <a:gd name="connsiteY82" fmla="*/ 2635 h 10000"/>
              <a:gd name="connsiteX83" fmla="*/ 8078 w 8918"/>
              <a:gd name="connsiteY83" fmla="*/ 2914 h 10000"/>
              <a:gd name="connsiteX84" fmla="*/ 7800 w 8918"/>
              <a:gd name="connsiteY84" fmla="*/ 3613 h 10000"/>
              <a:gd name="connsiteX85" fmla="*/ 7800 w 8918"/>
              <a:gd name="connsiteY85" fmla="*/ 4171 h 10000"/>
              <a:gd name="connsiteX86" fmla="*/ 7800 w 8918"/>
              <a:gd name="connsiteY86" fmla="*/ 4729 h 10000"/>
              <a:gd name="connsiteX87" fmla="*/ 7800 w 8918"/>
              <a:gd name="connsiteY87" fmla="*/ 5271 h 10000"/>
              <a:gd name="connsiteX88" fmla="*/ 7521 w 8918"/>
              <a:gd name="connsiteY88" fmla="*/ 5689 h 10000"/>
              <a:gd name="connsiteX89" fmla="*/ 7521 w 8918"/>
              <a:gd name="connsiteY89" fmla="*/ 6108 h 10000"/>
              <a:gd name="connsiteX90" fmla="*/ 7244 w 8918"/>
              <a:gd name="connsiteY90" fmla="*/ 6667 h 10000"/>
              <a:gd name="connsiteX91" fmla="*/ 6960 w 8918"/>
              <a:gd name="connsiteY91" fmla="*/ 7225 h 10000"/>
              <a:gd name="connsiteX92" fmla="*/ 6680 w 8918"/>
              <a:gd name="connsiteY92" fmla="*/ 7784 h 10000"/>
              <a:gd name="connsiteX93" fmla="*/ 6120 w 8918"/>
              <a:gd name="connsiteY93" fmla="*/ 8202 h 10000"/>
              <a:gd name="connsiteX94" fmla="*/ 5838 w 8918"/>
              <a:gd name="connsiteY94" fmla="*/ 8604 h 10000"/>
              <a:gd name="connsiteX95" fmla="*/ 5314 w 8918"/>
              <a:gd name="connsiteY95" fmla="*/ 9023 h 10000"/>
              <a:gd name="connsiteX96" fmla="*/ 5314 w 8918"/>
              <a:gd name="connsiteY96" fmla="*/ 9023 h 10000"/>
              <a:gd name="connsiteX0" fmla="*/ 5646 w 9687"/>
              <a:gd name="connsiteY0" fmla="*/ 9023 h 10000"/>
              <a:gd name="connsiteX1" fmla="*/ 5335 w 9687"/>
              <a:gd name="connsiteY1" fmla="*/ 9302 h 10000"/>
              <a:gd name="connsiteX2" fmla="*/ 5019 w 9687"/>
              <a:gd name="connsiteY2" fmla="*/ 9581 h 10000"/>
              <a:gd name="connsiteX3" fmla="*/ 4706 w 9687"/>
              <a:gd name="connsiteY3" fmla="*/ 9721 h 10000"/>
              <a:gd name="connsiteX4" fmla="*/ 4394 w 9687"/>
              <a:gd name="connsiteY4" fmla="*/ 9860 h 10000"/>
              <a:gd name="connsiteX5" fmla="*/ 3764 w 9687"/>
              <a:gd name="connsiteY5" fmla="*/ 10000 h 10000"/>
              <a:gd name="connsiteX6" fmla="*/ 3138 w 9687"/>
              <a:gd name="connsiteY6" fmla="*/ 10000 h 10000"/>
              <a:gd name="connsiteX7" fmla="*/ 2828 w 9687"/>
              <a:gd name="connsiteY7" fmla="*/ 9860 h 10000"/>
              <a:gd name="connsiteX8" fmla="*/ 2828 w 9687"/>
              <a:gd name="connsiteY8" fmla="*/ 9860 h 10000"/>
              <a:gd name="connsiteX9" fmla="*/ 2828 w 9687"/>
              <a:gd name="connsiteY9" fmla="*/ 9581 h 10000"/>
              <a:gd name="connsiteX10" fmla="*/ 2828 w 9687"/>
              <a:gd name="connsiteY10" fmla="*/ 9442 h 10000"/>
              <a:gd name="connsiteX11" fmla="*/ 2828 w 9687"/>
              <a:gd name="connsiteY11" fmla="*/ 9162 h 10000"/>
              <a:gd name="connsiteX12" fmla="*/ 2511 w 9687"/>
              <a:gd name="connsiteY12" fmla="*/ 8883 h 10000"/>
              <a:gd name="connsiteX13" fmla="*/ 2194 w 9687"/>
              <a:gd name="connsiteY13" fmla="*/ 8604 h 10000"/>
              <a:gd name="connsiteX14" fmla="*/ 1252 w 9687"/>
              <a:gd name="connsiteY14" fmla="*/ 8342 h 10000"/>
              <a:gd name="connsiteX15" fmla="*/ 630 w 9687"/>
              <a:gd name="connsiteY15" fmla="*/ 7923 h 10000"/>
              <a:gd name="connsiteX16" fmla="*/ 318 w 9687"/>
              <a:gd name="connsiteY16" fmla="*/ 7784 h 10000"/>
              <a:gd name="connsiteX17" fmla="*/ 0 w 9687"/>
              <a:gd name="connsiteY17" fmla="*/ 7644 h 10000"/>
              <a:gd name="connsiteX18" fmla="*/ 0 w 9687"/>
              <a:gd name="connsiteY18" fmla="*/ 7504 h 10000"/>
              <a:gd name="connsiteX19" fmla="*/ 0 w 9687"/>
              <a:gd name="connsiteY19" fmla="*/ 7504 h 10000"/>
              <a:gd name="connsiteX20" fmla="*/ 630 w 9687"/>
              <a:gd name="connsiteY20" fmla="*/ 7504 h 10000"/>
              <a:gd name="connsiteX21" fmla="*/ 942 w 9687"/>
              <a:gd name="connsiteY21" fmla="*/ 7644 h 10000"/>
              <a:gd name="connsiteX22" fmla="*/ 1886 w 9687"/>
              <a:gd name="connsiteY22" fmla="*/ 7644 h 10000"/>
              <a:gd name="connsiteX23" fmla="*/ 2511 w 9687"/>
              <a:gd name="connsiteY23" fmla="*/ 7784 h 10000"/>
              <a:gd name="connsiteX24" fmla="*/ 3138 w 9687"/>
              <a:gd name="connsiteY24" fmla="*/ 7784 h 10000"/>
              <a:gd name="connsiteX25" fmla="*/ 3764 w 9687"/>
              <a:gd name="connsiteY25" fmla="*/ 7784 h 10000"/>
              <a:gd name="connsiteX26" fmla="*/ 4080 w 9687"/>
              <a:gd name="connsiteY26" fmla="*/ 7644 h 10000"/>
              <a:gd name="connsiteX27" fmla="*/ 4394 w 9687"/>
              <a:gd name="connsiteY27" fmla="*/ 7644 h 10000"/>
              <a:gd name="connsiteX28" fmla="*/ 4394 w 9687"/>
              <a:gd name="connsiteY28" fmla="*/ 7504 h 10000"/>
              <a:gd name="connsiteX29" fmla="*/ 4706 w 9687"/>
              <a:gd name="connsiteY29" fmla="*/ 7365 h 10000"/>
              <a:gd name="connsiteX30" fmla="*/ 4706 w 9687"/>
              <a:gd name="connsiteY30" fmla="*/ 7086 h 10000"/>
              <a:gd name="connsiteX31" fmla="*/ 4706 w 9687"/>
              <a:gd name="connsiteY31" fmla="*/ 6946 h 10000"/>
              <a:gd name="connsiteX32" fmla="*/ 5019 w 9687"/>
              <a:gd name="connsiteY32" fmla="*/ 6527 h 10000"/>
              <a:gd name="connsiteX33" fmla="*/ 5019 w 9687"/>
              <a:gd name="connsiteY33" fmla="*/ 6248 h 10000"/>
              <a:gd name="connsiteX34" fmla="*/ 5335 w 9687"/>
              <a:gd name="connsiteY34" fmla="*/ 5969 h 10000"/>
              <a:gd name="connsiteX35" fmla="*/ 5646 w 9687"/>
              <a:gd name="connsiteY35" fmla="*/ 5131 h 10000"/>
              <a:gd name="connsiteX36" fmla="*/ 5646 w 9687"/>
              <a:gd name="connsiteY36" fmla="*/ 4450 h 10000"/>
              <a:gd name="connsiteX37" fmla="*/ 5964 w 9687"/>
              <a:gd name="connsiteY37" fmla="*/ 3613 h 10000"/>
              <a:gd name="connsiteX38" fmla="*/ 5964 w 9687"/>
              <a:gd name="connsiteY38" fmla="*/ 2914 h 10000"/>
              <a:gd name="connsiteX39" fmla="*/ 5964 w 9687"/>
              <a:gd name="connsiteY39" fmla="*/ 2635 h 10000"/>
              <a:gd name="connsiteX40" fmla="*/ 5964 w 9687"/>
              <a:gd name="connsiteY40" fmla="*/ 2216 h 10000"/>
              <a:gd name="connsiteX41" fmla="*/ 5964 w 9687"/>
              <a:gd name="connsiteY41" fmla="*/ 1937 h 10000"/>
              <a:gd name="connsiteX42" fmla="*/ 5646 w 9687"/>
              <a:gd name="connsiteY42" fmla="*/ 1798 h 10000"/>
              <a:gd name="connsiteX43" fmla="*/ 5646 w 9687"/>
              <a:gd name="connsiteY43" fmla="*/ 1536 h 10000"/>
              <a:gd name="connsiteX44" fmla="*/ 5646 w 9687"/>
              <a:gd name="connsiteY44" fmla="*/ 1396 h 10000"/>
              <a:gd name="connsiteX45" fmla="*/ 5646 w 9687"/>
              <a:gd name="connsiteY45" fmla="*/ 1257 h 10000"/>
              <a:gd name="connsiteX46" fmla="*/ 5646 w 9687"/>
              <a:gd name="connsiteY46" fmla="*/ 1257 h 10000"/>
              <a:gd name="connsiteX47" fmla="*/ 5335 w 9687"/>
              <a:gd name="connsiteY47" fmla="*/ 1117 h 10000"/>
              <a:gd name="connsiteX48" fmla="*/ 4706 w 9687"/>
              <a:gd name="connsiteY48" fmla="*/ 1117 h 10000"/>
              <a:gd name="connsiteX49" fmla="*/ 4080 w 9687"/>
              <a:gd name="connsiteY49" fmla="*/ 977 h 10000"/>
              <a:gd name="connsiteX50" fmla="*/ 2828 w 9687"/>
              <a:gd name="connsiteY50" fmla="*/ 1117 h 10000"/>
              <a:gd name="connsiteX51" fmla="*/ 1886 w 9687"/>
              <a:gd name="connsiteY51" fmla="*/ 1117 h 10000"/>
              <a:gd name="connsiteX52" fmla="*/ 318 w 9687"/>
              <a:gd name="connsiteY52" fmla="*/ 1117 h 10000"/>
              <a:gd name="connsiteX53" fmla="*/ 630 w 9687"/>
              <a:gd name="connsiteY53" fmla="*/ 558 h 10000"/>
              <a:gd name="connsiteX54" fmla="*/ 1571 w 9687"/>
              <a:gd name="connsiteY54" fmla="*/ 419 h 10000"/>
              <a:gd name="connsiteX55" fmla="*/ 2194 w 9687"/>
              <a:gd name="connsiteY55" fmla="*/ 419 h 10000"/>
              <a:gd name="connsiteX56" fmla="*/ 2828 w 9687"/>
              <a:gd name="connsiteY56" fmla="*/ 419 h 10000"/>
              <a:gd name="connsiteX57" fmla="*/ 3449 w 9687"/>
              <a:gd name="connsiteY57" fmla="*/ 279 h 10000"/>
              <a:gd name="connsiteX58" fmla="*/ 4080 w 9687"/>
              <a:gd name="connsiteY58" fmla="*/ 279 h 10000"/>
              <a:gd name="connsiteX59" fmla="*/ 4394 w 9687"/>
              <a:gd name="connsiteY59" fmla="*/ 279 h 10000"/>
              <a:gd name="connsiteX60" fmla="*/ 4706 w 9687"/>
              <a:gd name="connsiteY60" fmla="*/ 140 h 10000"/>
              <a:gd name="connsiteX61" fmla="*/ 4706 w 9687"/>
              <a:gd name="connsiteY61" fmla="*/ 140 h 10000"/>
              <a:gd name="connsiteX62" fmla="*/ 5019 w 9687"/>
              <a:gd name="connsiteY62" fmla="*/ 140 h 10000"/>
              <a:gd name="connsiteX63" fmla="*/ 5019 w 9687"/>
              <a:gd name="connsiteY63" fmla="*/ 140 h 10000"/>
              <a:gd name="connsiteX64" fmla="*/ 5646 w 9687"/>
              <a:gd name="connsiteY64" fmla="*/ 0 h 10000"/>
              <a:gd name="connsiteX65" fmla="*/ 6233 w 9687"/>
              <a:gd name="connsiteY65" fmla="*/ 140 h 10000"/>
              <a:gd name="connsiteX66" fmla="*/ 6550 w 9687"/>
              <a:gd name="connsiteY66" fmla="*/ 140 h 10000"/>
              <a:gd name="connsiteX67" fmla="*/ 7177 w 9687"/>
              <a:gd name="connsiteY67" fmla="*/ 279 h 10000"/>
              <a:gd name="connsiteX68" fmla="*/ 7810 w 9687"/>
              <a:gd name="connsiteY68" fmla="*/ 558 h 10000"/>
              <a:gd name="connsiteX69" fmla="*/ 8433 w 9687"/>
              <a:gd name="connsiteY69" fmla="*/ 698 h 10000"/>
              <a:gd name="connsiteX70" fmla="*/ 9062 w 9687"/>
              <a:gd name="connsiteY70" fmla="*/ 977 h 10000"/>
              <a:gd name="connsiteX71" fmla="*/ 9373 w 9687"/>
              <a:gd name="connsiteY71" fmla="*/ 1117 h 10000"/>
              <a:gd name="connsiteX72" fmla="*/ 9687 w 9687"/>
              <a:gd name="connsiteY72" fmla="*/ 1117 h 10000"/>
              <a:gd name="connsiteX73" fmla="*/ 9373 w 9687"/>
              <a:gd name="connsiteY73" fmla="*/ 1257 h 10000"/>
              <a:gd name="connsiteX74" fmla="*/ 9062 w 9687"/>
              <a:gd name="connsiteY74" fmla="*/ 1396 h 10000"/>
              <a:gd name="connsiteX75" fmla="*/ 9062 w 9687"/>
              <a:gd name="connsiteY75" fmla="*/ 1536 h 10000"/>
              <a:gd name="connsiteX76" fmla="*/ 9062 w 9687"/>
              <a:gd name="connsiteY76" fmla="*/ 1675 h 10000"/>
              <a:gd name="connsiteX77" fmla="*/ 8745 w 9687"/>
              <a:gd name="connsiteY77" fmla="*/ 1798 h 10000"/>
              <a:gd name="connsiteX78" fmla="*/ 8745 w 9687"/>
              <a:gd name="connsiteY78" fmla="*/ 1937 h 10000"/>
              <a:gd name="connsiteX79" fmla="*/ 8745 w 9687"/>
              <a:gd name="connsiteY79" fmla="*/ 2077 h 10000"/>
              <a:gd name="connsiteX80" fmla="*/ 8745 w 9687"/>
              <a:gd name="connsiteY80" fmla="*/ 2356 h 10000"/>
              <a:gd name="connsiteX81" fmla="*/ 8745 w 9687"/>
              <a:gd name="connsiteY81" fmla="*/ 2635 h 10000"/>
              <a:gd name="connsiteX82" fmla="*/ 8745 w 9687"/>
              <a:gd name="connsiteY82" fmla="*/ 2914 h 10000"/>
              <a:gd name="connsiteX83" fmla="*/ 8433 w 9687"/>
              <a:gd name="connsiteY83" fmla="*/ 3613 h 10000"/>
              <a:gd name="connsiteX84" fmla="*/ 8433 w 9687"/>
              <a:gd name="connsiteY84" fmla="*/ 4171 h 10000"/>
              <a:gd name="connsiteX85" fmla="*/ 8433 w 9687"/>
              <a:gd name="connsiteY85" fmla="*/ 4729 h 10000"/>
              <a:gd name="connsiteX86" fmla="*/ 8433 w 9687"/>
              <a:gd name="connsiteY86" fmla="*/ 5271 h 10000"/>
              <a:gd name="connsiteX87" fmla="*/ 8121 w 9687"/>
              <a:gd name="connsiteY87" fmla="*/ 5689 h 10000"/>
              <a:gd name="connsiteX88" fmla="*/ 8121 w 9687"/>
              <a:gd name="connsiteY88" fmla="*/ 6108 h 10000"/>
              <a:gd name="connsiteX89" fmla="*/ 7810 w 9687"/>
              <a:gd name="connsiteY89" fmla="*/ 6667 h 10000"/>
              <a:gd name="connsiteX90" fmla="*/ 7491 w 9687"/>
              <a:gd name="connsiteY90" fmla="*/ 7225 h 10000"/>
              <a:gd name="connsiteX91" fmla="*/ 7177 w 9687"/>
              <a:gd name="connsiteY91" fmla="*/ 7784 h 10000"/>
              <a:gd name="connsiteX92" fmla="*/ 6550 w 9687"/>
              <a:gd name="connsiteY92" fmla="*/ 8202 h 10000"/>
              <a:gd name="connsiteX93" fmla="*/ 6233 w 9687"/>
              <a:gd name="connsiteY93" fmla="*/ 8604 h 10000"/>
              <a:gd name="connsiteX94" fmla="*/ 5646 w 9687"/>
              <a:gd name="connsiteY94" fmla="*/ 9023 h 10000"/>
              <a:gd name="connsiteX95" fmla="*/ 5646 w 9687"/>
              <a:gd name="connsiteY95" fmla="*/ 9023 h 10000"/>
              <a:gd name="connsiteX0" fmla="*/ 5828 w 10000"/>
              <a:gd name="connsiteY0" fmla="*/ 9023 h 10000"/>
              <a:gd name="connsiteX1" fmla="*/ 5507 w 10000"/>
              <a:gd name="connsiteY1" fmla="*/ 9302 h 10000"/>
              <a:gd name="connsiteX2" fmla="*/ 5181 w 10000"/>
              <a:gd name="connsiteY2" fmla="*/ 9581 h 10000"/>
              <a:gd name="connsiteX3" fmla="*/ 4858 w 10000"/>
              <a:gd name="connsiteY3" fmla="*/ 9721 h 10000"/>
              <a:gd name="connsiteX4" fmla="*/ 4536 w 10000"/>
              <a:gd name="connsiteY4" fmla="*/ 986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60 h 10000"/>
              <a:gd name="connsiteX8" fmla="*/ 2919 w 10000"/>
              <a:gd name="connsiteY8" fmla="*/ 9860 h 10000"/>
              <a:gd name="connsiteX9" fmla="*/ 2919 w 10000"/>
              <a:gd name="connsiteY9" fmla="*/ 9581 h 10000"/>
              <a:gd name="connsiteX10" fmla="*/ 2919 w 10000"/>
              <a:gd name="connsiteY10" fmla="*/ 9442 h 10000"/>
              <a:gd name="connsiteX11" fmla="*/ 2919 w 10000"/>
              <a:gd name="connsiteY11" fmla="*/ 9162 h 10000"/>
              <a:gd name="connsiteX12" fmla="*/ 2592 w 10000"/>
              <a:gd name="connsiteY12" fmla="*/ 8883 h 10000"/>
              <a:gd name="connsiteX13" fmla="*/ 2265 w 10000"/>
              <a:gd name="connsiteY13" fmla="*/ 8604 h 10000"/>
              <a:gd name="connsiteX14" fmla="*/ 1292 w 10000"/>
              <a:gd name="connsiteY14" fmla="*/ 8342 h 10000"/>
              <a:gd name="connsiteX15" fmla="*/ 650 w 10000"/>
              <a:gd name="connsiteY15" fmla="*/ 7923 h 10000"/>
              <a:gd name="connsiteX16" fmla="*/ 328 w 10000"/>
              <a:gd name="connsiteY16" fmla="*/ 7784 h 10000"/>
              <a:gd name="connsiteX17" fmla="*/ 0 w 10000"/>
              <a:gd name="connsiteY17" fmla="*/ 7644 h 10000"/>
              <a:gd name="connsiteX18" fmla="*/ 0 w 10000"/>
              <a:gd name="connsiteY18" fmla="*/ 7504 h 10000"/>
              <a:gd name="connsiteX19" fmla="*/ 0 w 10000"/>
              <a:gd name="connsiteY19" fmla="*/ 7504 h 10000"/>
              <a:gd name="connsiteX20" fmla="*/ 650 w 10000"/>
              <a:gd name="connsiteY20" fmla="*/ 7504 h 10000"/>
              <a:gd name="connsiteX21" fmla="*/ 972 w 10000"/>
              <a:gd name="connsiteY21" fmla="*/ 7644 h 10000"/>
              <a:gd name="connsiteX22" fmla="*/ 1947 w 10000"/>
              <a:gd name="connsiteY22" fmla="*/ 7644 h 10000"/>
              <a:gd name="connsiteX23" fmla="*/ 2592 w 10000"/>
              <a:gd name="connsiteY23" fmla="*/ 7784 h 10000"/>
              <a:gd name="connsiteX24" fmla="*/ 3239 w 10000"/>
              <a:gd name="connsiteY24" fmla="*/ 7784 h 10000"/>
              <a:gd name="connsiteX25" fmla="*/ 3886 w 10000"/>
              <a:gd name="connsiteY25" fmla="*/ 7784 h 10000"/>
              <a:gd name="connsiteX26" fmla="*/ 4212 w 10000"/>
              <a:gd name="connsiteY26" fmla="*/ 7644 h 10000"/>
              <a:gd name="connsiteX27" fmla="*/ 4536 w 10000"/>
              <a:gd name="connsiteY27" fmla="*/ 7644 h 10000"/>
              <a:gd name="connsiteX28" fmla="*/ 4536 w 10000"/>
              <a:gd name="connsiteY28" fmla="*/ 7504 h 10000"/>
              <a:gd name="connsiteX29" fmla="*/ 4858 w 10000"/>
              <a:gd name="connsiteY29" fmla="*/ 7365 h 10000"/>
              <a:gd name="connsiteX30" fmla="*/ 4858 w 10000"/>
              <a:gd name="connsiteY30" fmla="*/ 7086 h 10000"/>
              <a:gd name="connsiteX31" fmla="*/ 4858 w 10000"/>
              <a:gd name="connsiteY31" fmla="*/ 6946 h 10000"/>
              <a:gd name="connsiteX32" fmla="*/ 5181 w 10000"/>
              <a:gd name="connsiteY32" fmla="*/ 6527 h 10000"/>
              <a:gd name="connsiteX33" fmla="*/ 5181 w 10000"/>
              <a:gd name="connsiteY33" fmla="*/ 6248 h 10000"/>
              <a:gd name="connsiteX34" fmla="*/ 5507 w 10000"/>
              <a:gd name="connsiteY34" fmla="*/ 5969 h 10000"/>
              <a:gd name="connsiteX35" fmla="*/ 5828 w 10000"/>
              <a:gd name="connsiteY35" fmla="*/ 5131 h 10000"/>
              <a:gd name="connsiteX36" fmla="*/ 5828 w 10000"/>
              <a:gd name="connsiteY36" fmla="*/ 4450 h 10000"/>
              <a:gd name="connsiteX37" fmla="*/ 6157 w 10000"/>
              <a:gd name="connsiteY37" fmla="*/ 3613 h 10000"/>
              <a:gd name="connsiteX38" fmla="*/ 6157 w 10000"/>
              <a:gd name="connsiteY38" fmla="*/ 2914 h 10000"/>
              <a:gd name="connsiteX39" fmla="*/ 6157 w 10000"/>
              <a:gd name="connsiteY39" fmla="*/ 2635 h 10000"/>
              <a:gd name="connsiteX40" fmla="*/ 6157 w 10000"/>
              <a:gd name="connsiteY40" fmla="*/ 2216 h 10000"/>
              <a:gd name="connsiteX41" fmla="*/ 6157 w 10000"/>
              <a:gd name="connsiteY41" fmla="*/ 1937 h 10000"/>
              <a:gd name="connsiteX42" fmla="*/ 5828 w 10000"/>
              <a:gd name="connsiteY42" fmla="*/ 1798 h 10000"/>
              <a:gd name="connsiteX43" fmla="*/ 5828 w 10000"/>
              <a:gd name="connsiteY43" fmla="*/ 1536 h 10000"/>
              <a:gd name="connsiteX44" fmla="*/ 5828 w 10000"/>
              <a:gd name="connsiteY44" fmla="*/ 1396 h 10000"/>
              <a:gd name="connsiteX45" fmla="*/ 5828 w 10000"/>
              <a:gd name="connsiteY45" fmla="*/ 1257 h 10000"/>
              <a:gd name="connsiteX46" fmla="*/ 5828 w 10000"/>
              <a:gd name="connsiteY46" fmla="*/ 1257 h 10000"/>
              <a:gd name="connsiteX47" fmla="*/ 5507 w 10000"/>
              <a:gd name="connsiteY47" fmla="*/ 1117 h 10000"/>
              <a:gd name="connsiteX48" fmla="*/ 4858 w 10000"/>
              <a:gd name="connsiteY48" fmla="*/ 1117 h 10000"/>
              <a:gd name="connsiteX49" fmla="*/ 4212 w 10000"/>
              <a:gd name="connsiteY49" fmla="*/ 977 h 10000"/>
              <a:gd name="connsiteX50" fmla="*/ 2919 w 10000"/>
              <a:gd name="connsiteY50" fmla="*/ 1117 h 10000"/>
              <a:gd name="connsiteX51" fmla="*/ 1947 w 10000"/>
              <a:gd name="connsiteY51" fmla="*/ 1117 h 10000"/>
              <a:gd name="connsiteX52" fmla="*/ 650 w 10000"/>
              <a:gd name="connsiteY52" fmla="*/ 558 h 10000"/>
              <a:gd name="connsiteX53" fmla="*/ 1622 w 10000"/>
              <a:gd name="connsiteY53" fmla="*/ 419 h 10000"/>
              <a:gd name="connsiteX54" fmla="*/ 2265 w 10000"/>
              <a:gd name="connsiteY54" fmla="*/ 419 h 10000"/>
              <a:gd name="connsiteX55" fmla="*/ 2919 w 10000"/>
              <a:gd name="connsiteY55" fmla="*/ 419 h 10000"/>
              <a:gd name="connsiteX56" fmla="*/ 3560 w 10000"/>
              <a:gd name="connsiteY56" fmla="*/ 279 h 10000"/>
              <a:gd name="connsiteX57" fmla="*/ 4212 w 10000"/>
              <a:gd name="connsiteY57" fmla="*/ 279 h 10000"/>
              <a:gd name="connsiteX58" fmla="*/ 4536 w 10000"/>
              <a:gd name="connsiteY58" fmla="*/ 279 h 10000"/>
              <a:gd name="connsiteX59" fmla="*/ 4858 w 10000"/>
              <a:gd name="connsiteY59" fmla="*/ 140 h 10000"/>
              <a:gd name="connsiteX60" fmla="*/ 4858 w 10000"/>
              <a:gd name="connsiteY60" fmla="*/ 140 h 10000"/>
              <a:gd name="connsiteX61" fmla="*/ 5181 w 10000"/>
              <a:gd name="connsiteY61" fmla="*/ 140 h 10000"/>
              <a:gd name="connsiteX62" fmla="*/ 5181 w 10000"/>
              <a:gd name="connsiteY62" fmla="*/ 140 h 10000"/>
              <a:gd name="connsiteX63" fmla="*/ 5828 w 10000"/>
              <a:gd name="connsiteY63" fmla="*/ 0 h 10000"/>
              <a:gd name="connsiteX64" fmla="*/ 6434 w 10000"/>
              <a:gd name="connsiteY64" fmla="*/ 140 h 10000"/>
              <a:gd name="connsiteX65" fmla="*/ 6762 w 10000"/>
              <a:gd name="connsiteY65" fmla="*/ 140 h 10000"/>
              <a:gd name="connsiteX66" fmla="*/ 7409 w 10000"/>
              <a:gd name="connsiteY66" fmla="*/ 279 h 10000"/>
              <a:gd name="connsiteX67" fmla="*/ 8062 w 10000"/>
              <a:gd name="connsiteY67" fmla="*/ 558 h 10000"/>
              <a:gd name="connsiteX68" fmla="*/ 8705 w 10000"/>
              <a:gd name="connsiteY68" fmla="*/ 698 h 10000"/>
              <a:gd name="connsiteX69" fmla="*/ 9355 w 10000"/>
              <a:gd name="connsiteY69" fmla="*/ 977 h 10000"/>
              <a:gd name="connsiteX70" fmla="*/ 9676 w 10000"/>
              <a:gd name="connsiteY70" fmla="*/ 1117 h 10000"/>
              <a:gd name="connsiteX71" fmla="*/ 10000 w 10000"/>
              <a:gd name="connsiteY71" fmla="*/ 1117 h 10000"/>
              <a:gd name="connsiteX72" fmla="*/ 9676 w 10000"/>
              <a:gd name="connsiteY72" fmla="*/ 1257 h 10000"/>
              <a:gd name="connsiteX73" fmla="*/ 9355 w 10000"/>
              <a:gd name="connsiteY73" fmla="*/ 1396 h 10000"/>
              <a:gd name="connsiteX74" fmla="*/ 9355 w 10000"/>
              <a:gd name="connsiteY74" fmla="*/ 1536 h 10000"/>
              <a:gd name="connsiteX75" fmla="*/ 9355 w 10000"/>
              <a:gd name="connsiteY75" fmla="*/ 1675 h 10000"/>
              <a:gd name="connsiteX76" fmla="*/ 9028 w 10000"/>
              <a:gd name="connsiteY76" fmla="*/ 1798 h 10000"/>
              <a:gd name="connsiteX77" fmla="*/ 9028 w 10000"/>
              <a:gd name="connsiteY77" fmla="*/ 1937 h 10000"/>
              <a:gd name="connsiteX78" fmla="*/ 9028 w 10000"/>
              <a:gd name="connsiteY78" fmla="*/ 2077 h 10000"/>
              <a:gd name="connsiteX79" fmla="*/ 9028 w 10000"/>
              <a:gd name="connsiteY79" fmla="*/ 2356 h 10000"/>
              <a:gd name="connsiteX80" fmla="*/ 9028 w 10000"/>
              <a:gd name="connsiteY80" fmla="*/ 2635 h 10000"/>
              <a:gd name="connsiteX81" fmla="*/ 9028 w 10000"/>
              <a:gd name="connsiteY81" fmla="*/ 2914 h 10000"/>
              <a:gd name="connsiteX82" fmla="*/ 8705 w 10000"/>
              <a:gd name="connsiteY82" fmla="*/ 3613 h 10000"/>
              <a:gd name="connsiteX83" fmla="*/ 8705 w 10000"/>
              <a:gd name="connsiteY83" fmla="*/ 4171 h 10000"/>
              <a:gd name="connsiteX84" fmla="*/ 8705 w 10000"/>
              <a:gd name="connsiteY84" fmla="*/ 4729 h 10000"/>
              <a:gd name="connsiteX85" fmla="*/ 8705 w 10000"/>
              <a:gd name="connsiteY85" fmla="*/ 5271 h 10000"/>
              <a:gd name="connsiteX86" fmla="*/ 8383 w 10000"/>
              <a:gd name="connsiteY86" fmla="*/ 5689 h 10000"/>
              <a:gd name="connsiteX87" fmla="*/ 8383 w 10000"/>
              <a:gd name="connsiteY87" fmla="*/ 6108 h 10000"/>
              <a:gd name="connsiteX88" fmla="*/ 8062 w 10000"/>
              <a:gd name="connsiteY88" fmla="*/ 6667 h 10000"/>
              <a:gd name="connsiteX89" fmla="*/ 7733 w 10000"/>
              <a:gd name="connsiteY89" fmla="*/ 7225 h 10000"/>
              <a:gd name="connsiteX90" fmla="*/ 7409 w 10000"/>
              <a:gd name="connsiteY90" fmla="*/ 7784 h 10000"/>
              <a:gd name="connsiteX91" fmla="*/ 6762 w 10000"/>
              <a:gd name="connsiteY91" fmla="*/ 8202 h 10000"/>
              <a:gd name="connsiteX92" fmla="*/ 6434 w 10000"/>
              <a:gd name="connsiteY92" fmla="*/ 8604 h 10000"/>
              <a:gd name="connsiteX93" fmla="*/ 5828 w 10000"/>
              <a:gd name="connsiteY93" fmla="*/ 9023 h 10000"/>
              <a:gd name="connsiteX94" fmla="*/ 5828 w 10000"/>
              <a:gd name="connsiteY94" fmla="*/ 9023 h 10000"/>
              <a:gd name="connsiteX0" fmla="*/ 5828 w 10000"/>
              <a:gd name="connsiteY0" fmla="*/ 9023 h 10000"/>
              <a:gd name="connsiteX1" fmla="*/ 5507 w 10000"/>
              <a:gd name="connsiteY1" fmla="*/ 9302 h 10000"/>
              <a:gd name="connsiteX2" fmla="*/ 5181 w 10000"/>
              <a:gd name="connsiteY2" fmla="*/ 9581 h 10000"/>
              <a:gd name="connsiteX3" fmla="*/ 4858 w 10000"/>
              <a:gd name="connsiteY3" fmla="*/ 9721 h 10000"/>
              <a:gd name="connsiteX4" fmla="*/ 4536 w 10000"/>
              <a:gd name="connsiteY4" fmla="*/ 986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60 h 10000"/>
              <a:gd name="connsiteX8" fmla="*/ 2919 w 10000"/>
              <a:gd name="connsiteY8" fmla="*/ 9860 h 10000"/>
              <a:gd name="connsiteX9" fmla="*/ 2919 w 10000"/>
              <a:gd name="connsiteY9" fmla="*/ 9581 h 10000"/>
              <a:gd name="connsiteX10" fmla="*/ 2919 w 10000"/>
              <a:gd name="connsiteY10" fmla="*/ 9442 h 10000"/>
              <a:gd name="connsiteX11" fmla="*/ 2919 w 10000"/>
              <a:gd name="connsiteY11" fmla="*/ 9162 h 10000"/>
              <a:gd name="connsiteX12" fmla="*/ 2592 w 10000"/>
              <a:gd name="connsiteY12" fmla="*/ 8883 h 10000"/>
              <a:gd name="connsiteX13" fmla="*/ 2265 w 10000"/>
              <a:gd name="connsiteY13" fmla="*/ 8604 h 10000"/>
              <a:gd name="connsiteX14" fmla="*/ 1292 w 10000"/>
              <a:gd name="connsiteY14" fmla="*/ 8342 h 10000"/>
              <a:gd name="connsiteX15" fmla="*/ 650 w 10000"/>
              <a:gd name="connsiteY15" fmla="*/ 7923 h 10000"/>
              <a:gd name="connsiteX16" fmla="*/ 328 w 10000"/>
              <a:gd name="connsiteY16" fmla="*/ 7784 h 10000"/>
              <a:gd name="connsiteX17" fmla="*/ 0 w 10000"/>
              <a:gd name="connsiteY17" fmla="*/ 7644 h 10000"/>
              <a:gd name="connsiteX18" fmla="*/ 0 w 10000"/>
              <a:gd name="connsiteY18" fmla="*/ 7504 h 10000"/>
              <a:gd name="connsiteX19" fmla="*/ 0 w 10000"/>
              <a:gd name="connsiteY19" fmla="*/ 7504 h 10000"/>
              <a:gd name="connsiteX20" fmla="*/ 650 w 10000"/>
              <a:gd name="connsiteY20" fmla="*/ 7504 h 10000"/>
              <a:gd name="connsiteX21" fmla="*/ 972 w 10000"/>
              <a:gd name="connsiteY21" fmla="*/ 7644 h 10000"/>
              <a:gd name="connsiteX22" fmla="*/ 1947 w 10000"/>
              <a:gd name="connsiteY22" fmla="*/ 7644 h 10000"/>
              <a:gd name="connsiteX23" fmla="*/ 2592 w 10000"/>
              <a:gd name="connsiteY23" fmla="*/ 7784 h 10000"/>
              <a:gd name="connsiteX24" fmla="*/ 3239 w 10000"/>
              <a:gd name="connsiteY24" fmla="*/ 7784 h 10000"/>
              <a:gd name="connsiteX25" fmla="*/ 3886 w 10000"/>
              <a:gd name="connsiteY25" fmla="*/ 7784 h 10000"/>
              <a:gd name="connsiteX26" fmla="*/ 4212 w 10000"/>
              <a:gd name="connsiteY26" fmla="*/ 7644 h 10000"/>
              <a:gd name="connsiteX27" fmla="*/ 4536 w 10000"/>
              <a:gd name="connsiteY27" fmla="*/ 7644 h 10000"/>
              <a:gd name="connsiteX28" fmla="*/ 4536 w 10000"/>
              <a:gd name="connsiteY28" fmla="*/ 7504 h 10000"/>
              <a:gd name="connsiteX29" fmla="*/ 4858 w 10000"/>
              <a:gd name="connsiteY29" fmla="*/ 7365 h 10000"/>
              <a:gd name="connsiteX30" fmla="*/ 4858 w 10000"/>
              <a:gd name="connsiteY30" fmla="*/ 7086 h 10000"/>
              <a:gd name="connsiteX31" fmla="*/ 4858 w 10000"/>
              <a:gd name="connsiteY31" fmla="*/ 6946 h 10000"/>
              <a:gd name="connsiteX32" fmla="*/ 5181 w 10000"/>
              <a:gd name="connsiteY32" fmla="*/ 6527 h 10000"/>
              <a:gd name="connsiteX33" fmla="*/ 5181 w 10000"/>
              <a:gd name="connsiteY33" fmla="*/ 6248 h 10000"/>
              <a:gd name="connsiteX34" fmla="*/ 5507 w 10000"/>
              <a:gd name="connsiteY34" fmla="*/ 5969 h 10000"/>
              <a:gd name="connsiteX35" fmla="*/ 5828 w 10000"/>
              <a:gd name="connsiteY35" fmla="*/ 5131 h 10000"/>
              <a:gd name="connsiteX36" fmla="*/ 5828 w 10000"/>
              <a:gd name="connsiteY36" fmla="*/ 4450 h 10000"/>
              <a:gd name="connsiteX37" fmla="*/ 6157 w 10000"/>
              <a:gd name="connsiteY37" fmla="*/ 3613 h 10000"/>
              <a:gd name="connsiteX38" fmla="*/ 6157 w 10000"/>
              <a:gd name="connsiteY38" fmla="*/ 2914 h 10000"/>
              <a:gd name="connsiteX39" fmla="*/ 6157 w 10000"/>
              <a:gd name="connsiteY39" fmla="*/ 2635 h 10000"/>
              <a:gd name="connsiteX40" fmla="*/ 6157 w 10000"/>
              <a:gd name="connsiteY40" fmla="*/ 2216 h 10000"/>
              <a:gd name="connsiteX41" fmla="*/ 6157 w 10000"/>
              <a:gd name="connsiteY41" fmla="*/ 1937 h 10000"/>
              <a:gd name="connsiteX42" fmla="*/ 5828 w 10000"/>
              <a:gd name="connsiteY42" fmla="*/ 1798 h 10000"/>
              <a:gd name="connsiteX43" fmla="*/ 5828 w 10000"/>
              <a:gd name="connsiteY43" fmla="*/ 1536 h 10000"/>
              <a:gd name="connsiteX44" fmla="*/ 5828 w 10000"/>
              <a:gd name="connsiteY44" fmla="*/ 1396 h 10000"/>
              <a:gd name="connsiteX45" fmla="*/ 5828 w 10000"/>
              <a:gd name="connsiteY45" fmla="*/ 1257 h 10000"/>
              <a:gd name="connsiteX46" fmla="*/ 5828 w 10000"/>
              <a:gd name="connsiteY46" fmla="*/ 1257 h 10000"/>
              <a:gd name="connsiteX47" fmla="*/ 5507 w 10000"/>
              <a:gd name="connsiteY47" fmla="*/ 1117 h 10000"/>
              <a:gd name="connsiteX48" fmla="*/ 4858 w 10000"/>
              <a:gd name="connsiteY48" fmla="*/ 1117 h 10000"/>
              <a:gd name="connsiteX49" fmla="*/ 4212 w 10000"/>
              <a:gd name="connsiteY49" fmla="*/ 977 h 10000"/>
              <a:gd name="connsiteX50" fmla="*/ 2919 w 10000"/>
              <a:gd name="connsiteY50" fmla="*/ 1117 h 10000"/>
              <a:gd name="connsiteX51" fmla="*/ 1947 w 10000"/>
              <a:gd name="connsiteY51" fmla="*/ 1117 h 10000"/>
              <a:gd name="connsiteX52" fmla="*/ 1622 w 10000"/>
              <a:gd name="connsiteY52" fmla="*/ 419 h 10000"/>
              <a:gd name="connsiteX53" fmla="*/ 2265 w 10000"/>
              <a:gd name="connsiteY53" fmla="*/ 419 h 10000"/>
              <a:gd name="connsiteX54" fmla="*/ 2919 w 10000"/>
              <a:gd name="connsiteY54" fmla="*/ 419 h 10000"/>
              <a:gd name="connsiteX55" fmla="*/ 3560 w 10000"/>
              <a:gd name="connsiteY55" fmla="*/ 279 h 10000"/>
              <a:gd name="connsiteX56" fmla="*/ 4212 w 10000"/>
              <a:gd name="connsiteY56" fmla="*/ 279 h 10000"/>
              <a:gd name="connsiteX57" fmla="*/ 4536 w 10000"/>
              <a:gd name="connsiteY57" fmla="*/ 279 h 10000"/>
              <a:gd name="connsiteX58" fmla="*/ 4858 w 10000"/>
              <a:gd name="connsiteY58" fmla="*/ 140 h 10000"/>
              <a:gd name="connsiteX59" fmla="*/ 4858 w 10000"/>
              <a:gd name="connsiteY59" fmla="*/ 140 h 10000"/>
              <a:gd name="connsiteX60" fmla="*/ 5181 w 10000"/>
              <a:gd name="connsiteY60" fmla="*/ 140 h 10000"/>
              <a:gd name="connsiteX61" fmla="*/ 5181 w 10000"/>
              <a:gd name="connsiteY61" fmla="*/ 140 h 10000"/>
              <a:gd name="connsiteX62" fmla="*/ 5828 w 10000"/>
              <a:gd name="connsiteY62" fmla="*/ 0 h 10000"/>
              <a:gd name="connsiteX63" fmla="*/ 6434 w 10000"/>
              <a:gd name="connsiteY63" fmla="*/ 140 h 10000"/>
              <a:gd name="connsiteX64" fmla="*/ 6762 w 10000"/>
              <a:gd name="connsiteY64" fmla="*/ 140 h 10000"/>
              <a:gd name="connsiteX65" fmla="*/ 7409 w 10000"/>
              <a:gd name="connsiteY65" fmla="*/ 279 h 10000"/>
              <a:gd name="connsiteX66" fmla="*/ 8062 w 10000"/>
              <a:gd name="connsiteY66" fmla="*/ 558 h 10000"/>
              <a:gd name="connsiteX67" fmla="*/ 8705 w 10000"/>
              <a:gd name="connsiteY67" fmla="*/ 698 h 10000"/>
              <a:gd name="connsiteX68" fmla="*/ 9355 w 10000"/>
              <a:gd name="connsiteY68" fmla="*/ 977 h 10000"/>
              <a:gd name="connsiteX69" fmla="*/ 9676 w 10000"/>
              <a:gd name="connsiteY69" fmla="*/ 1117 h 10000"/>
              <a:gd name="connsiteX70" fmla="*/ 10000 w 10000"/>
              <a:gd name="connsiteY70" fmla="*/ 1117 h 10000"/>
              <a:gd name="connsiteX71" fmla="*/ 9676 w 10000"/>
              <a:gd name="connsiteY71" fmla="*/ 1257 h 10000"/>
              <a:gd name="connsiteX72" fmla="*/ 9355 w 10000"/>
              <a:gd name="connsiteY72" fmla="*/ 1396 h 10000"/>
              <a:gd name="connsiteX73" fmla="*/ 9355 w 10000"/>
              <a:gd name="connsiteY73" fmla="*/ 1536 h 10000"/>
              <a:gd name="connsiteX74" fmla="*/ 9355 w 10000"/>
              <a:gd name="connsiteY74" fmla="*/ 1675 h 10000"/>
              <a:gd name="connsiteX75" fmla="*/ 9028 w 10000"/>
              <a:gd name="connsiteY75" fmla="*/ 1798 h 10000"/>
              <a:gd name="connsiteX76" fmla="*/ 9028 w 10000"/>
              <a:gd name="connsiteY76" fmla="*/ 1937 h 10000"/>
              <a:gd name="connsiteX77" fmla="*/ 9028 w 10000"/>
              <a:gd name="connsiteY77" fmla="*/ 2077 h 10000"/>
              <a:gd name="connsiteX78" fmla="*/ 9028 w 10000"/>
              <a:gd name="connsiteY78" fmla="*/ 2356 h 10000"/>
              <a:gd name="connsiteX79" fmla="*/ 9028 w 10000"/>
              <a:gd name="connsiteY79" fmla="*/ 2635 h 10000"/>
              <a:gd name="connsiteX80" fmla="*/ 9028 w 10000"/>
              <a:gd name="connsiteY80" fmla="*/ 2914 h 10000"/>
              <a:gd name="connsiteX81" fmla="*/ 8705 w 10000"/>
              <a:gd name="connsiteY81" fmla="*/ 3613 h 10000"/>
              <a:gd name="connsiteX82" fmla="*/ 8705 w 10000"/>
              <a:gd name="connsiteY82" fmla="*/ 4171 h 10000"/>
              <a:gd name="connsiteX83" fmla="*/ 8705 w 10000"/>
              <a:gd name="connsiteY83" fmla="*/ 4729 h 10000"/>
              <a:gd name="connsiteX84" fmla="*/ 8705 w 10000"/>
              <a:gd name="connsiteY84" fmla="*/ 5271 h 10000"/>
              <a:gd name="connsiteX85" fmla="*/ 8383 w 10000"/>
              <a:gd name="connsiteY85" fmla="*/ 5689 h 10000"/>
              <a:gd name="connsiteX86" fmla="*/ 8383 w 10000"/>
              <a:gd name="connsiteY86" fmla="*/ 6108 h 10000"/>
              <a:gd name="connsiteX87" fmla="*/ 8062 w 10000"/>
              <a:gd name="connsiteY87" fmla="*/ 6667 h 10000"/>
              <a:gd name="connsiteX88" fmla="*/ 7733 w 10000"/>
              <a:gd name="connsiteY88" fmla="*/ 7225 h 10000"/>
              <a:gd name="connsiteX89" fmla="*/ 7409 w 10000"/>
              <a:gd name="connsiteY89" fmla="*/ 7784 h 10000"/>
              <a:gd name="connsiteX90" fmla="*/ 6762 w 10000"/>
              <a:gd name="connsiteY90" fmla="*/ 8202 h 10000"/>
              <a:gd name="connsiteX91" fmla="*/ 6434 w 10000"/>
              <a:gd name="connsiteY91" fmla="*/ 8604 h 10000"/>
              <a:gd name="connsiteX92" fmla="*/ 5828 w 10000"/>
              <a:gd name="connsiteY92" fmla="*/ 9023 h 10000"/>
              <a:gd name="connsiteX93" fmla="*/ 5828 w 10000"/>
              <a:gd name="connsiteY93" fmla="*/ 9023 h 10000"/>
              <a:gd name="connsiteX0" fmla="*/ 5828 w 10000"/>
              <a:gd name="connsiteY0" fmla="*/ 9023 h 10000"/>
              <a:gd name="connsiteX1" fmla="*/ 5507 w 10000"/>
              <a:gd name="connsiteY1" fmla="*/ 9302 h 10000"/>
              <a:gd name="connsiteX2" fmla="*/ 5181 w 10000"/>
              <a:gd name="connsiteY2" fmla="*/ 9581 h 10000"/>
              <a:gd name="connsiteX3" fmla="*/ 4858 w 10000"/>
              <a:gd name="connsiteY3" fmla="*/ 9721 h 10000"/>
              <a:gd name="connsiteX4" fmla="*/ 4536 w 10000"/>
              <a:gd name="connsiteY4" fmla="*/ 986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60 h 10000"/>
              <a:gd name="connsiteX8" fmla="*/ 2919 w 10000"/>
              <a:gd name="connsiteY8" fmla="*/ 9860 h 10000"/>
              <a:gd name="connsiteX9" fmla="*/ 2919 w 10000"/>
              <a:gd name="connsiteY9" fmla="*/ 9581 h 10000"/>
              <a:gd name="connsiteX10" fmla="*/ 2919 w 10000"/>
              <a:gd name="connsiteY10" fmla="*/ 9442 h 10000"/>
              <a:gd name="connsiteX11" fmla="*/ 2919 w 10000"/>
              <a:gd name="connsiteY11" fmla="*/ 9162 h 10000"/>
              <a:gd name="connsiteX12" fmla="*/ 2592 w 10000"/>
              <a:gd name="connsiteY12" fmla="*/ 8883 h 10000"/>
              <a:gd name="connsiteX13" fmla="*/ 2265 w 10000"/>
              <a:gd name="connsiteY13" fmla="*/ 8604 h 10000"/>
              <a:gd name="connsiteX14" fmla="*/ 1292 w 10000"/>
              <a:gd name="connsiteY14" fmla="*/ 8342 h 10000"/>
              <a:gd name="connsiteX15" fmla="*/ 650 w 10000"/>
              <a:gd name="connsiteY15" fmla="*/ 7923 h 10000"/>
              <a:gd name="connsiteX16" fmla="*/ 328 w 10000"/>
              <a:gd name="connsiteY16" fmla="*/ 7784 h 10000"/>
              <a:gd name="connsiteX17" fmla="*/ 0 w 10000"/>
              <a:gd name="connsiteY17" fmla="*/ 7644 h 10000"/>
              <a:gd name="connsiteX18" fmla="*/ 0 w 10000"/>
              <a:gd name="connsiteY18" fmla="*/ 7504 h 10000"/>
              <a:gd name="connsiteX19" fmla="*/ 0 w 10000"/>
              <a:gd name="connsiteY19" fmla="*/ 7504 h 10000"/>
              <a:gd name="connsiteX20" fmla="*/ 650 w 10000"/>
              <a:gd name="connsiteY20" fmla="*/ 7504 h 10000"/>
              <a:gd name="connsiteX21" fmla="*/ 972 w 10000"/>
              <a:gd name="connsiteY21" fmla="*/ 7644 h 10000"/>
              <a:gd name="connsiteX22" fmla="*/ 1947 w 10000"/>
              <a:gd name="connsiteY22" fmla="*/ 7644 h 10000"/>
              <a:gd name="connsiteX23" fmla="*/ 2592 w 10000"/>
              <a:gd name="connsiteY23" fmla="*/ 7784 h 10000"/>
              <a:gd name="connsiteX24" fmla="*/ 3239 w 10000"/>
              <a:gd name="connsiteY24" fmla="*/ 7784 h 10000"/>
              <a:gd name="connsiteX25" fmla="*/ 3886 w 10000"/>
              <a:gd name="connsiteY25" fmla="*/ 7784 h 10000"/>
              <a:gd name="connsiteX26" fmla="*/ 4212 w 10000"/>
              <a:gd name="connsiteY26" fmla="*/ 7644 h 10000"/>
              <a:gd name="connsiteX27" fmla="*/ 4536 w 10000"/>
              <a:gd name="connsiteY27" fmla="*/ 7644 h 10000"/>
              <a:gd name="connsiteX28" fmla="*/ 4536 w 10000"/>
              <a:gd name="connsiteY28" fmla="*/ 7504 h 10000"/>
              <a:gd name="connsiteX29" fmla="*/ 4858 w 10000"/>
              <a:gd name="connsiteY29" fmla="*/ 7365 h 10000"/>
              <a:gd name="connsiteX30" fmla="*/ 4858 w 10000"/>
              <a:gd name="connsiteY30" fmla="*/ 7086 h 10000"/>
              <a:gd name="connsiteX31" fmla="*/ 4858 w 10000"/>
              <a:gd name="connsiteY31" fmla="*/ 6946 h 10000"/>
              <a:gd name="connsiteX32" fmla="*/ 5181 w 10000"/>
              <a:gd name="connsiteY32" fmla="*/ 6527 h 10000"/>
              <a:gd name="connsiteX33" fmla="*/ 5181 w 10000"/>
              <a:gd name="connsiteY33" fmla="*/ 6248 h 10000"/>
              <a:gd name="connsiteX34" fmla="*/ 5507 w 10000"/>
              <a:gd name="connsiteY34" fmla="*/ 5969 h 10000"/>
              <a:gd name="connsiteX35" fmla="*/ 5828 w 10000"/>
              <a:gd name="connsiteY35" fmla="*/ 5131 h 10000"/>
              <a:gd name="connsiteX36" fmla="*/ 5828 w 10000"/>
              <a:gd name="connsiteY36" fmla="*/ 4450 h 10000"/>
              <a:gd name="connsiteX37" fmla="*/ 6157 w 10000"/>
              <a:gd name="connsiteY37" fmla="*/ 3613 h 10000"/>
              <a:gd name="connsiteX38" fmla="*/ 6157 w 10000"/>
              <a:gd name="connsiteY38" fmla="*/ 2914 h 10000"/>
              <a:gd name="connsiteX39" fmla="*/ 6157 w 10000"/>
              <a:gd name="connsiteY39" fmla="*/ 2635 h 10000"/>
              <a:gd name="connsiteX40" fmla="*/ 6157 w 10000"/>
              <a:gd name="connsiteY40" fmla="*/ 2216 h 10000"/>
              <a:gd name="connsiteX41" fmla="*/ 6157 w 10000"/>
              <a:gd name="connsiteY41" fmla="*/ 1937 h 10000"/>
              <a:gd name="connsiteX42" fmla="*/ 5828 w 10000"/>
              <a:gd name="connsiteY42" fmla="*/ 1798 h 10000"/>
              <a:gd name="connsiteX43" fmla="*/ 5828 w 10000"/>
              <a:gd name="connsiteY43" fmla="*/ 1536 h 10000"/>
              <a:gd name="connsiteX44" fmla="*/ 5828 w 10000"/>
              <a:gd name="connsiteY44" fmla="*/ 1396 h 10000"/>
              <a:gd name="connsiteX45" fmla="*/ 5828 w 10000"/>
              <a:gd name="connsiteY45" fmla="*/ 1257 h 10000"/>
              <a:gd name="connsiteX46" fmla="*/ 5828 w 10000"/>
              <a:gd name="connsiteY46" fmla="*/ 1257 h 10000"/>
              <a:gd name="connsiteX47" fmla="*/ 5507 w 10000"/>
              <a:gd name="connsiteY47" fmla="*/ 1117 h 10000"/>
              <a:gd name="connsiteX48" fmla="*/ 4858 w 10000"/>
              <a:gd name="connsiteY48" fmla="*/ 1117 h 10000"/>
              <a:gd name="connsiteX49" fmla="*/ 4212 w 10000"/>
              <a:gd name="connsiteY49" fmla="*/ 977 h 10000"/>
              <a:gd name="connsiteX50" fmla="*/ 2919 w 10000"/>
              <a:gd name="connsiteY50" fmla="*/ 1117 h 10000"/>
              <a:gd name="connsiteX51" fmla="*/ 1622 w 10000"/>
              <a:gd name="connsiteY51" fmla="*/ 419 h 10000"/>
              <a:gd name="connsiteX52" fmla="*/ 2265 w 10000"/>
              <a:gd name="connsiteY52" fmla="*/ 419 h 10000"/>
              <a:gd name="connsiteX53" fmla="*/ 2919 w 10000"/>
              <a:gd name="connsiteY53" fmla="*/ 419 h 10000"/>
              <a:gd name="connsiteX54" fmla="*/ 3560 w 10000"/>
              <a:gd name="connsiteY54" fmla="*/ 279 h 10000"/>
              <a:gd name="connsiteX55" fmla="*/ 4212 w 10000"/>
              <a:gd name="connsiteY55" fmla="*/ 279 h 10000"/>
              <a:gd name="connsiteX56" fmla="*/ 4536 w 10000"/>
              <a:gd name="connsiteY56" fmla="*/ 279 h 10000"/>
              <a:gd name="connsiteX57" fmla="*/ 4858 w 10000"/>
              <a:gd name="connsiteY57" fmla="*/ 140 h 10000"/>
              <a:gd name="connsiteX58" fmla="*/ 4858 w 10000"/>
              <a:gd name="connsiteY58" fmla="*/ 140 h 10000"/>
              <a:gd name="connsiteX59" fmla="*/ 5181 w 10000"/>
              <a:gd name="connsiteY59" fmla="*/ 140 h 10000"/>
              <a:gd name="connsiteX60" fmla="*/ 5181 w 10000"/>
              <a:gd name="connsiteY60" fmla="*/ 140 h 10000"/>
              <a:gd name="connsiteX61" fmla="*/ 5828 w 10000"/>
              <a:gd name="connsiteY61" fmla="*/ 0 h 10000"/>
              <a:gd name="connsiteX62" fmla="*/ 6434 w 10000"/>
              <a:gd name="connsiteY62" fmla="*/ 140 h 10000"/>
              <a:gd name="connsiteX63" fmla="*/ 6762 w 10000"/>
              <a:gd name="connsiteY63" fmla="*/ 140 h 10000"/>
              <a:gd name="connsiteX64" fmla="*/ 7409 w 10000"/>
              <a:gd name="connsiteY64" fmla="*/ 279 h 10000"/>
              <a:gd name="connsiteX65" fmla="*/ 8062 w 10000"/>
              <a:gd name="connsiteY65" fmla="*/ 558 h 10000"/>
              <a:gd name="connsiteX66" fmla="*/ 8705 w 10000"/>
              <a:gd name="connsiteY66" fmla="*/ 698 h 10000"/>
              <a:gd name="connsiteX67" fmla="*/ 9355 w 10000"/>
              <a:gd name="connsiteY67" fmla="*/ 977 h 10000"/>
              <a:gd name="connsiteX68" fmla="*/ 9676 w 10000"/>
              <a:gd name="connsiteY68" fmla="*/ 1117 h 10000"/>
              <a:gd name="connsiteX69" fmla="*/ 10000 w 10000"/>
              <a:gd name="connsiteY69" fmla="*/ 1117 h 10000"/>
              <a:gd name="connsiteX70" fmla="*/ 9676 w 10000"/>
              <a:gd name="connsiteY70" fmla="*/ 1257 h 10000"/>
              <a:gd name="connsiteX71" fmla="*/ 9355 w 10000"/>
              <a:gd name="connsiteY71" fmla="*/ 1396 h 10000"/>
              <a:gd name="connsiteX72" fmla="*/ 9355 w 10000"/>
              <a:gd name="connsiteY72" fmla="*/ 1536 h 10000"/>
              <a:gd name="connsiteX73" fmla="*/ 9355 w 10000"/>
              <a:gd name="connsiteY73" fmla="*/ 1675 h 10000"/>
              <a:gd name="connsiteX74" fmla="*/ 9028 w 10000"/>
              <a:gd name="connsiteY74" fmla="*/ 1798 h 10000"/>
              <a:gd name="connsiteX75" fmla="*/ 9028 w 10000"/>
              <a:gd name="connsiteY75" fmla="*/ 1937 h 10000"/>
              <a:gd name="connsiteX76" fmla="*/ 9028 w 10000"/>
              <a:gd name="connsiteY76" fmla="*/ 2077 h 10000"/>
              <a:gd name="connsiteX77" fmla="*/ 9028 w 10000"/>
              <a:gd name="connsiteY77" fmla="*/ 2356 h 10000"/>
              <a:gd name="connsiteX78" fmla="*/ 9028 w 10000"/>
              <a:gd name="connsiteY78" fmla="*/ 2635 h 10000"/>
              <a:gd name="connsiteX79" fmla="*/ 9028 w 10000"/>
              <a:gd name="connsiteY79" fmla="*/ 2914 h 10000"/>
              <a:gd name="connsiteX80" fmla="*/ 8705 w 10000"/>
              <a:gd name="connsiteY80" fmla="*/ 3613 h 10000"/>
              <a:gd name="connsiteX81" fmla="*/ 8705 w 10000"/>
              <a:gd name="connsiteY81" fmla="*/ 4171 h 10000"/>
              <a:gd name="connsiteX82" fmla="*/ 8705 w 10000"/>
              <a:gd name="connsiteY82" fmla="*/ 4729 h 10000"/>
              <a:gd name="connsiteX83" fmla="*/ 8705 w 10000"/>
              <a:gd name="connsiteY83" fmla="*/ 5271 h 10000"/>
              <a:gd name="connsiteX84" fmla="*/ 8383 w 10000"/>
              <a:gd name="connsiteY84" fmla="*/ 5689 h 10000"/>
              <a:gd name="connsiteX85" fmla="*/ 8383 w 10000"/>
              <a:gd name="connsiteY85" fmla="*/ 6108 h 10000"/>
              <a:gd name="connsiteX86" fmla="*/ 8062 w 10000"/>
              <a:gd name="connsiteY86" fmla="*/ 6667 h 10000"/>
              <a:gd name="connsiteX87" fmla="*/ 7733 w 10000"/>
              <a:gd name="connsiteY87" fmla="*/ 7225 h 10000"/>
              <a:gd name="connsiteX88" fmla="*/ 7409 w 10000"/>
              <a:gd name="connsiteY88" fmla="*/ 7784 h 10000"/>
              <a:gd name="connsiteX89" fmla="*/ 6762 w 10000"/>
              <a:gd name="connsiteY89" fmla="*/ 8202 h 10000"/>
              <a:gd name="connsiteX90" fmla="*/ 6434 w 10000"/>
              <a:gd name="connsiteY90" fmla="*/ 8604 h 10000"/>
              <a:gd name="connsiteX91" fmla="*/ 5828 w 10000"/>
              <a:gd name="connsiteY91" fmla="*/ 9023 h 10000"/>
              <a:gd name="connsiteX92" fmla="*/ 5828 w 10000"/>
              <a:gd name="connsiteY92" fmla="*/ 9023 h 10000"/>
              <a:gd name="connsiteX0" fmla="*/ 5828 w 10000"/>
              <a:gd name="connsiteY0" fmla="*/ 9023 h 10000"/>
              <a:gd name="connsiteX1" fmla="*/ 5507 w 10000"/>
              <a:gd name="connsiteY1" fmla="*/ 9302 h 10000"/>
              <a:gd name="connsiteX2" fmla="*/ 5181 w 10000"/>
              <a:gd name="connsiteY2" fmla="*/ 9581 h 10000"/>
              <a:gd name="connsiteX3" fmla="*/ 4858 w 10000"/>
              <a:gd name="connsiteY3" fmla="*/ 9721 h 10000"/>
              <a:gd name="connsiteX4" fmla="*/ 4536 w 10000"/>
              <a:gd name="connsiteY4" fmla="*/ 986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60 h 10000"/>
              <a:gd name="connsiteX8" fmla="*/ 2919 w 10000"/>
              <a:gd name="connsiteY8" fmla="*/ 9860 h 10000"/>
              <a:gd name="connsiteX9" fmla="*/ 2919 w 10000"/>
              <a:gd name="connsiteY9" fmla="*/ 9581 h 10000"/>
              <a:gd name="connsiteX10" fmla="*/ 2919 w 10000"/>
              <a:gd name="connsiteY10" fmla="*/ 9442 h 10000"/>
              <a:gd name="connsiteX11" fmla="*/ 2919 w 10000"/>
              <a:gd name="connsiteY11" fmla="*/ 9162 h 10000"/>
              <a:gd name="connsiteX12" fmla="*/ 2592 w 10000"/>
              <a:gd name="connsiteY12" fmla="*/ 8883 h 10000"/>
              <a:gd name="connsiteX13" fmla="*/ 2265 w 10000"/>
              <a:gd name="connsiteY13" fmla="*/ 8604 h 10000"/>
              <a:gd name="connsiteX14" fmla="*/ 1292 w 10000"/>
              <a:gd name="connsiteY14" fmla="*/ 8342 h 10000"/>
              <a:gd name="connsiteX15" fmla="*/ 650 w 10000"/>
              <a:gd name="connsiteY15" fmla="*/ 7923 h 10000"/>
              <a:gd name="connsiteX16" fmla="*/ 328 w 10000"/>
              <a:gd name="connsiteY16" fmla="*/ 7784 h 10000"/>
              <a:gd name="connsiteX17" fmla="*/ 0 w 10000"/>
              <a:gd name="connsiteY17" fmla="*/ 7644 h 10000"/>
              <a:gd name="connsiteX18" fmla="*/ 0 w 10000"/>
              <a:gd name="connsiteY18" fmla="*/ 7504 h 10000"/>
              <a:gd name="connsiteX19" fmla="*/ 0 w 10000"/>
              <a:gd name="connsiteY19" fmla="*/ 7504 h 10000"/>
              <a:gd name="connsiteX20" fmla="*/ 650 w 10000"/>
              <a:gd name="connsiteY20" fmla="*/ 7504 h 10000"/>
              <a:gd name="connsiteX21" fmla="*/ 972 w 10000"/>
              <a:gd name="connsiteY21" fmla="*/ 7644 h 10000"/>
              <a:gd name="connsiteX22" fmla="*/ 1947 w 10000"/>
              <a:gd name="connsiteY22" fmla="*/ 7644 h 10000"/>
              <a:gd name="connsiteX23" fmla="*/ 2592 w 10000"/>
              <a:gd name="connsiteY23" fmla="*/ 7784 h 10000"/>
              <a:gd name="connsiteX24" fmla="*/ 3239 w 10000"/>
              <a:gd name="connsiteY24" fmla="*/ 7784 h 10000"/>
              <a:gd name="connsiteX25" fmla="*/ 3886 w 10000"/>
              <a:gd name="connsiteY25" fmla="*/ 7784 h 10000"/>
              <a:gd name="connsiteX26" fmla="*/ 4212 w 10000"/>
              <a:gd name="connsiteY26" fmla="*/ 7644 h 10000"/>
              <a:gd name="connsiteX27" fmla="*/ 4536 w 10000"/>
              <a:gd name="connsiteY27" fmla="*/ 7644 h 10000"/>
              <a:gd name="connsiteX28" fmla="*/ 4536 w 10000"/>
              <a:gd name="connsiteY28" fmla="*/ 7504 h 10000"/>
              <a:gd name="connsiteX29" fmla="*/ 4858 w 10000"/>
              <a:gd name="connsiteY29" fmla="*/ 7365 h 10000"/>
              <a:gd name="connsiteX30" fmla="*/ 4858 w 10000"/>
              <a:gd name="connsiteY30" fmla="*/ 7086 h 10000"/>
              <a:gd name="connsiteX31" fmla="*/ 4858 w 10000"/>
              <a:gd name="connsiteY31" fmla="*/ 6946 h 10000"/>
              <a:gd name="connsiteX32" fmla="*/ 5181 w 10000"/>
              <a:gd name="connsiteY32" fmla="*/ 6527 h 10000"/>
              <a:gd name="connsiteX33" fmla="*/ 5181 w 10000"/>
              <a:gd name="connsiteY33" fmla="*/ 6248 h 10000"/>
              <a:gd name="connsiteX34" fmla="*/ 5507 w 10000"/>
              <a:gd name="connsiteY34" fmla="*/ 5969 h 10000"/>
              <a:gd name="connsiteX35" fmla="*/ 5828 w 10000"/>
              <a:gd name="connsiteY35" fmla="*/ 5131 h 10000"/>
              <a:gd name="connsiteX36" fmla="*/ 5828 w 10000"/>
              <a:gd name="connsiteY36" fmla="*/ 4450 h 10000"/>
              <a:gd name="connsiteX37" fmla="*/ 6157 w 10000"/>
              <a:gd name="connsiteY37" fmla="*/ 3613 h 10000"/>
              <a:gd name="connsiteX38" fmla="*/ 6157 w 10000"/>
              <a:gd name="connsiteY38" fmla="*/ 2914 h 10000"/>
              <a:gd name="connsiteX39" fmla="*/ 6157 w 10000"/>
              <a:gd name="connsiteY39" fmla="*/ 2635 h 10000"/>
              <a:gd name="connsiteX40" fmla="*/ 6157 w 10000"/>
              <a:gd name="connsiteY40" fmla="*/ 2216 h 10000"/>
              <a:gd name="connsiteX41" fmla="*/ 6157 w 10000"/>
              <a:gd name="connsiteY41" fmla="*/ 1937 h 10000"/>
              <a:gd name="connsiteX42" fmla="*/ 5828 w 10000"/>
              <a:gd name="connsiteY42" fmla="*/ 1798 h 10000"/>
              <a:gd name="connsiteX43" fmla="*/ 5828 w 10000"/>
              <a:gd name="connsiteY43" fmla="*/ 1536 h 10000"/>
              <a:gd name="connsiteX44" fmla="*/ 5828 w 10000"/>
              <a:gd name="connsiteY44" fmla="*/ 1396 h 10000"/>
              <a:gd name="connsiteX45" fmla="*/ 5828 w 10000"/>
              <a:gd name="connsiteY45" fmla="*/ 1257 h 10000"/>
              <a:gd name="connsiteX46" fmla="*/ 5828 w 10000"/>
              <a:gd name="connsiteY46" fmla="*/ 1257 h 10000"/>
              <a:gd name="connsiteX47" fmla="*/ 5507 w 10000"/>
              <a:gd name="connsiteY47" fmla="*/ 1117 h 10000"/>
              <a:gd name="connsiteX48" fmla="*/ 4858 w 10000"/>
              <a:gd name="connsiteY48" fmla="*/ 1117 h 10000"/>
              <a:gd name="connsiteX49" fmla="*/ 4212 w 10000"/>
              <a:gd name="connsiteY49" fmla="*/ 977 h 10000"/>
              <a:gd name="connsiteX50" fmla="*/ 2919 w 10000"/>
              <a:gd name="connsiteY50" fmla="*/ 1117 h 10000"/>
              <a:gd name="connsiteX51" fmla="*/ 2265 w 10000"/>
              <a:gd name="connsiteY51" fmla="*/ 419 h 10000"/>
              <a:gd name="connsiteX52" fmla="*/ 2919 w 10000"/>
              <a:gd name="connsiteY52" fmla="*/ 419 h 10000"/>
              <a:gd name="connsiteX53" fmla="*/ 3560 w 10000"/>
              <a:gd name="connsiteY53" fmla="*/ 279 h 10000"/>
              <a:gd name="connsiteX54" fmla="*/ 4212 w 10000"/>
              <a:gd name="connsiteY54" fmla="*/ 279 h 10000"/>
              <a:gd name="connsiteX55" fmla="*/ 4536 w 10000"/>
              <a:gd name="connsiteY55" fmla="*/ 279 h 10000"/>
              <a:gd name="connsiteX56" fmla="*/ 4858 w 10000"/>
              <a:gd name="connsiteY56" fmla="*/ 140 h 10000"/>
              <a:gd name="connsiteX57" fmla="*/ 4858 w 10000"/>
              <a:gd name="connsiteY57" fmla="*/ 140 h 10000"/>
              <a:gd name="connsiteX58" fmla="*/ 5181 w 10000"/>
              <a:gd name="connsiteY58" fmla="*/ 140 h 10000"/>
              <a:gd name="connsiteX59" fmla="*/ 5181 w 10000"/>
              <a:gd name="connsiteY59" fmla="*/ 140 h 10000"/>
              <a:gd name="connsiteX60" fmla="*/ 5828 w 10000"/>
              <a:gd name="connsiteY60" fmla="*/ 0 h 10000"/>
              <a:gd name="connsiteX61" fmla="*/ 6434 w 10000"/>
              <a:gd name="connsiteY61" fmla="*/ 140 h 10000"/>
              <a:gd name="connsiteX62" fmla="*/ 6762 w 10000"/>
              <a:gd name="connsiteY62" fmla="*/ 140 h 10000"/>
              <a:gd name="connsiteX63" fmla="*/ 7409 w 10000"/>
              <a:gd name="connsiteY63" fmla="*/ 279 h 10000"/>
              <a:gd name="connsiteX64" fmla="*/ 8062 w 10000"/>
              <a:gd name="connsiteY64" fmla="*/ 558 h 10000"/>
              <a:gd name="connsiteX65" fmla="*/ 8705 w 10000"/>
              <a:gd name="connsiteY65" fmla="*/ 698 h 10000"/>
              <a:gd name="connsiteX66" fmla="*/ 9355 w 10000"/>
              <a:gd name="connsiteY66" fmla="*/ 977 h 10000"/>
              <a:gd name="connsiteX67" fmla="*/ 9676 w 10000"/>
              <a:gd name="connsiteY67" fmla="*/ 1117 h 10000"/>
              <a:gd name="connsiteX68" fmla="*/ 10000 w 10000"/>
              <a:gd name="connsiteY68" fmla="*/ 1117 h 10000"/>
              <a:gd name="connsiteX69" fmla="*/ 9676 w 10000"/>
              <a:gd name="connsiteY69" fmla="*/ 1257 h 10000"/>
              <a:gd name="connsiteX70" fmla="*/ 9355 w 10000"/>
              <a:gd name="connsiteY70" fmla="*/ 1396 h 10000"/>
              <a:gd name="connsiteX71" fmla="*/ 9355 w 10000"/>
              <a:gd name="connsiteY71" fmla="*/ 1536 h 10000"/>
              <a:gd name="connsiteX72" fmla="*/ 9355 w 10000"/>
              <a:gd name="connsiteY72" fmla="*/ 1675 h 10000"/>
              <a:gd name="connsiteX73" fmla="*/ 9028 w 10000"/>
              <a:gd name="connsiteY73" fmla="*/ 1798 h 10000"/>
              <a:gd name="connsiteX74" fmla="*/ 9028 w 10000"/>
              <a:gd name="connsiteY74" fmla="*/ 1937 h 10000"/>
              <a:gd name="connsiteX75" fmla="*/ 9028 w 10000"/>
              <a:gd name="connsiteY75" fmla="*/ 2077 h 10000"/>
              <a:gd name="connsiteX76" fmla="*/ 9028 w 10000"/>
              <a:gd name="connsiteY76" fmla="*/ 2356 h 10000"/>
              <a:gd name="connsiteX77" fmla="*/ 9028 w 10000"/>
              <a:gd name="connsiteY77" fmla="*/ 2635 h 10000"/>
              <a:gd name="connsiteX78" fmla="*/ 9028 w 10000"/>
              <a:gd name="connsiteY78" fmla="*/ 2914 h 10000"/>
              <a:gd name="connsiteX79" fmla="*/ 8705 w 10000"/>
              <a:gd name="connsiteY79" fmla="*/ 3613 h 10000"/>
              <a:gd name="connsiteX80" fmla="*/ 8705 w 10000"/>
              <a:gd name="connsiteY80" fmla="*/ 4171 h 10000"/>
              <a:gd name="connsiteX81" fmla="*/ 8705 w 10000"/>
              <a:gd name="connsiteY81" fmla="*/ 4729 h 10000"/>
              <a:gd name="connsiteX82" fmla="*/ 8705 w 10000"/>
              <a:gd name="connsiteY82" fmla="*/ 5271 h 10000"/>
              <a:gd name="connsiteX83" fmla="*/ 8383 w 10000"/>
              <a:gd name="connsiteY83" fmla="*/ 5689 h 10000"/>
              <a:gd name="connsiteX84" fmla="*/ 8383 w 10000"/>
              <a:gd name="connsiteY84" fmla="*/ 6108 h 10000"/>
              <a:gd name="connsiteX85" fmla="*/ 8062 w 10000"/>
              <a:gd name="connsiteY85" fmla="*/ 6667 h 10000"/>
              <a:gd name="connsiteX86" fmla="*/ 7733 w 10000"/>
              <a:gd name="connsiteY86" fmla="*/ 7225 h 10000"/>
              <a:gd name="connsiteX87" fmla="*/ 7409 w 10000"/>
              <a:gd name="connsiteY87" fmla="*/ 7784 h 10000"/>
              <a:gd name="connsiteX88" fmla="*/ 6762 w 10000"/>
              <a:gd name="connsiteY88" fmla="*/ 8202 h 10000"/>
              <a:gd name="connsiteX89" fmla="*/ 6434 w 10000"/>
              <a:gd name="connsiteY89" fmla="*/ 8604 h 10000"/>
              <a:gd name="connsiteX90" fmla="*/ 5828 w 10000"/>
              <a:gd name="connsiteY90" fmla="*/ 9023 h 10000"/>
              <a:gd name="connsiteX91" fmla="*/ 5828 w 10000"/>
              <a:gd name="connsiteY91" fmla="*/ 9023 h 10000"/>
              <a:gd name="connsiteX0" fmla="*/ 5828 w 10000"/>
              <a:gd name="connsiteY0" fmla="*/ 9023 h 10000"/>
              <a:gd name="connsiteX1" fmla="*/ 5507 w 10000"/>
              <a:gd name="connsiteY1" fmla="*/ 9302 h 10000"/>
              <a:gd name="connsiteX2" fmla="*/ 5181 w 10000"/>
              <a:gd name="connsiteY2" fmla="*/ 9581 h 10000"/>
              <a:gd name="connsiteX3" fmla="*/ 4858 w 10000"/>
              <a:gd name="connsiteY3" fmla="*/ 9721 h 10000"/>
              <a:gd name="connsiteX4" fmla="*/ 4536 w 10000"/>
              <a:gd name="connsiteY4" fmla="*/ 986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60 h 10000"/>
              <a:gd name="connsiteX8" fmla="*/ 2919 w 10000"/>
              <a:gd name="connsiteY8" fmla="*/ 9860 h 10000"/>
              <a:gd name="connsiteX9" fmla="*/ 2919 w 10000"/>
              <a:gd name="connsiteY9" fmla="*/ 9581 h 10000"/>
              <a:gd name="connsiteX10" fmla="*/ 2919 w 10000"/>
              <a:gd name="connsiteY10" fmla="*/ 9442 h 10000"/>
              <a:gd name="connsiteX11" fmla="*/ 2919 w 10000"/>
              <a:gd name="connsiteY11" fmla="*/ 9162 h 10000"/>
              <a:gd name="connsiteX12" fmla="*/ 2592 w 10000"/>
              <a:gd name="connsiteY12" fmla="*/ 8883 h 10000"/>
              <a:gd name="connsiteX13" fmla="*/ 2265 w 10000"/>
              <a:gd name="connsiteY13" fmla="*/ 8604 h 10000"/>
              <a:gd name="connsiteX14" fmla="*/ 1292 w 10000"/>
              <a:gd name="connsiteY14" fmla="*/ 8342 h 10000"/>
              <a:gd name="connsiteX15" fmla="*/ 650 w 10000"/>
              <a:gd name="connsiteY15" fmla="*/ 7923 h 10000"/>
              <a:gd name="connsiteX16" fmla="*/ 328 w 10000"/>
              <a:gd name="connsiteY16" fmla="*/ 7784 h 10000"/>
              <a:gd name="connsiteX17" fmla="*/ 0 w 10000"/>
              <a:gd name="connsiteY17" fmla="*/ 7644 h 10000"/>
              <a:gd name="connsiteX18" fmla="*/ 0 w 10000"/>
              <a:gd name="connsiteY18" fmla="*/ 7504 h 10000"/>
              <a:gd name="connsiteX19" fmla="*/ 0 w 10000"/>
              <a:gd name="connsiteY19" fmla="*/ 7504 h 10000"/>
              <a:gd name="connsiteX20" fmla="*/ 650 w 10000"/>
              <a:gd name="connsiteY20" fmla="*/ 7504 h 10000"/>
              <a:gd name="connsiteX21" fmla="*/ 972 w 10000"/>
              <a:gd name="connsiteY21" fmla="*/ 7644 h 10000"/>
              <a:gd name="connsiteX22" fmla="*/ 1947 w 10000"/>
              <a:gd name="connsiteY22" fmla="*/ 7644 h 10000"/>
              <a:gd name="connsiteX23" fmla="*/ 2592 w 10000"/>
              <a:gd name="connsiteY23" fmla="*/ 7784 h 10000"/>
              <a:gd name="connsiteX24" fmla="*/ 3239 w 10000"/>
              <a:gd name="connsiteY24" fmla="*/ 7784 h 10000"/>
              <a:gd name="connsiteX25" fmla="*/ 3886 w 10000"/>
              <a:gd name="connsiteY25" fmla="*/ 7784 h 10000"/>
              <a:gd name="connsiteX26" fmla="*/ 4212 w 10000"/>
              <a:gd name="connsiteY26" fmla="*/ 7644 h 10000"/>
              <a:gd name="connsiteX27" fmla="*/ 4536 w 10000"/>
              <a:gd name="connsiteY27" fmla="*/ 7644 h 10000"/>
              <a:gd name="connsiteX28" fmla="*/ 4536 w 10000"/>
              <a:gd name="connsiteY28" fmla="*/ 7504 h 10000"/>
              <a:gd name="connsiteX29" fmla="*/ 4858 w 10000"/>
              <a:gd name="connsiteY29" fmla="*/ 7365 h 10000"/>
              <a:gd name="connsiteX30" fmla="*/ 4858 w 10000"/>
              <a:gd name="connsiteY30" fmla="*/ 7086 h 10000"/>
              <a:gd name="connsiteX31" fmla="*/ 4858 w 10000"/>
              <a:gd name="connsiteY31" fmla="*/ 6946 h 10000"/>
              <a:gd name="connsiteX32" fmla="*/ 5181 w 10000"/>
              <a:gd name="connsiteY32" fmla="*/ 6527 h 10000"/>
              <a:gd name="connsiteX33" fmla="*/ 5181 w 10000"/>
              <a:gd name="connsiteY33" fmla="*/ 6248 h 10000"/>
              <a:gd name="connsiteX34" fmla="*/ 5507 w 10000"/>
              <a:gd name="connsiteY34" fmla="*/ 5969 h 10000"/>
              <a:gd name="connsiteX35" fmla="*/ 5828 w 10000"/>
              <a:gd name="connsiteY35" fmla="*/ 5131 h 10000"/>
              <a:gd name="connsiteX36" fmla="*/ 5828 w 10000"/>
              <a:gd name="connsiteY36" fmla="*/ 4450 h 10000"/>
              <a:gd name="connsiteX37" fmla="*/ 6157 w 10000"/>
              <a:gd name="connsiteY37" fmla="*/ 3613 h 10000"/>
              <a:gd name="connsiteX38" fmla="*/ 6157 w 10000"/>
              <a:gd name="connsiteY38" fmla="*/ 2914 h 10000"/>
              <a:gd name="connsiteX39" fmla="*/ 6157 w 10000"/>
              <a:gd name="connsiteY39" fmla="*/ 2635 h 10000"/>
              <a:gd name="connsiteX40" fmla="*/ 6157 w 10000"/>
              <a:gd name="connsiteY40" fmla="*/ 2216 h 10000"/>
              <a:gd name="connsiteX41" fmla="*/ 6157 w 10000"/>
              <a:gd name="connsiteY41" fmla="*/ 1937 h 10000"/>
              <a:gd name="connsiteX42" fmla="*/ 5828 w 10000"/>
              <a:gd name="connsiteY42" fmla="*/ 1798 h 10000"/>
              <a:gd name="connsiteX43" fmla="*/ 5828 w 10000"/>
              <a:gd name="connsiteY43" fmla="*/ 1536 h 10000"/>
              <a:gd name="connsiteX44" fmla="*/ 5828 w 10000"/>
              <a:gd name="connsiteY44" fmla="*/ 1396 h 10000"/>
              <a:gd name="connsiteX45" fmla="*/ 5828 w 10000"/>
              <a:gd name="connsiteY45" fmla="*/ 1257 h 10000"/>
              <a:gd name="connsiteX46" fmla="*/ 5828 w 10000"/>
              <a:gd name="connsiteY46" fmla="*/ 1257 h 10000"/>
              <a:gd name="connsiteX47" fmla="*/ 5507 w 10000"/>
              <a:gd name="connsiteY47" fmla="*/ 1117 h 10000"/>
              <a:gd name="connsiteX48" fmla="*/ 4858 w 10000"/>
              <a:gd name="connsiteY48" fmla="*/ 1117 h 10000"/>
              <a:gd name="connsiteX49" fmla="*/ 4212 w 10000"/>
              <a:gd name="connsiteY49" fmla="*/ 977 h 10000"/>
              <a:gd name="connsiteX50" fmla="*/ 2919 w 10000"/>
              <a:gd name="connsiteY50" fmla="*/ 1117 h 10000"/>
              <a:gd name="connsiteX51" fmla="*/ 2919 w 10000"/>
              <a:gd name="connsiteY51" fmla="*/ 419 h 10000"/>
              <a:gd name="connsiteX52" fmla="*/ 3560 w 10000"/>
              <a:gd name="connsiteY52" fmla="*/ 279 h 10000"/>
              <a:gd name="connsiteX53" fmla="*/ 4212 w 10000"/>
              <a:gd name="connsiteY53" fmla="*/ 279 h 10000"/>
              <a:gd name="connsiteX54" fmla="*/ 4536 w 10000"/>
              <a:gd name="connsiteY54" fmla="*/ 279 h 10000"/>
              <a:gd name="connsiteX55" fmla="*/ 4858 w 10000"/>
              <a:gd name="connsiteY55" fmla="*/ 140 h 10000"/>
              <a:gd name="connsiteX56" fmla="*/ 4858 w 10000"/>
              <a:gd name="connsiteY56" fmla="*/ 140 h 10000"/>
              <a:gd name="connsiteX57" fmla="*/ 5181 w 10000"/>
              <a:gd name="connsiteY57" fmla="*/ 140 h 10000"/>
              <a:gd name="connsiteX58" fmla="*/ 5181 w 10000"/>
              <a:gd name="connsiteY58" fmla="*/ 140 h 10000"/>
              <a:gd name="connsiteX59" fmla="*/ 5828 w 10000"/>
              <a:gd name="connsiteY59" fmla="*/ 0 h 10000"/>
              <a:gd name="connsiteX60" fmla="*/ 6434 w 10000"/>
              <a:gd name="connsiteY60" fmla="*/ 140 h 10000"/>
              <a:gd name="connsiteX61" fmla="*/ 6762 w 10000"/>
              <a:gd name="connsiteY61" fmla="*/ 140 h 10000"/>
              <a:gd name="connsiteX62" fmla="*/ 7409 w 10000"/>
              <a:gd name="connsiteY62" fmla="*/ 279 h 10000"/>
              <a:gd name="connsiteX63" fmla="*/ 8062 w 10000"/>
              <a:gd name="connsiteY63" fmla="*/ 558 h 10000"/>
              <a:gd name="connsiteX64" fmla="*/ 8705 w 10000"/>
              <a:gd name="connsiteY64" fmla="*/ 698 h 10000"/>
              <a:gd name="connsiteX65" fmla="*/ 9355 w 10000"/>
              <a:gd name="connsiteY65" fmla="*/ 977 h 10000"/>
              <a:gd name="connsiteX66" fmla="*/ 9676 w 10000"/>
              <a:gd name="connsiteY66" fmla="*/ 1117 h 10000"/>
              <a:gd name="connsiteX67" fmla="*/ 10000 w 10000"/>
              <a:gd name="connsiteY67" fmla="*/ 1117 h 10000"/>
              <a:gd name="connsiteX68" fmla="*/ 9676 w 10000"/>
              <a:gd name="connsiteY68" fmla="*/ 1257 h 10000"/>
              <a:gd name="connsiteX69" fmla="*/ 9355 w 10000"/>
              <a:gd name="connsiteY69" fmla="*/ 1396 h 10000"/>
              <a:gd name="connsiteX70" fmla="*/ 9355 w 10000"/>
              <a:gd name="connsiteY70" fmla="*/ 1536 h 10000"/>
              <a:gd name="connsiteX71" fmla="*/ 9355 w 10000"/>
              <a:gd name="connsiteY71" fmla="*/ 1675 h 10000"/>
              <a:gd name="connsiteX72" fmla="*/ 9028 w 10000"/>
              <a:gd name="connsiteY72" fmla="*/ 1798 h 10000"/>
              <a:gd name="connsiteX73" fmla="*/ 9028 w 10000"/>
              <a:gd name="connsiteY73" fmla="*/ 1937 h 10000"/>
              <a:gd name="connsiteX74" fmla="*/ 9028 w 10000"/>
              <a:gd name="connsiteY74" fmla="*/ 2077 h 10000"/>
              <a:gd name="connsiteX75" fmla="*/ 9028 w 10000"/>
              <a:gd name="connsiteY75" fmla="*/ 2356 h 10000"/>
              <a:gd name="connsiteX76" fmla="*/ 9028 w 10000"/>
              <a:gd name="connsiteY76" fmla="*/ 2635 h 10000"/>
              <a:gd name="connsiteX77" fmla="*/ 9028 w 10000"/>
              <a:gd name="connsiteY77" fmla="*/ 2914 h 10000"/>
              <a:gd name="connsiteX78" fmla="*/ 8705 w 10000"/>
              <a:gd name="connsiteY78" fmla="*/ 3613 h 10000"/>
              <a:gd name="connsiteX79" fmla="*/ 8705 w 10000"/>
              <a:gd name="connsiteY79" fmla="*/ 4171 h 10000"/>
              <a:gd name="connsiteX80" fmla="*/ 8705 w 10000"/>
              <a:gd name="connsiteY80" fmla="*/ 4729 h 10000"/>
              <a:gd name="connsiteX81" fmla="*/ 8705 w 10000"/>
              <a:gd name="connsiteY81" fmla="*/ 5271 h 10000"/>
              <a:gd name="connsiteX82" fmla="*/ 8383 w 10000"/>
              <a:gd name="connsiteY82" fmla="*/ 5689 h 10000"/>
              <a:gd name="connsiteX83" fmla="*/ 8383 w 10000"/>
              <a:gd name="connsiteY83" fmla="*/ 6108 h 10000"/>
              <a:gd name="connsiteX84" fmla="*/ 8062 w 10000"/>
              <a:gd name="connsiteY84" fmla="*/ 6667 h 10000"/>
              <a:gd name="connsiteX85" fmla="*/ 7733 w 10000"/>
              <a:gd name="connsiteY85" fmla="*/ 7225 h 10000"/>
              <a:gd name="connsiteX86" fmla="*/ 7409 w 10000"/>
              <a:gd name="connsiteY86" fmla="*/ 7784 h 10000"/>
              <a:gd name="connsiteX87" fmla="*/ 6762 w 10000"/>
              <a:gd name="connsiteY87" fmla="*/ 8202 h 10000"/>
              <a:gd name="connsiteX88" fmla="*/ 6434 w 10000"/>
              <a:gd name="connsiteY88" fmla="*/ 8604 h 10000"/>
              <a:gd name="connsiteX89" fmla="*/ 5828 w 10000"/>
              <a:gd name="connsiteY89" fmla="*/ 9023 h 10000"/>
              <a:gd name="connsiteX90" fmla="*/ 5828 w 10000"/>
              <a:gd name="connsiteY90" fmla="*/ 9023 h 10000"/>
              <a:gd name="connsiteX0" fmla="*/ 5828 w 10000"/>
              <a:gd name="connsiteY0" fmla="*/ 9023 h 10000"/>
              <a:gd name="connsiteX1" fmla="*/ 5507 w 10000"/>
              <a:gd name="connsiteY1" fmla="*/ 9302 h 10000"/>
              <a:gd name="connsiteX2" fmla="*/ 5181 w 10000"/>
              <a:gd name="connsiteY2" fmla="*/ 9581 h 10000"/>
              <a:gd name="connsiteX3" fmla="*/ 4858 w 10000"/>
              <a:gd name="connsiteY3" fmla="*/ 9721 h 10000"/>
              <a:gd name="connsiteX4" fmla="*/ 4536 w 10000"/>
              <a:gd name="connsiteY4" fmla="*/ 986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60 h 10000"/>
              <a:gd name="connsiteX8" fmla="*/ 2919 w 10000"/>
              <a:gd name="connsiteY8" fmla="*/ 9860 h 10000"/>
              <a:gd name="connsiteX9" fmla="*/ 2919 w 10000"/>
              <a:gd name="connsiteY9" fmla="*/ 9581 h 10000"/>
              <a:gd name="connsiteX10" fmla="*/ 2919 w 10000"/>
              <a:gd name="connsiteY10" fmla="*/ 9442 h 10000"/>
              <a:gd name="connsiteX11" fmla="*/ 2919 w 10000"/>
              <a:gd name="connsiteY11" fmla="*/ 9162 h 10000"/>
              <a:gd name="connsiteX12" fmla="*/ 2592 w 10000"/>
              <a:gd name="connsiteY12" fmla="*/ 8883 h 10000"/>
              <a:gd name="connsiteX13" fmla="*/ 2265 w 10000"/>
              <a:gd name="connsiteY13" fmla="*/ 8604 h 10000"/>
              <a:gd name="connsiteX14" fmla="*/ 1292 w 10000"/>
              <a:gd name="connsiteY14" fmla="*/ 8342 h 10000"/>
              <a:gd name="connsiteX15" fmla="*/ 650 w 10000"/>
              <a:gd name="connsiteY15" fmla="*/ 7923 h 10000"/>
              <a:gd name="connsiteX16" fmla="*/ 328 w 10000"/>
              <a:gd name="connsiteY16" fmla="*/ 7784 h 10000"/>
              <a:gd name="connsiteX17" fmla="*/ 0 w 10000"/>
              <a:gd name="connsiteY17" fmla="*/ 7644 h 10000"/>
              <a:gd name="connsiteX18" fmla="*/ 0 w 10000"/>
              <a:gd name="connsiteY18" fmla="*/ 7504 h 10000"/>
              <a:gd name="connsiteX19" fmla="*/ 0 w 10000"/>
              <a:gd name="connsiteY19" fmla="*/ 7504 h 10000"/>
              <a:gd name="connsiteX20" fmla="*/ 650 w 10000"/>
              <a:gd name="connsiteY20" fmla="*/ 7504 h 10000"/>
              <a:gd name="connsiteX21" fmla="*/ 972 w 10000"/>
              <a:gd name="connsiteY21" fmla="*/ 7644 h 10000"/>
              <a:gd name="connsiteX22" fmla="*/ 1947 w 10000"/>
              <a:gd name="connsiteY22" fmla="*/ 7644 h 10000"/>
              <a:gd name="connsiteX23" fmla="*/ 2592 w 10000"/>
              <a:gd name="connsiteY23" fmla="*/ 7784 h 10000"/>
              <a:gd name="connsiteX24" fmla="*/ 3239 w 10000"/>
              <a:gd name="connsiteY24" fmla="*/ 7784 h 10000"/>
              <a:gd name="connsiteX25" fmla="*/ 3886 w 10000"/>
              <a:gd name="connsiteY25" fmla="*/ 7784 h 10000"/>
              <a:gd name="connsiteX26" fmla="*/ 4212 w 10000"/>
              <a:gd name="connsiteY26" fmla="*/ 7644 h 10000"/>
              <a:gd name="connsiteX27" fmla="*/ 4536 w 10000"/>
              <a:gd name="connsiteY27" fmla="*/ 7644 h 10000"/>
              <a:gd name="connsiteX28" fmla="*/ 4536 w 10000"/>
              <a:gd name="connsiteY28" fmla="*/ 7504 h 10000"/>
              <a:gd name="connsiteX29" fmla="*/ 4858 w 10000"/>
              <a:gd name="connsiteY29" fmla="*/ 7365 h 10000"/>
              <a:gd name="connsiteX30" fmla="*/ 4858 w 10000"/>
              <a:gd name="connsiteY30" fmla="*/ 7086 h 10000"/>
              <a:gd name="connsiteX31" fmla="*/ 4858 w 10000"/>
              <a:gd name="connsiteY31" fmla="*/ 6946 h 10000"/>
              <a:gd name="connsiteX32" fmla="*/ 5181 w 10000"/>
              <a:gd name="connsiteY32" fmla="*/ 6527 h 10000"/>
              <a:gd name="connsiteX33" fmla="*/ 5181 w 10000"/>
              <a:gd name="connsiteY33" fmla="*/ 6248 h 10000"/>
              <a:gd name="connsiteX34" fmla="*/ 5507 w 10000"/>
              <a:gd name="connsiteY34" fmla="*/ 5969 h 10000"/>
              <a:gd name="connsiteX35" fmla="*/ 5828 w 10000"/>
              <a:gd name="connsiteY35" fmla="*/ 5131 h 10000"/>
              <a:gd name="connsiteX36" fmla="*/ 5828 w 10000"/>
              <a:gd name="connsiteY36" fmla="*/ 4450 h 10000"/>
              <a:gd name="connsiteX37" fmla="*/ 6157 w 10000"/>
              <a:gd name="connsiteY37" fmla="*/ 3613 h 10000"/>
              <a:gd name="connsiteX38" fmla="*/ 6157 w 10000"/>
              <a:gd name="connsiteY38" fmla="*/ 2914 h 10000"/>
              <a:gd name="connsiteX39" fmla="*/ 6157 w 10000"/>
              <a:gd name="connsiteY39" fmla="*/ 2635 h 10000"/>
              <a:gd name="connsiteX40" fmla="*/ 6157 w 10000"/>
              <a:gd name="connsiteY40" fmla="*/ 2216 h 10000"/>
              <a:gd name="connsiteX41" fmla="*/ 6157 w 10000"/>
              <a:gd name="connsiteY41" fmla="*/ 1937 h 10000"/>
              <a:gd name="connsiteX42" fmla="*/ 5828 w 10000"/>
              <a:gd name="connsiteY42" fmla="*/ 1798 h 10000"/>
              <a:gd name="connsiteX43" fmla="*/ 5828 w 10000"/>
              <a:gd name="connsiteY43" fmla="*/ 1536 h 10000"/>
              <a:gd name="connsiteX44" fmla="*/ 5828 w 10000"/>
              <a:gd name="connsiteY44" fmla="*/ 1396 h 10000"/>
              <a:gd name="connsiteX45" fmla="*/ 5828 w 10000"/>
              <a:gd name="connsiteY45" fmla="*/ 1257 h 10000"/>
              <a:gd name="connsiteX46" fmla="*/ 5828 w 10000"/>
              <a:gd name="connsiteY46" fmla="*/ 1257 h 10000"/>
              <a:gd name="connsiteX47" fmla="*/ 5507 w 10000"/>
              <a:gd name="connsiteY47" fmla="*/ 1117 h 10000"/>
              <a:gd name="connsiteX48" fmla="*/ 4858 w 10000"/>
              <a:gd name="connsiteY48" fmla="*/ 1117 h 10000"/>
              <a:gd name="connsiteX49" fmla="*/ 4212 w 10000"/>
              <a:gd name="connsiteY49" fmla="*/ 977 h 10000"/>
              <a:gd name="connsiteX50" fmla="*/ 2919 w 10000"/>
              <a:gd name="connsiteY50" fmla="*/ 419 h 10000"/>
              <a:gd name="connsiteX51" fmla="*/ 3560 w 10000"/>
              <a:gd name="connsiteY51" fmla="*/ 279 h 10000"/>
              <a:gd name="connsiteX52" fmla="*/ 4212 w 10000"/>
              <a:gd name="connsiteY52" fmla="*/ 279 h 10000"/>
              <a:gd name="connsiteX53" fmla="*/ 4536 w 10000"/>
              <a:gd name="connsiteY53" fmla="*/ 279 h 10000"/>
              <a:gd name="connsiteX54" fmla="*/ 4858 w 10000"/>
              <a:gd name="connsiteY54" fmla="*/ 140 h 10000"/>
              <a:gd name="connsiteX55" fmla="*/ 4858 w 10000"/>
              <a:gd name="connsiteY55" fmla="*/ 140 h 10000"/>
              <a:gd name="connsiteX56" fmla="*/ 5181 w 10000"/>
              <a:gd name="connsiteY56" fmla="*/ 140 h 10000"/>
              <a:gd name="connsiteX57" fmla="*/ 5181 w 10000"/>
              <a:gd name="connsiteY57" fmla="*/ 140 h 10000"/>
              <a:gd name="connsiteX58" fmla="*/ 5828 w 10000"/>
              <a:gd name="connsiteY58" fmla="*/ 0 h 10000"/>
              <a:gd name="connsiteX59" fmla="*/ 6434 w 10000"/>
              <a:gd name="connsiteY59" fmla="*/ 140 h 10000"/>
              <a:gd name="connsiteX60" fmla="*/ 6762 w 10000"/>
              <a:gd name="connsiteY60" fmla="*/ 140 h 10000"/>
              <a:gd name="connsiteX61" fmla="*/ 7409 w 10000"/>
              <a:gd name="connsiteY61" fmla="*/ 279 h 10000"/>
              <a:gd name="connsiteX62" fmla="*/ 8062 w 10000"/>
              <a:gd name="connsiteY62" fmla="*/ 558 h 10000"/>
              <a:gd name="connsiteX63" fmla="*/ 8705 w 10000"/>
              <a:gd name="connsiteY63" fmla="*/ 698 h 10000"/>
              <a:gd name="connsiteX64" fmla="*/ 9355 w 10000"/>
              <a:gd name="connsiteY64" fmla="*/ 977 h 10000"/>
              <a:gd name="connsiteX65" fmla="*/ 9676 w 10000"/>
              <a:gd name="connsiteY65" fmla="*/ 1117 h 10000"/>
              <a:gd name="connsiteX66" fmla="*/ 10000 w 10000"/>
              <a:gd name="connsiteY66" fmla="*/ 1117 h 10000"/>
              <a:gd name="connsiteX67" fmla="*/ 9676 w 10000"/>
              <a:gd name="connsiteY67" fmla="*/ 1257 h 10000"/>
              <a:gd name="connsiteX68" fmla="*/ 9355 w 10000"/>
              <a:gd name="connsiteY68" fmla="*/ 1396 h 10000"/>
              <a:gd name="connsiteX69" fmla="*/ 9355 w 10000"/>
              <a:gd name="connsiteY69" fmla="*/ 1536 h 10000"/>
              <a:gd name="connsiteX70" fmla="*/ 9355 w 10000"/>
              <a:gd name="connsiteY70" fmla="*/ 1675 h 10000"/>
              <a:gd name="connsiteX71" fmla="*/ 9028 w 10000"/>
              <a:gd name="connsiteY71" fmla="*/ 1798 h 10000"/>
              <a:gd name="connsiteX72" fmla="*/ 9028 w 10000"/>
              <a:gd name="connsiteY72" fmla="*/ 1937 h 10000"/>
              <a:gd name="connsiteX73" fmla="*/ 9028 w 10000"/>
              <a:gd name="connsiteY73" fmla="*/ 2077 h 10000"/>
              <a:gd name="connsiteX74" fmla="*/ 9028 w 10000"/>
              <a:gd name="connsiteY74" fmla="*/ 2356 h 10000"/>
              <a:gd name="connsiteX75" fmla="*/ 9028 w 10000"/>
              <a:gd name="connsiteY75" fmla="*/ 2635 h 10000"/>
              <a:gd name="connsiteX76" fmla="*/ 9028 w 10000"/>
              <a:gd name="connsiteY76" fmla="*/ 2914 h 10000"/>
              <a:gd name="connsiteX77" fmla="*/ 8705 w 10000"/>
              <a:gd name="connsiteY77" fmla="*/ 3613 h 10000"/>
              <a:gd name="connsiteX78" fmla="*/ 8705 w 10000"/>
              <a:gd name="connsiteY78" fmla="*/ 4171 h 10000"/>
              <a:gd name="connsiteX79" fmla="*/ 8705 w 10000"/>
              <a:gd name="connsiteY79" fmla="*/ 4729 h 10000"/>
              <a:gd name="connsiteX80" fmla="*/ 8705 w 10000"/>
              <a:gd name="connsiteY80" fmla="*/ 5271 h 10000"/>
              <a:gd name="connsiteX81" fmla="*/ 8383 w 10000"/>
              <a:gd name="connsiteY81" fmla="*/ 5689 h 10000"/>
              <a:gd name="connsiteX82" fmla="*/ 8383 w 10000"/>
              <a:gd name="connsiteY82" fmla="*/ 6108 h 10000"/>
              <a:gd name="connsiteX83" fmla="*/ 8062 w 10000"/>
              <a:gd name="connsiteY83" fmla="*/ 6667 h 10000"/>
              <a:gd name="connsiteX84" fmla="*/ 7733 w 10000"/>
              <a:gd name="connsiteY84" fmla="*/ 7225 h 10000"/>
              <a:gd name="connsiteX85" fmla="*/ 7409 w 10000"/>
              <a:gd name="connsiteY85" fmla="*/ 7784 h 10000"/>
              <a:gd name="connsiteX86" fmla="*/ 6762 w 10000"/>
              <a:gd name="connsiteY86" fmla="*/ 8202 h 10000"/>
              <a:gd name="connsiteX87" fmla="*/ 6434 w 10000"/>
              <a:gd name="connsiteY87" fmla="*/ 8604 h 10000"/>
              <a:gd name="connsiteX88" fmla="*/ 5828 w 10000"/>
              <a:gd name="connsiteY88" fmla="*/ 9023 h 10000"/>
              <a:gd name="connsiteX89" fmla="*/ 5828 w 10000"/>
              <a:gd name="connsiteY89" fmla="*/ 9023 h 10000"/>
              <a:gd name="connsiteX0" fmla="*/ 5828 w 10000"/>
              <a:gd name="connsiteY0" fmla="*/ 9023 h 10000"/>
              <a:gd name="connsiteX1" fmla="*/ 5507 w 10000"/>
              <a:gd name="connsiteY1" fmla="*/ 9302 h 10000"/>
              <a:gd name="connsiteX2" fmla="*/ 5181 w 10000"/>
              <a:gd name="connsiteY2" fmla="*/ 9581 h 10000"/>
              <a:gd name="connsiteX3" fmla="*/ 4858 w 10000"/>
              <a:gd name="connsiteY3" fmla="*/ 9721 h 10000"/>
              <a:gd name="connsiteX4" fmla="*/ 4536 w 10000"/>
              <a:gd name="connsiteY4" fmla="*/ 986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60 h 10000"/>
              <a:gd name="connsiteX8" fmla="*/ 2919 w 10000"/>
              <a:gd name="connsiteY8" fmla="*/ 9860 h 10000"/>
              <a:gd name="connsiteX9" fmla="*/ 2919 w 10000"/>
              <a:gd name="connsiteY9" fmla="*/ 9581 h 10000"/>
              <a:gd name="connsiteX10" fmla="*/ 2919 w 10000"/>
              <a:gd name="connsiteY10" fmla="*/ 9442 h 10000"/>
              <a:gd name="connsiteX11" fmla="*/ 2919 w 10000"/>
              <a:gd name="connsiteY11" fmla="*/ 9162 h 10000"/>
              <a:gd name="connsiteX12" fmla="*/ 2592 w 10000"/>
              <a:gd name="connsiteY12" fmla="*/ 8883 h 10000"/>
              <a:gd name="connsiteX13" fmla="*/ 2265 w 10000"/>
              <a:gd name="connsiteY13" fmla="*/ 8604 h 10000"/>
              <a:gd name="connsiteX14" fmla="*/ 1292 w 10000"/>
              <a:gd name="connsiteY14" fmla="*/ 8342 h 10000"/>
              <a:gd name="connsiteX15" fmla="*/ 650 w 10000"/>
              <a:gd name="connsiteY15" fmla="*/ 7923 h 10000"/>
              <a:gd name="connsiteX16" fmla="*/ 328 w 10000"/>
              <a:gd name="connsiteY16" fmla="*/ 7784 h 10000"/>
              <a:gd name="connsiteX17" fmla="*/ 0 w 10000"/>
              <a:gd name="connsiteY17" fmla="*/ 7644 h 10000"/>
              <a:gd name="connsiteX18" fmla="*/ 0 w 10000"/>
              <a:gd name="connsiteY18" fmla="*/ 7504 h 10000"/>
              <a:gd name="connsiteX19" fmla="*/ 0 w 10000"/>
              <a:gd name="connsiteY19" fmla="*/ 7504 h 10000"/>
              <a:gd name="connsiteX20" fmla="*/ 650 w 10000"/>
              <a:gd name="connsiteY20" fmla="*/ 7504 h 10000"/>
              <a:gd name="connsiteX21" fmla="*/ 972 w 10000"/>
              <a:gd name="connsiteY21" fmla="*/ 7644 h 10000"/>
              <a:gd name="connsiteX22" fmla="*/ 1947 w 10000"/>
              <a:gd name="connsiteY22" fmla="*/ 7644 h 10000"/>
              <a:gd name="connsiteX23" fmla="*/ 2592 w 10000"/>
              <a:gd name="connsiteY23" fmla="*/ 7784 h 10000"/>
              <a:gd name="connsiteX24" fmla="*/ 3239 w 10000"/>
              <a:gd name="connsiteY24" fmla="*/ 7784 h 10000"/>
              <a:gd name="connsiteX25" fmla="*/ 3886 w 10000"/>
              <a:gd name="connsiteY25" fmla="*/ 7784 h 10000"/>
              <a:gd name="connsiteX26" fmla="*/ 4212 w 10000"/>
              <a:gd name="connsiteY26" fmla="*/ 7644 h 10000"/>
              <a:gd name="connsiteX27" fmla="*/ 4536 w 10000"/>
              <a:gd name="connsiteY27" fmla="*/ 7644 h 10000"/>
              <a:gd name="connsiteX28" fmla="*/ 4536 w 10000"/>
              <a:gd name="connsiteY28" fmla="*/ 7504 h 10000"/>
              <a:gd name="connsiteX29" fmla="*/ 4858 w 10000"/>
              <a:gd name="connsiteY29" fmla="*/ 7365 h 10000"/>
              <a:gd name="connsiteX30" fmla="*/ 4858 w 10000"/>
              <a:gd name="connsiteY30" fmla="*/ 7086 h 10000"/>
              <a:gd name="connsiteX31" fmla="*/ 4858 w 10000"/>
              <a:gd name="connsiteY31" fmla="*/ 6946 h 10000"/>
              <a:gd name="connsiteX32" fmla="*/ 5181 w 10000"/>
              <a:gd name="connsiteY32" fmla="*/ 6527 h 10000"/>
              <a:gd name="connsiteX33" fmla="*/ 5181 w 10000"/>
              <a:gd name="connsiteY33" fmla="*/ 6248 h 10000"/>
              <a:gd name="connsiteX34" fmla="*/ 5507 w 10000"/>
              <a:gd name="connsiteY34" fmla="*/ 5969 h 10000"/>
              <a:gd name="connsiteX35" fmla="*/ 5828 w 10000"/>
              <a:gd name="connsiteY35" fmla="*/ 5131 h 10000"/>
              <a:gd name="connsiteX36" fmla="*/ 5828 w 10000"/>
              <a:gd name="connsiteY36" fmla="*/ 4450 h 10000"/>
              <a:gd name="connsiteX37" fmla="*/ 6157 w 10000"/>
              <a:gd name="connsiteY37" fmla="*/ 3613 h 10000"/>
              <a:gd name="connsiteX38" fmla="*/ 6157 w 10000"/>
              <a:gd name="connsiteY38" fmla="*/ 2914 h 10000"/>
              <a:gd name="connsiteX39" fmla="*/ 6157 w 10000"/>
              <a:gd name="connsiteY39" fmla="*/ 2635 h 10000"/>
              <a:gd name="connsiteX40" fmla="*/ 6157 w 10000"/>
              <a:gd name="connsiteY40" fmla="*/ 2216 h 10000"/>
              <a:gd name="connsiteX41" fmla="*/ 6157 w 10000"/>
              <a:gd name="connsiteY41" fmla="*/ 1937 h 10000"/>
              <a:gd name="connsiteX42" fmla="*/ 5828 w 10000"/>
              <a:gd name="connsiteY42" fmla="*/ 1798 h 10000"/>
              <a:gd name="connsiteX43" fmla="*/ 5828 w 10000"/>
              <a:gd name="connsiteY43" fmla="*/ 1536 h 10000"/>
              <a:gd name="connsiteX44" fmla="*/ 5828 w 10000"/>
              <a:gd name="connsiteY44" fmla="*/ 1396 h 10000"/>
              <a:gd name="connsiteX45" fmla="*/ 5828 w 10000"/>
              <a:gd name="connsiteY45" fmla="*/ 1257 h 10000"/>
              <a:gd name="connsiteX46" fmla="*/ 5828 w 10000"/>
              <a:gd name="connsiteY46" fmla="*/ 1257 h 10000"/>
              <a:gd name="connsiteX47" fmla="*/ 5507 w 10000"/>
              <a:gd name="connsiteY47" fmla="*/ 1117 h 10000"/>
              <a:gd name="connsiteX48" fmla="*/ 4858 w 10000"/>
              <a:gd name="connsiteY48" fmla="*/ 1117 h 10000"/>
              <a:gd name="connsiteX49" fmla="*/ 4212 w 10000"/>
              <a:gd name="connsiteY49" fmla="*/ 977 h 10000"/>
              <a:gd name="connsiteX50" fmla="*/ 3560 w 10000"/>
              <a:gd name="connsiteY50" fmla="*/ 279 h 10000"/>
              <a:gd name="connsiteX51" fmla="*/ 4212 w 10000"/>
              <a:gd name="connsiteY51" fmla="*/ 279 h 10000"/>
              <a:gd name="connsiteX52" fmla="*/ 4536 w 10000"/>
              <a:gd name="connsiteY52" fmla="*/ 279 h 10000"/>
              <a:gd name="connsiteX53" fmla="*/ 4858 w 10000"/>
              <a:gd name="connsiteY53" fmla="*/ 140 h 10000"/>
              <a:gd name="connsiteX54" fmla="*/ 4858 w 10000"/>
              <a:gd name="connsiteY54" fmla="*/ 140 h 10000"/>
              <a:gd name="connsiteX55" fmla="*/ 5181 w 10000"/>
              <a:gd name="connsiteY55" fmla="*/ 140 h 10000"/>
              <a:gd name="connsiteX56" fmla="*/ 5181 w 10000"/>
              <a:gd name="connsiteY56" fmla="*/ 140 h 10000"/>
              <a:gd name="connsiteX57" fmla="*/ 5828 w 10000"/>
              <a:gd name="connsiteY57" fmla="*/ 0 h 10000"/>
              <a:gd name="connsiteX58" fmla="*/ 6434 w 10000"/>
              <a:gd name="connsiteY58" fmla="*/ 140 h 10000"/>
              <a:gd name="connsiteX59" fmla="*/ 6762 w 10000"/>
              <a:gd name="connsiteY59" fmla="*/ 140 h 10000"/>
              <a:gd name="connsiteX60" fmla="*/ 7409 w 10000"/>
              <a:gd name="connsiteY60" fmla="*/ 279 h 10000"/>
              <a:gd name="connsiteX61" fmla="*/ 8062 w 10000"/>
              <a:gd name="connsiteY61" fmla="*/ 558 h 10000"/>
              <a:gd name="connsiteX62" fmla="*/ 8705 w 10000"/>
              <a:gd name="connsiteY62" fmla="*/ 698 h 10000"/>
              <a:gd name="connsiteX63" fmla="*/ 9355 w 10000"/>
              <a:gd name="connsiteY63" fmla="*/ 977 h 10000"/>
              <a:gd name="connsiteX64" fmla="*/ 9676 w 10000"/>
              <a:gd name="connsiteY64" fmla="*/ 1117 h 10000"/>
              <a:gd name="connsiteX65" fmla="*/ 10000 w 10000"/>
              <a:gd name="connsiteY65" fmla="*/ 1117 h 10000"/>
              <a:gd name="connsiteX66" fmla="*/ 9676 w 10000"/>
              <a:gd name="connsiteY66" fmla="*/ 1257 h 10000"/>
              <a:gd name="connsiteX67" fmla="*/ 9355 w 10000"/>
              <a:gd name="connsiteY67" fmla="*/ 1396 h 10000"/>
              <a:gd name="connsiteX68" fmla="*/ 9355 w 10000"/>
              <a:gd name="connsiteY68" fmla="*/ 1536 h 10000"/>
              <a:gd name="connsiteX69" fmla="*/ 9355 w 10000"/>
              <a:gd name="connsiteY69" fmla="*/ 1675 h 10000"/>
              <a:gd name="connsiteX70" fmla="*/ 9028 w 10000"/>
              <a:gd name="connsiteY70" fmla="*/ 1798 h 10000"/>
              <a:gd name="connsiteX71" fmla="*/ 9028 w 10000"/>
              <a:gd name="connsiteY71" fmla="*/ 1937 h 10000"/>
              <a:gd name="connsiteX72" fmla="*/ 9028 w 10000"/>
              <a:gd name="connsiteY72" fmla="*/ 2077 h 10000"/>
              <a:gd name="connsiteX73" fmla="*/ 9028 w 10000"/>
              <a:gd name="connsiteY73" fmla="*/ 2356 h 10000"/>
              <a:gd name="connsiteX74" fmla="*/ 9028 w 10000"/>
              <a:gd name="connsiteY74" fmla="*/ 2635 h 10000"/>
              <a:gd name="connsiteX75" fmla="*/ 9028 w 10000"/>
              <a:gd name="connsiteY75" fmla="*/ 2914 h 10000"/>
              <a:gd name="connsiteX76" fmla="*/ 8705 w 10000"/>
              <a:gd name="connsiteY76" fmla="*/ 3613 h 10000"/>
              <a:gd name="connsiteX77" fmla="*/ 8705 w 10000"/>
              <a:gd name="connsiteY77" fmla="*/ 4171 h 10000"/>
              <a:gd name="connsiteX78" fmla="*/ 8705 w 10000"/>
              <a:gd name="connsiteY78" fmla="*/ 4729 h 10000"/>
              <a:gd name="connsiteX79" fmla="*/ 8705 w 10000"/>
              <a:gd name="connsiteY79" fmla="*/ 5271 h 10000"/>
              <a:gd name="connsiteX80" fmla="*/ 8383 w 10000"/>
              <a:gd name="connsiteY80" fmla="*/ 5689 h 10000"/>
              <a:gd name="connsiteX81" fmla="*/ 8383 w 10000"/>
              <a:gd name="connsiteY81" fmla="*/ 6108 h 10000"/>
              <a:gd name="connsiteX82" fmla="*/ 8062 w 10000"/>
              <a:gd name="connsiteY82" fmla="*/ 6667 h 10000"/>
              <a:gd name="connsiteX83" fmla="*/ 7733 w 10000"/>
              <a:gd name="connsiteY83" fmla="*/ 7225 h 10000"/>
              <a:gd name="connsiteX84" fmla="*/ 7409 w 10000"/>
              <a:gd name="connsiteY84" fmla="*/ 7784 h 10000"/>
              <a:gd name="connsiteX85" fmla="*/ 6762 w 10000"/>
              <a:gd name="connsiteY85" fmla="*/ 8202 h 10000"/>
              <a:gd name="connsiteX86" fmla="*/ 6434 w 10000"/>
              <a:gd name="connsiteY86" fmla="*/ 8604 h 10000"/>
              <a:gd name="connsiteX87" fmla="*/ 5828 w 10000"/>
              <a:gd name="connsiteY87" fmla="*/ 9023 h 10000"/>
              <a:gd name="connsiteX88" fmla="*/ 5828 w 10000"/>
              <a:gd name="connsiteY88" fmla="*/ 9023 h 10000"/>
              <a:gd name="connsiteX0" fmla="*/ 5828 w 10000"/>
              <a:gd name="connsiteY0" fmla="*/ 9023 h 10000"/>
              <a:gd name="connsiteX1" fmla="*/ 5507 w 10000"/>
              <a:gd name="connsiteY1" fmla="*/ 9302 h 10000"/>
              <a:gd name="connsiteX2" fmla="*/ 5181 w 10000"/>
              <a:gd name="connsiteY2" fmla="*/ 9581 h 10000"/>
              <a:gd name="connsiteX3" fmla="*/ 4858 w 10000"/>
              <a:gd name="connsiteY3" fmla="*/ 9721 h 10000"/>
              <a:gd name="connsiteX4" fmla="*/ 4536 w 10000"/>
              <a:gd name="connsiteY4" fmla="*/ 986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60 h 10000"/>
              <a:gd name="connsiteX8" fmla="*/ 2919 w 10000"/>
              <a:gd name="connsiteY8" fmla="*/ 9860 h 10000"/>
              <a:gd name="connsiteX9" fmla="*/ 2919 w 10000"/>
              <a:gd name="connsiteY9" fmla="*/ 9581 h 10000"/>
              <a:gd name="connsiteX10" fmla="*/ 2919 w 10000"/>
              <a:gd name="connsiteY10" fmla="*/ 9442 h 10000"/>
              <a:gd name="connsiteX11" fmla="*/ 2919 w 10000"/>
              <a:gd name="connsiteY11" fmla="*/ 9162 h 10000"/>
              <a:gd name="connsiteX12" fmla="*/ 2592 w 10000"/>
              <a:gd name="connsiteY12" fmla="*/ 8883 h 10000"/>
              <a:gd name="connsiteX13" fmla="*/ 2265 w 10000"/>
              <a:gd name="connsiteY13" fmla="*/ 8604 h 10000"/>
              <a:gd name="connsiteX14" fmla="*/ 1292 w 10000"/>
              <a:gd name="connsiteY14" fmla="*/ 8342 h 10000"/>
              <a:gd name="connsiteX15" fmla="*/ 650 w 10000"/>
              <a:gd name="connsiteY15" fmla="*/ 7923 h 10000"/>
              <a:gd name="connsiteX16" fmla="*/ 328 w 10000"/>
              <a:gd name="connsiteY16" fmla="*/ 7784 h 10000"/>
              <a:gd name="connsiteX17" fmla="*/ 0 w 10000"/>
              <a:gd name="connsiteY17" fmla="*/ 7644 h 10000"/>
              <a:gd name="connsiteX18" fmla="*/ 0 w 10000"/>
              <a:gd name="connsiteY18" fmla="*/ 7504 h 10000"/>
              <a:gd name="connsiteX19" fmla="*/ 0 w 10000"/>
              <a:gd name="connsiteY19" fmla="*/ 7504 h 10000"/>
              <a:gd name="connsiteX20" fmla="*/ 650 w 10000"/>
              <a:gd name="connsiteY20" fmla="*/ 7504 h 10000"/>
              <a:gd name="connsiteX21" fmla="*/ 972 w 10000"/>
              <a:gd name="connsiteY21" fmla="*/ 7644 h 10000"/>
              <a:gd name="connsiteX22" fmla="*/ 1947 w 10000"/>
              <a:gd name="connsiteY22" fmla="*/ 7644 h 10000"/>
              <a:gd name="connsiteX23" fmla="*/ 2592 w 10000"/>
              <a:gd name="connsiteY23" fmla="*/ 7784 h 10000"/>
              <a:gd name="connsiteX24" fmla="*/ 3239 w 10000"/>
              <a:gd name="connsiteY24" fmla="*/ 7784 h 10000"/>
              <a:gd name="connsiteX25" fmla="*/ 3886 w 10000"/>
              <a:gd name="connsiteY25" fmla="*/ 7784 h 10000"/>
              <a:gd name="connsiteX26" fmla="*/ 4212 w 10000"/>
              <a:gd name="connsiteY26" fmla="*/ 7644 h 10000"/>
              <a:gd name="connsiteX27" fmla="*/ 4536 w 10000"/>
              <a:gd name="connsiteY27" fmla="*/ 7644 h 10000"/>
              <a:gd name="connsiteX28" fmla="*/ 4536 w 10000"/>
              <a:gd name="connsiteY28" fmla="*/ 7504 h 10000"/>
              <a:gd name="connsiteX29" fmla="*/ 4858 w 10000"/>
              <a:gd name="connsiteY29" fmla="*/ 7365 h 10000"/>
              <a:gd name="connsiteX30" fmla="*/ 4858 w 10000"/>
              <a:gd name="connsiteY30" fmla="*/ 7086 h 10000"/>
              <a:gd name="connsiteX31" fmla="*/ 4858 w 10000"/>
              <a:gd name="connsiteY31" fmla="*/ 6946 h 10000"/>
              <a:gd name="connsiteX32" fmla="*/ 5181 w 10000"/>
              <a:gd name="connsiteY32" fmla="*/ 6527 h 10000"/>
              <a:gd name="connsiteX33" fmla="*/ 5181 w 10000"/>
              <a:gd name="connsiteY33" fmla="*/ 6248 h 10000"/>
              <a:gd name="connsiteX34" fmla="*/ 5507 w 10000"/>
              <a:gd name="connsiteY34" fmla="*/ 5969 h 10000"/>
              <a:gd name="connsiteX35" fmla="*/ 5828 w 10000"/>
              <a:gd name="connsiteY35" fmla="*/ 5131 h 10000"/>
              <a:gd name="connsiteX36" fmla="*/ 5828 w 10000"/>
              <a:gd name="connsiteY36" fmla="*/ 4450 h 10000"/>
              <a:gd name="connsiteX37" fmla="*/ 6157 w 10000"/>
              <a:gd name="connsiteY37" fmla="*/ 3613 h 10000"/>
              <a:gd name="connsiteX38" fmla="*/ 6157 w 10000"/>
              <a:gd name="connsiteY38" fmla="*/ 2914 h 10000"/>
              <a:gd name="connsiteX39" fmla="*/ 6157 w 10000"/>
              <a:gd name="connsiteY39" fmla="*/ 2635 h 10000"/>
              <a:gd name="connsiteX40" fmla="*/ 6157 w 10000"/>
              <a:gd name="connsiteY40" fmla="*/ 2216 h 10000"/>
              <a:gd name="connsiteX41" fmla="*/ 6157 w 10000"/>
              <a:gd name="connsiteY41" fmla="*/ 1937 h 10000"/>
              <a:gd name="connsiteX42" fmla="*/ 5828 w 10000"/>
              <a:gd name="connsiteY42" fmla="*/ 1798 h 10000"/>
              <a:gd name="connsiteX43" fmla="*/ 5828 w 10000"/>
              <a:gd name="connsiteY43" fmla="*/ 1536 h 10000"/>
              <a:gd name="connsiteX44" fmla="*/ 5828 w 10000"/>
              <a:gd name="connsiteY44" fmla="*/ 1396 h 10000"/>
              <a:gd name="connsiteX45" fmla="*/ 5828 w 10000"/>
              <a:gd name="connsiteY45" fmla="*/ 1257 h 10000"/>
              <a:gd name="connsiteX46" fmla="*/ 5828 w 10000"/>
              <a:gd name="connsiteY46" fmla="*/ 1257 h 10000"/>
              <a:gd name="connsiteX47" fmla="*/ 5507 w 10000"/>
              <a:gd name="connsiteY47" fmla="*/ 1117 h 10000"/>
              <a:gd name="connsiteX48" fmla="*/ 4858 w 10000"/>
              <a:gd name="connsiteY48" fmla="*/ 1117 h 10000"/>
              <a:gd name="connsiteX49" fmla="*/ 3560 w 10000"/>
              <a:gd name="connsiteY49" fmla="*/ 279 h 10000"/>
              <a:gd name="connsiteX50" fmla="*/ 4212 w 10000"/>
              <a:gd name="connsiteY50" fmla="*/ 279 h 10000"/>
              <a:gd name="connsiteX51" fmla="*/ 4536 w 10000"/>
              <a:gd name="connsiteY51" fmla="*/ 279 h 10000"/>
              <a:gd name="connsiteX52" fmla="*/ 4858 w 10000"/>
              <a:gd name="connsiteY52" fmla="*/ 140 h 10000"/>
              <a:gd name="connsiteX53" fmla="*/ 4858 w 10000"/>
              <a:gd name="connsiteY53" fmla="*/ 140 h 10000"/>
              <a:gd name="connsiteX54" fmla="*/ 5181 w 10000"/>
              <a:gd name="connsiteY54" fmla="*/ 140 h 10000"/>
              <a:gd name="connsiteX55" fmla="*/ 5181 w 10000"/>
              <a:gd name="connsiteY55" fmla="*/ 140 h 10000"/>
              <a:gd name="connsiteX56" fmla="*/ 5828 w 10000"/>
              <a:gd name="connsiteY56" fmla="*/ 0 h 10000"/>
              <a:gd name="connsiteX57" fmla="*/ 6434 w 10000"/>
              <a:gd name="connsiteY57" fmla="*/ 140 h 10000"/>
              <a:gd name="connsiteX58" fmla="*/ 6762 w 10000"/>
              <a:gd name="connsiteY58" fmla="*/ 140 h 10000"/>
              <a:gd name="connsiteX59" fmla="*/ 7409 w 10000"/>
              <a:gd name="connsiteY59" fmla="*/ 279 h 10000"/>
              <a:gd name="connsiteX60" fmla="*/ 8062 w 10000"/>
              <a:gd name="connsiteY60" fmla="*/ 558 h 10000"/>
              <a:gd name="connsiteX61" fmla="*/ 8705 w 10000"/>
              <a:gd name="connsiteY61" fmla="*/ 698 h 10000"/>
              <a:gd name="connsiteX62" fmla="*/ 9355 w 10000"/>
              <a:gd name="connsiteY62" fmla="*/ 977 h 10000"/>
              <a:gd name="connsiteX63" fmla="*/ 9676 w 10000"/>
              <a:gd name="connsiteY63" fmla="*/ 1117 h 10000"/>
              <a:gd name="connsiteX64" fmla="*/ 10000 w 10000"/>
              <a:gd name="connsiteY64" fmla="*/ 1117 h 10000"/>
              <a:gd name="connsiteX65" fmla="*/ 9676 w 10000"/>
              <a:gd name="connsiteY65" fmla="*/ 1257 h 10000"/>
              <a:gd name="connsiteX66" fmla="*/ 9355 w 10000"/>
              <a:gd name="connsiteY66" fmla="*/ 1396 h 10000"/>
              <a:gd name="connsiteX67" fmla="*/ 9355 w 10000"/>
              <a:gd name="connsiteY67" fmla="*/ 1536 h 10000"/>
              <a:gd name="connsiteX68" fmla="*/ 9355 w 10000"/>
              <a:gd name="connsiteY68" fmla="*/ 1675 h 10000"/>
              <a:gd name="connsiteX69" fmla="*/ 9028 w 10000"/>
              <a:gd name="connsiteY69" fmla="*/ 1798 h 10000"/>
              <a:gd name="connsiteX70" fmla="*/ 9028 w 10000"/>
              <a:gd name="connsiteY70" fmla="*/ 1937 h 10000"/>
              <a:gd name="connsiteX71" fmla="*/ 9028 w 10000"/>
              <a:gd name="connsiteY71" fmla="*/ 2077 h 10000"/>
              <a:gd name="connsiteX72" fmla="*/ 9028 w 10000"/>
              <a:gd name="connsiteY72" fmla="*/ 2356 h 10000"/>
              <a:gd name="connsiteX73" fmla="*/ 9028 w 10000"/>
              <a:gd name="connsiteY73" fmla="*/ 2635 h 10000"/>
              <a:gd name="connsiteX74" fmla="*/ 9028 w 10000"/>
              <a:gd name="connsiteY74" fmla="*/ 2914 h 10000"/>
              <a:gd name="connsiteX75" fmla="*/ 8705 w 10000"/>
              <a:gd name="connsiteY75" fmla="*/ 3613 h 10000"/>
              <a:gd name="connsiteX76" fmla="*/ 8705 w 10000"/>
              <a:gd name="connsiteY76" fmla="*/ 4171 h 10000"/>
              <a:gd name="connsiteX77" fmla="*/ 8705 w 10000"/>
              <a:gd name="connsiteY77" fmla="*/ 4729 h 10000"/>
              <a:gd name="connsiteX78" fmla="*/ 8705 w 10000"/>
              <a:gd name="connsiteY78" fmla="*/ 5271 h 10000"/>
              <a:gd name="connsiteX79" fmla="*/ 8383 w 10000"/>
              <a:gd name="connsiteY79" fmla="*/ 5689 h 10000"/>
              <a:gd name="connsiteX80" fmla="*/ 8383 w 10000"/>
              <a:gd name="connsiteY80" fmla="*/ 6108 h 10000"/>
              <a:gd name="connsiteX81" fmla="*/ 8062 w 10000"/>
              <a:gd name="connsiteY81" fmla="*/ 6667 h 10000"/>
              <a:gd name="connsiteX82" fmla="*/ 7733 w 10000"/>
              <a:gd name="connsiteY82" fmla="*/ 7225 h 10000"/>
              <a:gd name="connsiteX83" fmla="*/ 7409 w 10000"/>
              <a:gd name="connsiteY83" fmla="*/ 7784 h 10000"/>
              <a:gd name="connsiteX84" fmla="*/ 6762 w 10000"/>
              <a:gd name="connsiteY84" fmla="*/ 8202 h 10000"/>
              <a:gd name="connsiteX85" fmla="*/ 6434 w 10000"/>
              <a:gd name="connsiteY85" fmla="*/ 8604 h 10000"/>
              <a:gd name="connsiteX86" fmla="*/ 5828 w 10000"/>
              <a:gd name="connsiteY86" fmla="*/ 9023 h 10000"/>
              <a:gd name="connsiteX87" fmla="*/ 5828 w 10000"/>
              <a:gd name="connsiteY87" fmla="*/ 9023 h 10000"/>
              <a:gd name="connsiteX0" fmla="*/ 5828 w 10000"/>
              <a:gd name="connsiteY0" fmla="*/ 9023 h 10000"/>
              <a:gd name="connsiteX1" fmla="*/ 5507 w 10000"/>
              <a:gd name="connsiteY1" fmla="*/ 9302 h 10000"/>
              <a:gd name="connsiteX2" fmla="*/ 5181 w 10000"/>
              <a:gd name="connsiteY2" fmla="*/ 9581 h 10000"/>
              <a:gd name="connsiteX3" fmla="*/ 4858 w 10000"/>
              <a:gd name="connsiteY3" fmla="*/ 9721 h 10000"/>
              <a:gd name="connsiteX4" fmla="*/ 4536 w 10000"/>
              <a:gd name="connsiteY4" fmla="*/ 986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60 h 10000"/>
              <a:gd name="connsiteX8" fmla="*/ 2919 w 10000"/>
              <a:gd name="connsiteY8" fmla="*/ 9860 h 10000"/>
              <a:gd name="connsiteX9" fmla="*/ 2919 w 10000"/>
              <a:gd name="connsiteY9" fmla="*/ 9581 h 10000"/>
              <a:gd name="connsiteX10" fmla="*/ 2919 w 10000"/>
              <a:gd name="connsiteY10" fmla="*/ 9442 h 10000"/>
              <a:gd name="connsiteX11" fmla="*/ 2919 w 10000"/>
              <a:gd name="connsiteY11" fmla="*/ 9162 h 10000"/>
              <a:gd name="connsiteX12" fmla="*/ 2592 w 10000"/>
              <a:gd name="connsiteY12" fmla="*/ 8883 h 10000"/>
              <a:gd name="connsiteX13" fmla="*/ 2265 w 10000"/>
              <a:gd name="connsiteY13" fmla="*/ 8604 h 10000"/>
              <a:gd name="connsiteX14" fmla="*/ 1292 w 10000"/>
              <a:gd name="connsiteY14" fmla="*/ 8342 h 10000"/>
              <a:gd name="connsiteX15" fmla="*/ 650 w 10000"/>
              <a:gd name="connsiteY15" fmla="*/ 7923 h 10000"/>
              <a:gd name="connsiteX16" fmla="*/ 328 w 10000"/>
              <a:gd name="connsiteY16" fmla="*/ 7784 h 10000"/>
              <a:gd name="connsiteX17" fmla="*/ 0 w 10000"/>
              <a:gd name="connsiteY17" fmla="*/ 7644 h 10000"/>
              <a:gd name="connsiteX18" fmla="*/ 0 w 10000"/>
              <a:gd name="connsiteY18" fmla="*/ 7504 h 10000"/>
              <a:gd name="connsiteX19" fmla="*/ 0 w 10000"/>
              <a:gd name="connsiteY19" fmla="*/ 7504 h 10000"/>
              <a:gd name="connsiteX20" fmla="*/ 650 w 10000"/>
              <a:gd name="connsiteY20" fmla="*/ 7504 h 10000"/>
              <a:gd name="connsiteX21" fmla="*/ 972 w 10000"/>
              <a:gd name="connsiteY21" fmla="*/ 7644 h 10000"/>
              <a:gd name="connsiteX22" fmla="*/ 1947 w 10000"/>
              <a:gd name="connsiteY22" fmla="*/ 7644 h 10000"/>
              <a:gd name="connsiteX23" fmla="*/ 2592 w 10000"/>
              <a:gd name="connsiteY23" fmla="*/ 7784 h 10000"/>
              <a:gd name="connsiteX24" fmla="*/ 3239 w 10000"/>
              <a:gd name="connsiteY24" fmla="*/ 7784 h 10000"/>
              <a:gd name="connsiteX25" fmla="*/ 3886 w 10000"/>
              <a:gd name="connsiteY25" fmla="*/ 7784 h 10000"/>
              <a:gd name="connsiteX26" fmla="*/ 4212 w 10000"/>
              <a:gd name="connsiteY26" fmla="*/ 7644 h 10000"/>
              <a:gd name="connsiteX27" fmla="*/ 4536 w 10000"/>
              <a:gd name="connsiteY27" fmla="*/ 7644 h 10000"/>
              <a:gd name="connsiteX28" fmla="*/ 4536 w 10000"/>
              <a:gd name="connsiteY28" fmla="*/ 7504 h 10000"/>
              <a:gd name="connsiteX29" fmla="*/ 4858 w 10000"/>
              <a:gd name="connsiteY29" fmla="*/ 7365 h 10000"/>
              <a:gd name="connsiteX30" fmla="*/ 4858 w 10000"/>
              <a:gd name="connsiteY30" fmla="*/ 7086 h 10000"/>
              <a:gd name="connsiteX31" fmla="*/ 4858 w 10000"/>
              <a:gd name="connsiteY31" fmla="*/ 6946 h 10000"/>
              <a:gd name="connsiteX32" fmla="*/ 5181 w 10000"/>
              <a:gd name="connsiteY32" fmla="*/ 6527 h 10000"/>
              <a:gd name="connsiteX33" fmla="*/ 5181 w 10000"/>
              <a:gd name="connsiteY33" fmla="*/ 6248 h 10000"/>
              <a:gd name="connsiteX34" fmla="*/ 5507 w 10000"/>
              <a:gd name="connsiteY34" fmla="*/ 5969 h 10000"/>
              <a:gd name="connsiteX35" fmla="*/ 5828 w 10000"/>
              <a:gd name="connsiteY35" fmla="*/ 5131 h 10000"/>
              <a:gd name="connsiteX36" fmla="*/ 5828 w 10000"/>
              <a:gd name="connsiteY36" fmla="*/ 4450 h 10000"/>
              <a:gd name="connsiteX37" fmla="*/ 6157 w 10000"/>
              <a:gd name="connsiteY37" fmla="*/ 3613 h 10000"/>
              <a:gd name="connsiteX38" fmla="*/ 6157 w 10000"/>
              <a:gd name="connsiteY38" fmla="*/ 2914 h 10000"/>
              <a:gd name="connsiteX39" fmla="*/ 6157 w 10000"/>
              <a:gd name="connsiteY39" fmla="*/ 2635 h 10000"/>
              <a:gd name="connsiteX40" fmla="*/ 6157 w 10000"/>
              <a:gd name="connsiteY40" fmla="*/ 2216 h 10000"/>
              <a:gd name="connsiteX41" fmla="*/ 6157 w 10000"/>
              <a:gd name="connsiteY41" fmla="*/ 1937 h 10000"/>
              <a:gd name="connsiteX42" fmla="*/ 5828 w 10000"/>
              <a:gd name="connsiteY42" fmla="*/ 1798 h 10000"/>
              <a:gd name="connsiteX43" fmla="*/ 5828 w 10000"/>
              <a:gd name="connsiteY43" fmla="*/ 1536 h 10000"/>
              <a:gd name="connsiteX44" fmla="*/ 5828 w 10000"/>
              <a:gd name="connsiteY44" fmla="*/ 1396 h 10000"/>
              <a:gd name="connsiteX45" fmla="*/ 5828 w 10000"/>
              <a:gd name="connsiteY45" fmla="*/ 1257 h 10000"/>
              <a:gd name="connsiteX46" fmla="*/ 5828 w 10000"/>
              <a:gd name="connsiteY46" fmla="*/ 1257 h 10000"/>
              <a:gd name="connsiteX47" fmla="*/ 5507 w 10000"/>
              <a:gd name="connsiteY47" fmla="*/ 1117 h 10000"/>
              <a:gd name="connsiteX48" fmla="*/ 4858 w 10000"/>
              <a:gd name="connsiteY48" fmla="*/ 1117 h 10000"/>
              <a:gd name="connsiteX49" fmla="*/ 4212 w 10000"/>
              <a:gd name="connsiteY49" fmla="*/ 279 h 10000"/>
              <a:gd name="connsiteX50" fmla="*/ 4536 w 10000"/>
              <a:gd name="connsiteY50" fmla="*/ 279 h 10000"/>
              <a:gd name="connsiteX51" fmla="*/ 4858 w 10000"/>
              <a:gd name="connsiteY51" fmla="*/ 140 h 10000"/>
              <a:gd name="connsiteX52" fmla="*/ 4858 w 10000"/>
              <a:gd name="connsiteY52" fmla="*/ 140 h 10000"/>
              <a:gd name="connsiteX53" fmla="*/ 5181 w 10000"/>
              <a:gd name="connsiteY53" fmla="*/ 140 h 10000"/>
              <a:gd name="connsiteX54" fmla="*/ 5181 w 10000"/>
              <a:gd name="connsiteY54" fmla="*/ 140 h 10000"/>
              <a:gd name="connsiteX55" fmla="*/ 5828 w 10000"/>
              <a:gd name="connsiteY55" fmla="*/ 0 h 10000"/>
              <a:gd name="connsiteX56" fmla="*/ 6434 w 10000"/>
              <a:gd name="connsiteY56" fmla="*/ 140 h 10000"/>
              <a:gd name="connsiteX57" fmla="*/ 6762 w 10000"/>
              <a:gd name="connsiteY57" fmla="*/ 140 h 10000"/>
              <a:gd name="connsiteX58" fmla="*/ 7409 w 10000"/>
              <a:gd name="connsiteY58" fmla="*/ 279 h 10000"/>
              <a:gd name="connsiteX59" fmla="*/ 8062 w 10000"/>
              <a:gd name="connsiteY59" fmla="*/ 558 h 10000"/>
              <a:gd name="connsiteX60" fmla="*/ 8705 w 10000"/>
              <a:gd name="connsiteY60" fmla="*/ 698 h 10000"/>
              <a:gd name="connsiteX61" fmla="*/ 9355 w 10000"/>
              <a:gd name="connsiteY61" fmla="*/ 977 h 10000"/>
              <a:gd name="connsiteX62" fmla="*/ 9676 w 10000"/>
              <a:gd name="connsiteY62" fmla="*/ 1117 h 10000"/>
              <a:gd name="connsiteX63" fmla="*/ 10000 w 10000"/>
              <a:gd name="connsiteY63" fmla="*/ 1117 h 10000"/>
              <a:gd name="connsiteX64" fmla="*/ 9676 w 10000"/>
              <a:gd name="connsiteY64" fmla="*/ 1257 h 10000"/>
              <a:gd name="connsiteX65" fmla="*/ 9355 w 10000"/>
              <a:gd name="connsiteY65" fmla="*/ 1396 h 10000"/>
              <a:gd name="connsiteX66" fmla="*/ 9355 w 10000"/>
              <a:gd name="connsiteY66" fmla="*/ 1536 h 10000"/>
              <a:gd name="connsiteX67" fmla="*/ 9355 w 10000"/>
              <a:gd name="connsiteY67" fmla="*/ 1675 h 10000"/>
              <a:gd name="connsiteX68" fmla="*/ 9028 w 10000"/>
              <a:gd name="connsiteY68" fmla="*/ 1798 h 10000"/>
              <a:gd name="connsiteX69" fmla="*/ 9028 w 10000"/>
              <a:gd name="connsiteY69" fmla="*/ 1937 h 10000"/>
              <a:gd name="connsiteX70" fmla="*/ 9028 w 10000"/>
              <a:gd name="connsiteY70" fmla="*/ 2077 h 10000"/>
              <a:gd name="connsiteX71" fmla="*/ 9028 w 10000"/>
              <a:gd name="connsiteY71" fmla="*/ 2356 h 10000"/>
              <a:gd name="connsiteX72" fmla="*/ 9028 w 10000"/>
              <a:gd name="connsiteY72" fmla="*/ 2635 h 10000"/>
              <a:gd name="connsiteX73" fmla="*/ 9028 w 10000"/>
              <a:gd name="connsiteY73" fmla="*/ 2914 h 10000"/>
              <a:gd name="connsiteX74" fmla="*/ 8705 w 10000"/>
              <a:gd name="connsiteY74" fmla="*/ 3613 h 10000"/>
              <a:gd name="connsiteX75" fmla="*/ 8705 w 10000"/>
              <a:gd name="connsiteY75" fmla="*/ 4171 h 10000"/>
              <a:gd name="connsiteX76" fmla="*/ 8705 w 10000"/>
              <a:gd name="connsiteY76" fmla="*/ 4729 h 10000"/>
              <a:gd name="connsiteX77" fmla="*/ 8705 w 10000"/>
              <a:gd name="connsiteY77" fmla="*/ 5271 h 10000"/>
              <a:gd name="connsiteX78" fmla="*/ 8383 w 10000"/>
              <a:gd name="connsiteY78" fmla="*/ 5689 h 10000"/>
              <a:gd name="connsiteX79" fmla="*/ 8383 w 10000"/>
              <a:gd name="connsiteY79" fmla="*/ 6108 h 10000"/>
              <a:gd name="connsiteX80" fmla="*/ 8062 w 10000"/>
              <a:gd name="connsiteY80" fmla="*/ 6667 h 10000"/>
              <a:gd name="connsiteX81" fmla="*/ 7733 w 10000"/>
              <a:gd name="connsiteY81" fmla="*/ 7225 h 10000"/>
              <a:gd name="connsiteX82" fmla="*/ 7409 w 10000"/>
              <a:gd name="connsiteY82" fmla="*/ 7784 h 10000"/>
              <a:gd name="connsiteX83" fmla="*/ 6762 w 10000"/>
              <a:gd name="connsiteY83" fmla="*/ 8202 h 10000"/>
              <a:gd name="connsiteX84" fmla="*/ 6434 w 10000"/>
              <a:gd name="connsiteY84" fmla="*/ 8604 h 10000"/>
              <a:gd name="connsiteX85" fmla="*/ 5828 w 10000"/>
              <a:gd name="connsiteY85" fmla="*/ 9023 h 10000"/>
              <a:gd name="connsiteX86" fmla="*/ 5828 w 10000"/>
              <a:gd name="connsiteY86" fmla="*/ 9023 h 10000"/>
              <a:gd name="connsiteX0" fmla="*/ 5828 w 10000"/>
              <a:gd name="connsiteY0" fmla="*/ 9023 h 10000"/>
              <a:gd name="connsiteX1" fmla="*/ 5507 w 10000"/>
              <a:gd name="connsiteY1" fmla="*/ 9302 h 10000"/>
              <a:gd name="connsiteX2" fmla="*/ 5181 w 10000"/>
              <a:gd name="connsiteY2" fmla="*/ 9581 h 10000"/>
              <a:gd name="connsiteX3" fmla="*/ 4858 w 10000"/>
              <a:gd name="connsiteY3" fmla="*/ 9721 h 10000"/>
              <a:gd name="connsiteX4" fmla="*/ 4536 w 10000"/>
              <a:gd name="connsiteY4" fmla="*/ 986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60 h 10000"/>
              <a:gd name="connsiteX8" fmla="*/ 2919 w 10000"/>
              <a:gd name="connsiteY8" fmla="*/ 9860 h 10000"/>
              <a:gd name="connsiteX9" fmla="*/ 2919 w 10000"/>
              <a:gd name="connsiteY9" fmla="*/ 9581 h 10000"/>
              <a:gd name="connsiteX10" fmla="*/ 2919 w 10000"/>
              <a:gd name="connsiteY10" fmla="*/ 9442 h 10000"/>
              <a:gd name="connsiteX11" fmla="*/ 2919 w 10000"/>
              <a:gd name="connsiteY11" fmla="*/ 9162 h 10000"/>
              <a:gd name="connsiteX12" fmla="*/ 2592 w 10000"/>
              <a:gd name="connsiteY12" fmla="*/ 8883 h 10000"/>
              <a:gd name="connsiteX13" fmla="*/ 2265 w 10000"/>
              <a:gd name="connsiteY13" fmla="*/ 8604 h 10000"/>
              <a:gd name="connsiteX14" fmla="*/ 1292 w 10000"/>
              <a:gd name="connsiteY14" fmla="*/ 8342 h 10000"/>
              <a:gd name="connsiteX15" fmla="*/ 650 w 10000"/>
              <a:gd name="connsiteY15" fmla="*/ 7923 h 10000"/>
              <a:gd name="connsiteX16" fmla="*/ 328 w 10000"/>
              <a:gd name="connsiteY16" fmla="*/ 7784 h 10000"/>
              <a:gd name="connsiteX17" fmla="*/ 0 w 10000"/>
              <a:gd name="connsiteY17" fmla="*/ 7644 h 10000"/>
              <a:gd name="connsiteX18" fmla="*/ 0 w 10000"/>
              <a:gd name="connsiteY18" fmla="*/ 7504 h 10000"/>
              <a:gd name="connsiteX19" fmla="*/ 0 w 10000"/>
              <a:gd name="connsiteY19" fmla="*/ 7504 h 10000"/>
              <a:gd name="connsiteX20" fmla="*/ 650 w 10000"/>
              <a:gd name="connsiteY20" fmla="*/ 7504 h 10000"/>
              <a:gd name="connsiteX21" fmla="*/ 972 w 10000"/>
              <a:gd name="connsiteY21" fmla="*/ 7644 h 10000"/>
              <a:gd name="connsiteX22" fmla="*/ 1947 w 10000"/>
              <a:gd name="connsiteY22" fmla="*/ 7644 h 10000"/>
              <a:gd name="connsiteX23" fmla="*/ 2592 w 10000"/>
              <a:gd name="connsiteY23" fmla="*/ 7784 h 10000"/>
              <a:gd name="connsiteX24" fmla="*/ 3239 w 10000"/>
              <a:gd name="connsiteY24" fmla="*/ 7784 h 10000"/>
              <a:gd name="connsiteX25" fmla="*/ 3886 w 10000"/>
              <a:gd name="connsiteY25" fmla="*/ 7784 h 10000"/>
              <a:gd name="connsiteX26" fmla="*/ 4212 w 10000"/>
              <a:gd name="connsiteY26" fmla="*/ 7644 h 10000"/>
              <a:gd name="connsiteX27" fmla="*/ 4536 w 10000"/>
              <a:gd name="connsiteY27" fmla="*/ 7644 h 10000"/>
              <a:gd name="connsiteX28" fmla="*/ 4536 w 10000"/>
              <a:gd name="connsiteY28" fmla="*/ 7504 h 10000"/>
              <a:gd name="connsiteX29" fmla="*/ 4858 w 10000"/>
              <a:gd name="connsiteY29" fmla="*/ 7365 h 10000"/>
              <a:gd name="connsiteX30" fmla="*/ 4858 w 10000"/>
              <a:gd name="connsiteY30" fmla="*/ 7086 h 10000"/>
              <a:gd name="connsiteX31" fmla="*/ 4858 w 10000"/>
              <a:gd name="connsiteY31" fmla="*/ 6946 h 10000"/>
              <a:gd name="connsiteX32" fmla="*/ 5181 w 10000"/>
              <a:gd name="connsiteY32" fmla="*/ 6527 h 10000"/>
              <a:gd name="connsiteX33" fmla="*/ 5181 w 10000"/>
              <a:gd name="connsiteY33" fmla="*/ 6248 h 10000"/>
              <a:gd name="connsiteX34" fmla="*/ 5507 w 10000"/>
              <a:gd name="connsiteY34" fmla="*/ 5969 h 10000"/>
              <a:gd name="connsiteX35" fmla="*/ 5828 w 10000"/>
              <a:gd name="connsiteY35" fmla="*/ 5131 h 10000"/>
              <a:gd name="connsiteX36" fmla="*/ 5828 w 10000"/>
              <a:gd name="connsiteY36" fmla="*/ 4450 h 10000"/>
              <a:gd name="connsiteX37" fmla="*/ 6157 w 10000"/>
              <a:gd name="connsiteY37" fmla="*/ 3613 h 10000"/>
              <a:gd name="connsiteX38" fmla="*/ 6157 w 10000"/>
              <a:gd name="connsiteY38" fmla="*/ 2914 h 10000"/>
              <a:gd name="connsiteX39" fmla="*/ 6157 w 10000"/>
              <a:gd name="connsiteY39" fmla="*/ 2635 h 10000"/>
              <a:gd name="connsiteX40" fmla="*/ 6157 w 10000"/>
              <a:gd name="connsiteY40" fmla="*/ 2216 h 10000"/>
              <a:gd name="connsiteX41" fmla="*/ 6157 w 10000"/>
              <a:gd name="connsiteY41" fmla="*/ 1937 h 10000"/>
              <a:gd name="connsiteX42" fmla="*/ 5828 w 10000"/>
              <a:gd name="connsiteY42" fmla="*/ 1798 h 10000"/>
              <a:gd name="connsiteX43" fmla="*/ 5828 w 10000"/>
              <a:gd name="connsiteY43" fmla="*/ 1536 h 10000"/>
              <a:gd name="connsiteX44" fmla="*/ 5828 w 10000"/>
              <a:gd name="connsiteY44" fmla="*/ 1396 h 10000"/>
              <a:gd name="connsiteX45" fmla="*/ 5828 w 10000"/>
              <a:gd name="connsiteY45" fmla="*/ 1257 h 10000"/>
              <a:gd name="connsiteX46" fmla="*/ 5828 w 10000"/>
              <a:gd name="connsiteY46" fmla="*/ 1257 h 10000"/>
              <a:gd name="connsiteX47" fmla="*/ 5507 w 10000"/>
              <a:gd name="connsiteY47" fmla="*/ 1117 h 10000"/>
              <a:gd name="connsiteX48" fmla="*/ 4858 w 10000"/>
              <a:gd name="connsiteY48" fmla="*/ 1117 h 10000"/>
              <a:gd name="connsiteX49" fmla="*/ 4212 w 10000"/>
              <a:gd name="connsiteY49" fmla="*/ 279 h 10000"/>
              <a:gd name="connsiteX50" fmla="*/ 4858 w 10000"/>
              <a:gd name="connsiteY50" fmla="*/ 140 h 10000"/>
              <a:gd name="connsiteX51" fmla="*/ 4858 w 10000"/>
              <a:gd name="connsiteY51" fmla="*/ 140 h 10000"/>
              <a:gd name="connsiteX52" fmla="*/ 5181 w 10000"/>
              <a:gd name="connsiteY52" fmla="*/ 140 h 10000"/>
              <a:gd name="connsiteX53" fmla="*/ 5181 w 10000"/>
              <a:gd name="connsiteY53" fmla="*/ 140 h 10000"/>
              <a:gd name="connsiteX54" fmla="*/ 5828 w 10000"/>
              <a:gd name="connsiteY54" fmla="*/ 0 h 10000"/>
              <a:gd name="connsiteX55" fmla="*/ 6434 w 10000"/>
              <a:gd name="connsiteY55" fmla="*/ 140 h 10000"/>
              <a:gd name="connsiteX56" fmla="*/ 6762 w 10000"/>
              <a:gd name="connsiteY56" fmla="*/ 140 h 10000"/>
              <a:gd name="connsiteX57" fmla="*/ 7409 w 10000"/>
              <a:gd name="connsiteY57" fmla="*/ 279 h 10000"/>
              <a:gd name="connsiteX58" fmla="*/ 8062 w 10000"/>
              <a:gd name="connsiteY58" fmla="*/ 558 h 10000"/>
              <a:gd name="connsiteX59" fmla="*/ 8705 w 10000"/>
              <a:gd name="connsiteY59" fmla="*/ 698 h 10000"/>
              <a:gd name="connsiteX60" fmla="*/ 9355 w 10000"/>
              <a:gd name="connsiteY60" fmla="*/ 977 h 10000"/>
              <a:gd name="connsiteX61" fmla="*/ 9676 w 10000"/>
              <a:gd name="connsiteY61" fmla="*/ 1117 h 10000"/>
              <a:gd name="connsiteX62" fmla="*/ 10000 w 10000"/>
              <a:gd name="connsiteY62" fmla="*/ 1117 h 10000"/>
              <a:gd name="connsiteX63" fmla="*/ 9676 w 10000"/>
              <a:gd name="connsiteY63" fmla="*/ 1257 h 10000"/>
              <a:gd name="connsiteX64" fmla="*/ 9355 w 10000"/>
              <a:gd name="connsiteY64" fmla="*/ 1396 h 10000"/>
              <a:gd name="connsiteX65" fmla="*/ 9355 w 10000"/>
              <a:gd name="connsiteY65" fmla="*/ 1536 h 10000"/>
              <a:gd name="connsiteX66" fmla="*/ 9355 w 10000"/>
              <a:gd name="connsiteY66" fmla="*/ 1675 h 10000"/>
              <a:gd name="connsiteX67" fmla="*/ 9028 w 10000"/>
              <a:gd name="connsiteY67" fmla="*/ 1798 h 10000"/>
              <a:gd name="connsiteX68" fmla="*/ 9028 w 10000"/>
              <a:gd name="connsiteY68" fmla="*/ 1937 h 10000"/>
              <a:gd name="connsiteX69" fmla="*/ 9028 w 10000"/>
              <a:gd name="connsiteY69" fmla="*/ 2077 h 10000"/>
              <a:gd name="connsiteX70" fmla="*/ 9028 w 10000"/>
              <a:gd name="connsiteY70" fmla="*/ 2356 h 10000"/>
              <a:gd name="connsiteX71" fmla="*/ 9028 w 10000"/>
              <a:gd name="connsiteY71" fmla="*/ 2635 h 10000"/>
              <a:gd name="connsiteX72" fmla="*/ 9028 w 10000"/>
              <a:gd name="connsiteY72" fmla="*/ 2914 h 10000"/>
              <a:gd name="connsiteX73" fmla="*/ 8705 w 10000"/>
              <a:gd name="connsiteY73" fmla="*/ 3613 h 10000"/>
              <a:gd name="connsiteX74" fmla="*/ 8705 w 10000"/>
              <a:gd name="connsiteY74" fmla="*/ 4171 h 10000"/>
              <a:gd name="connsiteX75" fmla="*/ 8705 w 10000"/>
              <a:gd name="connsiteY75" fmla="*/ 4729 h 10000"/>
              <a:gd name="connsiteX76" fmla="*/ 8705 w 10000"/>
              <a:gd name="connsiteY76" fmla="*/ 5271 h 10000"/>
              <a:gd name="connsiteX77" fmla="*/ 8383 w 10000"/>
              <a:gd name="connsiteY77" fmla="*/ 5689 h 10000"/>
              <a:gd name="connsiteX78" fmla="*/ 8383 w 10000"/>
              <a:gd name="connsiteY78" fmla="*/ 6108 h 10000"/>
              <a:gd name="connsiteX79" fmla="*/ 8062 w 10000"/>
              <a:gd name="connsiteY79" fmla="*/ 6667 h 10000"/>
              <a:gd name="connsiteX80" fmla="*/ 7733 w 10000"/>
              <a:gd name="connsiteY80" fmla="*/ 7225 h 10000"/>
              <a:gd name="connsiteX81" fmla="*/ 7409 w 10000"/>
              <a:gd name="connsiteY81" fmla="*/ 7784 h 10000"/>
              <a:gd name="connsiteX82" fmla="*/ 6762 w 10000"/>
              <a:gd name="connsiteY82" fmla="*/ 8202 h 10000"/>
              <a:gd name="connsiteX83" fmla="*/ 6434 w 10000"/>
              <a:gd name="connsiteY83" fmla="*/ 8604 h 10000"/>
              <a:gd name="connsiteX84" fmla="*/ 5828 w 10000"/>
              <a:gd name="connsiteY84" fmla="*/ 9023 h 10000"/>
              <a:gd name="connsiteX85" fmla="*/ 5828 w 10000"/>
              <a:gd name="connsiteY85" fmla="*/ 9023 h 10000"/>
              <a:gd name="connsiteX0" fmla="*/ 5828 w 10000"/>
              <a:gd name="connsiteY0" fmla="*/ 9023 h 10000"/>
              <a:gd name="connsiteX1" fmla="*/ 5507 w 10000"/>
              <a:gd name="connsiteY1" fmla="*/ 9302 h 10000"/>
              <a:gd name="connsiteX2" fmla="*/ 5181 w 10000"/>
              <a:gd name="connsiteY2" fmla="*/ 9581 h 10000"/>
              <a:gd name="connsiteX3" fmla="*/ 4858 w 10000"/>
              <a:gd name="connsiteY3" fmla="*/ 9721 h 10000"/>
              <a:gd name="connsiteX4" fmla="*/ 4536 w 10000"/>
              <a:gd name="connsiteY4" fmla="*/ 986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60 h 10000"/>
              <a:gd name="connsiteX8" fmla="*/ 2919 w 10000"/>
              <a:gd name="connsiteY8" fmla="*/ 9860 h 10000"/>
              <a:gd name="connsiteX9" fmla="*/ 2919 w 10000"/>
              <a:gd name="connsiteY9" fmla="*/ 9581 h 10000"/>
              <a:gd name="connsiteX10" fmla="*/ 2919 w 10000"/>
              <a:gd name="connsiteY10" fmla="*/ 9442 h 10000"/>
              <a:gd name="connsiteX11" fmla="*/ 2919 w 10000"/>
              <a:gd name="connsiteY11" fmla="*/ 9162 h 10000"/>
              <a:gd name="connsiteX12" fmla="*/ 2592 w 10000"/>
              <a:gd name="connsiteY12" fmla="*/ 8883 h 10000"/>
              <a:gd name="connsiteX13" fmla="*/ 2265 w 10000"/>
              <a:gd name="connsiteY13" fmla="*/ 8604 h 10000"/>
              <a:gd name="connsiteX14" fmla="*/ 1292 w 10000"/>
              <a:gd name="connsiteY14" fmla="*/ 8342 h 10000"/>
              <a:gd name="connsiteX15" fmla="*/ 650 w 10000"/>
              <a:gd name="connsiteY15" fmla="*/ 7923 h 10000"/>
              <a:gd name="connsiteX16" fmla="*/ 328 w 10000"/>
              <a:gd name="connsiteY16" fmla="*/ 7784 h 10000"/>
              <a:gd name="connsiteX17" fmla="*/ 0 w 10000"/>
              <a:gd name="connsiteY17" fmla="*/ 7644 h 10000"/>
              <a:gd name="connsiteX18" fmla="*/ 0 w 10000"/>
              <a:gd name="connsiteY18" fmla="*/ 7504 h 10000"/>
              <a:gd name="connsiteX19" fmla="*/ 0 w 10000"/>
              <a:gd name="connsiteY19" fmla="*/ 7504 h 10000"/>
              <a:gd name="connsiteX20" fmla="*/ 650 w 10000"/>
              <a:gd name="connsiteY20" fmla="*/ 7504 h 10000"/>
              <a:gd name="connsiteX21" fmla="*/ 972 w 10000"/>
              <a:gd name="connsiteY21" fmla="*/ 7644 h 10000"/>
              <a:gd name="connsiteX22" fmla="*/ 1947 w 10000"/>
              <a:gd name="connsiteY22" fmla="*/ 7644 h 10000"/>
              <a:gd name="connsiteX23" fmla="*/ 2592 w 10000"/>
              <a:gd name="connsiteY23" fmla="*/ 7784 h 10000"/>
              <a:gd name="connsiteX24" fmla="*/ 3239 w 10000"/>
              <a:gd name="connsiteY24" fmla="*/ 7784 h 10000"/>
              <a:gd name="connsiteX25" fmla="*/ 3886 w 10000"/>
              <a:gd name="connsiteY25" fmla="*/ 7784 h 10000"/>
              <a:gd name="connsiteX26" fmla="*/ 4212 w 10000"/>
              <a:gd name="connsiteY26" fmla="*/ 7644 h 10000"/>
              <a:gd name="connsiteX27" fmla="*/ 4536 w 10000"/>
              <a:gd name="connsiteY27" fmla="*/ 7644 h 10000"/>
              <a:gd name="connsiteX28" fmla="*/ 4536 w 10000"/>
              <a:gd name="connsiteY28" fmla="*/ 7504 h 10000"/>
              <a:gd name="connsiteX29" fmla="*/ 4858 w 10000"/>
              <a:gd name="connsiteY29" fmla="*/ 7365 h 10000"/>
              <a:gd name="connsiteX30" fmla="*/ 4858 w 10000"/>
              <a:gd name="connsiteY30" fmla="*/ 7086 h 10000"/>
              <a:gd name="connsiteX31" fmla="*/ 4858 w 10000"/>
              <a:gd name="connsiteY31" fmla="*/ 6946 h 10000"/>
              <a:gd name="connsiteX32" fmla="*/ 5181 w 10000"/>
              <a:gd name="connsiteY32" fmla="*/ 6527 h 10000"/>
              <a:gd name="connsiteX33" fmla="*/ 5181 w 10000"/>
              <a:gd name="connsiteY33" fmla="*/ 6248 h 10000"/>
              <a:gd name="connsiteX34" fmla="*/ 5507 w 10000"/>
              <a:gd name="connsiteY34" fmla="*/ 5969 h 10000"/>
              <a:gd name="connsiteX35" fmla="*/ 5828 w 10000"/>
              <a:gd name="connsiteY35" fmla="*/ 5131 h 10000"/>
              <a:gd name="connsiteX36" fmla="*/ 5828 w 10000"/>
              <a:gd name="connsiteY36" fmla="*/ 4450 h 10000"/>
              <a:gd name="connsiteX37" fmla="*/ 6157 w 10000"/>
              <a:gd name="connsiteY37" fmla="*/ 3613 h 10000"/>
              <a:gd name="connsiteX38" fmla="*/ 6157 w 10000"/>
              <a:gd name="connsiteY38" fmla="*/ 2914 h 10000"/>
              <a:gd name="connsiteX39" fmla="*/ 6157 w 10000"/>
              <a:gd name="connsiteY39" fmla="*/ 2635 h 10000"/>
              <a:gd name="connsiteX40" fmla="*/ 6157 w 10000"/>
              <a:gd name="connsiteY40" fmla="*/ 2216 h 10000"/>
              <a:gd name="connsiteX41" fmla="*/ 6157 w 10000"/>
              <a:gd name="connsiteY41" fmla="*/ 1937 h 10000"/>
              <a:gd name="connsiteX42" fmla="*/ 5828 w 10000"/>
              <a:gd name="connsiteY42" fmla="*/ 1798 h 10000"/>
              <a:gd name="connsiteX43" fmla="*/ 5828 w 10000"/>
              <a:gd name="connsiteY43" fmla="*/ 1536 h 10000"/>
              <a:gd name="connsiteX44" fmla="*/ 5828 w 10000"/>
              <a:gd name="connsiteY44" fmla="*/ 1396 h 10000"/>
              <a:gd name="connsiteX45" fmla="*/ 5828 w 10000"/>
              <a:gd name="connsiteY45" fmla="*/ 1257 h 10000"/>
              <a:gd name="connsiteX46" fmla="*/ 5828 w 10000"/>
              <a:gd name="connsiteY46" fmla="*/ 1257 h 10000"/>
              <a:gd name="connsiteX47" fmla="*/ 5507 w 10000"/>
              <a:gd name="connsiteY47" fmla="*/ 1117 h 10000"/>
              <a:gd name="connsiteX48" fmla="*/ 4858 w 10000"/>
              <a:gd name="connsiteY48" fmla="*/ 1117 h 10000"/>
              <a:gd name="connsiteX49" fmla="*/ 4858 w 10000"/>
              <a:gd name="connsiteY49" fmla="*/ 140 h 10000"/>
              <a:gd name="connsiteX50" fmla="*/ 4858 w 10000"/>
              <a:gd name="connsiteY50" fmla="*/ 140 h 10000"/>
              <a:gd name="connsiteX51" fmla="*/ 5181 w 10000"/>
              <a:gd name="connsiteY51" fmla="*/ 140 h 10000"/>
              <a:gd name="connsiteX52" fmla="*/ 5181 w 10000"/>
              <a:gd name="connsiteY52" fmla="*/ 140 h 10000"/>
              <a:gd name="connsiteX53" fmla="*/ 5828 w 10000"/>
              <a:gd name="connsiteY53" fmla="*/ 0 h 10000"/>
              <a:gd name="connsiteX54" fmla="*/ 6434 w 10000"/>
              <a:gd name="connsiteY54" fmla="*/ 140 h 10000"/>
              <a:gd name="connsiteX55" fmla="*/ 6762 w 10000"/>
              <a:gd name="connsiteY55" fmla="*/ 140 h 10000"/>
              <a:gd name="connsiteX56" fmla="*/ 7409 w 10000"/>
              <a:gd name="connsiteY56" fmla="*/ 279 h 10000"/>
              <a:gd name="connsiteX57" fmla="*/ 8062 w 10000"/>
              <a:gd name="connsiteY57" fmla="*/ 558 h 10000"/>
              <a:gd name="connsiteX58" fmla="*/ 8705 w 10000"/>
              <a:gd name="connsiteY58" fmla="*/ 698 h 10000"/>
              <a:gd name="connsiteX59" fmla="*/ 9355 w 10000"/>
              <a:gd name="connsiteY59" fmla="*/ 977 h 10000"/>
              <a:gd name="connsiteX60" fmla="*/ 9676 w 10000"/>
              <a:gd name="connsiteY60" fmla="*/ 1117 h 10000"/>
              <a:gd name="connsiteX61" fmla="*/ 10000 w 10000"/>
              <a:gd name="connsiteY61" fmla="*/ 1117 h 10000"/>
              <a:gd name="connsiteX62" fmla="*/ 9676 w 10000"/>
              <a:gd name="connsiteY62" fmla="*/ 1257 h 10000"/>
              <a:gd name="connsiteX63" fmla="*/ 9355 w 10000"/>
              <a:gd name="connsiteY63" fmla="*/ 1396 h 10000"/>
              <a:gd name="connsiteX64" fmla="*/ 9355 w 10000"/>
              <a:gd name="connsiteY64" fmla="*/ 1536 h 10000"/>
              <a:gd name="connsiteX65" fmla="*/ 9355 w 10000"/>
              <a:gd name="connsiteY65" fmla="*/ 1675 h 10000"/>
              <a:gd name="connsiteX66" fmla="*/ 9028 w 10000"/>
              <a:gd name="connsiteY66" fmla="*/ 1798 h 10000"/>
              <a:gd name="connsiteX67" fmla="*/ 9028 w 10000"/>
              <a:gd name="connsiteY67" fmla="*/ 1937 h 10000"/>
              <a:gd name="connsiteX68" fmla="*/ 9028 w 10000"/>
              <a:gd name="connsiteY68" fmla="*/ 2077 h 10000"/>
              <a:gd name="connsiteX69" fmla="*/ 9028 w 10000"/>
              <a:gd name="connsiteY69" fmla="*/ 2356 h 10000"/>
              <a:gd name="connsiteX70" fmla="*/ 9028 w 10000"/>
              <a:gd name="connsiteY70" fmla="*/ 2635 h 10000"/>
              <a:gd name="connsiteX71" fmla="*/ 9028 w 10000"/>
              <a:gd name="connsiteY71" fmla="*/ 2914 h 10000"/>
              <a:gd name="connsiteX72" fmla="*/ 8705 w 10000"/>
              <a:gd name="connsiteY72" fmla="*/ 3613 h 10000"/>
              <a:gd name="connsiteX73" fmla="*/ 8705 w 10000"/>
              <a:gd name="connsiteY73" fmla="*/ 4171 h 10000"/>
              <a:gd name="connsiteX74" fmla="*/ 8705 w 10000"/>
              <a:gd name="connsiteY74" fmla="*/ 4729 h 10000"/>
              <a:gd name="connsiteX75" fmla="*/ 8705 w 10000"/>
              <a:gd name="connsiteY75" fmla="*/ 5271 h 10000"/>
              <a:gd name="connsiteX76" fmla="*/ 8383 w 10000"/>
              <a:gd name="connsiteY76" fmla="*/ 5689 h 10000"/>
              <a:gd name="connsiteX77" fmla="*/ 8383 w 10000"/>
              <a:gd name="connsiteY77" fmla="*/ 6108 h 10000"/>
              <a:gd name="connsiteX78" fmla="*/ 8062 w 10000"/>
              <a:gd name="connsiteY78" fmla="*/ 6667 h 10000"/>
              <a:gd name="connsiteX79" fmla="*/ 7733 w 10000"/>
              <a:gd name="connsiteY79" fmla="*/ 7225 h 10000"/>
              <a:gd name="connsiteX80" fmla="*/ 7409 w 10000"/>
              <a:gd name="connsiteY80" fmla="*/ 7784 h 10000"/>
              <a:gd name="connsiteX81" fmla="*/ 6762 w 10000"/>
              <a:gd name="connsiteY81" fmla="*/ 8202 h 10000"/>
              <a:gd name="connsiteX82" fmla="*/ 6434 w 10000"/>
              <a:gd name="connsiteY82" fmla="*/ 8604 h 10000"/>
              <a:gd name="connsiteX83" fmla="*/ 5828 w 10000"/>
              <a:gd name="connsiteY83" fmla="*/ 9023 h 10000"/>
              <a:gd name="connsiteX84" fmla="*/ 5828 w 10000"/>
              <a:gd name="connsiteY84" fmla="*/ 9023 h 10000"/>
              <a:gd name="connsiteX0" fmla="*/ 5828 w 10000"/>
              <a:gd name="connsiteY0" fmla="*/ 9023 h 10000"/>
              <a:gd name="connsiteX1" fmla="*/ 5507 w 10000"/>
              <a:gd name="connsiteY1" fmla="*/ 9302 h 10000"/>
              <a:gd name="connsiteX2" fmla="*/ 5181 w 10000"/>
              <a:gd name="connsiteY2" fmla="*/ 9581 h 10000"/>
              <a:gd name="connsiteX3" fmla="*/ 4858 w 10000"/>
              <a:gd name="connsiteY3" fmla="*/ 9721 h 10000"/>
              <a:gd name="connsiteX4" fmla="*/ 4536 w 10000"/>
              <a:gd name="connsiteY4" fmla="*/ 986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60 h 10000"/>
              <a:gd name="connsiteX8" fmla="*/ 2919 w 10000"/>
              <a:gd name="connsiteY8" fmla="*/ 9860 h 10000"/>
              <a:gd name="connsiteX9" fmla="*/ 2919 w 10000"/>
              <a:gd name="connsiteY9" fmla="*/ 9581 h 10000"/>
              <a:gd name="connsiteX10" fmla="*/ 2919 w 10000"/>
              <a:gd name="connsiteY10" fmla="*/ 9442 h 10000"/>
              <a:gd name="connsiteX11" fmla="*/ 2919 w 10000"/>
              <a:gd name="connsiteY11" fmla="*/ 9162 h 10000"/>
              <a:gd name="connsiteX12" fmla="*/ 2592 w 10000"/>
              <a:gd name="connsiteY12" fmla="*/ 8883 h 10000"/>
              <a:gd name="connsiteX13" fmla="*/ 2265 w 10000"/>
              <a:gd name="connsiteY13" fmla="*/ 8604 h 10000"/>
              <a:gd name="connsiteX14" fmla="*/ 1292 w 10000"/>
              <a:gd name="connsiteY14" fmla="*/ 8342 h 10000"/>
              <a:gd name="connsiteX15" fmla="*/ 650 w 10000"/>
              <a:gd name="connsiteY15" fmla="*/ 7923 h 10000"/>
              <a:gd name="connsiteX16" fmla="*/ 328 w 10000"/>
              <a:gd name="connsiteY16" fmla="*/ 7784 h 10000"/>
              <a:gd name="connsiteX17" fmla="*/ 0 w 10000"/>
              <a:gd name="connsiteY17" fmla="*/ 7644 h 10000"/>
              <a:gd name="connsiteX18" fmla="*/ 0 w 10000"/>
              <a:gd name="connsiteY18" fmla="*/ 7504 h 10000"/>
              <a:gd name="connsiteX19" fmla="*/ 0 w 10000"/>
              <a:gd name="connsiteY19" fmla="*/ 7504 h 10000"/>
              <a:gd name="connsiteX20" fmla="*/ 650 w 10000"/>
              <a:gd name="connsiteY20" fmla="*/ 7504 h 10000"/>
              <a:gd name="connsiteX21" fmla="*/ 972 w 10000"/>
              <a:gd name="connsiteY21" fmla="*/ 7644 h 10000"/>
              <a:gd name="connsiteX22" fmla="*/ 1947 w 10000"/>
              <a:gd name="connsiteY22" fmla="*/ 7644 h 10000"/>
              <a:gd name="connsiteX23" fmla="*/ 2592 w 10000"/>
              <a:gd name="connsiteY23" fmla="*/ 7784 h 10000"/>
              <a:gd name="connsiteX24" fmla="*/ 3239 w 10000"/>
              <a:gd name="connsiteY24" fmla="*/ 7784 h 10000"/>
              <a:gd name="connsiteX25" fmla="*/ 3886 w 10000"/>
              <a:gd name="connsiteY25" fmla="*/ 7784 h 10000"/>
              <a:gd name="connsiteX26" fmla="*/ 4212 w 10000"/>
              <a:gd name="connsiteY26" fmla="*/ 7644 h 10000"/>
              <a:gd name="connsiteX27" fmla="*/ 4536 w 10000"/>
              <a:gd name="connsiteY27" fmla="*/ 7644 h 10000"/>
              <a:gd name="connsiteX28" fmla="*/ 4536 w 10000"/>
              <a:gd name="connsiteY28" fmla="*/ 7504 h 10000"/>
              <a:gd name="connsiteX29" fmla="*/ 4858 w 10000"/>
              <a:gd name="connsiteY29" fmla="*/ 7365 h 10000"/>
              <a:gd name="connsiteX30" fmla="*/ 4858 w 10000"/>
              <a:gd name="connsiteY30" fmla="*/ 7086 h 10000"/>
              <a:gd name="connsiteX31" fmla="*/ 4858 w 10000"/>
              <a:gd name="connsiteY31" fmla="*/ 6946 h 10000"/>
              <a:gd name="connsiteX32" fmla="*/ 5181 w 10000"/>
              <a:gd name="connsiteY32" fmla="*/ 6527 h 10000"/>
              <a:gd name="connsiteX33" fmla="*/ 5181 w 10000"/>
              <a:gd name="connsiteY33" fmla="*/ 6248 h 10000"/>
              <a:gd name="connsiteX34" fmla="*/ 5507 w 10000"/>
              <a:gd name="connsiteY34" fmla="*/ 5969 h 10000"/>
              <a:gd name="connsiteX35" fmla="*/ 5828 w 10000"/>
              <a:gd name="connsiteY35" fmla="*/ 5131 h 10000"/>
              <a:gd name="connsiteX36" fmla="*/ 5828 w 10000"/>
              <a:gd name="connsiteY36" fmla="*/ 4450 h 10000"/>
              <a:gd name="connsiteX37" fmla="*/ 6157 w 10000"/>
              <a:gd name="connsiteY37" fmla="*/ 3613 h 10000"/>
              <a:gd name="connsiteX38" fmla="*/ 6157 w 10000"/>
              <a:gd name="connsiteY38" fmla="*/ 2914 h 10000"/>
              <a:gd name="connsiteX39" fmla="*/ 6157 w 10000"/>
              <a:gd name="connsiteY39" fmla="*/ 2635 h 10000"/>
              <a:gd name="connsiteX40" fmla="*/ 6157 w 10000"/>
              <a:gd name="connsiteY40" fmla="*/ 2216 h 10000"/>
              <a:gd name="connsiteX41" fmla="*/ 6157 w 10000"/>
              <a:gd name="connsiteY41" fmla="*/ 1937 h 10000"/>
              <a:gd name="connsiteX42" fmla="*/ 5828 w 10000"/>
              <a:gd name="connsiteY42" fmla="*/ 1798 h 10000"/>
              <a:gd name="connsiteX43" fmla="*/ 5828 w 10000"/>
              <a:gd name="connsiteY43" fmla="*/ 1536 h 10000"/>
              <a:gd name="connsiteX44" fmla="*/ 5828 w 10000"/>
              <a:gd name="connsiteY44" fmla="*/ 1396 h 10000"/>
              <a:gd name="connsiteX45" fmla="*/ 5828 w 10000"/>
              <a:gd name="connsiteY45" fmla="*/ 1257 h 10000"/>
              <a:gd name="connsiteX46" fmla="*/ 5828 w 10000"/>
              <a:gd name="connsiteY46" fmla="*/ 1257 h 10000"/>
              <a:gd name="connsiteX47" fmla="*/ 5507 w 10000"/>
              <a:gd name="connsiteY47" fmla="*/ 1117 h 10000"/>
              <a:gd name="connsiteX48" fmla="*/ 4858 w 10000"/>
              <a:gd name="connsiteY48" fmla="*/ 1117 h 10000"/>
              <a:gd name="connsiteX49" fmla="*/ 4858 w 10000"/>
              <a:gd name="connsiteY49" fmla="*/ 140 h 10000"/>
              <a:gd name="connsiteX50" fmla="*/ 5181 w 10000"/>
              <a:gd name="connsiteY50" fmla="*/ 140 h 10000"/>
              <a:gd name="connsiteX51" fmla="*/ 5181 w 10000"/>
              <a:gd name="connsiteY51" fmla="*/ 140 h 10000"/>
              <a:gd name="connsiteX52" fmla="*/ 5828 w 10000"/>
              <a:gd name="connsiteY52" fmla="*/ 0 h 10000"/>
              <a:gd name="connsiteX53" fmla="*/ 6434 w 10000"/>
              <a:gd name="connsiteY53" fmla="*/ 140 h 10000"/>
              <a:gd name="connsiteX54" fmla="*/ 6762 w 10000"/>
              <a:gd name="connsiteY54" fmla="*/ 140 h 10000"/>
              <a:gd name="connsiteX55" fmla="*/ 7409 w 10000"/>
              <a:gd name="connsiteY55" fmla="*/ 279 h 10000"/>
              <a:gd name="connsiteX56" fmla="*/ 8062 w 10000"/>
              <a:gd name="connsiteY56" fmla="*/ 558 h 10000"/>
              <a:gd name="connsiteX57" fmla="*/ 8705 w 10000"/>
              <a:gd name="connsiteY57" fmla="*/ 698 h 10000"/>
              <a:gd name="connsiteX58" fmla="*/ 9355 w 10000"/>
              <a:gd name="connsiteY58" fmla="*/ 977 h 10000"/>
              <a:gd name="connsiteX59" fmla="*/ 9676 w 10000"/>
              <a:gd name="connsiteY59" fmla="*/ 1117 h 10000"/>
              <a:gd name="connsiteX60" fmla="*/ 10000 w 10000"/>
              <a:gd name="connsiteY60" fmla="*/ 1117 h 10000"/>
              <a:gd name="connsiteX61" fmla="*/ 9676 w 10000"/>
              <a:gd name="connsiteY61" fmla="*/ 1257 h 10000"/>
              <a:gd name="connsiteX62" fmla="*/ 9355 w 10000"/>
              <a:gd name="connsiteY62" fmla="*/ 1396 h 10000"/>
              <a:gd name="connsiteX63" fmla="*/ 9355 w 10000"/>
              <a:gd name="connsiteY63" fmla="*/ 1536 h 10000"/>
              <a:gd name="connsiteX64" fmla="*/ 9355 w 10000"/>
              <a:gd name="connsiteY64" fmla="*/ 1675 h 10000"/>
              <a:gd name="connsiteX65" fmla="*/ 9028 w 10000"/>
              <a:gd name="connsiteY65" fmla="*/ 1798 h 10000"/>
              <a:gd name="connsiteX66" fmla="*/ 9028 w 10000"/>
              <a:gd name="connsiteY66" fmla="*/ 1937 h 10000"/>
              <a:gd name="connsiteX67" fmla="*/ 9028 w 10000"/>
              <a:gd name="connsiteY67" fmla="*/ 2077 h 10000"/>
              <a:gd name="connsiteX68" fmla="*/ 9028 w 10000"/>
              <a:gd name="connsiteY68" fmla="*/ 2356 h 10000"/>
              <a:gd name="connsiteX69" fmla="*/ 9028 w 10000"/>
              <a:gd name="connsiteY69" fmla="*/ 2635 h 10000"/>
              <a:gd name="connsiteX70" fmla="*/ 9028 w 10000"/>
              <a:gd name="connsiteY70" fmla="*/ 2914 h 10000"/>
              <a:gd name="connsiteX71" fmla="*/ 8705 w 10000"/>
              <a:gd name="connsiteY71" fmla="*/ 3613 h 10000"/>
              <a:gd name="connsiteX72" fmla="*/ 8705 w 10000"/>
              <a:gd name="connsiteY72" fmla="*/ 4171 h 10000"/>
              <a:gd name="connsiteX73" fmla="*/ 8705 w 10000"/>
              <a:gd name="connsiteY73" fmla="*/ 4729 h 10000"/>
              <a:gd name="connsiteX74" fmla="*/ 8705 w 10000"/>
              <a:gd name="connsiteY74" fmla="*/ 5271 h 10000"/>
              <a:gd name="connsiteX75" fmla="*/ 8383 w 10000"/>
              <a:gd name="connsiteY75" fmla="*/ 5689 h 10000"/>
              <a:gd name="connsiteX76" fmla="*/ 8383 w 10000"/>
              <a:gd name="connsiteY76" fmla="*/ 6108 h 10000"/>
              <a:gd name="connsiteX77" fmla="*/ 8062 w 10000"/>
              <a:gd name="connsiteY77" fmla="*/ 6667 h 10000"/>
              <a:gd name="connsiteX78" fmla="*/ 7733 w 10000"/>
              <a:gd name="connsiteY78" fmla="*/ 7225 h 10000"/>
              <a:gd name="connsiteX79" fmla="*/ 7409 w 10000"/>
              <a:gd name="connsiteY79" fmla="*/ 7784 h 10000"/>
              <a:gd name="connsiteX80" fmla="*/ 6762 w 10000"/>
              <a:gd name="connsiteY80" fmla="*/ 8202 h 10000"/>
              <a:gd name="connsiteX81" fmla="*/ 6434 w 10000"/>
              <a:gd name="connsiteY81" fmla="*/ 8604 h 10000"/>
              <a:gd name="connsiteX82" fmla="*/ 5828 w 10000"/>
              <a:gd name="connsiteY82" fmla="*/ 9023 h 10000"/>
              <a:gd name="connsiteX83" fmla="*/ 5828 w 10000"/>
              <a:gd name="connsiteY83" fmla="*/ 9023 h 10000"/>
              <a:gd name="connsiteX0" fmla="*/ 5828 w 10000"/>
              <a:gd name="connsiteY0" fmla="*/ 9023 h 10000"/>
              <a:gd name="connsiteX1" fmla="*/ 5507 w 10000"/>
              <a:gd name="connsiteY1" fmla="*/ 9302 h 10000"/>
              <a:gd name="connsiteX2" fmla="*/ 5181 w 10000"/>
              <a:gd name="connsiteY2" fmla="*/ 9581 h 10000"/>
              <a:gd name="connsiteX3" fmla="*/ 4858 w 10000"/>
              <a:gd name="connsiteY3" fmla="*/ 9721 h 10000"/>
              <a:gd name="connsiteX4" fmla="*/ 4536 w 10000"/>
              <a:gd name="connsiteY4" fmla="*/ 986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60 h 10000"/>
              <a:gd name="connsiteX8" fmla="*/ 2919 w 10000"/>
              <a:gd name="connsiteY8" fmla="*/ 9860 h 10000"/>
              <a:gd name="connsiteX9" fmla="*/ 2919 w 10000"/>
              <a:gd name="connsiteY9" fmla="*/ 9581 h 10000"/>
              <a:gd name="connsiteX10" fmla="*/ 2919 w 10000"/>
              <a:gd name="connsiteY10" fmla="*/ 9442 h 10000"/>
              <a:gd name="connsiteX11" fmla="*/ 2919 w 10000"/>
              <a:gd name="connsiteY11" fmla="*/ 9162 h 10000"/>
              <a:gd name="connsiteX12" fmla="*/ 2592 w 10000"/>
              <a:gd name="connsiteY12" fmla="*/ 8883 h 10000"/>
              <a:gd name="connsiteX13" fmla="*/ 2265 w 10000"/>
              <a:gd name="connsiteY13" fmla="*/ 8604 h 10000"/>
              <a:gd name="connsiteX14" fmla="*/ 1292 w 10000"/>
              <a:gd name="connsiteY14" fmla="*/ 8342 h 10000"/>
              <a:gd name="connsiteX15" fmla="*/ 650 w 10000"/>
              <a:gd name="connsiteY15" fmla="*/ 7923 h 10000"/>
              <a:gd name="connsiteX16" fmla="*/ 328 w 10000"/>
              <a:gd name="connsiteY16" fmla="*/ 7784 h 10000"/>
              <a:gd name="connsiteX17" fmla="*/ 0 w 10000"/>
              <a:gd name="connsiteY17" fmla="*/ 7644 h 10000"/>
              <a:gd name="connsiteX18" fmla="*/ 0 w 10000"/>
              <a:gd name="connsiteY18" fmla="*/ 7504 h 10000"/>
              <a:gd name="connsiteX19" fmla="*/ 0 w 10000"/>
              <a:gd name="connsiteY19" fmla="*/ 7504 h 10000"/>
              <a:gd name="connsiteX20" fmla="*/ 650 w 10000"/>
              <a:gd name="connsiteY20" fmla="*/ 7504 h 10000"/>
              <a:gd name="connsiteX21" fmla="*/ 972 w 10000"/>
              <a:gd name="connsiteY21" fmla="*/ 7644 h 10000"/>
              <a:gd name="connsiteX22" fmla="*/ 1947 w 10000"/>
              <a:gd name="connsiteY22" fmla="*/ 7644 h 10000"/>
              <a:gd name="connsiteX23" fmla="*/ 2592 w 10000"/>
              <a:gd name="connsiteY23" fmla="*/ 7784 h 10000"/>
              <a:gd name="connsiteX24" fmla="*/ 3239 w 10000"/>
              <a:gd name="connsiteY24" fmla="*/ 7784 h 10000"/>
              <a:gd name="connsiteX25" fmla="*/ 3886 w 10000"/>
              <a:gd name="connsiteY25" fmla="*/ 7784 h 10000"/>
              <a:gd name="connsiteX26" fmla="*/ 4212 w 10000"/>
              <a:gd name="connsiteY26" fmla="*/ 7644 h 10000"/>
              <a:gd name="connsiteX27" fmla="*/ 4536 w 10000"/>
              <a:gd name="connsiteY27" fmla="*/ 7644 h 10000"/>
              <a:gd name="connsiteX28" fmla="*/ 4536 w 10000"/>
              <a:gd name="connsiteY28" fmla="*/ 7504 h 10000"/>
              <a:gd name="connsiteX29" fmla="*/ 4858 w 10000"/>
              <a:gd name="connsiteY29" fmla="*/ 7365 h 10000"/>
              <a:gd name="connsiteX30" fmla="*/ 4858 w 10000"/>
              <a:gd name="connsiteY30" fmla="*/ 7086 h 10000"/>
              <a:gd name="connsiteX31" fmla="*/ 4858 w 10000"/>
              <a:gd name="connsiteY31" fmla="*/ 6946 h 10000"/>
              <a:gd name="connsiteX32" fmla="*/ 5181 w 10000"/>
              <a:gd name="connsiteY32" fmla="*/ 6527 h 10000"/>
              <a:gd name="connsiteX33" fmla="*/ 5181 w 10000"/>
              <a:gd name="connsiteY33" fmla="*/ 6248 h 10000"/>
              <a:gd name="connsiteX34" fmla="*/ 5507 w 10000"/>
              <a:gd name="connsiteY34" fmla="*/ 5969 h 10000"/>
              <a:gd name="connsiteX35" fmla="*/ 5828 w 10000"/>
              <a:gd name="connsiteY35" fmla="*/ 5131 h 10000"/>
              <a:gd name="connsiteX36" fmla="*/ 5828 w 10000"/>
              <a:gd name="connsiteY36" fmla="*/ 4450 h 10000"/>
              <a:gd name="connsiteX37" fmla="*/ 6157 w 10000"/>
              <a:gd name="connsiteY37" fmla="*/ 3613 h 10000"/>
              <a:gd name="connsiteX38" fmla="*/ 6157 w 10000"/>
              <a:gd name="connsiteY38" fmla="*/ 2914 h 10000"/>
              <a:gd name="connsiteX39" fmla="*/ 6157 w 10000"/>
              <a:gd name="connsiteY39" fmla="*/ 2635 h 10000"/>
              <a:gd name="connsiteX40" fmla="*/ 6157 w 10000"/>
              <a:gd name="connsiteY40" fmla="*/ 2216 h 10000"/>
              <a:gd name="connsiteX41" fmla="*/ 6157 w 10000"/>
              <a:gd name="connsiteY41" fmla="*/ 1937 h 10000"/>
              <a:gd name="connsiteX42" fmla="*/ 5828 w 10000"/>
              <a:gd name="connsiteY42" fmla="*/ 1798 h 10000"/>
              <a:gd name="connsiteX43" fmla="*/ 5828 w 10000"/>
              <a:gd name="connsiteY43" fmla="*/ 1536 h 10000"/>
              <a:gd name="connsiteX44" fmla="*/ 5828 w 10000"/>
              <a:gd name="connsiteY44" fmla="*/ 1396 h 10000"/>
              <a:gd name="connsiteX45" fmla="*/ 5828 w 10000"/>
              <a:gd name="connsiteY45" fmla="*/ 1257 h 10000"/>
              <a:gd name="connsiteX46" fmla="*/ 5828 w 10000"/>
              <a:gd name="connsiteY46" fmla="*/ 1257 h 10000"/>
              <a:gd name="connsiteX47" fmla="*/ 5507 w 10000"/>
              <a:gd name="connsiteY47" fmla="*/ 1117 h 10000"/>
              <a:gd name="connsiteX48" fmla="*/ 4858 w 10000"/>
              <a:gd name="connsiteY48" fmla="*/ 1117 h 10000"/>
              <a:gd name="connsiteX49" fmla="*/ 4858 w 10000"/>
              <a:gd name="connsiteY49" fmla="*/ 140 h 10000"/>
              <a:gd name="connsiteX50" fmla="*/ 5181 w 10000"/>
              <a:gd name="connsiteY50" fmla="*/ 140 h 10000"/>
              <a:gd name="connsiteX51" fmla="*/ 5828 w 10000"/>
              <a:gd name="connsiteY51" fmla="*/ 0 h 10000"/>
              <a:gd name="connsiteX52" fmla="*/ 6434 w 10000"/>
              <a:gd name="connsiteY52" fmla="*/ 140 h 10000"/>
              <a:gd name="connsiteX53" fmla="*/ 6762 w 10000"/>
              <a:gd name="connsiteY53" fmla="*/ 140 h 10000"/>
              <a:gd name="connsiteX54" fmla="*/ 7409 w 10000"/>
              <a:gd name="connsiteY54" fmla="*/ 279 h 10000"/>
              <a:gd name="connsiteX55" fmla="*/ 8062 w 10000"/>
              <a:gd name="connsiteY55" fmla="*/ 558 h 10000"/>
              <a:gd name="connsiteX56" fmla="*/ 8705 w 10000"/>
              <a:gd name="connsiteY56" fmla="*/ 698 h 10000"/>
              <a:gd name="connsiteX57" fmla="*/ 9355 w 10000"/>
              <a:gd name="connsiteY57" fmla="*/ 977 h 10000"/>
              <a:gd name="connsiteX58" fmla="*/ 9676 w 10000"/>
              <a:gd name="connsiteY58" fmla="*/ 1117 h 10000"/>
              <a:gd name="connsiteX59" fmla="*/ 10000 w 10000"/>
              <a:gd name="connsiteY59" fmla="*/ 1117 h 10000"/>
              <a:gd name="connsiteX60" fmla="*/ 9676 w 10000"/>
              <a:gd name="connsiteY60" fmla="*/ 1257 h 10000"/>
              <a:gd name="connsiteX61" fmla="*/ 9355 w 10000"/>
              <a:gd name="connsiteY61" fmla="*/ 1396 h 10000"/>
              <a:gd name="connsiteX62" fmla="*/ 9355 w 10000"/>
              <a:gd name="connsiteY62" fmla="*/ 1536 h 10000"/>
              <a:gd name="connsiteX63" fmla="*/ 9355 w 10000"/>
              <a:gd name="connsiteY63" fmla="*/ 1675 h 10000"/>
              <a:gd name="connsiteX64" fmla="*/ 9028 w 10000"/>
              <a:gd name="connsiteY64" fmla="*/ 1798 h 10000"/>
              <a:gd name="connsiteX65" fmla="*/ 9028 w 10000"/>
              <a:gd name="connsiteY65" fmla="*/ 1937 h 10000"/>
              <a:gd name="connsiteX66" fmla="*/ 9028 w 10000"/>
              <a:gd name="connsiteY66" fmla="*/ 2077 h 10000"/>
              <a:gd name="connsiteX67" fmla="*/ 9028 w 10000"/>
              <a:gd name="connsiteY67" fmla="*/ 2356 h 10000"/>
              <a:gd name="connsiteX68" fmla="*/ 9028 w 10000"/>
              <a:gd name="connsiteY68" fmla="*/ 2635 h 10000"/>
              <a:gd name="connsiteX69" fmla="*/ 9028 w 10000"/>
              <a:gd name="connsiteY69" fmla="*/ 2914 h 10000"/>
              <a:gd name="connsiteX70" fmla="*/ 8705 w 10000"/>
              <a:gd name="connsiteY70" fmla="*/ 3613 h 10000"/>
              <a:gd name="connsiteX71" fmla="*/ 8705 w 10000"/>
              <a:gd name="connsiteY71" fmla="*/ 4171 h 10000"/>
              <a:gd name="connsiteX72" fmla="*/ 8705 w 10000"/>
              <a:gd name="connsiteY72" fmla="*/ 4729 h 10000"/>
              <a:gd name="connsiteX73" fmla="*/ 8705 w 10000"/>
              <a:gd name="connsiteY73" fmla="*/ 5271 h 10000"/>
              <a:gd name="connsiteX74" fmla="*/ 8383 w 10000"/>
              <a:gd name="connsiteY74" fmla="*/ 5689 h 10000"/>
              <a:gd name="connsiteX75" fmla="*/ 8383 w 10000"/>
              <a:gd name="connsiteY75" fmla="*/ 6108 h 10000"/>
              <a:gd name="connsiteX76" fmla="*/ 8062 w 10000"/>
              <a:gd name="connsiteY76" fmla="*/ 6667 h 10000"/>
              <a:gd name="connsiteX77" fmla="*/ 7733 w 10000"/>
              <a:gd name="connsiteY77" fmla="*/ 7225 h 10000"/>
              <a:gd name="connsiteX78" fmla="*/ 7409 w 10000"/>
              <a:gd name="connsiteY78" fmla="*/ 7784 h 10000"/>
              <a:gd name="connsiteX79" fmla="*/ 6762 w 10000"/>
              <a:gd name="connsiteY79" fmla="*/ 8202 h 10000"/>
              <a:gd name="connsiteX80" fmla="*/ 6434 w 10000"/>
              <a:gd name="connsiteY80" fmla="*/ 8604 h 10000"/>
              <a:gd name="connsiteX81" fmla="*/ 5828 w 10000"/>
              <a:gd name="connsiteY81" fmla="*/ 9023 h 10000"/>
              <a:gd name="connsiteX82" fmla="*/ 5828 w 10000"/>
              <a:gd name="connsiteY82" fmla="*/ 9023 h 10000"/>
              <a:gd name="connsiteX0" fmla="*/ 5828 w 10000"/>
              <a:gd name="connsiteY0" fmla="*/ 9023 h 10000"/>
              <a:gd name="connsiteX1" fmla="*/ 5507 w 10000"/>
              <a:gd name="connsiteY1" fmla="*/ 9302 h 10000"/>
              <a:gd name="connsiteX2" fmla="*/ 5181 w 10000"/>
              <a:gd name="connsiteY2" fmla="*/ 9581 h 10000"/>
              <a:gd name="connsiteX3" fmla="*/ 4858 w 10000"/>
              <a:gd name="connsiteY3" fmla="*/ 9721 h 10000"/>
              <a:gd name="connsiteX4" fmla="*/ 4536 w 10000"/>
              <a:gd name="connsiteY4" fmla="*/ 986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60 h 10000"/>
              <a:gd name="connsiteX8" fmla="*/ 2919 w 10000"/>
              <a:gd name="connsiteY8" fmla="*/ 9860 h 10000"/>
              <a:gd name="connsiteX9" fmla="*/ 2919 w 10000"/>
              <a:gd name="connsiteY9" fmla="*/ 9581 h 10000"/>
              <a:gd name="connsiteX10" fmla="*/ 2919 w 10000"/>
              <a:gd name="connsiteY10" fmla="*/ 9442 h 10000"/>
              <a:gd name="connsiteX11" fmla="*/ 2919 w 10000"/>
              <a:gd name="connsiteY11" fmla="*/ 9162 h 10000"/>
              <a:gd name="connsiteX12" fmla="*/ 2592 w 10000"/>
              <a:gd name="connsiteY12" fmla="*/ 8883 h 10000"/>
              <a:gd name="connsiteX13" fmla="*/ 2265 w 10000"/>
              <a:gd name="connsiteY13" fmla="*/ 8604 h 10000"/>
              <a:gd name="connsiteX14" fmla="*/ 1292 w 10000"/>
              <a:gd name="connsiteY14" fmla="*/ 8342 h 10000"/>
              <a:gd name="connsiteX15" fmla="*/ 650 w 10000"/>
              <a:gd name="connsiteY15" fmla="*/ 7923 h 10000"/>
              <a:gd name="connsiteX16" fmla="*/ 328 w 10000"/>
              <a:gd name="connsiteY16" fmla="*/ 7784 h 10000"/>
              <a:gd name="connsiteX17" fmla="*/ 0 w 10000"/>
              <a:gd name="connsiteY17" fmla="*/ 7644 h 10000"/>
              <a:gd name="connsiteX18" fmla="*/ 0 w 10000"/>
              <a:gd name="connsiteY18" fmla="*/ 7504 h 10000"/>
              <a:gd name="connsiteX19" fmla="*/ 0 w 10000"/>
              <a:gd name="connsiteY19" fmla="*/ 7504 h 10000"/>
              <a:gd name="connsiteX20" fmla="*/ 650 w 10000"/>
              <a:gd name="connsiteY20" fmla="*/ 7504 h 10000"/>
              <a:gd name="connsiteX21" fmla="*/ 972 w 10000"/>
              <a:gd name="connsiteY21" fmla="*/ 7644 h 10000"/>
              <a:gd name="connsiteX22" fmla="*/ 1947 w 10000"/>
              <a:gd name="connsiteY22" fmla="*/ 7644 h 10000"/>
              <a:gd name="connsiteX23" fmla="*/ 2592 w 10000"/>
              <a:gd name="connsiteY23" fmla="*/ 7784 h 10000"/>
              <a:gd name="connsiteX24" fmla="*/ 3239 w 10000"/>
              <a:gd name="connsiteY24" fmla="*/ 7784 h 10000"/>
              <a:gd name="connsiteX25" fmla="*/ 3886 w 10000"/>
              <a:gd name="connsiteY25" fmla="*/ 7784 h 10000"/>
              <a:gd name="connsiteX26" fmla="*/ 4212 w 10000"/>
              <a:gd name="connsiteY26" fmla="*/ 7644 h 10000"/>
              <a:gd name="connsiteX27" fmla="*/ 4536 w 10000"/>
              <a:gd name="connsiteY27" fmla="*/ 7644 h 10000"/>
              <a:gd name="connsiteX28" fmla="*/ 4536 w 10000"/>
              <a:gd name="connsiteY28" fmla="*/ 7504 h 10000"/>
              <a:gd name="connsiteX29" fmla="*/ 4858 w 10000"/>
              <a:gd name="connsiteY29" fmla="*/ 7365 h 10000"/>
              <a:gd name="connsiteX30" fmla="*/ 4858 w 10000"/>
              <a:gd name="connsiteY30" fmla="*/ 7086 h 10000"/>
              <a:gd name="connsiteX31" fmla="*/ 4858 w 10000"/>
              <a:gd name="connsiteY31" fmla="*/ 6946 h 10000"/>
              <a:gd name="connsiteX32" fmla="*/ 5181 w 10000"/>
              <a:gd name="connsiteY32" fmla="*/ 6527 h 10000"/>
              <a:gd name="connsiteX33" fmla="*/ 5181 w 10000"/>
              <a:gd name="connsiteY33" fmla="*/ 6248 h 10000"/>
              <a:gd name="connsiteX34" fmla="*/ 5507 w 10000"/>
              <a:gd name="connsiteY34" fmla="*/ 5969 h 10000"/>
              <a:gd name="connsiteX35" fmla="*/ 5828 w 10000"/>
              <a:gd name="connsiteY35" fmla="*/ 5131 h 10000"/>
              <a:gd name="connsiteX36" fmla="*/ 5828 w 10000"/>
              <a:gd name="connsiteY36" fmla="*/ 4450 h 10000"/>
              <a:gd name="connsiteX37" fmla="*/ 6157 w 10000"/>
              <a:gd name="connsiteY37" fmla="*/ 3613 h 10000"/>
              <a:gd name="connsiteX38" fmla="*/ 6157 w 10000"/>
              <a:gd name="connsiteY38" fmla="*/ 2914 h 10000"/>
              <a:gd name="connsiteX39" fmla="*/ 6157 w 10000"/>
              <a:gd name="connsiteY39" fmla="*/ 2635 h 10000"/>
              <a:gd name="connsiteX40" fmla="*/ 6157 w 10000"/>
              <a:gd name="connsiteY40" fmla="*/ 2216 h 10000"/>
              <a:gd name="connsiteX41" fmla="*/ 6157 w 10000"/>
              <a:gd name="connsiteY41" fmla="*/ 1937 h 10000"/>
              <a:gd name="connsiteX42" fmla="*/ 5828 w 10000"/>
              <a:gd name="connsiteY42" fmla="*/ 1798 h 10000"/>
              <a:gd name="connsiteX43" fmla="*/ 5828 w 10000"/>
              <a:gd name="connsiteY43" fmla="*/ 1536 h 10000"/>
              <a:gd name="connsiteX44" fmla="*/ 5828 w 10000"/>
              <a:gd name="connsiteY44" fmla="*/ 1396 h 10000"/>
              <a:gd name="connsiteX45" fmla="*/ 5828 w 10000"/>
              <a:gd name="connsiteY45" fmla="*/ 1257 h 10000"/>
              <a:gd name="connsiteX46" fmla="*/ 5828 w 10000"/>
              <a:gd name="connsiteY46" fmla="*/ 1257 h 10000"/>
              <a:gd name="connsiteX47" fmla="*/ 5507 w 10000"/>
              <a:gd name="connsiteY47" fmla="*/ 1117 h 10000"/>
              <a:gd name="connsiteX48" fmla="*/ 4858 w 10000"/>
              <a:gd name="connsiteY48" fmla="*/ 1117 h 10000"/>
              <a:gd name="connsiteX49" fmla="*/ 4858 w 10000"/>
              <a:gd name="connsiteY49" fmla="*/ 140 h 10000"/>
              <a:gd name="connsiteX50" fmla="*/ 5828 w 10000"/>
              <a:gd name="connsiteY50" fmla="*/ 0 h 10000"/>
              <a:gd name="connsiteX51" fmla="*/ 6434 w 10000"/>
              <a:gd name="connsiteY51" fmla="*/ 140 h 10000"/>
              <a:gd name="connsiteX52" fmla="*/ 6762 w 10000"/>
              <a:gd name="connsiteY52" fmla="*/ 140 h 10000"/>
              <a:gd name="connsiteX53" fmla="*/ 7409 w 10000"/>
              <a:gd name="connsiteY53" fmla="*/ 279 h 10000"/>
              <a:gd name="connsiteX54" fmla="*/ 8062 w 10000"/>
              <a:gd name="connsiteY54" fmla="*/ 558 h 10000"/>
              <a:gd name="connsiteX55" fmla="*/ 8705 w 10000"/>
              <a:gd name="connsiteY55" fmla="*/ 698 h 10000"/>
              <a:gd name="connsiteX56" fmla="*/ 9355 w 10000"/>
              <a:gd name="connsiteY56" fmla="*/ 977 h 10000"/>
              <a:gd name="connsiteX57" fmla="*/ 9676 w 10000"/>
              <a:gd name="connsiteY57" fmla="*/ 1117 h 10000"/>
              <a:gd name="connsiteX58" fmla="*/ 10000 w 10000"/>
              <a:gd name="connsiteY58" fmla="*/ 1117 h 10000"/>
              <a:gd name="connsiteX59" fmla="*/ 9676 w 10000"/>
              <a:gd name="connsiteY59" fmla="*/ 1257 h 10000"/>
              <a:gd name="connsiteX60" fmla="*/ 9355 w 10000"/>
              <a:gd name="connsiteY60" fmla="*/ 1396 h 10000"/>
              <a:gd name="connsiteX61" fmla="*/ 9355 w 10000"/>
              <a:gd name="connsiteY61" fmla="*/ 1536 h 10000"/>
              <a:gd name="connsiteX62" fmla="*/ 9355 w 10000"/>
              <a:gd name="connsiteY62" fmla="*/ 1675 h 10000"/>
              <a:gd name="connsiteX63" fmla="*/ 9028 w 10000"/>
              <a:gd name="connsiteY63" fmla="*/ 1798 h 10000"/>
              <a:gd name="connsiteX64" fmla="*/ 9028 w 10000"/>
              <a:gd name="connsiteY64" fmla="*/ 1937 h 10000"/>
              <a:gd name="connsiteX65" fmla="*/ 9028 w 10000"/>
              <a:gd name="connsiteY65" fmla="*/ 2077 h 10000"/>
              <a:gd name="connsiteX66" fmla="*/ 9028 w 10000"/>
              <a:gd name="connsiteY66" fmla="*/ 2356 h 10000"/>
              <a:gd name="connsiteX67" fmla="*/ 9028 w 10000"/>
              <a:gd name="connsiteY67" fmla="*/ 2635 h 10000"/>
              <a:gd name="connsiteX68" fmla="*/ 9028 w 10000"/>
              <a:gd name="connsiteY68" fmla="*/ 2914 h 10000"/>
              <a:gd name="connsiteX69" fmla="*/ 8705 w 10000"/>
              <a:gd name="connsiteY69" fmla="*/ 3613 h 10000"/>
              <a:gd name="connsiteX70" fmla="*/ 8705 w 10000"/>
              <a:gd name="connsiteY70" fmla="*/ 4171 h 10000"/>
              <a:gd name="connsiteX71" fmla="*/ 8705 w 10000"/>
              <a:gd name="connsiteY71" fmla="*/ 4729 h 10000"/>
              <a:gd name="connsiteX72" fmla="*/ 8705 w 10000"/>
              <a:gd name="connsiteY72" fmla="*/ 5271 h 10000"/>
              <a:gd name="connsiteX73" fmla="*/ 8383 w 10000"/>
              <a:gd name="connsiteY73" fmla="*/ 5689 h 10000"/>
              <a:gd name="connsiteX74" fmla="*/ 8383 w 10000"/>
              <a:gd name="connsiteY74" fmla="*/ 6108 h 10000"/>
              <a:gd name="connsiteX75" fmla="*/ 8062 w 10000"/>
              <a:gd name="connsiteY75" fmla="*/ 6667 h 10000"/>
              <a:gd name="connsiteX76" fmla="*/ 7733 w 10000"/>
              <a:gd name="connsiteY76" fmla="*/ 7225 h 10000"/>
              <a:gd name="connsiteX77" fmla="*/ 7409 w 10000"/>
              <a:gd name="connsiteY77" fmla="*/ 7784 h 10000"/>
              <a:gd name="connsiteX78" fmla="*/ 6762 w 10000"/>
              <a:gd name="connsiteY78" fmla="*/ 8202 h 10000"/>
              <a:gd name="connsiteX79" fmla="*/ 6434 w 10000"/>
              <a:gd name="connsiteY79" fmla="*/ 8604 h 10000"/>
              <a:gd name="connsiteX80" fmla="*/ 5828 w 10000"/>
              <a:gd name="connsiteY80" fmla="*/ 9023 h 10000"/>
              <a:gd name="connsiteX81" fmla="*/ 5828 w 10000"/>
              <a:gd name="connsiteY81" fmla="*/ 9023 h 10000"/>
              <a:gd name="connsiteX0" fmla="*/ 5828 w 10000"/>
              <a:gd name="connsiteY0" fmla="*/ 9023 h 10000"/>
              <a:gd name="connsiteX1" fmla="*/ 5507 w 10000"/>
              <a:gd name="connsiteY1" fmla="*/ 9302 h 10000"/>
              <a:gd name="connsiteX2" fmla="*/ 5181 w 10000"/>
              <a:gd name="connsiteY2" fmla="*/ 9581 h 10000"/>
              <a:gd name="connsiteX3" fmla="*/ 4858 w 10000"/>
              <a:gd name="connsiteY3" fmla="*/ 9721 h 10000"/>
              <a:gd name="connsiteX4" fmla="*/ 4536 w 10000"/>
              <a:gd name="connsiteY4" fmla="*/ 986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60 h 10000"/>
              <a:gd name="connsiteX8" fmla="*/ 2919 w 10000"/>
              <a:gd name="connsiteY8" fmla="*/ 9860 h 10000"/>
              <a:gd name="connsiteX9" fmla="*/ 2919 w 10000"/>
              <a:gd name="connsiteY9" fmla="*/ 9581 h 10000"/>
              <a:gd name="connsiteX10" fmla="*/ 2919 w 10000"/>
              <a:gd name="connsiteY10" fmla="*/ 9442 h 10000"/>
              <a:gd name="connsiteX11" fmla="*/ 2919 w 10000"/>
              <a:gd name="connsiteY11" fmla="*/ 9162 h 10000"/>
              <a:gd name="connsiteX12" fmla="*/ 2592 w 10000"/>
              <a:gd name="connsiteY12" fmla="*/ 8883 h 10000"/>
              <a:gd name="connsiteX13" fmla="*/ 2265 w 10000"/>
              <a:gd name="connsiteY13" fmla="*/ 8604 h 10000"/>
              <a:gd name="connsiteX14" fmla="*/ 1292 w 10000"/>
              <a:gd name="connsiteY14" fmla="*/ 8342 h 10000"/>
              <a:gd name="connsiteX15" fmla="*/ 650 w 10000"/>
              <a:gd name="connsiteY15" fmla="*/ 7923 h 10000"/>
              <a:gd name="connsiteX16" fmla="*/ 328 w 10000"/>
              <a:gd name="connsiteY16" fmla="*/ 7784 h 10000"/>
              <a:gd name="connsiteX17" fmla="*/ 0 w 10000"/>
              <a:gd name="connsiteY17" fmla="*/ 7644 h 10000"/>
              <a:gd name="connsiteX18" fmla="*/ 0 w 10000"/>
              <a:gd name="connsiteY18" fmla="*/ 7504 h 10000"/>
              <a:gd name="connsiteX19" fmla="*/ 0 w 10000"/>
              <a:gd name="connsiteY19" fmla="*/ 7504 h 10000"/>
              <a:gd name="connsiteX20" fmla="*/ 650 w 10000"/>
              <a:gd name="connsiteY20" fmla="*/ 7504 h 10000"/>
              <a:gd name="connsiteX21" fmla="*/ 972 w 10000"/>
              <a:gd name="connsiteY21" fmla="*/ 7644 h 10000"/>
              <a:gd name="connsiteX22" fmla="*/ 1947 w 10000"/>
              <a:gd name="connsiteY22" fmla="*/ 7644 h 10000"/>
              <a:gd name="connsiteX23" fmla="*/ 2592 w 10000"/>
              <a:gd name="connsiteY23" fmla="*/ 7784 h 10000"/>
              <a:gd name="connsiteX24" fmla="*/ 3239 w 10000"/>
              <a:gd name="connsiteY24" fmla="*/ 7784 h 10000"/>
              <a:gd name="connsiteX25" fmla="*/ 3886 w 10000"/>
              <a:gd name="connsiteY25" fmla="*/ 7784 h 10000"/>
              <a:gd name="connsiteX26" fmla="*/ 4212 w 10000"/>
              <a:gd name="connsiteY26" fmla="*/ 7644 h 10000"/>
              <a:gd name="connsiteX27" fmla="*/ 4536 w 10000"/>
              <a:gd name="connsiteY27" fmla="*/ 7644 h 10000"/>
              <a:gd name="connsiteX28" fmla="*/ 4536 w 10000"/>
              <a:gd name="connsiteY28" fmla="*/ 7504 h 10000"/>
              <a:gd name="connsiteX29" fmla="*/ 4858 w 10000"/>
              <a:gd name="connsiteY29" fmla="*/ 7365 h 10000"/>
              <a:gd name="connsiteX30" fmla="*/ 4858 w 10000"/>
              <a:gd name="connsiteY30" fmla="*/ 7086 h 10000"/>
              <a:gd name="connsiteX31" fmla="*/ 4858 w 10000"/>
              <a:gd name="connsiteY31" fmla="*/ 6946 h 10000"/>
              <a:gd name="connsiteX32" fmla="*/ 5181 w 10000"/>
              <a:gd name="connsiteY32" fmla="*/ 6527 h 10000"/>
              <a:gd name="connsiteX33" fmla="*/ 5181 w 10000"/>
              <a:gd name="connsiteY33" fmla="*/ 6248 h 10000"/>
              <a:gd name="connsiteX34" fmla="*/ 5507 w 10000"/>
              <a:gd name="connsiteY34" fmla="*/ 5969 h 10000"/>
              <a:gd name="connsiteX35" fmla="*/ 5828 w 10000"/>
              <a:gd name="connsiteY35" fmla="*/ 5131 h 10000"/>
              <a:gd name="connsiteX36" fmla="*/ 5828 w 10000"/>
              <a:gd name="connsiteY36" fmla="*/ 4450 h 10000"/>
              <a:gd name="connsiteX37" fmla="*/ 6157 w 10000"/>
              <a:gd name="connsiteY37" fmla="*/ 3613 h 10000"/>
              <a:gd name="connsiteX38" fmla="*/ 6157 w 10000"/>
              <a:gd name="connsiteY38" fmla="*/ 2914 h 10000"/>
              <a:gd name="connsiteX39" fmla="*/ 6157 w 10000"/>
              <a:gd name="connsiteY39" fmla="*/ 2635 h 10000"/>
              <a:gd name="connsiteX40" fmla="*/ 6157 w 10000"/>
              <a:gd name="connsiteY40" fmla="*/ 2216 h 10000"/>
              <a:gd name="connsiteX41" fmla="*/ 6157 w 10000"/>
              <a:gd name="connsiteY41" fmla="*/ 1937 h 10000"/>
              <a:gd name="connsiteX42" fmla="*/ 5828 w 10000"/>
              <a:gd name="connsiteY42" fmla="*/ 1798 h 10000"/>
              <a:gd name="connsiteX43" fmla="*/ 5828 w 10000"/>
              <a:gd name="connsiteY43" fmla="*/ 1536 h 10000"/>
              <a:gd name="connsiteX44" fmla="*/ 5828 w 10000"/>
              <a:gd name="connsiteY44" fmla="*/ 1396 h 10000"/>
              <a:gd name="connsiteX45" fmla="*/ 5828 w 10000"/>
              <a:gd name="connsiteY45" fmla="*/ 1257 h 10000"/>
              <a:gd name="connsiteX46" fmla="*/ 5828 w 10000"/>
              <a:gd name="connsiteY46" fmla="*/ 1257 h 10000"/>
              <a:gd name="connsiteX47" fmla="*/ 5507 w 10000"/>
              <a:gd name="connsiteY47" fmla="*/ 1117 h 10000"/>
              <a:gd name="connsiteX48" fmla="*/ 4858 w 10000"/>
              <a:gd name="connsiteY48" fmla="*/ 1117 h 10000"/>
              <a:gd name="connsiteX49" fmla="*/ 5828 w 10000"/>
              <a:gd name="connsiteY49" fmla="*/ 0 h 10000"/>
              <a:gd name="connsiteX50" fmla="*/ 6434 w 10000"/>
              <a:gd name="connsiteY50" fmla="*/ 140 h 10000"/>
              <a:gd name="connsiteX51" fmla="*/ 6762 w 10000"/>
              <a:gd name="connsiteY51" fmla="*/ 140 h 10000"/>
              <a:gd name="connsiteX52" fmla="*/ 7409 w 10000"/>
              <a:gd name="connsiteY52" fmla="*/ 279 h 10000"/>
              <a:gd name="connsiteX53" fmla="*/ 8062 w 10000"/>
              <a:gd name="connsiteY53" fmla="*/ 558 h 10000"/>
              <a:gd name="connsiteX54" fmla="*/ 8705 w 10000"/>
              <a:gd name="connsiteY54" fmla="*/ 698 h 10000"/>
              <a:gd name="connsiteX55" fmla="*/ 9355 w 10000"/>
              <a:gd name="connsiteY55" fmla="*/ 977 h 10000"/>
              <a:gd name="connsiteX56" fmla="*/ 9676 w 10000"/>
              <a:gd name="connsiteY56" fmla="*/ 1117 h 10000"/>
              <a:gd name="connsiteX57" fmla="*/ 10000 w 10000"/>
              <a:gd name="connsiteY57" fmla="*/ 1117 h 10000"/>
              <a:gd name="connsiteX58" fmla="*/ 9676 w 10000"/>
              <a:gd name="connsiteY58" fmla="*/ 1257 h 10000"/>
              <a:gd name="connsiteX59" fmla="*/ 9355 w 10000"/>
              <a:gd name="connsiteY59" fmla="*/ 1396 h 10000"/>
              <a:gd name="connsiteX60" fmla="*/ 9355 w 10000"/>
              <a:gd name="connsiteY60" fmla="*/ 1536 h 10000"/>
              <a:gd name="connsiteX61" fmla="*/ 9355 w 10000"/>
              <a:gd name="connsiteY61" fmla="*/ 1675 h 10000"/>
              <a:gd name="connsiteX62" fmla="*/ 9028 w 10000"/>
              <a:gd name="connsiteY62" fmla="*/ 1798 h 10000"/>
              <a:gd name="connsiteX63" fmla="*/ 9028 w 10000"/>
              <a:gd name="connsiteY63" fmla="*/ 1937 h 10000"/>
              <a:gd name="connsiteX64" fmla="*/ 9028 w 10000"/>
              <a:gd name="connsiteY64" fmla="*/ 2077 h 10000"/>
              <a:gd name="connsiteX65" fmla="*/ 9028 w 10000"/>
              <a:gd name="connsiteY65" fmla="*/ 2356 h 10000"/>
              <a:gd name="connsiteX66" fmla="*/ 9028 w 10000"/>
              <a:gd name="connsiteY66" fmla="*/ 2635 h 10000"/>
              <a:gd name="connsiteX67" fmla="*/ 9028 w 10000"/>
              <a:gd name="connsiteY67" fmla="*/ 2914 h 10000"/>
              <a:gd name="connsiteX68" fmla="*/ 8705 w 10000"/>
              <a:gd name="connsiteY68" fmla="*/ 3613 h 10000"/>
              <a:gd name="connsiteX69" fmla="*/ 8705 w 10000"/>
              <a:gd name="connsiteY69" fmla="*/ 4171 h 10000"/>
              <a:gd name="connsiteX70" fmla="*/ 8705 w 10000"/>
              <a:gd name="connsiteY70" fmla="*/ 4729 h 10000"/>
              <a:gd name="connsiteX71" fmla="*/ 8705 w 10000"/>
              <a:gd name="connsiteY71" fmla="*/ 5271 h 10000"/>
              <a:gd name="connsiteX72" fmla="*/ 8383 w 10000"/>
              <a:gd name="connsiteY72" fmla="*/ 5689 h 10000"/>
              <a:gd name="connsiteX73" fmla="*/ 8383 w 10000"/>
              <a:gd name="connsiteY73" fmla="*/ 6108 h 10000"/>
              <a:gd name="connsiteX74" fmla="*/ 8062 w 10000"/>
              <a:gd name="connsiteY74" fmla="*/ 6667 h 10000"/>
              <a:gd name="connsiteX75" fmla="*/ 7733 w 10000"/>
              <a:gd name="connsiteY75" fmla="*/ 7225 h 10000"/>
              <a:gd name="connsiteX76" fmla="*/ 7409 w 10000"/>
              <a:gd name="connsiteY76" fmla="*/ 7784 h 10000"/>
              <a:gd name="connsiteX77" fmla="*/ 6762 w 10000"/>
              <a:gd name="connsiteY77" fmla="*/ 8202 h 10000"/>
              <a:gd name="connsiteX78" fmla="*/ 6434 w 10000"/>
              <a:gd name="connsiteY78" fmla="*/ 8604 h 10000"/>
              <a:gd name="connsiteX79" fmla="*/ 5828 w 10000"/>
              <a:gd name="connsiteY79" fmla="*/ 9023 h 10000"/>
              <a:gd name="connsiteX80" fmla="*/ 5828 w 10000"/>
              <a:gd name="connsiteY80" fmla="*/ 9023 h 10000"/>
              <a:gd name="connsiteX0" fmla="*/ 5828 w 10000"/>
              <a:gd name="connsiteY0" fmla="*/ 8883 h 9860"/>
              <a:gd name="connsiteX1" fmla="*/ 5507 w 10000"/>
              <a:gd name="connsiteY1" fmla="*/ 9162 h 9860"/>
              <a:gd name="connsiteX2" fmla="*/ 5181 w 10000"/>
              <a:gd name="connsiteY2" fmla="*/ 9441 h 9860"/>
              <a:gd name="connsiteX3" fmla="*/ 4858 w 10000"/>
              <a:gd name="connsiteY3" fmla="*/ 9581 h 9860"/>
              <a:gd name="connsiteX4" fmla="*/ 4536 w 10000"/>
              <a:gd name="connsiteY4" fmla="*/ 9720 h 9860"/>
              <a:gd name="connsiteX5" fmla="*/ 3886 w 10000"/>
              <a:gd name="connsiteY5" fmla="*/ 9860 h 9860"/>
              <a:gd name="connsiteX6" fmla="*/ 3239 w 10000"/>
              <a:gd name="connsiteY6" fmla="*/ 9860 h 9860"/>
              <a:gd name="connsiteX7" fmla="*/ 2919 w 10000"/>
              <a:gd name="connsiteY7" fmla="*/ 9720 h 9860"/>
              <a:gd name="connsiteX8" fmla="*/ 2919 w 10000"/>
              <a:gd name="connsiteY8" fmla="*/ 9720 h 9860"/>
              <a:gd name="connsiteX9" fmla="*/ 2919 w 10000"/>
              <a:gd name="connsiteY9" fmla="*/ 9441 h 9860"/>
              <a:gd name="connsiteX10" fmla="*/ 2919 w 10000"/>
              <a:gd name="connsiteY10" fmla="*/ 9302 h 9860"/>
              <a:gd name="connsiteX11" fmla="*/ 2919 w 10000"/>
              <a:gd name="connsiteY11" fmla="*/ 9022 h 9860"/>
              <a:gd name="connsiteX12" fmla="*/ 2592 w 10000"/>
              <a:gd name="connsiteY12" fmla="*/ 8743 h 9860"/>
              <a:gd name="connsiteX13" fmla="*/ 2265 w 10000"/>
              <a:gd name="connsiteY13" fmla="*/ 8464 h 9860"/>
              <a:gd name="connsiteX14" fmla="*/ 1292 w 10000"/>
              <a:gd name="connsiteY14" fmla="*/ 8202 h 9860"/>
              <a:gd name="connsiteX15" fmla="*/ 650 w 10000"/>
              <a:gd name="connsiteY15" fmla="*/ 7783 h 9860"/>
              <a:gd name="connsiteX16" fmla="*/ 328 w 10000"/>
              <a:gd name="connsiteY16" fmla="*/ 7644 h 9860"/>
              <a:gd name="connsiteX17" fmla="*/ 0 w 10000"/>
              <a:gd name="connsiteY17" fmla="*/ 7504 h 9860"/>
              <a:gd name="connsiteX18" fmla="*/ 0 w 10000"/>
              <a:gd name="connsiteY18" fmla="*/ 7364 h 9860"/>
              <a:gd name="connsiteX19" fmla="*/ 0 w 10000"/>
              <a:gd name="connsiteY19" fmla="*/ 7364 h 9860"/>
              <a:gd name="connsiteX20" fmla="*/ 650 w 10000"/>
              <a:gd name="connsiteY20" fmla="*/ 7364 h 9860"/>
              <a:gd name="connsiteX21" fmla="*/ 972 w 10000"/>
              <a:gd name="connsiteY21" fmla="*/ 7504 h 9860"/>
              <a:gd name="connsiteX22" fmla="*/ 1947 w 10000"/>
              <a:gd name="connsiteY22" fmla="*/ 7504 h 9860"/>
              <a:gd name="connsiteX23" fmla="*/ 2592 w 10000"/>
              <a:gd name="connsiteY23" fmla="*/ 7644 h 9860"/>
              <a:gd name="connsiteX24" fmla="*/ 3239 w 10000"/>
              <a:gd name="connsiteY24" fmla="*/ 7644 h 9860"/>
              <a:gd name="connsiteX25" fmla="*/ 3886 w 10000"/>
              <a:gd name="connsiteY25" fmla="*/ 7644 h 9860"/>
              <a:gd name="connsiteX26" fmla="*/ 4212 w 10000"/>
              <a:gd name="connsiteY26" fmla="*/ 7504 h 9860"/>
              <a:gd name="connsiteX27" fmla="*/ 4536 w 10000"/>
              <a:gd name="connsiteY27" fmla="*/ 7504 h 9860"/>
              <a:gd name="connsiteX28" fmla="*/ 4536 w 10000"/>
              <a:gd name="connsiteY28" fmla="*/ 7364 h 9860"/>
              <a:gd name="connsiteX29" fmla="*/ 4858 w 10000"/>
              <a:gd name="connsiteY29" fmla="*/ 7225 h 9860"/>
              <a:gd name="connsiteX30" fmla="*/ 4858 w 10000"/>
              <a:gd name="connsiteY30" fmla="*/ 6946 h 9860"/>
              <a:gd name="connsiteX31" fmla="*/ 4858 w 10000"/>
              <a:gd name="connsiteY31" fmla="*/ 6806 h 9860"/>
              <a:gd name="connsiteX32" fmla="*/ 5181 w 10000"/>
              <a:gd name="connsiteY32" fmla="*/ 6387 h 9860"/>
              <a:gd name="connsiteX33" fmla="*/ 5181 w 10000"/>
              <a:gd name="connsiteY33" fmla="*/ 6108 h 9860"/>
              <a:gd name="connsiteX34" fmla="*/ 5507 w 10000"/>
              <a:gd name="connsiteY34" fmla="*/ 5829 h 9860"/>
              <a:gd name="connsiteX35" fmla="*/ 5828 w 10000"/>
              <a:gd name="connsiteY35" fmla="*/ 4991 h 9860"/>
              <a:gd name="connsiteX36" fmla="*/ 5828 w 10000"/>
              <a:gd name="connsiteY36" fmla="*/ 4310 h 9860"/>
              <a:gd name="connsiteX37" fmla="*/ 6157 w 10000"/>
              <a:gd name="connsiteY37" fmla="*/ 3473 h 9860"/>
              <a:gd name="connsiteX38" fmla="*/ 6157 w 10000"/>
              <a:gd name="connsiteY38" fmla="*/ 2774 h 9860"/>
              <a:gd name="connsiteX39" fmla="*/ 6157 w 10000"/>
              <a:gd name="connsiteY39" fmla="*/ 2495 h 9860"/>
              <a:gd name="connsiteX40" fmla="*/ 6157 w 10000"/>
              <a:gd name="connsiteY40" fmla="*/ 2076 h 9860"/>
              <a:gd name="connsiteX41" fmla="*/ 6157 w 10000"/>
              <a:gd name="connsiteY41" fmla="*/ 1797 h 9860"/>
              <a:gd name="connsiteX42" fmla="*/ 5828 w 10000"/>
              <a:gd name="connsiteY42" fmla="*/ 1658 h 9860"/>
              <a:gd name="connsiteX43" fmla="*/ 5828 w 10000"/>
              <a:gd name="connsiteY43" fmla="*/ 1396 h 9860"/>
              <a:gd name="connsiteX44" fmla="*/ 5828 w 10000"/>
              <a:gd name="connsiteY44" fmla="*/ 1256 h 9860"/>
              <a:gd name="connsiteX45" fmla="*/ 5828 w 10000"/>
              <a:gd name="connsiteY45" fmla="*/ 1117 h 9860"/>
              <a:gd name="connsiteX46" fmla="*/ 5828 w 10000"/>
              <a:gd name="connsiteY46" fmla="*/ 1117 h 9860"/>
              <a:gd name="connsiteX47" fmla="*/ 5507 w 10000"/>
              <a:gd name="connsiteY47" fmla="*/ 977 h 9860"/>
              <a:gd name="connsiteX48" fmla="*/ 4858 w 10000"/>
              <a:gd name="connsiteY48" fmla="*/ 977 h 9860"/>
              <a:gd name="connsiteX49" fmla="*/ 6434 w 10000"/>
              <a:gd name="connsiteY49" fmla="*/ 0 h 9860"/>
              <a:gd name="connsiteX50" fmla="*/ 6762 w 10000"/>
              <a:gd name="connsiteY50" fmla="*/ 0 h 9860"/>
              <a:gd name="connsiteX51" fmla="*/ 7409 w 10000"/>
              <a:gd name="connsiteY51" fmla="*/ 139 h 9860"/>
              <a:gd name="connsiteX52" fmla="*/ 8062 w 10000"/>
              <a:gd name="connsiteY52" fmla="*/ 418 h 9860"/>
              <a:gd name="connsiteX53" fmla="*/ 8705 w 10000"/>
              <a:gd name="connsiteY53" fmla="*/ 558 h 9860"/>
              <a:gd name="connsiteX54" fmla="*/ 9355 w 10000"/>
              <a:gd name="connsiteY54" fmla="*/ 837 h 9860"/>
              <a:gd name="connsiteX55" fmla="*/ 9676 w 10000"/>
              <a:gd name="connsiteY55" fmla="*/ 977 h 9860"/>
              <a:gd name="connsiteX56" fmla="*/ 10000 w 10000"/>
              <a:gd name="connsiteY56" fmla="*/ 977 h 9860"/>
              <a:gd name="connsiteX57" fmla="*/ 9676 w 10000"/>
              <a:gd name="connsiteY57" fmla="*/ 1117 h 9860"/>
              <a:gd name="connsiteX58" fmla="*/ 9355 w 10000"/>
              <a:gd name="connsiteY58" fmla="*/ 1256 h 9860"/>
              <a:gd name="connsiteX59" fmla="*/ 9355 w 10000"/>
              <a:gd name="connsiteY59" fmla="*/ 1396 h 9860"/>
              <a:gd name="connsiteX60" fmla="*/ 9355 w 10000"/>
              <a:gd name="connsiteY60" fmla="*/ 1535 h 9860"/>
              <a:gd name="connsiteX61" fmla="*/ 9028 w 10000"/>
              <a:gd name="connsiteY61" fmla="*/ 1658 h 9860"/>
              <a:gd name="connsiteX62" fmla="*/ 9028 w 10000"/>
              <a:gd name="connsiteY62" fmla="*/ 1797 h 9860"/>
              <a:gd name="connsiteX63" fmla="*/ 9028 w 10000"/>
              <a:gd name="connsiteY63" fmla="*/ 1937 h 9860"/>
              <a:gd name="connsiteX64" fmla="*/ 9028 w 10000"/>
              <a:gd name="connsiteY64" fmla="*/ 2216 h 9860"/>
              <a:gd name="connsiteX65" fmla="*/ 9028 w 10000"/>
              <a:gd name="connsiteY65" fmla="*/ 2495 h 9860"/>
              <a:gd name="connsiteX66" fmla="*/ 9028 w 10000"/>
              <a:gd name="connsiteY66" fmla="*/ 2774 h 9860"/>
              <a:gd name="connsiteX67" fmla="*/ 8705 w 10000"/>
              <a:gd name="connsiteY67" fmla="*/ 3473 h 9860"/>
              <a:gd name="connsiteX68" fmla="*/ 8705 w 10000"/>
              <a:gd name="connsiteY68" fmla="*/ 4031 h 9860"/>
              <a:gd name="connsiteX69" fmla="*/ 8705 w 10000"/>
              <a:gd name="connsiteY69" fmla="*/ 4589 h 9860"/>
              <a:gd name="connsiteX70" fmla="*/ 8705 w 10000"/>
              <a:gd name="connsiteY70" fmla="*/ 5131 h 9860"/>
              <a:gd name="connsiteX71" fmla="*/ 8383 w 10000"/>
              <a:gd name="connsiteY71" fmla="*/ 5549 h 9860"/>
              <a:gd name="connsiteX72" fmla="*/ 8383 w 10000"/>
              <a:gd name="connsiteY72" fmla="*/ 5968 h 9860"/>
              <a:gd name="connsiteX73" fmla="*/ 8062 w 10000"/>
              <a:gd name="connsiteY73" fmla="*/ 6527 h 9860"/>
              <a:gd name="connsiteX74" fmla="*/ 7733 w 10000"/>
              <a:gd name="connsiteY74" fmla="*/ 7085 h 9860"/>
              <a:gd name="connsiteX75" fmla="*/ 7409 w 10000"/>
              <a:gd name="connsiteY75" fmla="*/ 7644 h 9860"/>
              <a:gd name="connsiteX76" fmla="*/ 6762 w 10000"/>
              <a:gd name="connsiteY76" fmla="*/ 8062 h 9860"/>
              <a:gd name="connsiteX77" fmla="*/ 6434 w 10000"/>
              <a:gd name="connsiteY77" fmla="*/ 8464 h 9860"/>
              <a:gd name="connsiteX78" fmla="*/ 5828 w 10000"/>
              <a:gd name="connsiteY78" fmla="*/ 8883 h 9860"/>
              <a:gd name="connsiteX79" fmla="*/ 5828 w 10000"/>
              <a:gd name="connsiteY79" fmla="*/ 8883 h 9860"/>
              <a:gd name="connsiteX0" fmla="*/ 5828 w 10000"/>
              <a:gd name="connsiteY0" fmla="*/ 9009 h 10000"/>
              <a:gd name="connsiteX1" fmla="*/ 5507 w 10000"/>
              <a:gd name="connsiteY1" fmla="*/ 9292 h 10000"/>
              <a:gd name="connsiteX2" fmla="*/ 5181 w 10000"/>
              <a:gd name="connsiteY2" fmla="*/ 9575 h 10000"/>
              <a:gd name="connsiteX3" fmla="*/ 4858 w 10000"/>
              <a:gd name="connsiteY3" fmla="*/ 9717 h 10000"/>
              <a:gd name="connsiteX4" fmla="*/ 4536 w 10000"/>
              <a:gd name="connsiteY4" fmla="*/ 9858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58 h 10000"/>
              <a:gd name="connsiteX8" fmla="*/ 2919 w 10000"/>
              <a:gd name="connsiteY8" fmla="*/ 9858 h 10000"/>
              <a:gd name="connsiteX9" fmla="*/ 2919 w 10000"/>
              <a:gd name="connsiteY9" fmla="*/ 9575 h 10000"/>
              <a:gd name="connsiteX10" fmla="*/ 2919 w 10000"/>
              <a:gd name="connsiteY10" fmla="*/ 9434 h 10000"/>
              <a:gd name="connsiteX11" fmla="*/ 2919 w 10000"/>
              <a:gd name="connsiteY11" fmla="*/ 9150 h 10000"/>
              <a:gd name="connsiteX12" fmla="*/ 2592 w 10000"/>
              <a:gd name="connsiteY12" fmla="*/ 8867 h 10000"/>
              <a:gd name="connsiteX13" fmla="*/ 2265 w 10000"/>
              <a:gd name="connsiteY13" fmla="*/ 8584 h 10000"/>
              <a:gd name="connsiteX14" fmla="*/ 1292 w 10000"/>
              <a:gd name="connsiteY14" fmla="*/ 8318 h 10000"/>
              <a:gd name="connsiteX15" fmla="*/ 650 w 10000"/>
              <a:gd name="connsiteY15" fmla="*/ 7894 h 10000"/>
              <a:gd name="connsiteX16" fmla="*/ 328 w 10000"/>
              <a:gd name="connsiteY16" fmla="*/ 7753 h 10000"/>
              <a:gd name="connsiteX17" fmla="*/ 0 w 10000"/>
              <a:gd name="connsiteY17" fmla="*/ 7611 h 10000"/>
              <a:gd name="connsiteX18" fmla="*/ 0 w 10000"/>
              <a:gd name="connsiteY18" fmla="*/ 7469 h 10000"/>
              <a:gd name="connsiteX19" fmla="*/ 0 w 10000"/>
              <a:gd name="connsiteY19" fmla="*/ 7469 h 10000"/>
              <a:gd name="connsiteX20" fmla="*/ 650 w 10000"/>
              <a:gd name="connsiteY20" fmla="*/ 7469 h 10000"/>
              <a:gd name="connsiteX21" fmla="*/ 972 w 10000"/>
              <a:gd name="connsiteY21" fmla="*/ 7611 h 10000"/>
              <a:gd name="connsiteX22" fmla="*/ 1947 w 10000"/>
              <a:gd name="connsiteY22" fmla="*/ 7611 h 10000"/>
              <a:gd name="connsiteX23" fmla="*/ 2592 w 10000"/>
              <a:gd name="connsiteY23" fmla="*/ 7753 h 10000"/>
              <a:gd name="connsiteX24" fmla="*/ 3239 w 10000"/>
              <a:gd name="connsiteY24" fmla="*/ 7753 h 10000"/>
              <a:gd name="connsiteX25" fmla="*/ 3886 w 10000"/>
              <a:gd name="connsiteY25" fmla="*/ 7753 h 10000"/>
              <a:gd name="connsiteX26" fmla="*/ 4212 w 10000"/>
              <a:gd name="connsiteY26" fmla="*/ 7611 h 10000"/>
              <a:gd name="connsiteX27" fmla="*/ 4536 w 10000"/>
              <a:gd name="connsiteY27" fmla="*/ 7611 h 10000"/>
              <a:gd name="connsiteX28" fmla="*/ 4536 w 10000"/>
              <a:gd name="connsiteY28" fmla="*/ 7469 h 10000"/>
              <a:gd name="connsiteX29" fmla="*/ 4858 w 10000"/>
              <a:gd name="connsiteY29" fmla="*/ 7328 h 10000"/>
              <a:gd name="connsiteX30" fmla="*/ 4858 w 10000"/>
              <a:gd name="connsiteY30" fmla="*/ 7045 h 10000"/>
              <a:gd name="connsiteX31" fmla="*/ 4858 w 10000"/>
              <a:gd name="connsiteY31" fmla="*/ 6903 h 10000"/>
              <a:gd name="connsiteX32" fmla="*/ 5181 w 10000"/>
              <a:gd name="connsiteY32" fmla="*/ 6478 h 10000"/>
              <a:gd name="connsiteX33" fmla="*/ 5181 w 10000"/>
              <a:gd name="connsiteY33" fmla="*/ 6195 h 10000"/>
              <a:gd name="connsiteX34" fmla="*/ 5507 w 10000"/>
              <a:gd name="connsiteY34" fmla="*/ 5912 h 10000"/>
              <a:gd name="connsiteX35" fmla="*/ 5828 w 10000"/>
              <a:gd name="connsiteY35" fmla="*/ 5062 h 10000"/>
              <a:gd name="connsiteX36" fmla="*/ 5828 w 10000"/>
              <a:gd name="connsiteY36" fmla="*/ 4371 h 10000"/>
              <a:gd name="connsiteX37" fmla="*/ 6157 w 10000"/>
              <a:gd name="connsiteY37" fmla="*/ 3522 h 10000"/>
              <a:gd name="connsiteX38" fmla="*/ 6157 w 10000"/>
              <a:gd name="connsiteY38" fmla="*/ 2813 h 10000"/>
              <a:gd name="connsiteX39" fmla="*/ 6157 w 10000"/>
              <a:gd name="connsiteY39" fmla="*/ 2530 h 10000"/>
              <a:gd name="connsiteX40" fmla="*/ 6157 w 10000"/>
              <a:gd name="connsiteY40" fmla="*/ 2105 h 10000"/>
              <a:gd name="connsiteX41" fmla="*/ 6157 w 10000"/>
              <a:gd name="connsiteY41" fmla="*/ 1823 h 10000"/>
              <a:gd name="connsiteX42" fmla="*/ 5828 w 10000"/>
              <a:gd name="connsiteY42" fmla="*/ 1682 h 10000"/>
              <a:gd name="connsiteX43" fmla="*/ 5828 w 10000"/>
              <a:gd name="connsiteY43" fmla="*/ 1416 h 10000"/>
              <a:gd name="connsiteX44" fmla="*/ 5828 w 10000"/>
              <a:gd name="connsiteY44" fmla="*/ 1274 h 10000"/>
              <a:gd name="connsiteX45" fmla="*/ 5828 w 10000"/>
              <a:gd name="connsiteY45" fmla="*/ 1133 h 10000"/>
              <a:gd name="connsiteX46" fmla="*/ 5828 w 10000"/>
              <a:gd name="connsiteY46" fmla="*/ 1133 h 10000"/>
              <a:gd name="connsiteX47" fmla="*/ 5507 w 10000"/>
              <a:gd name="connsiteY47" fmla="*/ 991 h 10000"/>
              <a:gd name="connsiteX48" fmla="*/ 6434 w 10000"/>
              <a:gd name="connsiteY48" fmla="*/ 0 h 10000"/>
              <a:gd name="connsiteX49" fmla="*/ 6762 w 10000"/>
              <a:gd name="connsiteY49" fmla="*/ 0 h 10000"/>
              <a:gd name="connsiteX50" fmla="*/ 7409 w 10000"/>
              <a:gd name="connsiteY50" fmla="*/ 141 h 10000"/>
              <a:gd name="connsiteX51" fmla="*/ 8062 w 10000"/>
              <a:gd name="connsiteY51" fmla="*/ 424 h 10000"/>
              <a:gd name="connsiteX52" fmla="*/ 8705 w 10000"/>
              <a:gd name="connsiteY52" fmla="*/ 566 h 10000"/>
              <a:gd name="connsiteX53" fmla="*/ 9355 w 10000"/>
              <a:gd name="connsiteY53" fmla="*/ 849 h 10000"/>
              <a:gd name="connsiteX54" fmla="*/ 9676 w 10000"/>
              <a:gd name="connsiteY54" fmla="*/ 991 h 10000"/>
              <a:gd name="connsiteX55" fmla="*/ 10000 w 10000"/>
              <a:gd name="connsiteY55" fmla="*/ 991 h 10000"/>
              <a:gd name="connsiteX56" fmla="*/ 9676 w 10000"/>
              <a:gd name="connsiteY56" fmla="*/ 1133 h 10000"/>
              <a:gd name="connsiteX57" fmla="*/ 9355 w 10000"/>
              <a:gd name="connsiteY57" fmla="*/ 1274 h 10000"/>
              <a:gd name="connsiteX58" fmla="*/ 9355 w 10000"/>
              <a:gd name="connsiteY58" fmla="*/ 1416 h 10000"/>
              <a:gd name="connsiteX59" fmla="*/ 9355 w 10000"/>
              <a:gd name="connsiteY59" fmla="*/ 1557 h 10000"/>
              <a:gd name="connsiteX60" fmla="*/ 9028 w 10000"/>
              <a:gd name="connsiteY60" fmla="*/ 1682 h 10000"/>
              <a:gd name="connsiteX61" fmla="*/ 9028 w 10000"/>
              <a:gd name="connsiteY61" fmla="*/ 1823 h 10000"/>
              <a:gd name="connsiteX62" fmla="*/ 9028 w 10000"/>
              <a:gd name="connsiteY62" fmla="*/ 1965 h 10000"/>
              <a:gd name="connsiteX63" fmla="*/ 9028 w 10000"/>
              <a:gd name="connsiteY63" fmla="*/ 2247 h 10000"/>
              <a:gd name="connsiteX64" fmla="*/ 9028 w 10000"/>
              <a:gd name="connsiteY64" fmla="*/ 2530 h 10000"/>
              <a:gd name="connsiteX65" fmla="*/ 9028 w 10000"/>
              <a:gd name="connsiteY65" fmla="*/ 2813 h 10000"/>
              <a:gd name="connsiteX66" fmla="*/ 8705 w 10000"/>
              <a:gd name="connsiteY66" fmla="*/ 3522 h 10000"/>
              <a:gd name="connsiteX67" fmla="*/ 8705 w 10000"/>
              <a:gd name="connsiteY67" fmla="*/ 4088 h 10000"/>
              <a:gd name="connsiteX68" fmla="*/ 8705 w 10000"/>
              <a:gd name="connsiteY68" fmla="*/ 4654 h 10000"/>
              <a:gd name="connsiteX69" fmla="*/ 8705 w 10000"/>
              <a:gd name="connsiteY69" fmla="*/ 5204 h 10000"/>
              <a:gd name="connsiteX70" fmla="*/ 8383 w 10000"/>
              <a:gd name="connsiteY70" fmla="*/ 5628 h 10000"/>
              <a:gd name="connsiteX71" fmla="*/ 8383 w 10000"/>
              <a:gd name="connsiteY71" fmla="*/ 6053 h 10000"/>
              <a:gd name="connsiteX72" fmla="*/ 8062 w 10000"/>
              <a:gd name="connsiteY72" fmla="*/ 6620 h 10000"/>
              <a:gd name="connsiteX73" fmla="*/ 7733 w 10000"/>
              <a:gd name="connsiteY73" fmla="*/ 7186 h 10000"/>
              <a:gd name="connsiteX74" fmla="*/ 7409 w 10000"/>
              <a:gd name="connsiteY74" fmla="*/ 7753 h 10000"/>
              <a:gd name="connsiteX75" fmla="*/ 6762 w 10000"/>
              <a:gd name="connsiteY75" fmla="*/ 8176 h 10000"/>
              <a:gd name="connsiteX76" fmla="*/ 6434 w 10000"/>
              <a:gd name="connsiteY76" fmla="*/ 8584 h 10000"/>
              <a:gd name="connsiteX77" fmla="*/ 5828 w 10000"/>
              <a:gd name="connsiteY77" fmla="*/ 9009 h 10000"/>
              <a:gd name="connsiteX78" fmla="*/ 5828 w 10000"/>
              <a:gd name="connsiteY78" fmla="*/ 9009 h 10000"/>
              <a:gd name="connsiteX0" fmla="*/ 5828 w 10000"/>
              <a:gd name="connsiteY0" fmla="*/ 9009 h 10000"/>
              <a:gd name="connsiteX1" fmla="*/ 5507 w 10000"/>
              <a:gd name="connsiteY1" fmla="*/ 9292 h 10000"/>
              <a:gd name="connsiteX2" fmla="*/ 5181 w 10000"/>
              <a:gd name="connsiteY2" fmla="*/ 9575 h 10000"/>
              <a:gd name="connsiteX3" fmla="*/ 4858 w 10000"/>
              <a:gd name="connsiteY3" fmla="*/ 9717 h 10000"/>
              <a:gd name="connsiteX4" fmla="*/ 4536 w 10000"/>
              <a:gd name="connsiteY4" fmla="*/ 9858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58 h 10000"/>
              <a:gd name="connsiteX8" fmla="*/ 2919 w 10000"/>
              <a:gd name="connsiteY8" fmla="*/ 9858 h 10000"/>
              <a:gd name="connsiteX9" fmla="*/ 2919 w 10000"/>
              <a:gd name="connsiteY9" fmla="*/ 9575 h 10000"/>
              <a:gd name="connsiteX10" fmla="*/ 2919 w 10000"/>
              <a:gd name="connsiteY10" fmla="*/ 9434 h 10000"/>
              <a:gd name="connsiteX11" fmla="*/ 2919 w 10000"/>
              <a:gd name="connsiteY11" fmla="*/ 9150 h 10000"/>
              <a:gd name="connsiteX12" fmla="*/ 2592 w 10000"/>
              <a:gd name="connsiteY12" fmla="*/ 8867 h 10000"/>
              <a:gd name="connsiteX13" fmla="*/ 2265 w 10000"/>
              <a:gd name="connsiteY13" fmla="*/ 8584 h 10000"/>
              <a:gd name="connsiteX14" fmla="*/ 1292 w 10000"/>
              <a:gd name="connsiteY14" fmla="*/ 8318 h 10000"/>
              <a:gd name="connsiteX15" fmla="*/ 650 w 10000"/>
              <a:gd name="connsiteY15" fmla="*/ 7894 h 10000"/>
              <a:gd name="connsiteX16" fmla="*/ 328 w 10000"/>
              <a:gd name="connsiteY16" fmla="*/ 7753 h 10000"/>
              <a:gd name="connsiteX17" fmla="*/ 0 w 10000"/>
              <a:gd name="connsiteY17" fmla="*/ 7611 h 10000"/>
              <a:gd name="connsiteX18" fmla="*/ 0 w 10000"/>
              <a:gd name="connsiteY18" fmla="*/ 7469 h 10000"/>
              <a:gd name="connsiteX19" fmla="*/ 0 w 10000"/>
              <a:gd name="connsiteY19" fmla="*/ 7469 h 10000"/>
              <a:gd name="connsiteX20" fmla="*/ 650 w 10000"/>
              <a:gd name="connsiteY20" fmla="*/ 7469 h 10000"/>
              <a:gd name="connsiteX21" fmla="*/ 972 w 10000"/>
              <a:gd name="connsiteY21" fmla="*/ 7611 h 10000"/>
              <a:gd name="connsiteX22" fmla="*/ 1947 w 10000"/>
              <a:gd name="connsiteY22" fmla="*/ 7611 h 10000"/>
              <a:gd name="connsiteX23" fmla="*/ 2592 w 10000"/>
              <a:gd name="connsiteY23" fmla="*/ 7753 h 10000"/>
              <a:gd name="connsiteX24" fmla="*/ 3239 w 10000"/>
              <a:gd name="connsiteY24" fmla="*/ 7753 h 10000"/>
              <a:gd name="connsiteX25" fmla="*/ 3886 w 10000"/>
              <a:gd name="connsiteY25" fmla="*/ 7753 h 10000"/>
              <a:gd name="connsiteX26" fmla="*/ 4212 w 10000"/>
              <a:gd name="connsiteY26" fmla="*/ 7611 h 10000"/>
              <a:gd name="connsiteX27" fmla="*/ 4536 w 10000"/>
              <a:gd name="connsiteY27" fmla="*/ 7611 h 10000"/>
              <a:gd name="connsiteX28" fmla="*/ 4536 w 10000"/>
              <a:gd name="connsiteY28" fmla="*/ 7469 h 10000"/>
              <a:gd name="connsiteX29" fmla="*/ 4858 w 10000"/>
              <a:gd name="connsiteY29" fmla="*/ 7328 h 10000"/>
              <a:gd name="connsiteX30" fmla="*/ 4858 w 10000"/>
              <a:gd name="connsiteY30" fmla="*/ 7045 h 10000"/>
              <a:gd name="connsiteX31" fmla="*/ 4858 w 10000"/>
              <a:gd name="connsiteY31" fmla="*/ 6903 h 10000"/>
              <a:gd name="connsiteX32" fmla="*/ 5181 w 10000"/>
              <a:gd name="connsiteY32" fmla="*/ 6478 h 10000"/>
              <a:gd name="connsiteX33" fmla="*/ 5181 w 10000"/>
              <a:gd name="connsiteY33" fmla="*/ 6195 h 10000"/>
              <a:gd name="connsiteX34" fmla="*/ 5507 w 10000"/>
              <a:gd name="connsiteY34" fmla="*/ 5912 h 10000"/>
              <a:gd name="connsiteX35" fmla="*/ 5828 w 10000"/>
              <a:gd name="connsiteY35" fmla="*/ 5062 h 10000"/>
              <a:gd name="connsiteX36" fmla="*/ 5828 w 10000"/>
              <a:gd name="connsiteY36" fmla="*/ 4371 h 10000"/>
              <a:gd name="connsiteX37" fmla="*/ 6157 w 10000"/>
              <a:gd name="connsiteY37" fmla="*/ 3522 h 10000"/>
              <a:gd name="connsiteX38" fmla="*/ 6157 w 10000"/>
              <a:gd name="connsiteY38" fmla="*/ 2813 h 10000"/>
              <a:gd name="connsiteX39" fmla="*/ 6157 w 10000"/>
              <a:gd name="connsiteY39" fmla="*/ 2530 h 10000"/>
              <a:gd name="connsiteX40" fmla="*/ 6157 w 10000"/>
              <a:gd name="connsiteY40" fmla="*/ 2105 h 10000"/>
              <a:gd name="connsiteX41" fmla="*/ 6157 w 10000"/>
              <a:gd name="connsiteY41" fmla="*/ 1823 h 10000"/>
              <a:gd name="connsiteX42" fmla="*/ 5828 w 10000"/>
              <a:gd name="connsiteY42" fmla="*/ 1682 h 10000"/>
              <a:gd name="connsiteX43" fmla="*/ 5828 w 10000"/>
              <a:gd name="connsiteY43" fmla="*/ 1416 h 10000"/>
              <a:gd name="connsiteX44" fmla="*/ 5828 w 10000"/>
              <a:gd name="connsiteY44" fmla="*/ 1274 h 10000"/>
              <a:gd name="connsiteX45" fmla="*/ 5828 w 10000"/>
              <a:gd name="connsiteY45" fmla="*/ 1133 h 10000"/>
              <a:gd name="connsiteX46" fmla="*/ 5828 w 10000"/>
              <a:gd name="connsiteY46" fmla="*/ 1133 h 10000"/>
              <a:gd name="connsiteX47" fmla="*/ 5507 w 10000"/>
              <a:gd name="connsiteY47" fmla="*/ 991 h 10000"/>
              <a:gd name="connsiteX48" fmla="*/ 6762 w 10000"/>
              <a:gd name="connsiteY48" fmla="*/ 0 h 10000"/>
              <a:gd name="connsiteX49" fmla="*/ 7409 w 10000"/>
              <a:gd name="connsiteY49" fmla="*/ 141 h 10000"/>
              <a:gd name="connsiteX50" fmla="*/ 8062 w 10000"/>
              <a:gd name="connsiteY50" fmla="*/ 424 h 10000"/>
              <a:gd name="connsiteX51" fmla="*/ 8705 w 10000"/>
              <a:gd name="connsiteY51" fmla="*/ 566 h 10000"/>
              <a:gd name="connsiteX52" fmla="*/ 9355 w 10000"/>
              <a:gd name="connsiteY52" fmla="*/ 849 h 10000"/>
              <a:gd name="connsiteX53" fmla="*/ 9676 w 10000"/>
              <a:gd name="connsiteY53" fmla="*/ 991 h 10000"/>
              <a:gd name="connsiteX54" fmla="*/ 10000 w 10000"/>
              <a:gd name="connsiteY54" fmla="*/ 991 h 10000"/>
              <a:gd name="connsiteX55" fmla="*/ 9676 w 10000"/>
              <a:gd name="connsiteY55" fmla="*/ 1133 h 10000"/>
              <a:gd name="connsiteX56" fmla="*/ 9355 w 10000"/>
              <a:gd name="connsiteY56" fmla="*/ 1274 h 10000"/>
              <a:gd name="connsiteX57" fmla="*/ 9355 w 10000"/>
              <a:gd name="connsiteY57" fmla="*/ 1416 h 10000"/>
              <a:gd name="connsiteX58" fmla="*/ 9355 w 10000"/>
              <a:gd name="connsiteY58" fmla="*/ 1557 h 10000"/>
              <a:gd name="connsiteX59" fmla="*/ 9028 w 10000"/>
              <a:gd name="connsiteY59" fmla="*/ 1682 h 10000"/>
              <a:gd name="connsiteX60" fmla="*/ 9028 w 10000"/>
              <a:gd name="connsiteY60" fmla="*/ 1823 h 10000"/>
              <a:gd name="connsiteX61" fmla="*/ 9028 w 10000"/>
              <a:gd name="connsiteY61" fmla="*/ 1965 h 10000"/>
              <a:gd name="connsiteX62" fmla="*/ 9028 w 10000"/>
              <a:gd name="connsiteY62" fmla="*/ 2247 h 10000"/>
              <a:gd name="connsiteX63" fmla="*/ 9028 w 10000"/>
              <a:gd name="connsiteY63" fmla="*/ 2530 h 10000"/>
              <a:gd name="connsiteX64" fmla="*/ 9028 w 10000"/>
              <a:gd name="connsiteY64" fmla="*/ 2813 h 10000"/>
              <a:gd name="connsiteX65" fmla="*/ 8705 w 10000"/>
              <a:gd name="connsiteY65" fmla="*/ 3522 h 10000"/>
              <a:gd name="connsiteX66" fmla="*/ 8705 w 10000"/>
              <a:gd name="connsiteY66" fmla="*/ 4088 h 10000"/>
              <a:gd name="connsiteX67" fmla="*/ 8705 w 10000"/>
              <a:gd name="connsiteY67" fmla="*/ 4654 h 10000"/>
              <a:gd name="connsiteX68" fmla="*/ 8705 w 10000"/>
              <a:gd name="connsiteY68" fmla="*/ 5204 h 10000"/>
              <a:gd name="connsiteX69" fmla="*/ 8383 w 10000"/>
              <a:gd name="connsiteY69" fmla="*/ 5628 h 10000"/>
              <a:gd name="connsiteX70" fmla="*/ 8383 w 10000"/>
              <a:gd name="connsiteY70" fmla="*/ 6053 h 10000"/>
              <a:gd name="connsiteX71" fmla="*/ 8062 w 10000"/>
              <a:gd name="connsiteY71" fmla="*/ 6620 h 10000"/>
              <a:gd name="connsiteX72" fmla="*/ 7733 w 10000"/>
              <a:gd name="connsiteY72" fmla="*/ 7186 h 10000"/>
              <a:gd name="connsiteX73" fmla="*/ 7409 w 10000"/>
              <a:gd name="connsiteY73" fmla="*/ 7753 h 10000"/>
              <a:gd name="connsiteX74" fmla="*/ 6762 w 10000"/>
              <a:gd name="connsiteY74" fmla="*/ 8176 h 10000"/>
              <a:gd name="connsiteX75" fmla="*/ 6434 w 10000"/>
              <a:gd name="connsiteY75" fmla="*/ 8584 h 10000"/>
              <a:gd name="connsiteX76" fmla="*/ 5828 w 10000"/>
              <a:gd name="connsiteY76" fmla="*/ 9009 h 10000"/>
              <a:gd name="connsiteX77" fmla="*/ 5828 w 10000"/>
              <a:gd name="connsiteY77" fmla="*/ 9009 h 10000"/>
              <a:gd name="connsiteX0" fmla="*/ 5828 w 10000"/>
              <a:gd name="connsiteY0" fmla="*/ 8868 h 9859"/>
              <a:gd name="connsiteX1" fmla="*/ 5507 w 10000"/>
              <a:gd name="connsiteY1" fmla="*/ 9151 h 9859"/>
              <a:gd name="connsiteX2" fmla="*/ 5181 w 10000"/>
              <a:gd name="connsiteY2" fmla="*/ 9434 h 9859"/>
              <a:gd name="connsiteX3" fmla="*/ 4858 w 10000"/>
              <a:gd name="connsiteY3" fmla="*/ 9576 h 9859"/>
              <a:gd name="connsiteX4" fmla="*/ 4536 w 10000"/>
              <a:gd name="connsiteY4" fmla="*/ 9717 h 9859"/>
              <a:gd name="connsiteX5" fmla="*/ 3886 w 10000"/>
              <a:gd name="connsiteY5" fmla="*/ 9859 h 9859"/>
              <a:gd name="connsiteX6" fmla="*/ 3239 w 10000"/>
              <a:gd name="connsiteY6" fmla="*/ 9859 h 9859"/>
              <a:gd name="connsiteX7" fmla="*/ 2919 w 10000"/>
              <a:gd name="connsiteY7" fmla="*/ 9717 h 9859"/>
              <a:gd name="connsiteX8" fmla="*/ 2919 w 10000"/>
              <a:gd name="connsiteY8" fmla="*/ 9717 h 9859"/>
              <a:gd name="connsiteX9" fmla="*/ 2919 w 10000"/>
              <a:gd name="connsiteY9" fmla="*/ 9434 h 9859"/>
              <a:gd name="connsiteX10" fmla="*/ 2919 w 10000"/>
              <a:gd name="connsiteY10" fmla="*/ 9293 h 9859"/>
              <a:gd name="connsiteX11" fmla="*/ 2919 w 10000"/>
              <a:gd name="connsiteY11" fmla="*/ 9009 h 9859"/>
              <a:gd name="connsiteX12" fmla="*/ 2592 w 10000"/>
              <a:gd name="connsiteY12" fmla="*/ 8726 h 9859"/>
              <a:gd name="connsiteX13" fmla="*/ 2265 w 10000"/>
              <a:gd name="connsiteY13" fmla="*/ 8443 h 9859"/>
              <a:gd name="connsiteX14" fmla="*/ 1292 w 10000"/>
              <a:gd name="connsiteY14" fmla="*/ 8177 h 9859"/>
              <a:gd name="connsiteX15" fmla="*/ 650 w 10000"/>
              <a:gd name="connsiteY15" fmla="*/ 7753 h 9859"/>
              <a:gd name="connsiteX16" fmla="*/ 328 w 10000"/>
              <a:gd name="connsiteY16" fmla="*/ 7612 h 9859"/>
              <a:gd name="connsiteX17" fmla="*/ 0 w 10000"/>
              <a:gd name="connsiteY17" fmla="*/ 7470 h 9859"/>
              <a:gd name="connsiteX18" fmla="*/ 0 w 10000"/>
              <a:gd name="connsiteY18" fmla="*/ 7328 h 9859"/>
              <a:gd name="connsiteX19" fmla="*/ 0 w 10000"/>
              <a:gd name="connsiteY19" fmla="*/ 7328 h 9859"/>
              <a:gd name="connsiteX20" fmla="*/ 650 w 10000"/>
              <a:gd name="connsiteY20" fmla="*/ 7328 h 9859"/>
              <a:gd name="connsiteX21" fmla="*/ 972 w 10000"/>
              <a:gd name="connsiteY21" fmla="*/ 7470 h 9859"/>
              <a:gd name="connsiteX22" fmla="*/ 1947 w 10000"/>
              <a:gd name="connsiteY22" fmla="*/ 7470 h 9859"/>
              <a:gd name="connsiteX23" fmla="*/ 2592 w 10000"/>
              <a:gd name="connsiteY23" fmla="*/ 7612 h 9859"/>
              <a:gd name="connsiteX24" fmla="*/ 3239 w 10000"/>
              <a:gd name="connsiteY24" fmla="*/ 7612 h 9859"/>
              <a:gd name="connsiteX25" fmla="*/ 3886 w 10000"/>
              <a:gd name="connsiteY25" fmla="*/ 7612 h 9859"/>
              <a:gd name="connsiteX26" fmla="*/ 4212 w 10000"/>
              <a:gd name="connsiteY26" fmla="*/ 7470 h 9859"/>
              <a:gd name="connsiteX27" fmla="*/ 4536 w 10000"/>
              <a:gd name="connsiteY27" fmla="*/ 7470 h 9859"/>
              <a:gd name="connsiteX28" fmla="*/ 4536 w 10000"/>
              <a:gd name="connsiteY28" fmla="*/ 7328 h 9859"/>
              <a:gd name="connsiteX29" fmla="*/ 4858 w 10000"/>
              <a:gd name="connsiteY29" fmla="*/ 7187 h 9859"/>
              <a:gd name="connsiteX30" fmla="*/ 4858 w 10000"/>
              <a:gd name="connsiteY30" fmla="*/ 6904 h 9859"/>
              <a:gd name="connsiteX31" fmla="*/ 4858 w 10000"/>
              <a:gd name="connsiteY31" fmla="*/ 6762 h 9859"/>
              <a:gd name="connsiteX32" fmla="*/ 5181 w 10000"/>
              <a:gd name="connsiteY32" fmla="*/ 6337 h 9859"/>
              <a:gd name="connsiteX33" fmla="*/ 5181 w 10000"/>
              <a:gd name="connsiteY33" fmla="*/ 6054 h 9859"/>
              <a:gd name="connsiteX34" fmla="*/ 5507 w 10000"/>
              <a:gd name="connsiteY34" fmla="*/ 5771 h 9859"/>
              <a:gd name="connsiteX35" fmla="*/ 5828 w 10000"/>
              <a:gd name="connsiteY35" fmla="*/ 4921 h 9859"/>
              <a:gd name="connsiteX36" fmla="*/ 5828 w 10000"/>
              <a:gd name="connsiteY36" fmla="*/ 4230 h 9859"/>
              <a:gd name="connsiteX37" fmla="*/ 6157 w 10000"/>
              <a:gd name="connsiteY37" fmla="*/ 3381 h 9859"/>
              <a:gd name="connsiteX38" fmla="*/ 6157 w 10000"/>
              <a:gd name="connsiteY38" fmla="*/ 2672 h 9859"/>
              <a:gd name="connsiteX39" fmla="*/ 6157 w 10000"/>
              <a:gd name="connsiteY39" fmla="*/ 2389 h 9859"/>
              <a:gd name="connsiteX40" fmla="*/ 6157 w 10000"/>
              <a:gd name="connsiteY40" fmla="*/ 1964 h 9859"/>
              <a:gd name="connsiteX41" fmla="*/ 6157 w 10000"/>
              <a:gd name="connsiteY41" fmla="*/ 1682 h 9859"/>
              <a:gd name="connsiteX42" fmla="*/ 5828 w 10000"/>
              <a:gd name="connsiteY42" fmla="*/ 1541 h 9859"/>
              <a:gd name="connsiteX43" fmla="*/ 5828 w 10000"/>
              <a:gd name="connsiteY43" fmla="*/ 1275 h 9859"/>
              <a:gd name="connsiteX44" fmla="*/ 5828 w 10000"/>
              <a:gd name="connsiteY44" fmla="*/ 1133 h 9859"/>
              <a:gd name="connsiteX45" fmla="*/ 5828 w 10000"/>
              <a:gd name="connsiteY45" fmla="*/ 992 h 9859"/>
              <a:gd name="connsiteX46" fmla="*/ 5828 w 10000"/>
              <a:gd name="connsiteY46" fmla="*/ 992 h 9859"/>
              <a:gd name="connsiteX47" fmla="*/ 5507 w 10000"/>
              <a:gd name="connsiteY47" fmla="*/ 850 h 9859"/>
              <a:gd name="connsiteX48" fmla="*/ 7409 w 10000"/>
              <a:gd name="connsiteY48" fmla="*/ 0 h 9859"/>
              <a:gd name="connsiteX49" fmla="*/ 8062 w 10000"/>
              <a:gd name="connsiteY49" fmla="*/ 283 h 9859"/>
              <a:gd name="connsiteX50" fmla="*/ 8705 w 10000"/>
              <a:gd name="connsiteY50" fmla="*/ 425 h 9859"/>
              <a:gd name="connsiteX51" fmla="*/ 9355 w 10000"/>
              <a:gd name="connsiteY51" fmla="*/ 708 h 9859"/>
              <a:gd name="connsiteX52" fmla="*/ 9676 w 10000"/>
              <a:gd name="connsiteY52" fmla="*/ 850 h 9859"/>
              <a:gd name="connsiteX53" fmla="*/ 10000 w 10000"/>
              <a:gd name="connsiteY53" fmla="*/ 850 h 9859"/>
              <a:gd name="connsiteX54" fmla="*/ 9676 w 10000"/>
              <a:gd name="connsiteY54" fmla="*/ 992 h 9859"/>
              <a:gd name="connsiteX55" fmla="*/ 9355 w 10000"/>
              <a:gd name="connsiteY55" fmla="*/ 1133 h 9859"/>
              <a:gd name="connsiteX56" fmla="*/ 9355 w 10000"/>
              <a:gd name="connsiteY56" fmla="*/ 1275 h 9859"/>
              <a:gd name="connsiteX57" fmla="*/ 9355 w 10000"/>
              <a:gd name="connsiteY57" fmla="*/ 1416 h 9859"/>
              <a:gd name="connsiteX58" fmla="*/ 9028 w 10000"/>
              <a:gd name="connsiteY58" fmla="*/ 1541 h 9859"/>
              <a:gd name="connsiteX59" fmla="*/ 9028 w 10000"/>
              <a:gd name="connsiteY59" fmla="*/ 1682 h 9859"/>
              <a:gd name="connsiteX60" fmla="*/ 9028 w 10000"/>
              <a:gd name="connsiteY60" fmla="*/ 1824 h 9859"/>
              <a:gd name="connsiteX61" fmla="*/ 9028 w 10000"/>
              <a:gd name="connsiteY61" fmla="*/ 2106 h 9859"/>
              <a:gd name="connsiteX62" fmla="*/ 9028 w 10000"/>
              <a:gd name="connsiteY62" fmla="*/ 2389 h 9859"/>
              <a:gd name="connsiteX63" fmla="*/ 9028 w 10000"/>
              <a:gd name="connsiteY63" fmla="*/ 2672 h 9859"/>
              <a:gd name="connsiteX64" fmla="*/ 8705 w 10000"/>
              <a:gd name="connsiteY64" fmla="*/ 3381 h 9859"/>
              <a:gd name="connsiteX65" fmla="*/ 8705 w 10000"/>
              <a:gd name="connsiteY65" fmla="*/ 3947 h 9859"/>
              <a:gd name="connsiteX66" fmla="*/ 8705 w 10000"/>
              <a:gd name="connsiteY66" fmla="*/ 4513 h 9859"/>
              <a:gd name="connsiteX67" fmla="*/ 8705 w 10000"/>
              <a:gd name="connsiteY67" fmla="*/ 5063 h 9859"/>
              <a:gd name="connsiteX68" fmla="*/ 8383 w 10000"/>
              <a:gd name="connsiteY68" fmla="*/ 5487 h 9859"/>
              <a:gd name="connsiteX69" fmla="*/ 8383 w 10000"/>
              <a:gd name="connsiteY69" fmla="*/ 5912 h 9859"/>
              <a:gd name="connsiteX70" fmla="*/ 8062 w 10000"/>
              <a:gd name="connsiteY70" fmla="*/ 6479 h 9859"/>
              <a:gd name="connsiteX71" fmla="*/ 7733 w 10000"/>
              <a:gd name="connsiteY71" fmla="*/ 7045 h 9859"/>
              <a:gd name="connsiteX72" fmla="*/ 7409 w 10000"/>
              <a:gd name="connsiteY72" fmla="*/ 7612 h 9859"/>
              <a:gd name="connsiteX73" fmla="*/ 6762 w 10000"/>
              <a:gd name="connsiteY73" fmla="*/ 8035 h 9859"/>
              <a:gd name="connsiteX74" fmla="*/ 6434 w 10000"/>
              <a:gd name="connsiteY74" fmla="*/ 8443 h 9859"/>
              <a:gd name="connsiteX75" fmla="*/ 5828 w 10000"/>
              <a:gd name="connsiteY75" fmla="*/ 8868 h 9859"/>
              <a:gd name="connsiteX76" fmla="*/ 5828 w 10000"/>
              <a:gd name="connsiteY76" fmla="*/ 8868 h 9859"/>
              <a:gd name="connsiteX0" fmla="*/ 5828 w 10000"/>
              <a:gd name="connsiteY0" fmla="*/ 8708 h 9713"/>
              <a:gd name="connsiteX1" fmla="*/ 5507 w 10000"/>
              <a:gd name="connsiteY1" fmla="*/ 8995 h 9713"/>
              <a:gd name="connsiteX2" fmla="*/ 5181 w 10000"/>
              <a:gd name="connsiteY2" fmla="*/ 9282 h 9713"/>
              <a:gd name="connsiteX3" fmla="*/ 4858 w 10000"/>
              <a:gd name="connsiteY3" fmla="*/ 9426 h 9713"/>
              <a:gd name="connsiteX4" fmla="*/ 4536 w 10000"/>
              <a:gd name="connsiteY4" fmla="*/ 9569 h 9713"/>
              <a:gd name="connsiteX5" fmla="*/ 3886 w 10000"/>
              <a:gd name="connsiteY5" fmla="*/ 9713 h 9713"/>
              <a:gd name="connsiteX6" fmla="*/ 3239 w 10000"/>
              <a:gd name="connsiteY6" fmla="*/ 9713 h 9713"/>
              <a:gd name="connsiteX7" fmla="*/ 2919 w 10000"/>
              <a:gd name="connsiteY7" fmla="*/ 9569 h 9713"/>
              <a:gd name="connsiteX8" fmla="*/ 2919 w 10000"/>
              <a:gd name="connsiteY8" fmla="*/ 9569 h 9713"/>
              <a:gd name="connsiteX9" fmla="*/ 2919 w 10000"/>
              <a:gd name="connsiteY9" fmla="*/ 9282 h 9713"/>
              <a:gd name="connsiteX10" fmla="*/ 2919 w 10000"/>
              <a:gd name="connsiteY10" fmla="*/ 9139 h 9713"/>
              <a:gd name="connsiteX11" fmla="*/ 2919 w 10000"/>
              <a:gd name="connsiteY11" fmla="*/ 8851 h 9713"/>
              <a:gd name="connsiteX12" fmla="*/ 2592 w 10000"/>
              <a:gd name="connsiteY12" fmla="*/ 8564 h 9713"/>
              <a:gd name="connsiteX13" fmla="*/ 2265 w 10000"/>
              <a:gd name="connsiteY13" fmla="*/ 8277 h 9713"/>
              <a:gd name="connsiteX14" fmla="*/ 1292 w 10000"/>
              <a:gd name="connsiteY14" fmla="*/ 8007 h 9713"/>
              <a:gd name="connsiteX15" fmla="*/ 650 w 10000"/>
              <a:gd name="connsiteY15" fmla="*/ 7577 h 9713"/>
              <a:gd name="connsiteX16" fmla="*/ 328 w 10000"/>
              <a:gd name="connsiteY16" fmla="*/ 7434 h 9713"/>
              <a:gd name="connsiteX17" fmla="*/ 0 w 10000"/>
              <a:gd name="connsiteY17" fmla="*/ 7290 h 9713"/>
              <a:gd name="connsiteX18" fmla="*/ 0 w 10000"/>
              <a:gd name="connsiteY18" fmla="*/ 7146 h 9713"/>
              <a:gd name="connsiteX19" fmla="*/ 0 w 10000"/>
              <a:gd name="connsiteY19" fmla="*/ 7146 h 9713"/>
              <a:gd name="connsiteX20" fmla="*/ 650 w 10000"/>
              <a:gd name="connsiteY20" fmla="*/ 7146 h 9713"/>
              <a:gd name="connsiteX21" fmla="*/ 972 w 10000"/>
              <a:gd name="connsiteY21" fmla="*/ 7290 h 9713"/>
              <a:gd name="connsiteX22" fmla="*/ 1947 w 10000"/>
              <a:gd name="connsiteY22" fmla="*/ 7290 h 9713"/>
              <a:gd name="connsiteX23" fmla="*/ 2592 w 10000"/>
              <a:gd name="connsiteY23" fmla="*/ 7434 h 9713"/>
              <a:gd name="connsiteX24" fmla="*/ 3239 w 10000"/>
              <a:gd name="connsiteY24" fmla="*/ 7434 h 9713"/>
              <a:gd name="connsiteX25" fmla="*/ 3886 w 10000"/>
              <a:gd name="connsiteY25" fmla="*/ 7434 h 9713"/>
              <a:gd name="connsiteX26" fmla="*/ 4212 w 10000"/>
              <a:gd name="connsiteY26" fmla="*/ 7290 h 9713"/>
              <a:gd name="connsiteX27" fmla="*/ 4536 w 10000"/>
              <a:gd name="connsiteY27" fmla="*/ 7290 h 9713"/>
              <a:gd name="connsiteX28" fmla="*/ 4536 w 10000"/>
              <a:gd name="connsiteY28" fmla="*/ 7146 h 9713"/>
              <a:gd name="connsiteX29" fmla="*/ 4858 w 10000"/>
              <a:gd name="connsiteY29" fmla="*/ 7003 h 9713"/>
              <a:gd name="connsiteX30" fmla="*/ 4858 w 10000"/>
              <a:gd name="connsiteY30" fmla="*/ 6716 h 9713"/>
              <a:gd name="connsiteX31" fmla="*/ 4858 w 10000"/>
              <a:gd name="connsiteY31" fmla="*/ 6572 h 9713"/>
              <a:gd name="connsiteX32" fmla="*/ 5181 w 10000"/>
              <a:gd name="connsiteY32" fmla="*/ 6141 h 9713"/>
              <a:gd name="connsiteX33" fmla="*/ 5181 w 10000"/>
              <a:gd name="connsiteY33" fmla="*/ 5854 h 9713"/>
              <a:gd name="connsiteX34" fmla="*/ 5507 w 10000"/>
              <a:gd name="connsiteY34" fmla="*/ 5567 h 9713"/>
              <a:gd name="connsiteX35" fmla="*/ 5828 w 10000"/>
              <a:gd name="connsiteY35" fmla="*/ 4704 h 9713"/>
              <a:gd name="connsiteX36" fmla="*/ 5828 w 10000"/>
              <a:gd name="connsiteY36" fmla="*/ 4003 h 9713"/>
              <a:gd name="connsiteX37" fmla="*/ 6157 w 10000"/>
              <a:gd name="connsiteY37" fmla="*/ 3142 h 9713"/>
              <a:gd name="connsiteX38" fmla="*/ 6157 w 10000"/>
              <a:gd name="connsiteY38" fmla="*/ 2423 h 9713"/>
              <a:gd name="connsiteX39" fmla="*/ 6157 w 10000"/>
              <a:gd name="connsiteY39" fmla="*/ 2136 h 9713"/>
              <a:gd name="connsiteX40" fmla="*/ 6157 w 10000"/>
              <a:gd name="connsiteY40" fmla="*/ 1705 h 9713"/>
              <a:gd name="connsiteX41" fmla="*/ 6157 w 10000"/>
              <a:gd name="connsiteY41" fmla="*/ 1419 h 9713"/>
              <a:gd name="connsiteX42" fmla="*/ 5828 w 10000"/>
              <a:gd name="connsiteY42" fmla="*/ 1276 h 9713"/>
              <a:gd name="connsiteX43" fmla="*/ 5828 w 10000"/>
              <a:gd name="connsiteY43" fmla="*/ 1006 h 9713"/>
              <a:gd name="connsiteX44" fmla="*/ 5828 w 10000"/>
              <a:gd name="connsiteY44" fmla="*/ 862 h 9713"/>
              <a:gd name="connsiteX45" fmla="*/ 5828 w 10000"/>
              <a:gd name="connsiteY45" fmla="*/ 719 h 9713"/>
              <a:gd name="connsiteX46" fmla="*/ 5828 w 10000"/>
              <a:gd name="connsiteY46" fmla="*/ 719 h 9713"/>
              <a:gd name="connsiteX47" fmla="*/ 5507 w 10000"/>
              <a:gd name="connsiteY47" fmla="*/ 575 h 9713"/>
              <a:gd name="connsiteX48" fmla="*/ 8062 w 10000"/>
              <a:gd name="connsiteY48" fmla="*/ 0 h 9713"/>
              <a:gd name="connsiteX49" fmla="*/ 8705 w 10000"/>
              <a:gd name="connsiteY49" fmla="*/ 144 h 9713"/>
              <a:gd name="connsiteX50" fmla="*/ 9355 w 10000"/>
              <a:gd name="connsiteY50" fmla="*/ 431 h 9713"/>
              <a:gd name="connsiteX51" fmla="*/ 9676 w 10000"/>
              <a:gd name="connsiteY51" fmla="*/ 575 h 9713"/>
              <a:gd name="connsiteX52" fmla="*/ 10000 w 10000"/>
              <a:gd name="connsiteY52" fmla="*/ 575 h 9713"/>
              <a:gd name="connsiteX53" fmla="*/ 9676 w 10000"/>
              <a:gd name="connsiteY53" fmla="*/ 719 h 9713"/>
              <a:gd name="connsiteX54" fmla="*/ 9355 w 10000"/>
              <a:gd name="connsiteY54" fmla="*/ 862 h 9713"/>
              <a:gd name="connsiteX55" fmla="*/ 9355 w 10000"/>
              <a:gd name="connsiteY55" fmla="*/ 1006 h 9713"/>
              <a:gd name="connsiteX56" fmla="*/ 9355 w 10000"/>
              <a:gd name="connsiteY56" fmla="*/ 1149 h 9713"/>
              <a:gd name="connsiteX57" fmla="*/ 9028 w 10000"/>
              <a:gd name="connsiteY57" fmla="*/ 1276 h 9713"/>
              <a:gd name="connsiteX58" fmla="*/ 9028 w 10000"/>
              <a:gd name="connsiteY58" fmla="*/ 1419 h 9713"/>
              <a:gd name="connsiteX59" fmla="*/ 9028 w 10000"/>
              <a:gd name="connsiteY59" fmla="*/ 1563 h 9713"/>
              <a:gd name="connsiteX60" fmla="*/ 9028 w 10000"/>
              <a:gd name="connsiteY60" fmla="*/ 1849 h 9713"/>
              <a:gd name="connsiteX61" fmla="*/ 9028 w 10000"/>
              <a:gd name="connsiteY61" fmla="*/ 2136 h 9713"/>
              <a:gd name="connsiteX62" fmla="*/ 9028 w 10000"/>
              <a:gd name="connsiteY62" fmla="*/ 2423 h 9713"/>
              <a:gd name="connsiteX63" fmla="*/ 8705 w 10000"/>
              <a:gd name="connsiteY63" fmla="*/ 3142 h 9713"/>
              <a:gd name="connsiteX64" fmla="*/ 8705 w 10000"/>
              <a:gd name="connsiteY64" fmla="*/ 3716 h 9713"/>
              <a:gd name="connsiteX65" fmla="*/ 8705 w 10000"/>
              <a:gd name="connsiteY65" fmla="*/ 4291 h 9713"/>
              <a:gd name="connsiteX66" fmla="*/ 8705 w 10000"/>
              <a:gd name="connsiteY66" fmla="*/ 4848 h 9713"/>
              <a:gd name="connsiteX67" fmla="*/ 8383 w 10000"/>
              <a:gd name="connsiteY67" fmla="*/ 5278 h 9713"/>
              <a:gd name="connsiteX68" fmla="*/ 8383 w 10000"/>
              <a:gd name="connsiteY68" fmla="*/ 5710 h 9713"/>
              <a:gd name="connsiteX69" fmla="*/ 8062 w 10000"/>
              <a:gd name="connsiteY69" fmla="*/ 6285 h 9713"/>
              <a:gd name="connsiteX70" fmla="*/ 7733 w 10000"/>
              <a:gd name="connsiteY70" fmla="*/ 6859 h 9713"/>
              <a:gd name="connsiteX71" fmla="*/ 7409 w 10000"/>
              <a:gd name="connsiteY71" fmla="*/ 7434 h 9713"/>
              <a:gd name="connsiteX72" fmla="*/ 6762 w 10000"/>
              <a:gd name="connsiteY72" fmla="*/ 7863 h 9713"/>
              <a:gd name="connsiteX73" fmla="*/ 6434 w 10000"/>
              <a:gd name="connsiteY73" fmla="*/ 8277 h 9713"/>
              <a:gd name="connsiteX74" fmla="*/ 5828 w 10000"/>
              <a:gd name="connsiteY74" fmla="*/ 8708 h 9713"/>
              <a:gd name="connsiteX75" fmla="*/ 5828 w 10000"/>
              <a:gd name="connsiteY75" fmla="*/ 8708 h 9713"/>
              <a:gd name="connsiteX0" fmla="*/ 5828 w 10000"/>
              <a:gd name="connsiteY0" fmla="*/ 8965 h 10000"/>
              <a:gd name="connsiteX1" fmla="*/ 5507 w 10000"/>
              <a:gd name="connsiteY1" fmla="*/ 9261 h 10000"/>
              <a:gd name="connsiteX2" fmla="*/ 5181 w 10000"/>
              <a:gd name="connsiteY2" fmla="*/ 9556 h 10000"/>
              <a:gd name="connsiteX3" fmla="*/ 4858 w 10000"/>
              <a:gd name="connsiteY3" fmla="*/ 9705 h 10000"/>
              <a:gd name="connsiteX4" fmla="*/ 4536 w 10000"/>
              <a:gd name="connsiteY4" fmla="*/ 9852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52 h 10000"/>
              <a:gd name="connsiteX8" fmla="*/ 2919 w 10000"/>
              <a:gd name="connsiteY8" fmla="*/ 9852 h 10000"/>
              <a:gd name="connsiteX9" fmla="*/ 2919 w 10000"/>
              <a:gd name="connsiteY9" fmla="*/ 9556 h 10000"/>
              <a:gd name="connsiteX10" fmla="*/ 2919 w 10000"/>
              <a:gd name="connsiteY10" fmla="*/ 9409 h 10000"/>
              <a:gd name="connsiteX11" fmla="*/ 2919 w 10000"/>
              <a:gd name="connsiteY11" fmla="*/ 9113 h 10000"/>
              <a:gd name="connsiteX12" fmla="*/ 2592 w 10000"/>
              <a:gd name="connsiteY12" fmla="*/ 8817 h 10000"/>
              <a:gd name="connsiteX13" fmla="*/ 2265 w 10000"/>
              <a:gd name="connsiteY13" fmla="*/ 8522 h 10000"/>
              <a:gd name="connsiteX14" fmla="*/ 1292 w 10000"/>
              <a:gd name="connsiteY14" fmla="*/ 8244 h 10000"/>
              <a:gd name="connsiteX15" fmla="*/ 650 w 10000"/>
              <a:gd name="connsiteY15" fmla="*/ 7801 h 10000"/>
              <a:gd name="connsiteX16" fmla="*/ 328 w 10000"/>
              <a:gd name="connsiteY16" fmla="*/ 7654 h 10000"/>
              <a:gd name="connsiteX17" fmla="*/ 0 w 10000"/>
              <a:gd name="connsiteY17" fmla="*/ 7505 h 10000"/>
              <a:gd name="connsiteX18" fmla="*/ 0 w 10000"/>
              <a:gd name="connsiteY18" fmla="*/ 7357 h 10000"/>
              <a:gd name="connsiteX19" fmla="*/ 0 w 10000"/>
              <a:gd name="connsiteY19" fmla="*/ 7357 h 10000"/>
              <a:gd name="connsiteX20" fmla="*/ 650 w 10000"/>
              <a:gd name="connsiteY20" fmla="*/ 7357 h 10000"/>
              <a:gd name="connsiteX21" fmla="*/ 972 w 10000"/>
              <a:gd name="connsiteY21" fmla="*/ 7505 h 10000"/>
              <a:gd name="connsiteX22" fmla="*/ 1947 w 10000"/>
              <a:gd name="connsiteY22" fmla="*/ 7505 h 10000"/>
              <a:gd name="connsiteX23" fmla="*/ 2592 w 10000"/>
              <a:gd name="connsiteY23" fmla="*/ 7654 h 10000"/>
              <a:gd name="connsiteX24" fmla="*/ 3239 w 10000"/>
              <a:gd name="connsiteY24" fmla="*/ 7654 h 10000"/>
              <a:gd name="connsiteX25" fmla="*/ 3886 w 10000"/>
              <a:gd name="connsiteY25" fmla="*/ 7654 h 10000"/>
              <a:gd name="connsiteX26" fmla="*/ 4212 w 10000"/>
              <a:gd name="connsiteY26" fmla="*/ 7505 h 10000"/>
              <a:gd name="connsiteX27" fmla="*/ 4536 w 10000"/>
              <a:gd name="connsiteY27" fmla="*/ 7505 h 10000"/>
              <a:gd name="connsiteX28" fmla="*/ 4536 w 10000"/>
              <a:gd name="connsiteY28" fmla="*/ 7357 h 10000"/>
              <a:gd name="connsiteX29" fmla="*/ 4858 w 10000"/>
              <a:gd name="connsiteY29" fmla="*/ 7210 h 10000"/>
              <a:gd name="connsiteX30" fmla="*/ 4858 w 10000"/>
              <a:gd name="connsiteY30" fmla="*/ 6914 h 10000"/>
              <a:gd name="connsiteX31" fmla="*/ 4858 w 10000"/>
              <a:gd name="connsiteY31" fmla="*/ 6766 h 10000"/>
              <a:gd name="connsiteX32" fmla="*/ 5181 w 10000"/>
              <a:gd name="connsiteY32" fmla="*/ 6322 h 10000"/>
              <a:gd name="connsiteX33" fmla="*/ 5181 w 10000"/>
              <a:gd name="connsiteY33" fmla="*/ 6027 h 10000"/>
              <a:gd name="connsiteX34" fmla="*/ 5507 w 10000"/>
              <a:gd name="connsiteY34" fmla="*/ 5731 h 10000"/>
              <a:gd name="connsiteX35" fmla="*/ 5828 w 10000"/>
              <a:gd name="connsiteY35" fmla="*/ 4843 h 10000"/>
              <a:gd name="connsiteX36" fmla="*/ 5828 w 10000"/>
              <a:gd name="connsiteY36" fmla="*/ 4121 h 10000"/>
              <a:gd name="connsiteX37" fmla="*/ 6157 w 10000"/>
              <a:gd name="connsiteY37" fmla="*/ 3235 h 10000"/>
              <a:gd name="connsiteX38" fmla="*/ 6157 w 10000"/>
              <a:gd name="connsiteY38" fmla="*/ 2495 h 10000"/>
              <a:gd name="connsiteX39" fmla="*/ 6157 w 10000"/>
              <a:gd name="connsiteY39" fmla="*/ 2199 h 10000"/>
              <a:gd name="connsiteX40" fmla="*/ 6157 w 10000"/>
              <a:gd name="connsiteY40" fmla="*/ 1755 h 10000"/>
              <a:gd name="connsiteX41" fmla="*/ 6157 w 10000"/>
              <a:gd name="connsiteY41" fmla="*/ 1461 h 10000"/>
              <a:gd name="connsiteX42" fmla="*/ 5828 w 10000"/>
              <a:gd name="connsiteY42" fmla="*/ 1314 h 10000"/>
              <a:gd name="connsiteX43" fmla="*/ 5828 w 10000"/>
              <a:gd name="connsiteY43" fmla="*/ 1036 h 10000"/>
              <a:gd name="connsiteX44" fmla="*/ 5828 w 10000"/>
              <a:gd name="connsiteY44" fmla="*/ 887 h 10000"/>
              <a:gd name="connsiteX45" fmla="*/ 5828 w 10000"/>
              <a:gd name="connsiteY45" fmla="*/ 740 h 10000"/>
              <a:gd name="connsiteX46" fmla="*/ 5828 w 10000"/>
              <a:gd name="connsiteY46" fmla="*/ 740 h 10000"/>
              <a:gd name="connsiteX47" fmla="*/ 8062 w 10000"/>
              <a:gd name="connsiteY47" fmla="*/ 0 h 10000"/>
              <a:gd name="connsiteX48" fmla="*/ 8705 w 10000"/>
              <a:gd name="connsiteY48" fmla="*/ 148 h 10000"/>
              <a:gd name="connsiteX49" fmla="*/ 9355 w 10000"/>
              <a:gd name="connsiteY49" fmla="*/ 444 h 10000"/>
              <a:gd name="connsiteX50" fmla="*/ 9676 w 10000"/>
              <a:gd name="connsiteY50" fmla="*/ 592 h 10000"/>
              <a:gd name="connsiteX51" fmla="*/ 10000 w 10000"/>
              <a:gd name="connsiteY51" fmla="*/ 592 h 10000"/>
              <a:gd name="connsiteX52" fmla="*/ 9676 w 10000"/>
              <a:gd name="connsiteY52" fmla="*/ 740 h 10000"/>
              <a:gd name="connsiteX53" fmla="*/ 9355 w 10000"/>
              <a:gd name="connsiteY53" fmla="*/ 887 h 10000"/>
              <a:gd name="connsiteX54" fmla="*/ 9355 w 10000"/>
              <a:gd name="connsiteY54" fmla="*/ 1036 h 10000"/>
              <a:gd name="connsiteX55" fmla="*/ 9355 w 10000"/>
              <a:gd name="connsiteY55" fmla="*/ 1183 h 10000"/>
              <a:gd name="connsiteX56" fmla="*/ 9028 w 10000"/>
              <a:gd name="connsiteY56" fmla="*/ 1314 h 10000"/>
              <a:gd name="connsiteX57" fmla="*/ 9028 w 10000"/>
              <a:gd name="connsiteY57" fmla="*/ 1461 h 10000"/>
              <a:gd name="connsiteX58" fmla="*/ 9028 w 10000"/>
              <a:gd name="connsiteY58" fmla="*/ 1609 h 10000"/>
              <a:gd name="connsiteX59" fmla="*/ 9028 w 10000"/>
              <a:gd name="connsiteY59" fmla="*/ 1904 h 10000"/>
              <a:gd name="connsiteX60" fmla="*/ 9028 w 10000"/>
              <a:gd name="connsiteY60" fmla="*/ 2199 h 10000"/>
              <a:gd name="connsiteX61" fmla="*/ 9028 w 10000"/>
              <a:gd name="connsiteY61" fmla="*/ 2495 h 10000"/>
              <a:gd name="connsiteX62" fmla="*/ 8705 w 10000"/>
              <a:gd name="connsiteY62" fmla="*/ 3235 h 10000"/>
              <a:gd name="connsiteX63" fmla="*/ 8705 w 10000"/>
              <a:gd name="connsiteY63" fmla="*/ 3826 h 10000"/>
              <a:gd name="connsiteX64" fmla="*/ 8705 w 10000"/>
              <a:gd name="connsiteY64" fmla="*/ 4418 h 10000"/>
              <a:gd name="connsiteX65" fmla="*/ 8705 w 10000"/>
              <a:gd name="connsiteY65" fmla="*/ 4991 h 10000"/>
              <a:gd name="connsiteX66" fmla="*/ 8383 w 10000"/>
              <a:gd name="connsiteY66" fmla="*/ 5434 h 10000"/>
              <a:gd name="connsiteX67" fmla="*/ 8383 w 10000"/>
              <a:gd name="connsiteY67" fmla="*/ 5879 h 10000"/>
              <a:gd name="connsiteX68" fmla="*/ 8062 w 10000"/>
              <a:gd name="connsiteY68" fmla="*/ 6471 h 10000"/>
              <a:gd name="connsiteX69" fmla="*/ 7733 w 10000"/>
              <a:gd name="connsiteY69" fmla="*/ 7062 h 10000"/>
              <a:gd name="connsiteX70" fmla="*/ 7409 w 10000"/>
              <a:gd name="connsiteY70" fmla="*/ 7654 h 10000"/>
              <a:gd name="connsiteX71" fmla="*/ 6762 w 10000"/>
              <a:gd name="connsiteY71" fmla="*/ 8095 h 10000"/>
              <a:gd name="connsiteX72" fmla="*/ 6434 w 10000"/>
              <a:gd name="connsiteY72" fmla="*/ 8522 h 10000"/>
              <a:gd name="connsiteX73" fmla="*/ 5828 w 10000"/>
              <a:gd name="connsiteY73" fmla="*/ 8965 h 10000"/>
              <a:gd name="connsiteX74" fmla="*/ 5828 w 10000"/>
              <a:gd name="connsiteY74" fmla="*/ 8965 h 10000"/>
              <a:gd name="connsiteX0" fmla="*/ 5828 w 10000"/>
              <a:gd name="connsiteY0" fmla="*/ 8817 h 9852"/>
              <a:gd name="connsiteX1" fmla="*/ 5507 w 10000"/>
              <a:gd name="connsiteY1" fmla="*/ 9113 h 9852"/>
              <a:gd name="connsiteX2" fmla="*/ 5181 w 10000"/>
              <a:gd name="connsiteY2" fmla="*/ 9408 h 9852"/>
              <a:gd name="connsiteX3" fmla="*/ 4858 w 10000"/>
              <a:gd name="connsiteY3" fmla="*/ 9557 h 9852"/>
              <a:gd name="connsiteX4" fmla="*/ 4536 w 10000"/>
              <a:gd name="connsiteY4" fmla="*/ 9704 h 9852"/>
              <a:gd name="connsiteX5" fmla="*/ 3886 w 10000"/>
              <a:gd name="connsiteY5" fmla="*/ 9852 h 9852"/>
              <a:gd name="connsiteX6" fmla="*/ 3239 w 10000"/>
              <a:gd name="connsiteY6" fmla="*/ 9852 h 9852"/>
              <a:gd name="connsiteX7" fmla="*/ 2919 w 10000"/>
              <a:gd name="connsiteY7" fmla="*/ 9704 h 9852"/>
              <a:gd name="connsiteX8" fmla="*/ 2919 w 10000"/>
              <a:gd name="connsiteY8" fmla="*/ 9704 h 9852"/>
              <a:gd name="connsiteX9" fmla="*/ 2919 w 10000"/>
              <a:gd name="connsiteY9" fmla="*/ 9408 h 9852"/>
              <a:gd name="connsiteX10" fmla="*/ 2919 w 10000"/>
              <a:gd name="connsiteY10" fmla="*/ 9261 h 9852"/>
              <a:gd name="connsiteX11" fmla="*/ 2919 w 10000"/>
              <a:gd name="connsiteY11" fmla="*/ 8965 h 9852"/>
              <a:gd name="connsiteX12" fmla="*/ 2592 w 10000"/>
              <a:gd name="connsiteY12" fmla="*/ 8669 h 9852"/>
              <a:gd name="connsiteX13" fmla="*/ 2265 w 10000"/>
              <a:gd name="connsiteY13" fmla="*/ 8374 h 9852"/>
              <a:gd name="connsiteX14" fmla="*/ 1292 w 10000"/>
              <a:gd name="connsiteY14" fmla="*/ 8096 h 9852"/>
              <a:gd name="connsiteX15" fmla="*/ 650 w 10000"/>
              <a:gd name="connsiteY15" fmla="*/ 7653 h 9852"/>
              <a:gd name="connsiteX16" fmla="*/ 328 w 10000"/>
              <a:gd name="connsiteY16" fmla="*/ 7506 h 9852"/>
              <a:gd name="connsiteX17" fmla="*/ 0 w 10000"/>
              <a:gd name="connsiteY17" fmla="*/ 7357 h 9852"/>
              <a:gd name="connsiteX18" fmla="*/ 0 w 10000"/>
              <a:gd name="connsiteY18" fmla="*/ 7209 h 9852"/>
              <a:gd name="connsiteX19" fmla="*/ 0 w 10000"/>
              <a:gd name="connsiteY19" fmla="*/ 7209 h 9852"/>
              <a:gd name="connsiteX20" fmla="*/ 650 w 10000"/>
              <a:gd name="connsiteY20" fmla="*/ 7209 h 9852"/>
              <a:gd name="connsiteX21" fmla="*/ 972 w 10000"/>
              <a:gd name="connsiteY21" fmla="*/ 7357 h 9852"/>
              <a:gd name="connsiteX22" fmla="*/ 1947 w 10000"/>
              <a:gd name="connsiteY22" fmla="*/ 7357 h 9852"/>
              <a:gd name="connsiteX23" fmla="*/ 2592 w 10000"/>
              <a:gd name="connsiteY23" fmla="*/ 7506 h 9852"/>
              <a:gd name="connsiteX24" fmla="*/ 3239 w 10000"/>
              <a:gd name="connsiteY24" fmla="*/ 7506 h 9852"/>
              <a:gd name="connsiteX25" fmla="*/ 3886 w 10000"/>
              <a:gd name="connsiteY25" fmla="*/ 7506 h 9852"/>
              <a:gd name="connsiteX26" fmla="*/ 4212 w 10000"/>
              <a:gd name="connsiteY26" fmla="*/ 7357 h 9852"/>
              <a:gd name="connsiteX27" fmla="*/ 4536 w 10000"/>
              <a:gd name="connsiteY27" fmla="*/ 7357 h 9852"/>
              <a:gd name="connsiteX28" fmla="*/ 4536 w 10000"/>
              <a:gd name="connsiteY28" fmla="*/ 7209 h 9852"/>
              <a:gd name="connsiteX29" fmla="*/ 4858 w 10000"/>
              <a:gd name="connsiteY29" fmla="*/ 7062 h 9852"/>
              <a:gd name="connsiteX30" fmla="*/ 4858 w 10000"/>
              <a:gd name="connsiteY30" fmla="*/ 6766 h 9852"/>
              <a:gd name="connsiteX31" fmla="*/ 4858 w 10000"/>
              <a:gd name="connsiteY31" fmla="*/ 6618 h 9852"/>
              <a:gd name="connsiteX32" fmla="*/ 5181 w 10000"/>
              <a:gd name="connsiteY32" fmla="*/ 6174 h 9852"/>
              <a:gd name="connsiteX33" fmla="*/ 5181 w 10000"/>
              <a:gd name="connsiteY33" fmla="*/ 5879 h 9852"/>
              <a:gd name="connsiteX34" fmla="*/ 5507 w 10000"/>
              <a:gd name="connsiteY34" fmla="*/ 5583 h 9852"/>
              <a:gd name="connsiteX35" fmla="*/ 5828 w 10000"/>
              <a:gd name="connsiteY35" fmla="*/ 4695 h 9852"/>
              <a:gd name="connsiteX36" fmla="*/ 5828 w 10000"/>
              <a:gd name="connsiteY36" fmla="*/ 3973 h 9852"/>
              <a:gd name="connsiteX37" fmla="*/ 6157 w 10000"/>
              <a:gd name="connsiteY37" fmla="*/ 3087 h 9852"/>
              <a:gd name="connsiteX38" fmla="*/ 6157 w 10000"/>
              <a:gd name="connsiteY38" fmla="*/ 2347 h 9852"/>
              <a:gd name="connsiteX39" fmla="*/ 6157 w 10000"/>
              <a:gd name="connsiteY39" fmla="*/ 2051 h 9852"/>
              <a:gd name="connsiteX40" fmla="*/ 6157 w 10000"/>
              <a:gd name="connsiteY40" fmla="*/ 1607 h 9852"/>
              <a:gd name="connsiteX41" fmla="*/ 6157 w 10000"/>
              <a:gd name="connsiteY41" fmla="*/ 1313 h 9852"/>
              <a:gd name="connsiteX42" fmla="*/ 5828 w 10000"/>
              <a:gd name="connsiteY42" fmla="*/ 1166 h 9852"/>
              <a:gd name="connsiteX43" fmla="*/ 5828 w 10000"/>
              <a:gd name="connsiteY43" fmla="*/ 888 h 9852"/>
              <a:gd name="connsiteX44" fmla="*/ 5828 w 10000"/>
              <a:gd name="connsiteY44" fmla="*/ 739 h 9852"/>
              <a:gd name="connsiteX45" fmla="*/ 5828 w 10000"/>
              <a:gd name="connsiteY45" fmla="*/ 592 h 9852"/>
              <a:gd name="connsiteX46" fmla="*/ 5828 w 10000"/>
              <a:gd name="connsiteY46" fmla="*/ 592 h 9852"/>
              <a:gd name="connsiteX47" fmla="*/ 8705 w 10000"/>
              <a:gd name="connsiteY47" fmla="*/ 0 h 9852"/>
              <a:gd name="connsiteX48" fmla="*/ 9355 w 10000"/>
              <a:gd name="connsiteY48" fmla="*/ 296 h 9852"/>
              <a:gd name="connsiteX49" fmla="*/ 9676 w 10000"/>
              <a:gd name="connsiteY49" fmla="*/ 444 h 9852"/>
              <a:gd name="connsiteX50" fmla="*/ 10000 w 10000"/>
              <a:gd name="connsiteY50" fmla="*/ 444 h 9852"/>
              <a:gd name="connsiteX51" fmla="*/ 9676 w 10000"/>
              <a:gd name="connsiteY51" fmla="*/ 592 h 9852"/>
              <a:gd name="connsiteX52" fmla="*/ 9355 w 10000"/>
              <a:gd name="connsiteY52" fmla="*/ 739 h 9852"/>
              <a:gd name="connsiteX53" fmla="*/ 9355 w 10000"/>
              <a:gd name="connsiteY53" fmla="*/ 888 h 9852"/>
              <a:gd name="connsiteX54" fmla="*/ 9355 w 10000"/>
              <a:gd name="connsiteY54" fmla="*/ 1035 h 9852"/>
              <a:gd name="connsiteX55" fmla="*/ 9028 w 10000"/>
              <a:gd name="connsiteY55" fmla="*/ 1166 h 9852"/>
              <a:gd name="connsiteX56" fmla="*/ 9028 w 10000"/>
              <a:gd name="connsiteY56" fmla="*/ 1313 h 9852"/>
              <a:gd name="connsiteX57" fmla="*/ 9028 w 10000"/>
              <a:gd name="connsiteY57" fmla="*/ 1461 h 9852"/>
              <a:gd name="connsiteX58" fmla="*/ 9028 w 10000"/>
              <a:gd name="connsiteY58" fmla="*/ 1756 h 9852"/>
              <a:gd name="connsiteX59" fmla="*/ 9028 w 10000"/>
              <a:gd name="connsiteY59" fmla="*/ 2051 h 9852"/>
              <a:gd name="connsiteX60" fmla="*/ 9028 w 10000"/>
              <a:gd name="connsiteY60" fmla="*/ 2347 h 9852"/>
              <a:gd name="connsiteX61" fmla="*/ 8705 w 10000"/>
              <a:gd name="connsiteY61" fmla="*/ 3087 h 9852"/>
              <a:gd name="connsiteX62" fmla="*/ 8705 w 10000"/>
              <a:gd name="connsiteY62" fmla="*/ 3678 h 9852"/>
              <a:gd name="connsiteX63" fmla="*/ 8705 w 10000"/>
              <a:gd name="connsiteY63" fmla="*/ 4270 h 9852"/>
              <a:gd name="connsiteX64" fmla="*/ 8705 w 10000"/>
              <a:gd name="connsiteY64" fmla="*/ 4843 h 9852"/>
              <a:gd name="connsiteX65" fmla="*/ 8383 w 10000"/>
              <a:gd name="connsiteY65" fmla="*/ 5286 h 9852"/>
              <a:gd name="connsiteX66" fmla="*/ 8383 w 10000"/>
              <a:gd name="connsiteY66" fmla="*/ 5731 h 9852"/>
              <a:gd name="connsiteX67" fmla="*/ 8062 w 10000"/>
              <a:gd name="connsiteY67" fmla="*/ 6323 h 9852"/>
              <a:gd name="connsiteX68" fmla="*/ 7733 w 10000"/>
              <a:gd name="connsiteY68" fmla="*/ 6914 h 9852"/>
              <a:gd name="connsiteX69" fmla="*/ 7409 w 10000"/>
              <a:gd name="connsiteY69" fmla="*/ 7506 h 9852"/>
              <a:gd name="connsiteX70" fmla="*/ 6762 w 10000"/>
              <a:gd name="connsiteY70" fmla="*/ 7947 h 9852"/>
              <a:gd name="connsiteX71" fmla="*/ 6434 w 10000"/>
              <a:gd name="connsiteY71" fmla="*/ 8374 h 9852"/>
              <a:gd name="connsiteX72" fmla="*/ 5828 w 10000"/>
              <a:gd name="connsiteY72" fmla="*/ 8817 h 9852"/>
              <a:gd name="connsiteX73" fmla="*/ 5828 w 10000"/>
              <a:gd name="connsiteY73" fmla="*/ 8817 h 9852"/>
              <a:gd name="connsiteX0" fmla="*/ 5828 w 10000"/>
              <a:gd name="connsiteY0" fmla="*/ 8949 h 10000"/>
              <a:gd name="connsiteX1" fmla="*/ 5507 w 10000"/>
              <a:gd name="connsiteY1" fmla="*/ 9250 h 10000"/>
              <a:gd name="connsiteX2" fmla="*/ 5181 w 10000"/>
              <a:gd name="connsiteY2" fmla="*/ 9549 h 10000"/>
              <a:gd name="connsiteX3" fmla="*/ 4858 w 10000"/>
              <a:gd name="connsiteY3" fmla="*/ 9701 h 10000"/>
              <a:gd name="connsiteX4" fmla="*/ 4536 w 10000"/>
              <a:gd name="connsiteY4" fmla="*/ 985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50 h 10000"/>
              <a:gd name="connsiteX8" fmla="*/ 2919 w 10000"/>
              <a:gd name="connsiteY8" fmla="*/ 9850 h 10000"/>
              <a:gd name="connsiteX9" fmla="*/ 2919 w 10000"/>
              <a:gd name="connsiteY9" fmla="*/ 9549 h 10000"/>
              <a:gd name="connsiteX10" fmla="*/ 2919 w 10000"/>
              <a:gd name="connsiteY10" fmla="*/ 9400 h 10000"/>
              <a:gd name="connsiteX11" fmla="*/ 2919 w 10000"/>
              <a:gd name="connsiteY11" fmla="*/ 9100 h 10000"/>
              <a:gd name="connsiteX12" fmla="*/ 2592 w 10000"/>
              <a:gd name="connsiteY12" fmla="*/ 8799 h 10000"/>
              <a:gd name="connsiteX13" fmla="*/ 2265 w 10000"/>
              <a:gd name="connsiteY13" fmla="*/ 8500 h 10000"/>
              <a:gd name="connsiteX14" fmla="*/ 1292 w 10000"/>
              <a:gd name="connsiteY14" fmla="*/ 8218 h 10000"/>
              <a:gd name="connsiteX15" fmla="*/ 650 w 10000"/>
              <a:gd name="connsiteY15" fmla="*/ 7768 h 10000"/>
              <a:gd name="connsiteX16" fmla="*/ 328 w 10000"/>
              <a:gd name="connsiteY16" fmla="*/ 7619 h 10000"/>
              <a:gd name="connsiteX17" fmla="*/ 0 w 10000"/>
              <a:gd name="connsiteY17" fmla="*/ 7468 h 10000"/>
              <a:gd name="connsiteX18" fmla="*/ 0 w 10000"/>
              <a:gd name="connsiteY18" fmla="*/ 7317 h 10000"/>
              <a:gd name="connsiteX19" fmla="*/ 0 w 10000"/>
              <a:gd name="connsiteY19" fmla="*/ 7317 h 10000"/>
              <a:gd name="connsiteX20" fmla="*/ 650 w 10000"/>
              <a:gd name="connsiteY20" fmla="*/ 7317 h 10000"/>
              <a:gd name="connsiteX21" fmla="*/ 972 w 10000"/>
              <a:gd name="connsiteY21" fmla="*/ 7468 h 10000"/>
              <a:gd name="connsiteX22" fmla="*/ 1947 w 10000"/>
              <a:gd name="connsiteY22" fmla="*/ 7468 h 10000"/>
              <a:gd name="connsiteX23" fmla="*/ 2592 w 10000"/>
              <a:gd name="connsiteY23" fmla="*/ 7619 h 10000"/>
              <a:gd name="connsiteX24" fmla="*/ 3239 w 10000"/>
              <a:gd name="connsiteY24" fmla="*/ 7619 h 10000"/>
              <a:gd name="connsiteX25" fmla="*/ 3886 w 10000"/>
              <a:gd name="connsiteY25" fmla="*/ 7619 h 10000"/>
              <a:gd name="connsiteX26" fmla="*/ 4212 w 10000"/>
              <a:gd name="connsiteY26" fmla="*/ 7468 h 10000"/>
              <a:gd name="connsiteX27" fmla="*/ 4536 w 10000"/>
              <a:gd name="connsiteY27" fmla="*/ 7468 h 10000"/>
              <a:gd name="connsiteX28" fmla="*/ 4536 w 10000"/>
              <a:gd name="connsiteY28" fmla="*/ 7317 h 10000"/>
              <a:gd name="connsiteX29" fmla="*/ 4858 w 10000"/>
              <a:gd name="connsiteY29" fmla="*/ 7168 h 10000"/>
              <a:gd name="connsiteX30" fmla="*/ 4858 w 10000"/>
              <a:gd name="connsiteY30" fmla="*/ 6868 h 10000"/>
              <a:gd name="connsiteX31" fmla="*/ 4858 w 10000"/>
              <a:gd name="connsiteY31" fmla="*/ 6717 h 10000"/>
              <a:gd name="connsiteX32" fmla="*/ 5181 w 10000"/>
              <a:gd name="connsiteY32" fmla="*/ 6267 h 10000"/>
              <a:gd name="connsiteX33" fmla="*/ 5181 w 10000"/>
              <a:gd name="connsiteY33" fmla="*/ 5967 h 10000"/>
              <a:gd name="connsiteX34" fmla="*/ 5507 w 10000"/>
              <a:gd name="connsiteY34" fmla="*/ 5667 h 10000"/>
              <a:gd name="connsiteX35" fmla="*/ 5828 w 10000"/>
              <a:gd name="connsiteY35" fmla="*/ 4766 h 10000"/>
              <a:gd name="connsiteX36" fmla="*/ 5828 w 10000"/>
              <a:gd name="connsiteY36" fmla="*/ 4033 h 10000"/>
              <a:gd name="connsiteX37" fmla="*/ 6157 w 10000"/>
              <a:gd name="connsiteY37" fmla="*/ 3133 h 10000"/>
              <a:gd name="connsiteX38" fmla="*/ 6157 w 10000"/>
              <a:gd name="connsiteY38" fmla="*/ 2382 h 10000"/>
              <a:gd name="connsiteX39" fmla="*/ 6157 w 10000"/>
              <a:gd name="connsiteY39" fmla="*/ 2082 h 10000"/>
              <a:gd name="connsiteX40" fmla="*/ 6157 w 10000"/>
              <a:gd name="connsiteY40" fmla="*/ 1631 h 10000"/>
              <a:gd name="connsiteX41" fmla="*/ 6157 w 10000"/>
              <a:gd name="connsiteY41" fmla="*/ 1333 h 10000"/>
              <a:gd name="connsiteX42" fmla="*/ 5828 w 10000"/>
              <a:gd name="connsiteY42" fmla="*/ 1184 h 10000"/>
              <a:gd name="connsiteX43" fmla="*/ 5828 w 10000"/>
              <a:gd name="connsiteY43" fmla="*/ 901 h 10000"/>
              <a:gd name="connsiteX44" fmla="*/ 5828 w 10000"/>
              <a:gd name="connsiteY44" fmla="*/ 750 h 10000"/>
              <a:gd name="connsiteX45" fmla="*/ 5828 w 10000"/>
              <a:gd name="connsiteY45" fmla="*/ 601 h 10000"/>
              <a:gd name="connsiteX46" fmla="*/ 8705 w 10000"/>
              <a:gd name="connsiteY46" fmla="*/ 0 h 10000"/>
              <a:gd name="connsiteX47" fmla="*/ 9355 w 10000"/>
              <a:gd name="connsiteY47" fmla="*/ 300 h 10000"/>
              <a:gd name="connsiteX48" fmla="*/ 9676 w 10000"/>
              <a:gd name="connsiteY48" fmla="*/ 451 h 10000"/>
              <a:gd name="connsiteX49" fmla="*/ 10000 w 10000"/>
              <a:gd name="connsiteY49" fmla="*/ 451 h 10000"/>
              <a:gd name="connsiteX50" fmla="*/ 9676 w 10000"/>
              <a:gd name="connsiteY50" fmla="*/ 601 h 10000"/>
              <a:gd name="connsiteX51" fmla="*/ 9355 w 10000"/>
              <a:gd name="connsiteY51" fmla="*/ 750 h 10000"/>
              <a:gd name="connsiteX52" fmla="*/ 9355 w 10000"/>
              <a:gd name="connsiteY52" fmla="*/ 901 h 10000"/>
              <a:gd name="connsiteX53" fmla="*/ 9355 w 10000"/>
              <a:gd name="connsiteY53" fmla="*/ 1051 h 10000"/>
              <a:gd name="connsiteX54" fmla="*/ 9028 w 10000"/>
              <a:gd name="connsiteY54" fmla="*/ 1184 h 10000"/>
              <a:gd name="connsiteX55" fmla="*/ 9028 w 10000"/>
              <a:gd name="connsiteY55" fmla="*/ 1333 h 10000"/>
              <a:gd name="connsiteX56" fmla="*/ 9028 w 10000"/>
              <a:gd name="connsiteY56" fmla="*/ 1483 h 10000"/>
              <a:gd name="connsiteX57" fmla="*/ 9028 w 10000"/>
              <a:gd name="connsiteY57" fmla="*/ 1782 h 10000"/>
              <a:gd name="connsiteX58" fmla="*/ 9028 w 10000"/>
              <a:gd name="connsiteY58" fmla="*/ 2082 h 10000"/>
              <a:gd name="connsiteX59" fmla="*/ 9028 w 10000"/>
              <a:gd name="connsiteY59" fmla="*/ 2382 h 10000"/>
              <a:gd name="connsiteX60" fmla="*/ 8705 w 10000"/>
              <a:gd name="connsiteY60" fmla="*/ 3133 h 10000"/>
              <a:gd name="connsiteX61" fmla="*/ 8705 w 10000"/>
              <a:gd name="connsiteY61" fmla="*/ 3733 h 10000"/>
              <a:gd name="connsiteX62" fmla="*/ 8705 w 10000"/>
              <a:gd name="connsiteY62" fmla="*/ 4334 h 10000"/>
              <a:gd name="connsiteX63" fmla="*/ 8705 w 10000"/>
              <a:gd name="connsiteY63" fmla="*/ 4916 h 10000"/>
              <a:gd name="connsiteX64" fmla="*/ 8383 w 10000"/>
              <a:gd name="connsiteY64" fmla="*/ 5365 h 10000"/>
              <a:gd name="connsiteX65" fmla="*/ 8383 w 10000"/>
              <a:gd name="connsiteY65" fmla="*/ 5817 h 10000"/>
              <a:gd name="connsiteX66" fmla="*/ 8062 w 10000"/>
              <a:gd name="connsiteY66" fmla="*/ 6418 h 10000"/>
              <a:gd name="connsiteX67" fmla="*/ 7733 w 10000"/>
              <a:gd name="connsiteY67" fmla="*/ 7018 h 10000"/>
              <a:gd name="connsiteX68" fmla="*/ 7409 w 10000"/>
              <a:gd name="connsiteY68" fmla="*/ 7619 h 10000"/>
              <a:gd name="connsiteX69" fmla="*/ 6762 w 10000"/>
              <a:gd name="connsiteY69" fmla="*/ 8066 h 10000"/>
              <a:gd name="connsiteX70" fmla="*/ 6434 w 10000"/>
              <a:gd name="connsiteY70" fmla="*/ 8500 h 10000"/>
              <a:gd name="connsiteX71" fmla="*/ 5828 w 10000"/>
              <a:gd name="connsiteY71" fmla="*/ 8949 h 10000"/>
              <a:gd name="connsiteX72" fmla="*/ 5828 w 10000"/>
              <a:gd name="connsiteY72" fmla="*/ 8949 h 10000"/>
              <a:gd name="connsiteX0" fmla="*/ 5828 w 10000"/>
              <a:gd name="connsiteY0" fmla="*/ 8949 h 10000"/>
              <a:gd name="connsiteX1" fmla="*/ 5507 w 10000"/>
              <a:gd name="connsiteY1" fmla="*/ 9250 h 10000"/>
              <a:gd name="connsiteX2" fmla="*/ 5181 w 10000"/>
              <a:gd name="connsiteY2" fmla="*/ 9549 h 10000"/>
              <a:gd name="connsiteX3" fmla="*/ 4858 w 10000"/>
              <a:gd name="connsiteY3" fmla="*/ 9701 h 10000"/>
              <a:gd name="connsiteX4" fmla="*/ 4536 w 10000"/>
              <a:gd name="connsiteY4" fmla="*/ 985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50 h 10000"/>
              <a:gd name="connsiteX8" fmla="*/ 2919 w 10000"/>
              <a:gd name="connsiteY8" fmla="*/ 9850 h 10000"/>
              <a:gd name="connsiteX9" fmla="*/ 2919 w 10000"/>
              <a:gd name="connsiteY9" fmla="*/ 9549 h 10000"/>
              <a:gd name="connsiteX10" fmla="*/ 2919 w 10000"/>
              <a:gd name="connsiteY10" fmla="*/ 9400 h 10000"/>
              <a:gd name="connsiteX11" fmla="*/ 2919 w 10000"/>
              <a:gd name="connsiteY11" fmla="*/ 9100 h 10000"/>
              <a:gd name="connsiteX12" fmla="*/ 2592 w 10000"/>
              <a:gd name="connsiteY12" fmla="*/ 8799 h 10000"/>
              <a:gd name="connsiteX13" fmla="*/ 2265 w 10000"/>
              <a:gd name="connsiteY13" fmla="*/ 8500 h 10000"/>
              <a:gd name="connsiteX14" fmla="*/ 1292 w 10000"/>
              <a:gd name="connsiteY14" fmla="*/ 8218 h 10000"/>
              <a:gd name="connsiteX15" fmla="*/ 650 w 10000"/>
              <a:gd name="connsiteY15" fmla="*/ 7768 h 10000"/>
              <a:gd name="connsiteX16" fmla="*/ 328 w 10000"/>
              <a:gd name="connsiteY16" fmla="*/ 7619 h 10000"/>
              <a:gd name="connsiteX17" fmla="*/ 0 w 10000"/>
              <a:gd name="connsiteY17" fmla="*/ 7468 h 10000"/>
              <a:gd name="connsiteX18" fmla="*/ 0 w 10000"/>
              <a:gd name="connsiteY18" fmla="*/ 7317 h 10000"/>
              <a:gd name="connsiteX19" fmla="*/ 0 w 10000"/>
              <a:gd name="connsiteY19" fmla="*/ 7317 h 10000"/>
              <a:gd name="connsiteX20" fmla="*/ 650 w 10000"/>
              <a:gd name="connsiteY20" fmla="*/ 7317 h 10000"/>
              <a:gd name="connsiteX21" fmla="*/ 972 w 10000"/>
              <a:gd name="connsiteY21" fmla="*/ 7468 h 10000"/>
              <a:gd name="connsiteX22" fmla="*/ 1947 w 10000"/>
              <a:gd name="connsiteY22" fmla="*/ 7468 h 10000"/>
              <a:gd name="connsiteX23" fmla="*/ 2592 w 10000"/>
              <a:gd name="connsiteY23" fmla="*/ 7619 h 10000"/>
              <a:gd name="connsiteX24" fmla="*/ 3239 w 10000"/>
              <a:gd name="connsiteY24" fmla="*/ 7619 h 10000"/>
              <a:gd name="connsiteX25" fmla="*/ 3886 w 10000"/>
              <a:gd name="connsiteY25" fmla="*/ 7619 h 10000"/>
              <a:gd name="connsiteX26" fmla="*/ 4212 w 10000"/>
              <a:gd name="connsiteY26" fmla="*/ 7468 h 10000"/>
              <a:gd name="connsiteX27" fmla="*/ 4536 w 10000"/>
              <a:gd name="connsiteY27" fmla="*/ 7468 h 10000"/>
              <a:gd name="connsiteX28" fmla="*/ 4536 w 10000"/>
              <a:gd name="connsiteY28" fmla="*/ 7317 h 10000"/>
              <a:gd name="connsiteX29" fmla="*/ 4858 w 10000"/>
              <a:gd name="connsiteY29" fmla="*/ 7168 h 10000"/>
              <a:gd name="connsiteX30" fmla="*/ 4858 w 10000"/>
              <a:gd name="connsiteY30" fmla="*/ 6868 h 10000"/>
              <a:gd name="connsiteX31" fmla="*/ 4858 w 10000"/>
              <a:gd name="connsiteY31" fmla="*/ 6717 h 10000"/>
              <a:gd name="connsiteX32" fmla="*/ 5181 w 10000"/>
              <a:gd name="connsiteY32" fmla="*/ 6267 h 10000"/>
              <a:gd name="connsiteX33" fmla="*/ 5181 w 10000"/>
              <a:gd name="connsiteY33" fmla="*/ 5967 h 10000"/>
              <a:gd name="connsiteX34" fmla="*/ 5507 w 10000"/>
              <a:gd name="connsiteY34" fmla="*/ 5667 h 10000"/>
              <a:gd name="connsiteX35" fmla="*/ 5828 w 10000"/>
              <a:gd name="connsiteY35" fmla="*/ 4766 h 10000"/>
              <a:gd name="connsiteX36" fmla="*/ 5828 w 10000"/>
              <a:gd name="connsiteY36" fmla="*/ 4033 h 10000"/>
              <a:gd name="connsiteX37" fmla="*/ 6157 w 10000"/>
              <a:gd name="connsiteY37" fmla="*/ 3133 h 10000"/>
              <a:gd name="connsiteX38" fmla="*/ 6157 w 10000"/>
              <a:gd name="connsiteY38" fmla="*/ 2382 h 10000"/>
              <a:gd name="connsiteX39" fmla="*/ 6157 w 10000"/>
              <a:gd name="connsiteY39" fmla="*/ 2082 h 10000"/>
              <a:gd name="connsiteX40" fmla="*/ 6157 w 10000"/>
              <a:gd name="connsiteY40" fmla="*/ 1631 h 10000"/>
              <a:gd name="connsiteX41" fmla="*/ 6157 w 10000"/>
              <a:gd name="connsiteY41" fmla="*/ 1333 h 10000"/>
              <a:gd name="connsiteX42" fmla="*/ 5828 w 10000"/>
              <a:gd name="connsiteY42" fmla="*/ 1184 h 10000"/>
              <a:gd name="connsiteX43" fmla="*/ 5828 w 10000"/>
              <a:gd name="connsiteY43" fmla="*/ 901 h 10000"/>
              <a:gd name="connsiteX44" fmla="*/ 5828 w 10000"/>
              <a:gd name="connsiteY44" fmla="*/ 601 h 10000"/>
              <a:gd name="connsiteX45" fmla="*/ 8705 w 10000"/>
              <a:gd name="connsiteY45" fmla="*/ 0 h 10000"/>
              <a:gd name="connsiteX46" fmla="*/ 9355 w 10000"/>
              <a:gd name="connsiteY46" fmla="*/ 300 h 10000"/>
              <a:gd name="connsiteX47" fmla="*/ 9676 w 10000"/>
              <a:gd name="connsiteY47" fmla="*/ 451 h 10000"/>
              <a:gd name="connsiteX48" fmla="*/ 10000 w 10000"/>
              <a:gd name="connsiteY48" fmla="*/ 451 h 10000"/>
              <a:gd name="connsiteX49" fmla="*/ 9676 w 10000"/>
              <a:gd name="connsiteY49" fmla="*/ 601 h 10000"/>
              <a:gd name="connsiteX50" fmla="*/ 9355 w 10000"/>
              <a:gd name="connsiteY50" fmla="*/ 750 h 10000"/>
              <a:gd name="connsiteX51" fmla="*/ 9355 w 10000"/>
              <a:gd name="connsiteY51" fmla="*/ 901 h 10000"/>
              <a:gd name="connsiteX52" fmla="*/ 9355 w 10000"/>
              <a:gd name="connsiteY52" fmla="*/ 1051 h 10000"/>
              <a:gd name="connsiteX53" fmla="*/ 9028 w 10000"/>
              <a:gd name="connsiteY53" fmla="*/ 1184 h 10000"/>
              <a:gd name="connsiteX54" fmla="*/ 9028 w 10000"/>
              <a:gd name="connsiteY54" fmla="*/ 1333 h 10000"/>
              <a:gd name="connsiteX55" fmla="*/ 9028 w 10000"/>
              <a:gd name="connsiteY55" fmla="*/ 1483 h 10000"/>
              <a:gd name="connsiteX56" fmla="*/ 9028 w 10000"/>
              <a:gd name="connsiteY56" fmla="*/ 1782 h 10000"/>
              <a:gd name="connsiteX57" fmla="*/ 9028 w 10000"/>
              <a:gd name="connsiteY57" fmla="*/ 2082 h 10000"/>
              <a:gd name="connsiteX58" fmla="*/ 9028 w 10000"/>
              <a:gd name="connsiteY58" fmla="*/ 2382 h 10000"/>
              <a:gd name="connsiteX59" fmla="*/ 8705 w 10000"/>
              <a:gd name="connsiteY59" fmla="*/ 3133 h 10000"/>
              <a:gd name="connsiteX60" fmla="*/ 8705 w 10000"/>
              <a:gd name="connsiteY60" fmla="*/ 3733 h 10000"/>
              <a:gd name="connsiteX61" fmla="*/ 8705 w 10000"/>
              <a:gd name="connsiteY61" fmla="*/ 4334 h 10000"/>
              <a:gd name="connsiteX62" fmla="*/ 8705 w 10000"/>
              <a:gd name="connsiteY62" fmla="*/ 4916 h 10000"/>
              <a:gd name="connsiteX63" fmla="*/ 8383 w 10000"/>
              <a:gd name="connsiteY63" fmla="*/ 5365 h 10000"/>
              <a:gd name="connsiteX64" fmla="*/ 8383 w 10000"/>
              <a:gd name="connsiteY64" fmla="*/ 5817 h 10000"/>
              <a:gd name="connsiteX65" fmla="*/ 8062 w 10000"/>
              <a:gd name="connsiteY65" fmla="*/ 6418 h 10000"/>
              <a:gd name="connsiteX66" fmla="*/ 7733 w 10000"/>
              <a:gd name="connsiteY66" fmla="*/ 7018 h 10000"/>
              <a:gd name="connsiteX67" fmla="*/ 7409 w 10000"/>
              <a:gd name="connsiteY67" fmla="*/ 7619 h 10000"/>
              <a:gd name="connsiteX68" fmla="*/ 6762 w 10000"/>
              <a:gd name="connsiteY68" fmla="*/ 8066 h 10000"/>
              <a:gd name="connsiteX69" fmla="*/ 6434 w 10000"/>
              <a:gd name="connsiteY69" fmla="*/ 8500 h 10000"/>
              <a:gd name="connsiteX70" fmla="*/ 5828 w 10000"/>
              <a:gd name="connsiteY70" fmla="*/ 8949 h 10000"/>
              <a:gd name="connsiteX71" fmla="*/ 5828 w 10000"/>
              <a:gd name="connsiteY71" fmla="*/ 8949 h 10000"/>
              <a:gd name="connsiteX0" fmla="*/ 5828 w 10000"/>
              <a:gd name="connsiteY0" fmla="*/ 8949 h 10000"/>
              <a:gd name="connsiteX1" fmla="*/ 5507 w 10000"/>
              <a:gd name="connsiteY1" fmla="*/ 9250 h 10000"/>
              <a:gd name="connsiteX2" fmla="*/ 5181 w 10000"/>
              <a:gd name="connsiteY2" fmla="*/ 9549 h 10000"/>
              <a:gd name="connsiteX3" fmla="*/ 4858 w 10000"/>
              <a:gd name="connsiteY3" fmla="*/ 9701 h 10000"/>
              <a:gd name="connsiteX4" fmla="*/ 4536 w 10000"/>
              <a:gd name="connsiteY4" fmla="*/ 985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50 h 10000"/>
              <a:gd name="connsiteX8" fmla="*/ 2919 w 10000"/>
              <a:gd name="connsiteY8" fmla="*/ 9850 h 10000"/>
              <a:gd name="connsiteX9" fmla="*/ 2919 w 10000"/>
              <a:gd name="connsiteY9" fmla="*/ 9549 h 10000"/>
              <a:gd name="connsiteX10" fmla="*/ 2919 w 10000"/>
              <a:gd name="connsiteY10" fmla="*/ 9400 h 10000"/>
              <a:gd name="connsiteX11" fmla="*/ 2919 w 10000"/>
              <a:gd name="connsiteY11" fmla="*/ 9100 h 10000"/>
              <a:gd name="connsiteX12" fmla="*/ 2592 w 10000"/>
              <a:gd name="connsiteY12" fmla="*/ 8799 h 10000"/>
              <a:gd name="connsiteX13" fmla="*/ 2265 w 10000"/>
              <a:gd name="connsiteY13" fmla="*/ 8500 h 10000"/>
              <a:gd name="connsiteX14" fmla="*/ 1292 w 10000"/>
              <a:gd name="connsiteY14" fmla="*/ 8218 h 10000"/>
              <a:gd name="connsiteX15" fmla="*/ 650 w 10000"/>
              <a:gd name="connsiteY15" fmla="*/ 7768 h 10000"/>
              <a:gd name="connsiteX16" fmla="*/ 328 w 10000"/>
              <a:gd name="connsiteY16" fmla="*/ 7619 h 10000"/>
              <a:gd name="connsiteX17" fmla="*/ 0 w 10000"/>
              <a:gd name="connsiteY17" fmla="*/ 7468 h 10000"/>
              <a:gd name="connsiteX18" fmla="*/ 0 w 10000"/>
              <a:gd name="connsiteY18" fmla="*/ 7317 h 10000"/>
              <a:gd name="connsiteX19" fmla="*/ 0 w 10000"/>
              <a:gd name="connsiteY19" fmla="*/ 7317 h 10000"/>
              <a:gd name="connsiteX20" fmla="*/ 650 w 10000"/>
              <a:gd name="connsiteY20" fmla="*/ 7317 h 10000"/>
              <a:gd name="connsiteX21" fmla="*/ 972 w 10000"/>
              <a:gd name="connsiteY21" fmla="*/ 7468 h 10000"/>
              <a:gd name="connsiteX22" fmla="*/ 1947 w 10000"/>
              <a:gd name="connsiteY22" fmla="*/ 7468 h 10000"/>
              <a:gd name="connsiteX23" fmla="*/ 2592 w 10000"/>
              <a:gd name="connsiteY23" fmla="*/ 7619 h 10000"/>
              <a:gd name="connsiteX24" fmla="*/ 3239 w 10000"/>
              <a:gd name="connsiteY24" fmla="*/ 7619 h 10000"/>
              <a:gd name="connsiteX25" fmla="*/ 3886 w 10000"/>
              <a:gd name="connsiteY25" fmla="*/ 7619 h 10000"/>
              <a:gd name="connsiteX26" fmla="*/ 4212 w 10000"/>
              <a:gd name="connsiteY26" fmla="*/ 7468 h 10000"/>
              <a:gd name="connsiteX27" fmla="*/ 4536 w 10000"/>
              <a:gd name="connsiteY27" fmla="*/ 7468 h 10000"/>
              <a:gd name="connsiteX28" fmla="*/ 4536 w 10000"/>
              <a:gd name="connsiteY28" fmla="*/ 7317 h 10000"/>
              <a:gd name="connsiteX29" fmla="*/ 4858 w 10000"/>
              <a:gd name="connsiteY29" fmla="*/ 7168 h 10000"/>
              <a:gd name="connsiteX30" fmla="*/ 4858 w 10000"/>
              <a:gd name="connsiteY30" fmla="*/ 6868 h 10000"/>
              <a:gd name="connsiteX31" fmla="*/ 4858 w 10000"/>
              <a:gd name="connsiteY31" fmla="*/ 6717 h 10000"/>
              <a:gd name="connsiteX32" fmla="*/ 5181 w 10000"/>
              <a:gd name="connsiteY32" fmla="*/ 6267 h 10000"/>
              <a:gd name="connsiteX33" fmla="*/ 5181 w 10000"/>
              <a:gd name="connsiteY33" fmla="*/ 5967 h 10000"/>
              <a:gd name="connsiteX34" fmla="*/ 5507 w 10000"/>
              <a:gd name="connsiteY34" fmla="*/ 5667 h 10000"/>
              <a:gd name="connsiteX35" fmla="*/ 5828 w 10000"/>
              <a:gd name="connsiteY35" fmla="*/ 4766 h 10000"/>
              <a:gd name="connsiteX36" fmla="*/ 5828 w 10000"/>
              <a:gd name="connsiteY36" fmla="*/ 4033 h 10000"/>
              <a:gd name="connsiteX37" fmla="*/ 6157 w 10000"/>
              <a:gd name="connsiteY37" fmla="*/ 3133 h 10000"/>
              <a:gd name="connsiteX38" fmla="*/ 6157 w 10000"/>
              <a:gd name="connsiteY38" fmla="*/ 2382 h 10000"/>
              <a:gd name="connsiteX39" fmla="*/ 6157 w 10000"/>
              <a:gd name="connsiteY39" fmla="*/ 2082 h 10000"/>
              <a:gd name="connsiteX40" fmla="*/ 6157 w 10000"/>
              <a:gd name="connsiteY40" fmla="*/ 1631 h 10000"/>
              <a:gd name="connsiteX41" fmla="*/ 6157 w 10000"/>
              <a:gd name="connsiteY41" fmla="*/ 1333 h 10000"/>
              <a:gd name="connsiteX42" fmla="*/ 5828 w 10000"/>
              <a:gd name="connsiteY42" fmla="*/ 1184 h 10000"/>
              <a:gd name="connsiteX43" fmla="*/ 5828 w 10000"/>
              <a:gd name="connsiteY43" fmla="*/ 901 h 10000"/>
              <a:gd name="connsiteX44" fmla="*/ 8705 w 10000"/>
              <a:gd name="connsiteY44" fmla="*/ 0 h 10000"/>
              <a:gd name="connsiteX45" fmla="*/ 9355 w 10000"/>
              <a:gd name="connsiteY45" fmla="*/ 300 h 10000"/>
              <a:gd name="connsiteX46" fmla="*/ 9676 w 10000"/>
              <a:gd name="connsiteY46" fmla="*/ 451 h 10000"/>
              <a:gd name="connsiteX47" fmla="*/ 10000 w 10000"/>
              <a:gd name="connsiteY47" fmla="*/ 451 h 10000"/>
              <a:gd name="connsiteX48" fmla="*/ 9676 w 10000"/>
              <a:gd name="connsiteY48" fmla="*/ 601 h 10000"/>
              <a:gd name="connsiteX49" fmla="*/ 9355 w 10000"/>
              <a:gd name="connsiteY49" fmla="*/ 750 h 10000"/>
              <a:gd name="connsiteX50" fmla="*/ 9355 w 10000"/>
              <a:gd name="connsiteY50" fmla="*/ 901 h 10000"/>
              <a:gd name="connsiteX51" fmla="*/ 9355 w 10000"/>
              <a:gd name="connsiteY51" fmla="*/ 1051 h 10000"/>
              <a:gd name="connsiteX52" fmla="*/ 9028 w 10000"/>
              <a:gd name="connsiteY52" fmla="*/ 1184 h 10000"/>
              <a:gd name="connsiteX53" fmla="*/ 9028 w 10000"/>
              <a:gd name="connsiteY53" fmla="*/ 1333 h 10000"/>
              <a:gd name="connsiteX54" fmla="*/ 9028 w 10000"/>
              <a:gd name="connsiteY54" fmla="*/ 1483 h 10000"/>
              <a:gd name="connsiteX55" fmla="*/ 9028 w 10000"/>
              <a:gd name="connsiteY55" fmla="*/ 1782 h 10000"/>
              <a:gd name="connsiteX56" fmla="*/ 9028 w 10000"/>
              <a:gd name="connsiteY56" fmla="*/ 2082 h 10000"/>
              <a:gd name="connsiteX57" fmla="*/ 9028 w 10000"/>
              <a:gd name="connsiteY57" fmla="*/ 2382 h 10000"/>
              <a:gd name="connsiteX58" fmla="*/ 8705 w 10000"/>
              <a:gd name="connsiteY58" fmla="*/ 3133 h 10000"/>
              <a:gd name="connsiteX59" fmla="*/ 8705 w 10000"/>
              <a:gd name="connsiteY59" fmla="*/ 3733 h 10000"/>
              <a:gd name="connsiteX60" fmla="*/ 8705 w 10000"/>
              <a:gd name="connsiteY60" fmla="*/ 4334 h 10000"/>
              <a:gd name="connsiteX61" fmla="*/ 8705 w 10000"/>
              <a:gd name="connsiteY61" fmla="*/ 4916 h 10000"/>
              <a:gd name="connsiteX62" fmla="*/ 8383 w 10000"/>
              <a:gd name="connsiteY62" fmla="*/ 5365 h 10000"/>
              <a:gd name="connsiteX63" fmla="*/ 8383 w 10000"/>
              <a:gd name="connsiteY63" fmla="*/ 5817 h 10000"/>
              <a:gd name="connsiteX64" fmla="*/ 8062 w 10000"/>
              <a:gd name="connsiteY64" fmla="*/ 6418 h 10000"/>
              <a:gd name="connsiteX65" fmla="*/ 7733 w 10000"/>
              <a:gd name="connsiteY65" fmla="*/ 7018 h 10000"/>
              <a:gd name="connsiteX66" fmla="*/ 7409 w 10000"/>
              <a:gd name="connsiteY66" fmla="*/ 7619 h 10000"/>
              <a:gd name="connsiteX67" fmla="*/ 6762 w 10000"/>
              <a:gd name="connsiteY67" fmla="*/ 8066 h 10000"/>
              <a:gd name="connsiteX68" fmla="*/ 6434 w 10000"/>
              <a:gd name="connsiteY68" fmla="*/ 8500 h 10000"/>
              <a:gd name="connsiteX69" fmla="*/ 5828 w 10000"/>
              <a:gd name="connsiteY69" fmla="*/ 8949 h 10000"/>
              <a:gd name="connsiteX70" fmla="*/ 5828 w 10000"/>
              <a:gd name="connsiteY70" fmla="*/ 8949 h 10000"/>
              <a:gd name="connsiteX0" fmla="*/ 5828 w 10000"/>
              <a:gd name="connsiteY0" fmla="*/ 8949 h 10000"/>
              <a:gd name="connsiteX1" fmla="*/ 5507 w 10000"/>
              <a:gd name="connsiteY1" fmla="*/ 9250 h 10000"/>
              <a:gd name="connsiteX2" fmla="*/ 5181 w 10000"/>
              <a:gd name="connsiteY2" fmla="*/ 9549 h 10000"/>
              <a:gd name="connsiteX3" fmla="*/ 4858 w 10000"/>
              <a:gd name="connsiteY3" fmla="*/ 9701 h 10000"/>
              <a:gd name="connsiteX4" fmla="*/ 4536 w 10000"/>
              <a:gd name="connsiteY4" fmla="*/ 985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50 h 10000"/>
              <a:gd name="connsiteX8" fmla="*/ 2919 w 10000"/>
              <a:gd name="connsiteY8" fmla="*/ 9850 h 10000"/>
              <a:gd name="connsiteX9" fmla="*/ 2919 w 10000"/>
              <a:gd name="connsiteY9" fmla="*/ 9549 h 10000"/>
              <a:gd name="connsiteX10" fmla="*/ 2919 w 10000"/>
              <a:gd name="connsiteY10" fmla="*/ 9400 h 10000"/>
              <a:gd name="connsiteX11" fmla="*/ 2919 w 10000"/>
              <a:gd name="connsiteY11" fmla="*/ 9100 h 10000"/>
              <a:gd name="connsiteX12" fmla="*/ 2592 w 10000"/>
              <a:gd name="connsiteY12" fmla="*/ 8799 h 10000"/>
              <a:gd name="connsiteX13" fmla="*/ 2265 w 10000"/>
              <a:gd name="connsiteY13" fmla="*/ 8500 h 10000"/>
              <a:gd name="connsiteX14" fmla="*/ 1292 w 10000"/>
              <a:gd name="connsiteY14" fmla="*/ 8218 h 10000"/>
              <a:gd name="connsiteX15" fmla="*/ 650 w 10000"/>
              <a:gd name="connsiteY15" fmla="*/ 7768 h 10000"/>
              <a:gd name="connsiteX16" fmla="*/ 328 w 10000"/>
              <a:gd name="connsiteY16" fmla="*/ 7619 h 10000"/>
              <a:gd name="connsiteX17" fmla="*/ 0 w 10000"/>
              <a:gd name="connsiteY17" fmla="*/ 7468 h 10000"/>
              <a:gd name="connsiteX18" fmla="*/ 0 w 10000"/>
              <a:gd name="connsiteY18" fmla="*/ 7317 h 10000"/>
              <a:gd name="connsiteX19" fmla="*/ 0 w 10000"/>
              <a:gd name="connsiteY19" fmla="*/ 7317 h 10000"/>
              <a:gd name="connsiteX20" fmla="*/ 650 w 10000"/>
              <a:gd name="connsiteY20" fmla="*/ 7317 h 10000"/>
              <a:gd name="connsiteX21" fmla="*/ 972 w 10000"/>
              <a:gd name="connsiteY21" fmla="*/ 7468 h 10000"/>
              <a:gd name="connsiteX22" fmla="*/ 1947 w 10000"/>
              <a:gd name="connsiteY22" fmla="*/ 7468 h 10000"/>
              <a:gd name="connsiteX23" fmla="*/ 2592 w 10000"/>
              <a:gd name="connsiteY23" fmla="*/ 7619 h 10000"/>
              <a:gd name="connsiteX24" fmla="*/ 3239 w 10000"/>
              <a:gd name="connsiteY24" fmla="*/ 7619 h 10000"/>
              <a:gd name="connsiteX25" fmla="*/ 3886 w 10000"/>
              <a:gd name="connsiteY25" fmla="*/ 7619 h 10000"/>
              <a:gd name="connsiteX26" fmla="*/ 4212 w 10000"/>
              <a:gd name="connsiteY26" fmla="*/ 7468 h 10000"/>
              <a:gd name="connsiteX27" fmla="*/ 4536 w 10000"/>
              <a:gd name="connsiteY27" fmla="*/ 7468 h 10000"/>
              <a:gd name="connsiteX28" fmla="*/ 4536 w 10000"/>
              <a:gd name="connsiteY28" fmla="*/ 7317 h 10000"/>
              <a:gd name="connsiteX29" fmla="*/ 4858 w 10000"/>
              <a:gd name="connsiteY29" fmla="*/ 7168 h 10000"/>
              <a:gd name="connsiteX30" fmla="*/ 4858 w 10000"/>
              <a:gd name="connsiteY30" fmla="*/ 6868 h 10000"/>
              <a:gd name="connsiteX31" fmla="*/ 4858 w 10000"/>
              <a:gd name="connsiteY31" fmla="*/ 6717 h 10000"/>
              <a:gd name="connsiteX32" fmla="*/ 5181 w 10000"/>
              <a:gd name="connsiteY32" fmla="*/ 6267 h 10000"/>
              <a:gd name="connsiteX33" fmla="*/ 5181 w 10000"/>
              <a:gd name="connsiteY33" fmla="*/ 5967 h 10000"/>
              <a:gd name="connsiteX34" fmla="*/ 5507 w 10000"/>
              <a:gd name="connsiteY34" fmla="*/ 5667 h 10000"/>
              <a:gd name="connsiteX35" fmla="*/ 5828 w 10000"/>
              <a:gd name="connsiteY35" fmla="*/ 4766 h 10000"/>
              <a:gd name="connsiteX36" fmla="*/ 5828 w 10000"/>
              <a:gd name="connsiteY36" fmla="*/ 4033 h 10000"/>
              <a:gd name="connsiteX37" fmla="*/ 6157 w 10000"/>
              <a:gd name="connsiteY37" fmla="*/ 3133 h 10000"/>
              <a:gd name="connsiteX38" fmla="*/ 6157 w 10000"/>
              <a:gd name="connsiteY38" fmla="*/ 2382 h 10000"/>
              <a:gd name="connsiteX39" fmla="*/ 6157 w 10000"/>
              <a:gd name="connsiteY39" fmla="*/ 2082 h 10000"/>
              <a:gd name="connsiteX40" fmla="*/ 6157 w 10000"/>
              <a:gd name="connsiteY40" fmla="*/ 1631 h 10000"/>
              <a:gd name="connsiteX41" fmla="*/ 6157 w 10000"/>
              <a:gd name="connsiteY41" fmla="*/ 1333 h 10000"/>
              <a:gd name="connsiteX42" fmla="*/ 5828 w 10000"/>
              <a:gd name="connsiteY42" fmla="*/ 1184 h 10000"/>
              <a:gd name="connsiteX43" fmla="*/ 8705 w 10000"/>
              <a:gd name="connsiteY43" fmla="*/ 0 h 10000"/>
              <a:gd name="connsiteX44" fmla="*/ 9355 w 10000"/>
              <a:gd name="connsiteY44" fmla="*/ 300 h 10000"/>
              <a:gd name="connsiteX45" fmla="*/ 9676 w 10000"/>
              <a:gd name="connsiteY45" fmla="*/ 451 h 10000"/>
              <a:gd name="connsiteX46" fmla="*/ 10000 w 10000"/>
              <a:gd name="connsiteY46" fmla="*/ 451 h 10000"/>
              <a:gd name="connsiteX47" fmla="*/ 9676 w 10000"/>
              <a:gd name="connsiteY47" fmla="*/ 601 h 10000"/>
              <a:gd name="connsiteX48" fmla="*/ 9355 w 10000"/>
              <a:gd name="connsiteY48" fmla="*/ 750 h 10000"/>
              <a:gd name="connsiteX49" fmla="*/ 9355 w 10000"/>
              <a:gd name="connsiteY49" fmla="*/ 901 h 10000"/>
              <a:gd name="connsiteX50" fmla="*/ 9355 w 10000"/>
              <a:gd name="connsiteY50" fmla="*/ 1051 h 10000"/>
              <a:gd name="connsiteX51" fmla="*/ 9028 w 10000"/>
              <a:gd name="connsiteY51" fmla="*/ 1184 h 10000"/>
              <a:gd name="connsiteX52" fmla="*/ 9028 w 10000"/>
              <a:gd name="connsiteY52" fmla="*/ 1333 h 10000"/>
              <a:gd name="connsiteX53" fmla="*/ 9028 w 10000"/>
              <a:gd name="connsiteY53" fmla="*/ 1483 h 10000"/>
              <a:gd name="connsiteX54" fmla="*/ 9028 w 10000"/>
              <a:gd name="connsiteY54" fmla="*/ 1782 h 10000"/>
              <a:gd name="connsiteX55" fmla="*/ 9028 w 10000"/>
              <a:gd name="connsiteY55" fmla="*/ 2082 h 10000"/>
              <a:gd name="connsiteX56" fmla="*/ 9028 w 10000"/>
              <a:gd name="connsiteY56" fmla="*/ 2382 h 10000"/>
              <a:gd name="connsiteX57" fmla="*/ 8705 w 10000"/>
              <a:gd name="connsiteY57" fmla="*/ 3133 h 10000"/>
              <a:gd name="connsiteX58" fmla="*/ 8705 w 10000"/>
              <a:gd name="connsiteY58" fmla="*/ 3733 h 10000"/>
              <a:gd name="connsiteX59" fmla="*/ 8705 w 10000"/>
              <a:gd name="connsiteY59" fmla="*/ 4334 h 10000"/>
              <a:gd name="connsiteX60" fmla="*/ 8705 w 10000"/>
              <a:gd name="connsiteY60" fmla="*/ 4916 h 10000"/>
              <a:gd name="connsiteX61" fmla="*/ 8383 w 10000"/>
              <a:gd name="connsiteY61" fmla="*/ 5365 h 10000"/>
              <a:gd name="connsiteX62" fmla="*/ 8383 w 10000"/>
              <a:gd name="connsiteY62" fmla="*/ 5817 h 10000"/>
              <a:gd name="connsiteX63" fmla="*/ 8062 w 10000"/>
              <a:gd name="connsiteY63" fmla="*/ 6418 h 10000"/>
              <a:gd name="connsiteX64" fmla="*/ 7733 w 10000"/>
              <a:gd name="connsiteY64" fmla="*/ 7018 h 10000"/>
              <a:gd name="connsiteX65" fmla="*/ 7409 w 10000"/>
              <a:gd name="connsiteY65" fmla="*/ 7619 h 10000"/>
              <a:gd name="connsiteX66" fmla="*/ 6762 w 10000"/>
              <a:gd name="connsiteY66" fmla="*/ 8066 h 10000"/>
              <a:gd name="connsiteX67" fmla="*/ 6434 w 10000"/>
              <a:gd name="connsiteY67" fmla="*/ 8500 h 10000"/>
              <a:gd name="connsiteX68" fmla="*/ 5828 w 10000"/>
              <a:gd name="connsiteY68" fmla="*/ 8949 h 10000"/>
              <a:gd name="connsiteX69" fmla="*/ 5828 w 10000"/>
              <a:gd name="connsiteY69" fmla="*/ 8949 h 10000"/>
              <a:gd name="connsiteX0" fmla="*/ 5828 w 10000"/>
              <a:gd name="connsiteY0" fmla="*/ 8949 h 10000"/>
              <a:gd name="connsiteX1" fmla="*/ 5507 w 10000"/>
              <a:gd name="connsiteY1" fmla="*/ 9250 h 10000"/>
              <a:gd name="connsiteX2" fmla="*/ 5181 w 10000"/>
              <a:gd name="connsiteY2" fmla="*/ 9549 h 10000"/>
              <a:gd name="connsiteX3" fmla="*/ 4858 w 10000"/>
              <a:gd name="connsiteY3" fmla="*/ 9701 h 10000"/>
              <a:gd name="connsiteX4" fmla="*/ 4536 w 10000"/>
              <a:gd name="connsiteY4" fmla="*/ 985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50 h 10000"/>
              <a:gd name="connsiteX8" fmla="*/ 2919 w 10000"/>
              <a:gd name="connsiteY8" fmla="*/ 9850 h 10000"/>
              <a:gd name="connsiteX9" fmla="*/ 2919 w 10000"/>
              <a:gd name="connsiteY9" fmla="*/ 9549 h 10000"/>
              <a:gd name="connsiteX10" fmla="*/ 2919 w 10000"/>
              <a:gd name="connsiteY10" fmla="*/ 9400 h 10000"/>
              <a:gd name="connsiteX11" fmla="*/ 2919 w 10000"/>
              <a:gd name="connsiteY11" fmla="*/ 9100 h 10000"/>
              <a:gd name="connsiteX12" fmla="*/ 2592 w 10000"/>
              <a:gd name="connsiteY12" fmla="*/ 8799 h 10000"/>
              <a:gd name="connsiteX13" fmla="*/ 2265 w 10000"/>
              <a:gd name="connsiteY13" fmla="*/ 8500 h 10000"/>
              <a:gd name="connsiteX14" fmla="*/ 1292 w 10000"/>
              <a:gd name="connsiteY14" fmla="*/ 8218 h 10000"/>
              <a:gd name="connsiteX15" fmla="*/ 650 w 10000"/>
              <a:gd name="connsiteY15" fmla="*/ 7768 h 10000"/>
              <a:gd name="connsiteX16" fmla="*/ 328 w 10000"/>
              <a:gd name="connsiteY16" fmla="*/ 7619 h 10000"/>
              <a:gd name="connsiteX17" fmla="*/ 0 w 10000"/>
              <a:gd name="connsiteY17" fmla="*/ 7468 h 10000"/>
              <a:gd name="connsiteX18" fmla="*/ 0 w 10000"/>
              <a:gd name="connsiteY18" fmla="*/ 7317 h 10000"/>
              <a:gd name="connsiteX19" fmla="*/ 0 w 10000"/>
              <a:gd name="connsiteY19" fmla="*/ 7317 h 10000"/>
              <a:gd name="connsiteX20" fmla="*/ 650 w 10000"/>
              <a:gd name="connsiteY20" fmla="*/ 7317 h 10000"/>
              <a:gd name="connsiteX21" fmla="*/ 972 w 10000"/>
              <a:gd name="connsiteY21" fmla="*/ 7468 h 10000"/>
              <a:gd name="connsiteX22" fmla="*/ 1947 w 10000"/>
              <a:gd name="connsiteY22" fmla="*/ 7468 h 10000"/>
              <a:gd name="connsiteX23" fmla="*/ 2592 w 10000"/>
              <a:gd name="connsiteY23" fmla="*/ 7619 h 10000"/>
              <a:gd name="connsiteX24" fmla="*/ 3239 w 10000"/>
              <a:gd name="connsiteY24" fmla="*/ 7619 h 10000"/>
              <a:gd name="connsiteX25" fmla="*/ 3886 w 10000"/>
              <a:gd name="connsiteY25" fmla="*/ 7619 h 10000"/>
              <a:gd name="connsiteX26" fmla="*/ 4212 w 10000"/>
              <a:gd name="connsiteY26" fmla="*/ 7468 h 10000"/>
              <a:gd name="connsiteX27" fmla="*/ 4536 w 10000"/>
              <a:gd name="connsiteY27" fmla="*/ 7468 h 10000"/>
              <a:gd name="connsiteX28" fmla="*/ 4536 w 10000"/>
              <a:gd name="connsiteY28" fmla="*/ 7317 h 10000"/>
              <a:gd name="connsiteX29" fmla="*/ 4858 w 10000"/>
              <a:gd name="connsiteY29" fmla="*/ 7168 h 10000"/>
              <a:gd name="connsiteX30" fmla="*/ 4858 w 10000"/>
              <a:gd name="connsiteY30" fmla="*/ 6868 h 10000"/>
              <a:gd name="connsiteX31" fmla="*/ 4858 w 10000"/>
              <a:gd name="connsiteY31" fmla="*/ 6717 h 10000"/>
              <a:gd name="connsiteX32" fmla="*/ 5181 w 10000"/>
              <a:gd name="connsiteY32" fmla="*/ 6267 h 10000"/>
              <a:gd name="connsiteX33" fmla="*/ 5181 w 10000"/>
              <a:gd name="connsiteY33" fmla="*/ 5967 h 10000"/>
              <a:gd name="connsiteX34" fmla="*/ 5507 w 10000"/>
              <a:gd name="connsiteY34" fmla="*/ 5667 h 10000"/>
              <a:gd name="connsiteX35" fmla="*/ 5828 w 10000"/>
              <a:gd name="connsiteY35" fmla="*/ 4766 h 10000"/>
              <a:gd name="connsiteX36" fmla="*/ 5828 w 10000"/>
              <a:gd name="connsiteY36" fmla="*/ 4033 h 10000"/>
              <a:gd name="connsiteX37" fmla="*/ 6157 w 10000"/>
              <a:gd name="connsiteY37" fmla="*/ 3133 h 10000"/>
              <a:gd name="connsiteX38" fmla="*/ 6157 w 10000"/>
              <a:gd name="connsiteY38" fmla="*/ 2382 h 10000"/>
              <a:gd name="connsiteX39" fmla="*/ 6157 w 10000"/>
              <a:gd name="connsiteY39" fmla="*/ 2082 h 10000"/>
              <a:gd name="connsiteX40" fmla="*/ 6157 w 10000"/>
              <a:gd name="connsiteY40" fmla="*/ 1631 h 10000"/>
              <a:gd name="connsiteX41" fmla="*/ 6157 w 10000"/>
              <a:gd name="connsiteY41" fmla="*/ 1333 h 10000"/>
              <a:gd name="connsiteX42" fmla="*/ 5828 w 10000"/>
              <a:gd name="connsiteY42" fmla="*/ 1184 h 10000"/>
              <a:gd name="connsiteX43" fmla="*/ 8705 w 10000"/>
              <a:gd name="connsiteY43" fmla="*/ 0 h 10000"/>
              <a:gd name="connsiteX44" fmla="*/ 9355 w 10000"/>
              <a:gd name="connsiteY44" fmla="*/ 300 h 10000"/>
              <a:gd name="connsiteX45" fmla="*/ 9676 w 10000"/>
              <a:gd name="connsiteY45" fmla="*/ 451 h 10000"/>
              <a:gd name="connsiteX46" fmla="*/ 10000 w 10000"/>
              <a:gd name="connsiteY46" fmla="*/ 451 h 10000"/>
              <a:gd name="connsiteX47" fmla="*/ 9676 w 10000"/>
              <a:gd name="connsiteY47" fmla="*/ 601 h 10000"/>
              <a:gd name="connsiteX48" fmla="*/ 9355 w 10000"/>
              <a:gd name="connsiteY48" fmla="*/ 901 h 10000"/>
              <a:gd name="connsiteX49" fmla="*/ 9355 w 10000"/>
              <a:gd name="connsiteY49" fmla="*/ 1051 h 10000"/>
              <a:gd name="connsiteX50" fmla="*/ 9028 w 10000"/>
              <a:gd name="connsiteY50" fmla="*/ 1184 h 10000"/>
              <a:gd name="connsiteX51" fmla="*/ 9028 w 10000"/>
              <a:gd name="connsiteY51" fmla="*/ 1333 h 10000"/>
              <a:gd name="connsiteX52" fmla="*/ 9028 w 10000"/>
              <a:gd name="connsiteY52" fmla="*/ 1483 h 10000"/>
              <a:gd name="connsiteX53" fmla="*/ 9028 w 10000"/>
              <a:gd name="connsiteY53" fmla="*/ 1782 h 10000"/>
              <a:gd name="connsiteX54" fmla="*/ 9028 w 10000"/>
              <a:gd name="connsiteY54" fmla="*/ 2082 h 10000"/>
              <a:gd name="connsiteX55" fmla="*/ 9028 w 10000"/>
              <a:gd name="connsiteY55" fmla="*/ 2382 h 10000"/>
              <a:gd name="connsiteX56" fmla="*/ 8705 w 10000"/>
              <a:gd name="connsiteY56" fmla="*/ 3133 h 10000"/>
              <a:gd name="connsiteX57" fmla="*/ 8705 w 10000"/>
              <a:gd name="connsiteY57" fmla="*/ 3733 h 10000"/>
              <a:gd name="connsiteX58" fmla="*/ 8705 w 10000"/>
              <a:gd name="connsiteY58" fmla="*/ 4334 h 10000"/>
              <a:gd name="connsiteX59" fmla="*/ 8705 w 10000"/>
              <a:gd name="connsiteY59" fmla="*/ 4916 h 10000"/>
              <a:gd name="connsiteX60" fmla="*/ 8383 w 10000"/>
              <a:gd name="connsiteY60" fmla="*/ 5365 h 10000"/>
              <a:gd name="connsiteX61" fmla="*/ 8383 w 10000"/>
              <a:gd name="connsiteY61" fmla="*/ 5817 h 10000"/>
              <a:gd name="connsiteX62" fmla="*/ 8062 w 10000"/>
              <a:gd name="connsiteY62" fmla="*/ 6418 h 10000"/>
              <a:gd name="connsiteX63" fmla="*/ 7733 w 10000"/>
              <a:gd name="connsiteY63" fmla="*/ 7018 h 10000"/>
              <a:gd name="connsiteX64" fmla="*/ 7409 w 10000"/>
              <a:gd name="connsiteY64" fmla="*/ 7619 h 10000"/>
              <a:gd name="connsiteX65" fmla="*/ 6762 w 10000"/>
              <a:gd name="connsiteY65" fmla="*/ 8066 h 10000"/>
              <a:gd name="connsiteX66" fmla="*/ 6434 w 10000"/>
              <a:gd name="connsiteY66" fmla="*/ 8500 h 10000"/>
              <a:gd name="connsiteX67" fmla="*/ 5828 w 10000"/>
              <a:gd name="connsiteY67" fmla="*/ 8949 h 10000"/>
              <a:gd name="connsiteX68" fmla="*/ 5828 w 10000"/>
              <a:gd name="connsiteY68" fmla="*/ 8949 h 10000"/>
              <a:gd name="connsiteX0" fmla="*/ 5828 w 10000"/>
              <a:gd name="connsiteY0" fmla="*/ 8949 h 10000"/>
              <a:gd name="connsiteX1" fmla="*/ 5507 w 10000"/>
              <a:gd name="connsiteY1" fmla="*/ 9250 h 10000"/>
              <a:gd name="connsiteX2" fmla="*/ 5181 w 10000"/>
              <a:gd name="connsiteY2" fmla="*/ 9549 h 10000"/>
              <a:gd name="connsiteX3" fmla="*/ 4858 w 10000"/>
              <a:gd name="connsiteY3" fmla="*/ 9701 h 10000"/>
              <a:gd name="connsiteX4" fmla="*/ 4536 w 10000"/>
              <a:gd name="connsiteY4" fmla="*/ 985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50 h 10000"/>
              <a:gd name="connsiteX8" fmla="*/ 2919 w 10000"/>
              <a:gd name="connsiteY8" fmla="*/ 9850 h 10000"/>
              <a:gd name="connsiteX9" fmla="*/ 2919 w 10000"/>
              <a:gd name="connsiteY9" fmla="*/ 9549 h 10000"/>
              <a:gd name="connsiteX10" fmla="*/ 2919 w 10000"/>
              <a:gd name="connsiteY10" fmla="*/ 9400 h 10000"/>
              <a:gd name="connsiteX11" fmla="*/ 2919 w 10000"/>
              <a:gd name="connsiteY11" fmla="*/ 9100 h 10000"/>
              <a:gd name="connsiteX12" fmla="*/ 2592 w 10000"/>
              <a:gd name="connsiteY12" fmla="*/ 8799 h 10000"/>
              <a:gd name="connsiteX13" fmla="*/ 2265 w 10000"/>
              <a:gd name="connsiteY13" fmla="*/ 8500 h 10000"/>
              <a:gd name="connsiteX14" fmla="*/ 1292 w 10000"/>
              <a:gd name="connsiteY14" fmla="*/ 8218 h 10000"/>
              <a:gd name="connsiteX15" fmla="*/ 650 w 10000"/>
              <a:gd name="connsiteY15" fmla="*/ 7768 h 10000"/>
              <a:gd name="connsiteX16" fmla="*/ 328 w 10000"/>
              <a:gd name="connsiteY16" fmla="*/ 7619 h 10000"/>
              <a:gd name="connsiteX17" fmla="*/ 0 w 10000"/>
              <a:gd name="connsiteY17" fmla="*/ 7468 h 10000"/>
              <a:gd name="connsiteX18" fmla="*/ 0 w 10000"/>
              <a:gd name="connsiteY18" fmla="*/ 7317 h 10000"/>
              <a:gd name="connsiteX19" fmla="*/ 0 w 10000"/>
              <a:gd name="connsiteY19" fmla="*/ 7317 h 10000"/>
              <a:gd name="connsiteX20" fmla="*/ 650 w 10000"/>
              <a:gd name="connsiteY20" fmla="*/ 7317 h 10000"/>
              <a:gd name="connsiteX21" fmla="*/ 972 w 10000"/>
              <a:gd name="connsiteY21" fmla="*/ 7468 h 10000"/>
              <a:gd name="connsiteX22" fmla="*/ 1947 w 10000"/>
              <a:gd name="connsiteY22" fmla="*/ 7468 h 10000"/>
              <a:gd name="connsiteX23" fmla="*/ 2592 w 10000"/>
              <a:gd name="connsiteY23" fmla="*/ 7619 h 10000"/>
              <a:gd name="connsiteX24" fmla="*/ 3239 w 10000"/>
              <a:gd name="connsiteY24" fmla="*/ 7619 h 10000"/>
              <a:gd name="connsiteX25" fmla="*/ 3886 w 10000"/>
              <a:gd name="connsiteY25" fmla="*/ 7619 h 10000"/>
              <a:gd name="connsiteX26" fmla="*/ 4212 w 10000"/>
              <a:gd name="connsiteY26" fmla="*/ 7468 h 10000"/>
              <a:gd name="connsiteX27" fmla="*/ 4536 w 10000"/>
              <a:gd name="connsiteY27" fmla="*/ 7468 h 10000"/>
              <a:gd name="connsiteX28" fmla="*/ 4536 w 10000"/>
              <a:gd name="connsiteY28" fmla="*/ 7317 h 10000"/>
              <a:gd name="connsiteX29" fmla="*/ 4858 w 10000"/>
              <a:gd name="connsiteY29" fmla="*/ 7168 h 10000"/>
              <a:gd name="connsiteX30" fmla="*/ 4858 w 10000"/>
              <a:gd name="connsiteY30" fmla="*/ 6868 h 10000"/>
              <a:gd name="connsiteX31" fmla="*/ 4858 w 10000"/>
              <a:gd name="connsiteY31" fmla="*/ 6717 h 10000"/>
              <a:gd name="connsiteX32" fmla="*/ 5181 w 10000"/>
              <a:gd name="connsiteY32" fmla="*/ 6267 h 10000"/>
              <a:gd name="connsiteX33" fmla="*/ 5181 w 10000"/>
              <a:gd name="connsiteY33" fmla="*/ 5967 h 10000"/>
              <a:gd name="connsiteX34" fmla="*/ 5507 w 10000"/>
              <a:gd name="connsiteY34" fmla="*/ 5667 h 10000"/>
              <a:gd name="connsiteX35" fmla="*/ 5828 w 10000"/>
              <a:gd name="connsiteY35" fmla="*/ 4766 h 10000"/>
              <a:gd name="connsiteX36" fmla="*/ 5828 w 10000"/>
              <a:gd name="connsiteY36" fmla="*/ 4033 h 10000"/>
              <a:gd name="connsiteX37" fmla="*/ 6157 w 10000"/>
              <a:gd name="connsiteY37" fmla="*/ 3133 h 10000"/>
              <a:gd name="connsiteX38" fmla="*/ 6157 w 10000"/>
              <a:gd name="connsiteY38" fmla="*/ 2382 h 10000"/>
              <a:gd name="connsiteX39" fmla="*/ 6157 w 10000"/>
              <a:gd name="connsiteY39" fmla="*/ 2082 h 10000"/>
              <a:gd name="connsiteX40" fmla="*/ 6157 w 10000"/>
              <a:gd name="connsiteY40" fmla="*/ 1631 h 10000"/>
              <a:gd name="connsiteX41" fmla="*/ 6157 w 10000"/>
              <a:gd name="connsiteY41" fmla="*/ 1333 h 10000"/>
              <a:gd name="connsiteX42" fmla="*/ 5828 w 10000"/>
              <a:gd name="connsiteY42" fmla="*/ 1184 h 10000"/>
              <a:gd name="connsiteX43" fmla="*/ 8705 w 10000"/>
              <a:gd name="connsiteY43" fmla="*/ 0 h 10000"/>
              <a:gd name="connsiteX44" fmla="*/ 9355 w 10000"/>
              <a:gd name="connsiteY44" fmla="*/ 300 h 10000"/>
              <a:gd name="connsiteX45" fmla="*/ 10000 w 10000"/>
              <a:gd name="connsiteY45" fmla="*/ 451 h 10000"/>
              <a:gd name="connsiteX46" fmla="*/ 9676 w 10000"/>
              <a:gd name="connsiteY46" fmla="*/ 601 h 10000"/>
              <a:gd name="connsiteX47" fmla="*/ 9355 w 10000"/>
              <a:gd name="connsiteY47" fmla="*/ 901 h 10000"/>
              <a:gd name="connsiteX48" fmla="*/ 9355 w 10000"/>
              <a:gd name="connsiteY48" fmla="*/ 1051 h 10000"/>
              <a:gd name="connsiteX49" fmla="*/ 9028 w 10000"/>
              <a:gd name="connsiteY49" fmla="*/ 1184 h 10000"/>
              <a:gd name="connsiteX50" fmla="*/ 9028 w 10000"/>
              <a:gd name="connsiteY50" fmla="*/ 1333 h 10000"/>
              <a:gd name="connsiteX51" fmla="*/ 9028 w 10000"/>
              <a:gd name="connsiteY51" fmla="*/ 1483 h 10000"/>
              <a:gd name="connsiteX52" fmla="*/ 9028 w 10000"/>
              <a:gd name="connsiteY52" fmla="*/ 1782 h 10000"/>
              <a:gd name="connsiteX53" fmla="*/ 9028 w 10000"/>
              <a:gd name="connsiteY53" fmla="*/ 2082 h 10000"/>
              <a:gd name="connsiteX54" fmla="*/ 9028 w 10000"/>
              <a:gd name="connsiteY54" fmla="*/ 2382 h 10000"/>
              <a:gd name="connsiteX55" fmla="*/ 8705 w 10000"/>
              <a:gd name="connsiteY55" fmla="*/ 3133 h 10000"/>
              <a:gd name="connsiteX56" fmla="*/ 8705 w 10000"/>
              <a:gd name="connsiteY56" fmla="*/ 3733 h 10000"/>
              <a:gd name="connsiteX57" fmla="*/ 8705 w 10000"/>
              <a:gd name="connsiteY57" fmla="*/ 4334 h 10000"/>
              <a:gd name="connsiteX58" fmla="*/ 8705 w 10000"/>
              <a:gd name="connsiteY58" fmla="*/ 4916 h 10000"/>
              <a:gd name="connsiteX59" fmla="*/ 8383 w 10000"/>
              <a:gd name="connsiteY59" fmla="*/ 5365 h 10000"/>
              <a:gd name="connsiteX60" fmla="*/ 8383 w 10000"/>
              <a:gd name="connsiteY60" fmla="*/ 5817 h 10000"/>
              <a:gd name="connsiteX61" fmla="*/ 8062 w 10000"/>
              <a:gd name="connsiteY61" fmla="*/ 6418 h 10000"/>
              <a:gd name="connsiteX62" fmla="*/ 7733 w 10000"/>
              <a:gd name="connsiteY62" fmla="*/ 7018 h 10000"/>
              <a:gd name="connsiteX63" fmla="*/ 7409 w 10000"/>
              <a:gd name="connsiteY63" fmla="*/ 7619 h 10000"/>
              <a:gd name="connsiteX64" fmla="*/ 6762 w 10000"/>
              <a:gd name="connsiteY64" fmla="*/ 8066 h 10000"/>
              <a:gd name="connsiteX65" fmla="*/ 6434 w 10000"/>
              <a:gd name="connsiteY65" fmla="*/ 8500 h 10000"/>
              <a:gd name="connsiteX66" fmla="*/ 5828 w 10000"/>
              <a:gd name="connsiteY66" fmla="*/ 8949 h 10000"/>
              <a:gd name="connsiteX67" fmla="*/ 5828 w 10000"/>
              <a:gd name="connsiteY67" fmla="*/ 8949 h 10000"/>
              <a:gd name="connsiteX0" fmla="*/ 5828 w 10000"/>
              <a:gd name="connsiteY0" fmla="*/ 8949 h 10000"/>
              <a:gd name="connsiteX1" fmla="*/ 5507 w 10000"/>
              <a:gd name="connsiteY1" fmla="*/ 9250 h 10000"/>
              <a:gd name="connsiteX2" fmla="*/ 5181 w 10000"/>
              <a:gd name="connsiteY2" fmla="*/ 9549 h 10000"/>
              <a:gd name="connsiteX3" fmla="*/ 4858 w 10000"/>
              <a:gd name="connsiteY3" fmla="*/ 9701 h 10000"/>
              <a:gd name="connsiteX4" fmla="*/ 4536 w 10000"/>
              <a:gd name="connsiteY4" fmla="*/ 985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50 h 10000"/>
              <a:gd name="connsiteX8" fmla="*/ 2919 w 10000"/>
              <a:gd name="connsiteY8" fmla="*/ 9850 h 10000"/>
              <a:gd name="connsiteX9" fmla="*/ 2919 w 10000"/>
              <a:gd name="connsiteY9" fmla="*/ 9549 h 10000"/>
              <a:gd name="connsiteX10" fmla="*/ 2919 w 10000"/>
              <a:gd name="connsiteY10" fmla="*/ 9400 h 10000"/>
              <a:gd name="connsiteX11" fmla="*/ 2919 w 10000"/>
              <a:gd name="connsiteY11" fmla="*/ 9100 h 10000"/>
              <a:gd name="connsiteX12" fmla="*/ 2592 w 10000"/>
              <a:gd name="connsiteY12" fmla="*/ 8799 h 10000"/>
              <a:gd name="connsiteX13" fmla="*/ 2265 w 10000"/>
              <a:gd name="connsiteY13" fmla="*/ 8500 h 10000"/>
              <a:gd name="connsiteX14" fmla="*/ 1292 w 10000"/>
              <a:gd name="connsiteY14" fmla="*/ 8218 h 10000"/>
              <a:gd name="connsiteX15" fmla="*/ 650 w 10000"/>
              <a:gd name="connsiteY15" fmla="*/ 7768 h 10000"/>
              <a:gd name="connsiteX16" fmla="*/ 328 w 10000"/>
              <a:gd name="connsiteY16" fmla="*/ 7619 h 10000"/>
              <a:gd name="connsiteX17" fmla="*/ 0 w 10000"/>
              <a:gd name="connsiteY17" fmla="*/ 7468 h 10000"/>
              <a:gd name="connsiteX18" fmla="*/ 0 w 10000"/>
              <a:gd name="connsiteY18" fmla="*/ 7317 h 10000"/>
              <a:gd name="connsiteX19" fmla="*/ 0 w 10000"/>
              <a:gd name="connsiteY19" fmla="*/ 7317 h 10000"/>
              <a:gd name="connsiteX20" fmla="*/ 650 w 10000"/>
              <a:gd name="connsiteY20" fmla="*/ 7317 h 10000"/>
              <a:gd name="connsiteX21" fmla="*/ 972 w 10000"/>
              <a:gd name="connsiteY21" fmla="*/ 7468 h 10000"/>
              <a:gd name="connsiteX22" fmla="*/ 1947 w 10000"/>
              <a:gd name="connsiteY22" fmla="*/ 7468 h 10000"/>
              <a:gd name="connsiteX23" fmla="*/ 2592 w 10000"/>
              <a:gd name="connsiteY23" fmla="*/ 7619 h 10000"/>
              <a:gd name="connsiteX24" fmla="*/ 3239 w 10000"/>
              <a:gd name="connsiteY24" fmla="*/ 7619 h 10000"/>
              <a:gd name="connsiteX25" fmla="*/ 3886 w 10000"/>
              <a:gd name="connsiteY25" fmla="*/ 7619 h 10000"/>
              <a:gd name="connsiteX26" fmla="*/ 4212 w 10000"/>
              <a:gd name="connsiteY26" fmla="*/ 7468 h 10000"/>
              <a:gd name="connsiteX27" fmla="*/ 4536 w 10000"/>
              <a:gd name="connsiteY27" fmla="*/ 7468 h 10000"/>
              <a:gd name="connsiteX28" fmla="*/ 4536 w 10000"/>
              <a:gd name="connsiteY28" fmla="*/ 7317 h 10000"/>
              <a:gd name="connsiteX29" fmla="*/ 4858 w 10000"/>
              <a:gd name="connsiteY29" fmla="*/ 7168 h 10000"/>
              <a:gd name="connsiteX30" fmla="*/ 4858 w 10000"/>
              <a:gd name="connsiteY30" fmla="*/ 6868 h 10000"/>
              <a:gd name="connsiteX31" fmla="*/ 4858 w 10000"/>
              <a:gd name="connsiteY31" fmla="*/ 6717 h 10000"/>
              <a:gd name="connsiteX32" fmla="*/ 5181 w 10000"/>
              <a:gd name="connsiteY32" fmla="*/ 6267 h 10000"/>
              <a:gd name="connsiteX33" fmla="*/ 5181 w 10000"/>
              <a:gd name="connsiteY33" fmla="*/ 5967 h 10000"/>
              <a:gd name="connsiteX34" fmla="*/ 5507 w 10000"/>
              <a:gd name="connsiteY34" fmla="*/ 5667 h 10000"/>
              <a:gd name="connsiteX35" fmla="*/ 5828 w 10000"/>
              <a:gd name="connsiteY35" fmla="*/ 4766 h 10000"/>
              <a:gd name="connsiteX36" fmla="*/ 5828 w 10000"/>
              <a:gd name="connsiteY36" fmla="*/ 4033 h 10000"/>
              <a:gd name="connsiteX37" fmla="*/ 6157 w 10000"/>
              <a:gd name="connsiteY37" fmla="*/ 3133 h 10000"/>
              <a:gd name="connsiteX38" fmla="*/ 6157 w 10000"/>
              <a:gd name="connsiteY38" fmla="*/ 2382 h 10000"/>
              <a:gd name="connsiteX39" fmla="*/ 6157 w 10000"/>
              <a:gd name="connsiteY39" fmla="*/ 2082 h 10000"/>
              <a:gd name="connsiteX40" fmla="*/ 6157 w 10000"/>
              <a:gd name="connsiteY40" fmla="*/ 1631 h 10000"/>
              <a:gd name="connsiteX41" fmla="*/ 6157 w 10000"/>
              <a:gd name="connsiteY41" fmla="*/ 1333 h 10000"/>
              <a:gd name="connsiteX42" fmla="*/ 5828 w 10000"/>
              <a:gd name="connsiteY42" fmla="*/ 1184 h 10000"/>
              <a:gd name="connsiteX43" fmla="*/ 8705 w 10000"/>
              <a:gd name="connsiteY43" fmla="*/ 0 h 10000"/>
              <a:gd name="connsiteX44" fmla="*/ 10000 w 10000"/>
              <a:gd name="connsiteY44" fmla="*/ 451 h 10000"/>
              <a:gd name="connsiteX45" fmla="*/ 9676 w 10000"/>
              <a:gd name="connsiteY45" fmla="*/ 601 h 10000"/>
              <a:gd name="connsiteX46" fmla="*/ 9355 w 10000"/>
              <a:gd name="connsiteY46" fmla="*/ 901 h 10000"/>
              <a:gd name="connsiteX47" fmla="*/ 9355 w 10000"/>
              <a:gd name="connsiteY47" fmla="*/ 1051 h 10000"/>
              <a:gd name="connsiteX48" fmla="*/ 9028 w 10000"/>
              <a:gd name="connsiteY48" fmla="*/ 1184 h 10000"/>
              <a:gd name="connsiteX49" fmla="*/ 9028 w 10000"/>
              <a:gd name="connsiteY49" fmla="*/ 1333 h 10000"/>
              <a:gd name="connsiteX50" fmla="*/ 9028 w 10000"/>
              <a:gd name="connsiteY50" fmla="*/ 1483 h 10000"/>
              <a:gd name="connsiteX51" fmla="*/ 9028 w 10000"/>
              <a:gd name="connsiteY51" fmla="*/ 1782 h 10000"/>
              <a:gd name="connsiteX52" fmla="*/ 9028 w 10000"/>
              <a:gd name="connsiteY52" fmla="*/ 2082 h 10000"/>
              <a:gd name="connsiteX53" fmla="*/ 9028 w 10000"/>
              <a:gd name="connsiteY53" fmla="*/ 2382 h 10000"/>
              <a:gd name="connsiteX54" fmla="*/ 8705 w 10000"/>
              <a:gd name="connsiteY54" fmla="*/ 3133 h 10000"/>
              <a:gd name="connsiteX55" fmla="*/ 8705 w 10000"/>
              <a:gd name="connsiteY55" fmla="*/ 3733 h 10000"/>
              <a:gd name="connsiteX56" fmla="*/ 8705 w 10000"/>
              <a:gd name="connsiteY56" fmla="*/ 4334 h 10000"/>
              <a:gd name="connsiteX57" fmla="*/ 8705 w 10000"/>
              <a:gd name="connsiteY57" fmla="*/ 4916 h 10000"/>
              <a:gd name="connsiteX58" fmla="*/ 8383 w 10000"/>
              <a:gd name="connsiteY58" fmla="*/ 5365 h 10000"/>
              <a:gd name="connsiteX59" fmla="*/ 8383 w 10000"/>
              <a:gd name="connsiteY59" fmla="*/ 5817 h 10000"/>
              <a:gd name="connsiteX60" fmla="*/ 8062 w 10000"/>
              <a:gd name="connsiteY60" fmla="*/ 6418 h 10000"/>
              <a:gd name="connsiteX61" fmla="*/ 7733 w 10000"/>
              <a:gd name="connsiteY61" fmla="*/ 7018 h 10000"/>
              <a:gd name="connsiteX62" fmla="*/ 7409 w 10000"/>
              <a:gd name="connsiteY62" fmla="*/ 7619 h 10000"/>
              <a:gd name="connsiteX63" fmla="*/ 6762 w 10000"/>
              <a:gd name="connsiteY63" fmla="*/ 8066 h 10000"/>
              <a:gd name="connsiteX64" fmla="*/ 6434 w 10000"/>
              <a:gd name="connsiteY64" fmla="*/ 8500 h 10000"/>
              <a:gd name="connsiteX65" fmla="*/ 5828 w 10000"/>
              <a:gd name="connsiteY65" fmla="*/ 8949 h 10000"/>
              <a:gd name="connsiteX66" fmla="*/ 5828 w 10000"/>
              <a:gd name="connsiteY66" fmla="*/ 8949 h 10000"/>
              <a:gd name="connsiteX0" fmla="*/ 5828 w 10000"/>
              <a:gd name="connsiteY0" fmla="*/ 8498 h 9549"/>
              <a:gd name="connsiteX1" fmla="*/ 5507 w 10000"/>
              <a:gd name="connsiteY1" fmla="*/ 8799 h 9549"/>
              <a:gd name="connsiteX2" fmla="*/ 5181 w 10000"/>
              <a:gd name="connsiteY2" fmla="*/ 9098 h 9549"/>
              <a:gd name="connsiteX3" fmla="*/ 4858 w 10000"/>
              <a:gd name="connsiteY3" fmla="*/ 9250 h 9549"/>
              <a:gd name="connsiteX4" fmla="*/ 4536 w 10000"/>
              <a:gd name="connsiteY4" fmla="*/ 9399 h 9549"/>
              <a:gd name="connsiteX5" fmla="*/ 3886 w 10000"/>
              <a:gd name="connsiteY5" fmla="*/ 9549 h 9549"/>
              <a:gd name="connsiteX6" fmla="*/ 3239 w 10000"/>
              <a:gd name="connsiteY6" fmla="*/ 9549 h 9549"/>
              <a:gd name="connsiteX7" fmla="*/ 2919 w 10000"/>
              <a:gd name="connsiteY7" fmla="*/ 9399 h 9549"/>
              <a:gd name="connsiteX8" fmla="*/ 2919 w 10000"/>
              <a:gd name="connsiteY8" fmla="*/ 9399 h 9549"/>
              <a:gd name="connsiteX9" fmla="*/ 2919 w 10000"/>
              <a:gd name="connsiteY9" fmla="*/ 9098 h 9549"/>
              <a:gd name="connsiteX10" fmla="*/ 2919 w 10000"/>
              <a:gd name="connsiteY10" fmla="*/ 8949 h 9549"/>
              <a:gd name="connsiteX11" fmla="*/ 2919 w 10000"/>
              <a:gd name="connsiteY11" fmla="*/ 8649 h 9549"/>
              <a:gd name="connsiteX12" fmla="*/ 2592 w 10000"/>
              <a:gd name="connsiteY12" fmla="*/ 8348 h 9549"/>
              <a:gd name="connsiteX13" fmla="*/ 2265 w 10000"/>
              <a:gd name="connsiteY13" fmla="*/ 8049 h 9549"/>
              <a:gd name="connsiteX14" fmla="*/ 1292 w 10000"/>
              <a:gd name="connsiteY14" fmla="*/ 7767 h 9549"/>
              <a:gd name="connsiteX15" fmla="*/ 650 w 10000"/>
              <a:gd name="connsiteY15" fmla="*/ 7317 h 9549"/>
              <a:gd name="connsiteX16" fmla="*/ 328 w 10000"/>
              <a:gd name="connsiteY16" fmla="*/ 7168 h 9549"/>
              <a:gd name="connsiteX17" fmla="*/ 0 w 10000"/>
              <a:gd name="connsiteY17" fmla="*/ 7017 h 9549"/>
              <a:gd name="connsiteX18" fmla="*/ 0 w 10000"/>
              <a:gd name="connsiteY18" fmla="*/ 6866 h 9549"/>
              <a:gd name="connsiteX19" fmla="*/ 0 w 10000"/>
              <a:gd name="connsiteY19" fmla="*/ 6866 h 9549"/>
              <a:gd name="connsiteX20" fmla="*/ 650 w 10000"/>
              <a:gd name="connsiteY20" fmla="*/ 6866 h 9549"/>
              <a:gd name="connsiteX21" fmla="*/ 972 w 10000"/>
              <a:gd name="connsiteY21" fmla="*/ 7017 h 9549"/>
              <a:gd name="connsiteX22" fmla="*/ 1947 w 10000"/>
              <a:gd name="connsiteY22" fmla="*/ 7017 h 9549"/>
              <a:gd name="connsiteX23" fmla="*/ 2592 w 10000"/>
              <a:gd name="connsiteY23" fmla="*/ 7168 h 9549"/>
              <a:gd name="connsiteX24" fmla="*/ 3239 w 10000"/>
              <a:gd name="connsiteY24" fmla="*/ 7168 h 9549"/>
              <a:gd name="connsiteX25" fmla="*/ 3886 w 10000"/>
              <a:gd name="connsiteY25" fmla="*/ 7168 h 9549"/>
              <a:gd name="connsiteX26" fmla="*/ 4212 w 10000"/>
              <a:gd name="connsiteY26" fmla="*/ 7017 h 9549"/>
              <a:gd name="connsiteX27" fmla="*/ 4536 w 10000"/>
              <a:gd name="connsiteY27" fmla="*/ 7017 h 9549"/>
              <a:gd name="connsiteX28" fmla="*/ 4536 w 10000"/>
              <a:gd name="connsiteY28" fmla="*/ 6866 h 9549"/>
              <a:gd name="connsiteX29" fmla="*/ 4858 w 10000"/>
              <a:gd name="connsiteY29" fmla="*/ 6717 h 9549"/>
              <a:gd name="connsiteX30" fmla="*/ 4858 w 10000"/>
              <a:gd name="connsiteY30" fmla="*/ 6417 h 9549"/>
              <a:gd name="connsiteX31" fmla="*/ 4858 w 10000"/>
              <a:gd name="connsiteY31" fmla="*/ 6266 h 9549"/>
              <a:gd name="connsiteX32" fmla="*/ 5181 w 10000"/>
              <a:gd name="connsiteY32" fmla="*/ 5816 h 9549"/>
              <a:gd name="connsiteX33" fmla="*/ 5181 w 10000"/>
              <a:gd name="connsiteY33" fmla="*/ 5516 h 9549"/>
              <a:gd name="connsiteX34" fmla="*/ 5507 w 10000"/>
              <a:gd name="connsiteY34" fmla="*/ 5216 h 9549"/>
              <a:gd name="connsiteX35" fmla="*/ 5828 w 10000"/>
              <a:gd name="connsiteY35" fmla="*/ 4315 h 9549"/>
              <a:gd name="connsiteX36" fmla="*/ 5828 w 10000"/>
              <a:gd name="connsiteY36" fmla="*/ 3582 h 9549"/>
              <a:gd name="connsiteX37" fmla="*/ 6157 w 10000"/>
              <a:gd name="connsiteY37" fmla="*/ 2682 h 9549"/>
              <a:gd name="connsiteX38" fmla="*/ 6157 w 10000"/>
              <a:gd name="connsiteY38" fmla="*/ 1931 h 9549"/>
              <a:gd name="connsiteX39" fmla="*/ 6157 w 10000"/>
              <a:gd name="connsiteY39" fmla="*/ 1631 h 9549"/>
              <a:gd name="connsiteX40" fmla="*/ 6157 w 10000"/>
              <a:gd name="connsiteY40" fmla="*/ 1180 h 9549"/>
              <a:gd name="connsiteX41" fmla="*/ 6157 w 10000"/>
              <a:gd name="connsiteY41" fmla="*/ 882 h 9549"/>
              <a:gd name="connsiteX42" fmla="*/ 5828 w 10000"/>
              <a:gd name="connsiteY42" fmla="*/ 733 h 9549"/>
              <a:gd name="connsiteX43" fmla="*/ 10000 w 10000"/>
              <a:gd name="connsiteY43" fmla="*/ 0 h 9549"/>
              <a:gd name="connsiteX44" fmla="*/ 9676 w 10000"/>
              <a:gd name="connsiteY44" fmla="*/ 150 h 9549"/>
              <a:gd name="connsiteX45" fmla="*/ 9355 w 10000"/>
              <a:gd name="connsiteY45" fmla="*/ 450 h 9549"/>
              <a:gd name="connsiteX46" fmla="*/ 9355 w 10000"/>
              <a:gd name="connsiteY46" fmla="*/ 600 h 9549"/>
              <a:gd name="connsiteX47" fmla="*/ 9028 w 10000"/>
              <a:gd name="connsiteY47" fmla="*/ 733 h 9549"/>
              <a:gd name="connsiteX48" fmla="*/ 9028 w 10000"/>
              <a:gd name="connsiteY48" fmla="*/ 882 h 9549"/>
              <a:gd name="connsiteX49" fmla="*/ 9028 w 10000"/>
              <a:gd name="connsiteY49" fmla="*/ 1032 h 9549"/>
              <a:gd name="connsiteX50" fmla="*/ 9028 w 10000"/>
              <a:gd name="connsiteY50" fmla="*/ 1331 h 9549"/>
              <a:gd name="connsiteX51" fmla="*/ 9028 w 10000"/>
              <a:gd name="connsiteY51" fmla="*/ 1631 h 9549"/>
              <a:gd name="connsiteX52" fmla="*/ 9028 w 10000"/>
              <a:gd name="connsiteY52" fmla="*/ 1931 h 9549"/>
              <a:gd name="connsiteX53" fmla="*/ 8705 w 10000"/>
              <a:gd name="connsiteY53" fmla="*/ 2682 h 9549"/>
              <a:gd name="connsiteX54" fmla="*/ 8705 w 10000"/>
              <a:gd name="connsiteY54" fmla="*/ 3282 h 9549"/>
              <a:gd name="connsiteX55" fmla="*/ 8705 w 10000"/>
              <a:gd name="connsiteY55" fmla="*/ 3883 h 9549"/>
              <a:gd name="connsiteX56" fmla="*/ 8705 w 10000"/>
              <a:gd name="connsiteY56" fmla="*/ 4465 h 9549"/>
              <a:gd name="connsiteX57" fmla="*/ 8383 w 10000"/>
              <a:gd name="connsiteY57" fmla="*/ 4914 h 9549"/>
              <a:gd name="connsiteX58" fmla="*/ 8383 w 10000"/>
              <a:gd name="connsiteY58" fmla="*/ 5366 h 9549"/>
              <a:gd name="connsiteX59" fmla="*/ 8062 w 10000"/>
              <a:gd name="connsiteY59" fmla="*/ 5967 h 9549"/>
              <a:gd name="connsiteX60" fmla="*/ 7733 w 10000"/>
              <a:gd name="connsiteY60" fmla="*/ 6567 h 9549"/>
              <a:gd name="connsiteX61" fmla="*/ 7409 w 10000"/>
              <a:gd name="connsiteY61" fmla="*/ 7168 h 9549"/>
              <a:gd name="connsiteX62" fmla="*/ 6762 w 10000"/>
              <a:gd name="connsiteY62" fmla="*/ 7615 h 9549"/>
              <a:gd name="connsiteX63" fmla="*/ 6434 w 10000"/>
              <a:gd name="connsiteY63" fmla="*/ 8049 h 9549"/>
              <a:gd name="connsiteX64" fmla="*/ 5828 w 10000"/>
              <a:gd name="connsiteY64" fmla="*/ 8498 h 9549"/>
              <a:gd name="connsiteX65" fmla="*/ 5828 w 10000"/>
              <a:gd name="connsiteY65" fmla="*/ 8498 h 9549"/>
              <a:gd name="connsiteX0" fmla="*/ 5828 w 9676"/>
              <a:gd name="connsiteY0" fmla="*/ 8742 h 9843"/>
              <a:gd name="connsiteX1" fmla="*/ 5507 w 9676"/>
              <a:gd name="connsiteY1" fmla="*/ 9058 h 9843"/>
              <a:gd name="connsiteX2" fmla="*/ 5181 w 9676"/>
              <a:gd name="connsiteY2" fmla="*/ 9371 h 9843"/>
              <a:gd name="connsiteX3" fmla="*/ 4858 w 9676"/>
              <a:gd name="connsiteY3" fmla="*/ 9530 h 9843"/>
              <a:gd name="connsiteX4" fmla="*/ 4536 w 9676"/>
              <a:gd name="connsiteY4" fmla="*/ 9686 h 9843"/>
              <a:gd name="connsiteX5" fmla="*/ 3886 w 9676"/>
              <a:gd name="connsiteY5" fmla="*/ 9843 h 9843"/>
              <a:gd name="connsiteX6" fmla="*/ 3239 w 9676"/>
              <a:gd name="connsiteY6" fmla="*/ 9843 h 9843"/>
              <a:gd name="connsiteX7" fmla="*/ 2919 w 9676"/>
              <a:gd name="connsiteY7" fmla="*/ 9686 h 9843"/>
              <a:gd name="connsiteX8" fmla="*/ 2919 w 9676"/>
              <a:gd name="connsiteY8" fmla="*/ 9686 h 9843"/>
              <a:gd name="connsiteX9" fmla="*/ 2919 w 9676"/>
              <a:gd name="connsiteY9" fmla="*/ 9371 h 9843"/>
              <a:gd name="connsiteX10" fmla="*/ 2919 w 9676"/>
              <a:gd name="connsiteY10" fmla="*/ 9215 h 9843"/>
              <a:gd name="connsiteX11" fmla="*/ 2919 w 9676"/>
              <a:gd name="connsiteY11" fmla="*/ 8900 h 9843"/>
              <a:gd name="connsiteX12" fmla="*/ 2592 w 9676"/>
              <a:gd name="connsiteY12" fmla="*/ 8585 h 9843"/>
              <a:gd name="connsiteX13" fmla="*/ 2265 w 9676"/>
              <a:gd name="connsiteY13" fmla="*/ 8272 h 9843"/>
              <a:gd name="connsiteX14" fmla="*/ 1292 w 9676"/>
              <a:gd name="connsiteY14" fmla="*/ 7977 h 9843"/>
              <a:gd name="connsiteX15" fmla="*/ 650 w 9676"/>
              <a:gd name="connsiteY15" fmla="*/ 7506 h 9843"/>
              <a:gd name="connsiteX16" fmla="*/ 328 w 9676"/>
              <a:gd name="connsiteY16" fmla="*/ 7350 h 9843"/>
              <a:gd name="connsiteX17" fmla="*/ 0 w 9676"/>
              <a:gd name="connsiteY17" fmla="*/ 7191 h 9843"/>
              <a:gd name="connsiteX18" fmla="*/ 0 w 9676"/>
              <a:gd name="connsiteY18" fmla="*/ 7033 h 9843"/>
              <a:gd name="connsiteX19" fmla="*/ 0 w 9676"/>
              <a:gd name="connsiteY19" fmla="*/ 7033 h 9843"/>
              <a:gd name="connsiteX20" fmla="*/ 650 w 9676"/>
              <a:gd name="connsiteY20" fmla="*/ 7033 h 9843"/>
              <a:gd name="connsiteX21" fmla="*/ 972 w 9676"/>
              <a:gd name="connsiteY21" fmla="*/ 7191 h 9843"/>
              <a:gd name="connsiteX22" fmla="*/ 1947 w 9676"/>
              <a:gd name="connsiteY22" fmla="*/ 7191 h 9843"/>
              <a:gd name="connsiteX23" fmla="*/ 2592 w 9676"/>
              <a:gd name="connsiteY23" fmla="*/ 7350 h 9843"/>
              <a:gd name="connsiteX24" fmla="*/ 3239 w 9676"/>
              <a:gd name="connsiteY24" fmla="*/ 7350 h 9843"/>
              <a:gd name="connsiteX25" fmla="*/ 3886 w 9676"/>
              <a:gd name="connsiteY25" fmla="*/ 7350 h 9843"/>
              <a:gd name="connsiteX26" fmla="*/ 4212 w 9676"/>
              <a:gd name="connsiteY26" fmla="*/ 7191 h 9843"/>
              <a:gd name="connsiteX27" fmla="*/ 4536 w 9676"/>
              <a:gd name="connsiteY27" fmla="*/ 7191 h 9843"/>
              <a:gd name="connsiteX28" fmla="*/ 4536 w 9676"/>
              <a:gd name="connsiteY28" fmla="*/ 7033 h 9843"/>
              <a:gd name="connsiteX29" fmla="*/ 4858 w 9676"/>
              <a:gd name="connsiteY29" fmla="*/ 6877 h 9843"/>
              <a:gd name="connsiteX30" fmla="*/ 4858 w 9676"/>
              <a:gd name="connsiteY30" fmla="*/ 6563 h 9843"/>
              <a:gd name="connsiteX31" fmla="*/ 4858 w 9676"/>
              <a:gd name="connsiteY31" fmla="*/ 6405 h 9843"/>
              <a:gd name="connsiteX32" fmla="*/ 5181 w 9676"/>
              <a:gd name="connsiteY32" fmla="*/ 5934 h 9843"/>
              <a:gd name="connsiteX33" fmla="*/ 5181 w 9676"/>
              <a:gd name="connsiteY33" fmla="*/ 5620 h 9843"/>
              <a:gd name="connsiteX34" fmla="*/ 5507 w 9676"/>
              <a:gd name="connsiteY34" fmla="*/ 5305 h 9843"/>
              <a:gd name="connsiteX35" fmla="*/ 5828 w 9676"/>
              <a:gd name="connsiteY35" fmla="*/ 4362 h 9843"/>
              <a:gd name="connsiteX36" fmla="*/ 5828 w 9676"/>
              <a:gd name="connsiteY36" fmla="*/ 3594 h 9843"/>
              <a:gd name="connsiteX37" fmla="*/ 6157 w 9676"/>
              <a:gd name="connsiteY37" fmla="*/ 2652 h 9843"/>
              <a:gd name="connsiteX38" fmla="*/ 6157 w 9676"/>
              <a:gd name="connsiteY38" fmla="*/ 1865 h 9843"/>
              <a:gd name="connsiteX39" fmla="*/ 6157 w 9676"/>
              <a:gd name="connsiteY39" fmla="*/ 1551 h 9843"/>
              <a:gd name="connsiteX40" fmla="*/ 6157 w 9676"/>
              <a:gd name="connsiteY40" fmla="*/ 1079 h 9843"/>
              <a:gd name="connsiteX41" fmla="*/ 6157 w 9676"/>
              <a:gd name="connsiteY41" fmla="*/ 767 h 9843"/>
              <a:gd name="connsiteX42" fmla="*/ 5828 w 9676"/>
              <a:gd name="connsiteY42" fmla="*/ 611 h 9843"/>
              <a:gd name="connsiteX43" fmla="*/ 9676 w 9676"/>
              <a:gd name="connsiteY43" fmla="*/ 0 h 9843"/>
              <a:gd name="connsiteX44" fmla="*/ 9355 w 9676"/>
              <a:gd name="connsiteY44" fmla="*/ 314 h 9843"/>
              <a:gd name="connsiteX45" fmla="*/ 9355 w 9676"/>
              <a:gd name="connsiteY45" fmla="*/ 471 h 9843"/>
              <a:gd name="connsiteX46" fmla="*/ 9028 w 9676"/>
              <a:gd name="connsiteY46" fmla="*/ 611 h 9843"/>
              <a:gd name="connsiteX47" fmla="*/ 9028 w 9676"/>
              <a:gd name="connsiteY47" fmla="*/ 767 h 9843"/>
              <a:gd name="connsiteX48" fmla="*/ 9028 w 9676"/>
              <a:gd name="connsiteY48" fmla="*/ 924 h 9843"/>
              <a:gd name="connsiteX49" fmla="*/ 9028 w 9676"/>
              <a:gd name="connsiteY49" fmla="*/ 1237 h 9843"/>
              <a:gd name="connsiteX50" fmla="*/ 9028 w 9676"/>
              <a:gd name="connsiteY50" fmla="*/ 1551 h 9843"/>
              <a:gd name="connsiteX51" fmla="*/ 9028 w 9676"/>
              <a:gd name="connsiteY51" fmla="*/ 1865 h 9843"/>
              <a:gd name="connsiteX52" fmla="*/ 8705 w 9676"/>
              <a:gd name="connsiteY52" fmla="*/ 2652 h 9843"/>
              <a:gd name="connsiteX53" fmla="*/ 8705 w 9676"/>
              <a:gd name="connsiteY53" fmla="*/ 3280 h 9843"/>
              <a:gd name="connsiteX54" fmla="*/ 8705 w 9676"/>
              <a:gd name="connsiteY54" fmla="*/ 3909 h 9843"/>
              <a:gd name="connsiteX55" fmla="*/ 8705 w 9676"/>
              <a:gd name="connsiteY55" fmla="*/ 4519 h 9843"/>
              <a:gd name="connsiteX56" fmla="*/ 8383 w 9676"/>
              <a:gd name="connsiteY56" fmla="*/ 4989 h 9843"/>
              <a:gd name="connsiteX57" fmla="*/ 8383 w 9676"/>
              <a:gd name="connsiteY57" fmla="*/ 5462 h 9843"/>
              <a:gd name="connsiteX58" fmla="*/ 8062 w 9676"/>
              <a:gd name="connsiteY58" fmla="*/ 6092 h 9843"/>
              <a:gd name="connsiteX59" fmla="*/ 7733 w 9676"/>
              <a:gd name="connsiteY59" fmla="*/ 6720 h 9843"/>
              <a:gd name="connsiteX60" fmla="*/ 7409 w 9676"/>
              <a:gd name="connsiteY60" fmla="*/ 7350 h 9843"/>
              <a:gd name="connsiteX61" fmla="*/ 6762 w 9676"/>
              <a:gd name="connsiteY61" fmla="*/ 7818 h 9843"/>
              <a:gd name="connsiteX62" fmla="*/ 6434 w 9676"/>
              <a:gd name="connsiteY62" fmla="*/ 8272 h 9843"/>
              <a:gd name="connsiteX63" fmla="*/ 5828 w 9676"/>
              <a:gd name="connsiteY63" fmla="*/ 8742 h 9843"/>
              <a:gd name="connsiteX64" fmla="*/ 5828 w 9676"/>
              <a:gd name="connsiteY64" fmla="*/ 8742 h 9843"/>
              <a:gd name="connsiteX0" fmla="*/ 6023 w 9668"/>
              <a:gd name="connsiteY0" fmla="*/ 8562 h 9681"/>
              <a:gd name="connsiteX1" fmla="*/ 5691 w 9668"/>
              <a:gd name="connsiteY1" fmla="*/ 8883 h 9681"/>
              <a:gd name="connsiteX2" fmla="*/ 5354 w 9668"/>
              <a:gd name="connsiteY2" fmla="*/ 9201 h 9681"/>
              <a:gd name="connsiteX3" fmla="*/ 5021 w 9668"/>
              <a:gd name="connsiteY3" fmla="*/ 9363 h 9681"/>
              <a:gd name="connsiteX4" fmla="*/ 4688 w 9668"/>
              <a:gd name="connsiteY4" fmla="*/ 9521 h 9681"/>
              <a:gd name="connsiteX5" fmla="*/ 4016 w 9668"/>
              <a:gd name="connsiteY5" fmla="*/ 9681 h 9681"/>
              <a:gd name="connsiteX6" fmla="*/ 3347 w 9668"/>
              <a:gd name="connsiteY6" fmla="*/ 9681 h 9681"/>
              <a:gd name="connsiteX7" fmla="*/ 3017 w 9668"/>
              <a:gd name="connsiteY7" fmla="*/ 9521 h 9681"/>
              <a:gd name="connsiteX8" fmla="*/ 3017 w 9668"/>
              <a:gd name="connsiteY8" fmla="*/ 9521 h 9681"/>
              <a:gd name="connsiteX9" fmla="*/ 3017 w 9668"/>
              <a:gd name="connsiteY9" fmla="*/ 9201 h 9681"/>
              <a:gd name="connsiteX10" fmla="*/ 3017 w 9668"/>
              <a:gd name="connsiteY10" fmla="*/ 9043 h 9681"/>
              <a:gd name="connsiteX11" fmla="*/ 3017 w 9668"/>
              <a:gd name="connsiteY11" fmla="*/ 8723 h 9681"/>
              <a:gd name="connsiteX12" fmla="*/ 2679 w 9668"/>
              <a:gd name="connsiteY12" fmla="*/ 8403 h 9681"/>
              <a:gd name="connsiteX13" fmla="*/ 2341 w 9668"/>
              <a:gd name="connsiteY13" fmla="*/ 8085 h 9681"/>
              <a:gd name="connsiteX14" fmla="*/ 1335 w 9668"/>
              <a:gd name="connsiteY14" fmla="*/ 7785 h 9681"/>
              <a:gd name="connsiteX15" fmla="*/ 672 w 9668"/>
              <a:gd name="connsiteY15" fmla="*/ 7307 h 9681"/>
              <a:gd name="connsiteX16" fmla="*/ 339 w 9668"/>
              <a:gd name="connsiteY16" fmla="*/ 7148 h 9681"/>
              <a:gd name="connsiteX17" fmla="*/ 0 w 9668"/>
              <a:gd name="connsiteY17" fmla="*/ 6987 h 9681"/>
              <a:gd name="connsiteX18" fmla="*/ 0 w 9668"/>
              <a:gd name="connsiteY18" fmla="*/ 6826 h 9681"/>
              <a:gd name="connsiteX19" fmla="*/ 0 w 9668"/>
              <a:gd name="connsiteY19" fmla="*/ 6826 h 9681"/>
              <a:gd name="connsiteX20" fmla="*/ 672 w 9668"/>
              <a:gd name="connsiteY20" fmla="*/ 6826 h 9681"/>
              <a:gd name="connsiteX21" fmla="*/ 1005 w 9668"/>
              <a:gd name="connsiteY21" fmla="*/ 6987 h 9681"/>
              <a:gd name="connsiteX22" fmla="*/ 2012 w 9668"/>
              <a:gd name="connsiteY22" fmla="*/ 6987 h 9681"/>
              <a:gd name="connsiteX23" fmla="*/ 2679 w 9668"/>
              <a:gd name="connsiteY23" fmla="*/ 7148 h 9681"/>
              <a:gd name="connsiteX24" fmla="*/ 3347 w 9668"/>
              <a:gd name="connsiteY24" fmla="*/ 7148 h 9681"/>
              <a:gd name="connsiteX25" fmla="*/ 4016 w 9668"/>
              <a:gd name="connsiteY25" fmla="*/ 7148 h 9681"/>
              <a:gd name="connsiteX26" fmla="*/ 4353 w 9668"/>
              <a:gd name="connsiteY26" fmla="*/ 6987 h 9681"/>
              <a:gd name="connsiteX27" fmla="*/ 4688 w 9668"/>
              <a:gd name="connsiteY27" fmla="*/ 6987 h 9681"/>
              <a:gd name="connsiteX28" fmla="*/ 4688 w 9668"/>
              <a:gd name="connsiteY28" fmla="*/ 6826 h 9681"/>
              <a:gd name="connsiteX29" fmla="*/ 5021 w 9668"/>
              <a:gd name="connsiteY29" fmla="*/ 6668 h 9681"/>
              <a:gd name="connsiteX30" fmla="*/ 5021 w 9668"/>
              <a:gd name="connsiteY30" fmla="*/ 6349 h 9681"/>
              <a:gd name="connsiteX31" fmla="*/ 5021 w 9668"/>
              <a:gd name="connsiteY31" fmla="*/ 6188 h 9681"/>
              <a:gd name="connsiteX32" fmla="*/ 5354 w 9668"/>
              <a:gd name="connsiteY32" fmla="*/ 5710 h 9681"/>
              <a:gd name="connsiteX33" fmla="*/ 5354 w 9668"/>
              <a:gd name="connsiteY33" fmla="*/ 5391 h 9681"/>
              <a:gd name="connsiteX34" fmla="*/ 5691 w 9668"/>
              <a:gd name="connsiteY34" fmla="*/ 5071 h 9681"/>
              <a:gd name="connsiteX35" fmla="*/ 6023 w 9668"/>
              <a:gd name="connsiteY35" fmla="*/ 4113 h 9681"/>
              <a:gd name="connsiteX36" fmla="*/ 6023 w 9668"/>
              <a:gd name="connsiteY36" fmla="*/ 3332 h 9681"/>
              <a:gd name="connsiteX37" fmla="*/ 6363 w 9668"/>
              <a:gd name="connsiteY37" fmla="*/ 2375 h 9681"/>
              <a:gd name="connsiteX38" fmla="*/ 6363 w 9668"/>
              <a:gd name="connsiteY38" fmla="*/ 1576 h 9681"/>
              <a:gd name="connsiteX39" fmla="*/ 6363 w 9668"/>
              <a:gd name="connsiteY39" fmla="*/ 1257 h 9681"/>
              <a:gd name="connsiteX40" fmla="*/ 6363 w 9668"/>
              <a:gd name="connsiteY40" fmla="*/ 777 h 9681"/>
              <a:gd name="connsiteX41" fmla="*/ 6363 w 9668"/>
              <a:gd name="connsiteY41" fmla="*/ 460 h 9681"/>
              <a:gd name="connsiteX42" fmla="*/ 6023 w 9668"/>
              <a:gd name="connsiteY42" fmla="*/ 302 h 9681"/>
              <a:gd name="connsiteX43" fmla="*/ 9668 w 9668"/>
              <a:gd name="connsiteY43" fmla="*/ 0 h 9681"/>
              <a:gd name="connsiteX44" fmla="*/ 9668 w 9668"/>
              <a:gd name="connsiteY44" fmla="*/ 160 h 9681"/>
              <a:gd name="connsiteX45" fmla="*/ 9330 w 9668"/>
              <a:gd name="connsiteY45" fmla="*/ 302 h 9681"/>
              <a:gd name="connsiteX46" fmla="*/ 9330 w 9668"/>
              <a:gd name="connsiteY46" fmla="*/ 460 h 9681"/>
              <a:gd name="connsiteX47" fmla="*/ 9330 w 9668"/>
              <a:gd name="connsiteY47" fmla="*/ 620 h 9681"/>
              <a:gd name="connsiteX48" fmla="*/ 9330 w 9668"/>
              <a:gd name="connsiteY48" fmla="*/ 938 h 9681"/>
              <a:gd name="connsiteX49" fmla="*/ 9330 w 9668"/>
              <a:gd name="connsiteY49" fmla="*/ 1257 h 9681"/>
              <a:gd name="connsiteX50" fmla="*/ 9330 w 9668"/>
              <a:gd name="connsiteY50" fmla="*/ 1576 h 9681"/>
              <a:gd name="connsiteX51" fmla="*/ 8996 w 9668"/>
              <a:gd name="connsiteY51" fmla="*/ 2375 h 9681"/>
              <a:gd name="connsiteX52" fmla="*/ 8996 w 9668"/>
              <a:gd name="connsiteY52" fmla="*/ 3013 h 9681"/>
              <a:gd name="connsiteX53" fmla="*/ 8996 w 9668"/>
              <a:gd name="connsiteY53" fmla="*/ 3652 h 9681"/>
              <a:gd name="connsiteX54" fmla="*/ 8996 w 9668"/>
              <a:gd name="connsiteY54" fmla="*/ 4272 h 9681"/>
              <a:gd name="connsiteX55" fmla="*/ 8664 w 9668"/>
              <a:gd name="connsiteY55" fmla="*/ 4750 h 9681"/>
              <a:gd name="connsiteX56" fmla="*/ 8664 w 9668"/>
              <a:gd name="connsiteY56" fmla="*/ 5230 h 9681"/>
              <a:gd name="connsiteX57" fmla="*/ 8332 w 9668"/>
              <a:gd name="connsiteY57" fmla="*/ 5870 h 9681"/>
              <a:gd name="connsiteX58" fmla="*/ 7992 w 9668"/>
              <a:gd name="connsiteY58" fmla="*/ 6508 h 9681"/>
              <a:gd name="connsiteX59" fmla="*/ 7657 w 9668"/>
              <a:gd name="connsiteY59" fmla="*/ 7148 h 9681"/>
              <a:gd name="connsiteX60" fmla="*/ 6988 w 9668"/>
              <a:gd name="connsiteY60" fmla="*/ 7624 h 9681"/>
              <a:gd name="connsiteX61" fmla="*/ 6649 w 9668"/>
              <a:gd name="connsiteY61" fmla="*/ 8085 h 9681"/>
              <a:gd name="connsiteX62" fmla="*/ 6023 w 9668"/>
              <a:gd name="connsiteY62" fmla="*/ 8562 h 9681"/>
              <a:gd name="connsiteX63" fmla="*/ 6023 w 9668"/>
              <a:gd name="connsiteY63" fmla="*/ 8562 h 9681"/>
              <a:gd name="connsiteX0" fmla="*/ 6230 w 10000"/>
              <a:gd name="connsiteY0" fmla="*/ 8679 h 9835"/>
              <a:gd name="connsiteX1" fmla="*/ 5886 w 10000"/>
              <a:gd name="connsiteY1" fmla="*/ 9011 h 9835"/>
              <a:gd name="connsiteX2" fmla="*/ 5538 w 10000"/>
              <a:gd name="connsiteY2" fmla="*/ 9339 h 9835"/>
              <a:gd name="connsiteX3" fmla="*/ 5193 w 10000"/>
              <a:gd name="connsiteY3" fmla="*/ 9507 h 9835"/>
              <a:gd name="connsiteX4" fmla="*/ 4849 w 10000"/>
              <a:gd name="connsiteY4" fmla="*/ 9670 h 9835"/>
              <a:gd name="connsiteX5" fmla="*/ 4154 w 10000"/>
              <a:gd name="connsiteY5" fmla="*/ 9835 h 9835"/>
              <a:gd name="connsiteX6" fmla="*/ 3462 w 10000"/>
              <a:gd name="connsiteY6" fmla="*/ 9835 h 9835"/>
              <a:gd name="connsiteX7" fmla="*/ 3121 w 10000"/>
              <a:gd name="connsiteY7" fmla="*/ 9670 h 9835"/>
              <a:gd name="connsiteX8" fmla="*/ 3121 w 10000"/>
              <a:gd name="connsiteY8" fmla="*/ 9670 h 9835"/>
              <a:gd name="connsiteX9" fmla="*/ 3121 w 10000"/>
              <a:gd name="connsiteY9" fmla="*/ 9339 h 9835"/>
              <a:gd name="connsiteX10" fmla="*/ 3121 w 10000"/>
              <a:gd name="connsiteY10" fmla="*/ 9176 h 9835"/>
              <a:gd name="connsiteX11" fmla="*/ 3121 w 10000"/>
              <a:gd name="connsiteY11" fmla="*/ 8845 h 9835"/>
              <a:gd name="connsiteX12" fmla="*/ 2771 w 10000"/>
              <a:gd name="connsiteY12" fmla="*/ 8515 h 9835"/>
              <a:gd name="connsiteX13" fmla="*/ 2421 w 10000"/>
              <a:gd name="connsiteY13" fmla="*/ 8186 h 9835"/>
              <a:gd name="connsiteX14" fmla="*/ 1381 w 10000"/>
              <a:gd name="connsiteY14" fmla="*/ 7877 h 9835"/>
              <a:gd name="connsiteX15" fmla="*/ 695 w 10000"/>
              <a:gd name="connsiteY15" fmla="*/ 7383 h 9835"/>
              <a:gd name="connsiteX16" fmla="*/ 351 w 10000"/>
              <a:gd name="connsiteY16" fmla="*/ 7219 h 9835"/>
              <a:gd name="connsiteX17" fmla="*/ 0 w 10000"/>
              <a:gd name="connsiteY17" fmla="*/ 7052 h 9835"/>
              <a:gd name="connsiteX18" fmla="*/ 0 w 10000"/>
              <a:gd name="connsiteY18" fmla="*/ 6886 h 9835"/>
              <a:gd name="connsiteX19" fmla="*/ 0 w 10000"/>
              <a:gd name="connsiteY19" fmla="*/ 6886 h 9835"/>
              <a:gd name="connsiteX20" fmla="*/ 695 w 10000"/>
              <a:gd name="connsiteY20" fmla="*/ 6886 h 9835"/>
              <a:gd name="connsiteX21" fmla="*/ 1040 w 10000"/>
              <a:gd name="connsiteY21" fmla="*/ 7052 h 9835"/>
              <a:gd name="connsiteX22" fmla="*/ 2081 w 10000"/>
              <a:gd name="connsiteY22" fmla="*/ 7052 h 9835"/>
              <a:gd name="connsiteX23" fmla="*/ 2771 w 10000"/>
              <a:gd name="connsiteY23" fmla="*/ 7219 h 9835"/>
              <a:gd name="connsiteX24" fmla="*/ 3462 w 10000"/>
              <a:gd name="connsiteY24" fmla="*/ 7219 h 9835"/>
              <a:gd name="connsiteX25" fmla="*/ 4154 w 10000"/>
              <a:gd name="connsiteY25" fmla="*/ 7219 h 9835"/>
              <a:gd name="connsiteX26" fmla="*/ 4502 w 10000"/>
              <a:gd name="connsiteY26" fmla="*/ 7052 h 9835"/>
              <a:gd name="connsiteX27" fmla="*/ 4849 w 10000"/>
              <a:gd name="connsiteY27" fmla="*/ 7052 h 9835"/>
              <a:gd name="connsiteX28" fmla="*/ 4849 w 10000"/>
              <a:gd name="connsiteY28" fmla="*/ 6886 h 9835"/>
              <a:gd name="connsiteX29" fmla="*/ 5193 w 10000"/>
              <a:gd name="connsiteY29" fmla="*/ 6723 h 9835"/>
              <a:gd name="connsiteX30" fmla="*/ 5193 w 10000"/>
              <a:gd name="connsiteY30" fmla="*/ 6393 h 9835"/>
              <a:gd name="connsiteX31" fmla="*/ 5193 w 10000"/>
              <a:gd name="connsiteY31" fmla="*/ 6227 h 9835"/>
              <a:gd name="connsiteX32" fmla="*/ 5538 w 10000"/>
              <a:gd name="connsiteY32" fmla="*/ 5733 h 9835"/>
              <a:gd name="connsiteX33" fmla="*/ 5538 w 10000"/>
              <a:gd name="connsiteY33" fmla="*/ 5404 h 9835"/>
              <a:gd name="connsiteX34" fmla="*/ 5886 w 10000"/>
              <a:gd name="connsiteY34" fmla="*/ 5073 h 9835"/>
              <a:gd name="connsiteX35" fmla="*/ 6230 w 10000"/>
              <a:gd name="connsiteY35" fmla="*/ 4084 h 9835"/>
              <a:gd name="connsiteX36" fmla="*/ 6230 w 10000"/>
              <a:gd name="connsiteY36" fmla="*/ 3277 h 9835"/>
              <a:gd name="connsiteX37" fmla="*/ 6582 w 10000"/>
              <a:gd name="connsiteY37" fmla="*/ 2288 h 9835"/>
              <a:gd name="connsiteX38" fmla="*/ 6582 w 10000"/>
              <a:gd name="connsiteY38" fmla="*/ 1463 h 9835"/>
              <a:gd name="connsiteX39" fmla="*/ 6582 w 10000"/>
              <a:gd name="connsiteY39" fmla="*/ 1133 h 9835"/>
              <a:gd name="connsiteX40" fmla="*/ 6582 w 10000"/>
              <a:gd name="connsiteY40" fmla="*/ 638 h 9835"/>
              <a:gd name="connsiteX41" fmla="*/ 6582 w 10000"/>
              <a:gd name="connsiteY41" fmla="*/ 310 h 9835"/>
              <a:gd name="connsiteX42" fmla="*/ 6230 w 10000"/>
              <a:gd name="connsiteY42" fmla="*/ 147 h 9835"/>
              <a:gd name="connsiteX43" fmla="*/ 10000 w 10000"/>
              <a:gd name="connsiteY43" fmla="*/ 0 h 9835"/>
              <a:gd name="connsiteX44" fmla="*/ 9650 w 10000"/>
              <a:gd name="connsiteY44" fmla="*/ 147 h 9835"/>
              <a:gd name="connsiteX45" fmla="*/ 9650 w 10000"/>
              <a:gd name="connsiteY45" fmla="*/ 310 h 9835"/>
              <a:gd name="connsiteX46" fmla="*/ 9650 w 10000"/>
              <a:gd name="connsiteY46" fmla="*/ 475 h 9835"/>
              <a:gd name="connsiteX47" fmla="*/ 9650 w 10000"/>
              <a:gd name="connsiteY47" fmla="*/ 804 h 9835"/>
              <a:gd name="connsiteX48" fmla="*/ 9650 w 10000"/>
              <a:gd name="connsiteY48" fmla="*/ 1133 h 9835"/>
              <a:gd name="connsiteX49" fmla="*/ 9650 w 10000"/>
              <a:gd name="connsiteY49" fmla="*/ 1463 h 9835"/>
              <a:gd name="connsiteX50" fmla="*/ 9305 w 10000"/>
              <a:gd name="connsiteY50" fmla="*/ 2288 h 9835"/>
              <a:gd name="connsiteX51" fmla="*/ 9305 w 10000"/>
              <a:gd name="connsiteY51" fmla="*/ 2947 h 9835"/>
              <a:gd name="connsiteX52" fmla="*/ 9305 w 10000"/>
              <a:gd name="connsiteY52" fmla="*/ 3607 h 9835"/>
              <a:gd name="connsiteX53" fmla="*/ 9305 w 10000"/>
              <a:gd name="connsiteY53" fmla="*/ 4248 h 9835"/>
              <a:gd name="connsiteX54" fmla="*/ 8962 w 10000"/>
              <a:gd name="connsiteY54" fmla="*/ 4742 h 9835"/>
              <a:gd name="connsiteX55" fmla="*/ 8962 w 10000"/>
              <a:gd name="connsiteY55" fmla="*/ 5237 h 9835"/>
              <a:gd name="connsiteX56" fmla="*/ 8618 w 10000"/>
              <a:gd name="connsiteY56" fmla="*/ 5898 h 9835"/>
              <a:gd name="connsiteX57" fmla="*/ 8266 w 10000"/>
              <a:gd name="connsiteY57" fmla="*/ 6557 h 9835"/>
              <a:gd name="connsiteX58" fmla="*/ 7920 w 10000"/>
              <a:gd name="connsiteY58" fmla="*/ 7219 h 9835"/>
              <a:gd name="connsiteX59" fmla="*/ 7228 w 10000"/>
              <a:gd name="connsiteY59" fmla="*/ 7710 h 9835"/>
              <a:gd name="connsiteX60" fmla="*/ 6877 w 10000"/>
              <a:gd name="connsiteY60" fmla="*/ 8186 h 9835"/>
              <a:gd name="connsiteX61" fmla="*/ 6230 w 10000"/>
              <a:gd name="connsiteY61" fmla="*/ 8679 h 9835"/>
              <a:gd name="connsiteX62" fmla="*/ 6230 w 10000"/>
              <a:gd name="connsiteY62" fmla="*/ 8679 h 9835"/>
              <a:gd name="connsiteX0" fmla="*/ 6230 w 10000"/>
              <a:gd name="connsiteY0" fmla="*/ 8825 h 10000"/>
              <a:gd name="connsiteX1" fmla="*/ 5886 w 10000"/>
              <a:gd name="connsiteY1" fmla="*/ 9162 h 10000"/>
              <a:gd name="connsiteX2" fmla="*/ 5538 w 10000"/>
              <a:gd name="connsiteY2" fmla="*/ 9496 h 10000"/>
              <a:gd name="connsiteX3" fmla="*/ 5193 w 10000"/>
              <a:gd name="connsiteY3" fmla="*/ 9666 h 10000"/>
              <a:gd name="connsiteX4" fmla="*/ 4849 w 10000"/>
              <a:gd name="connsiteY4" fmla="*/ 9832 h 10000"/>
              <a:gd name="connsiteX5" fmla="*/ 4154 w 10000"/>
              <a:gd name="connsiteY5" fmla="*/ 10000 h 10000"/>
              <a:gd name="connsiteX6" fmla="*/ 3462 w 10000"/>
              <a:gd name="connsiteY6" fmla="*/ 10000 h 10000"/>
              <a:gd name="connsiteX7" fmla="*/ 3121 w 10000"/>
              <a:gd name="connsiteY7" fmla="*/ 9832 h 10000"/>
              <a:gd name="connsiteX8" fmla="*/ 3121 w 10000"/>
              <a:gd name="connsiteY8" fmla="*/ 9832 h 10000"/>
              <a:gd name="connsiteX9" fmla="*/ 3121 w 10000"/>
              <a:gd name="connsiteY9" fmla="*/ 9496 h 10000"/>
              <a:gd name="connsiteX10" fmla="*/ 3121 w 10000"/>
              <a:gd name="connsiteY10" fmla="*/ 9330 h 10000"/>
              <a:gd name="connsiteX11" fmla="*/ 3121 w 10000"/>
              <a:gd name="connsiteY11" fmla="*/ 8993 h 10000"/>
              <a:gd name="connsiteX12" fmla="*/ 2771 w 10000"/>
              <a:gd name="connsiteY12" fmla="*/ 8658 h 10000"/>
              <a:gd name="connsiteX13" fmla="*/ 2421 w 10000"/>
              <a:gd name="connsiteY13" fmla="*/ 8323 h 10000"/>
              <a:gd name="connsiteX14" fmla="*/ 1381 w 10000"/>
              <a:gd name="connsiteY14" fmla="*/ 8009 h 10000"/>
              <a:gd name="connsiteX15" fmla="*/ 695 w 10000"/>
              <a:gd name="connsiteY15" fmla="*/ 7507 h 10000"/>
              <a:gd name="connsiteX16" fmla="*/ 351 w 10000"/>
              <a:gd name="connsiteY16" fmla="*/ 7340 h 10000"/>
              <a:gd name="connsiteX17" fmla="*/ 0 w 10000"/>
              <a:gd name="connsiteY17" fmla="*/ 7170 h 10000"/>
              <a:gd name="connsiteX18" fmla="*/ 0 w 10000"/>
              <a:gd name="connsiteY18" fmla="*/ 7002 h 10000"/>
              <a:gd name="connsiteX19" fmla="*/ 0 w 10000"/>
              <a:gd name="connsiteY19" fmla="*/ 7002 h 10000"/>
              <a:gd name="connsiteX20" fmla="*/ 695 w 10000"/>
              <a:gd name="connsiteY20" fmla="*/ 7002 h 10000"/>
              <a:gd name="connsiteX21" fmla="*/ 1040 w 10000"/>
              <a:gd name="connsiteY21" fmla="*/ 7170 h 10000"/>
              <a:gd name="connsiteX22" fmla="*/ 2081 w 10000"/>
              <a:gd name="connsiteY22" fmla="*/ 7170 h 10000"/>
              <a:gd name="connsiteX23" fmla="*/ 2771 w 10000"/>
              <a:gd name="connsiteY23" fmla="*/ 7340 h 10000"/>
              <a:gd name="connsiteX24" fmla="*/ 3462 w 10000"/>
              <a:gd name="connsiteY24" fmla="*/ 7340 h 10000"/>
              <a:gd name="connsiteX25" fmla="*/ 4154 w 10000"/>
              <a:gd name="connsiteY25" fmla="*/ 7340 h 10000"/>
              <a:gd name="connsiteX26" fmla="*/ 4502 w 10000"/>
              <a:gd name="connsiteY26" fmla="*/ 7170 h 10000"/>
              <a:gd name="connsiteX27" fmla="*/ 4849 w 10000"/>
              <a:gd name="connsiteY27" fmla="*/ 7170 h 10000"/>
              <a:gd name="connsiteX28" fmla="*/ 4849 w 10000"/>
              <a:gd name="connsiteY28" fmla="*/ 7002 h 10000"/>
              <a:gd name="connsiteX29" fmla="*/ 5193 w 10000"/>
              <a:gd name="connsiteY29" fmla="*/ 6836 h 10000"/>
              <a:gd name="connsiteX30" fmla="*/ 5193 w 10000"/>
              <a:gd name="connsiteY30" fmla="*/ 6500 h 10000"/>
              <a:gd name="connsiteX31" fmla="*/ 5193 w 10000"/>
              <a:gd name="connsiteY31" fmla="*/ 6331 h 10000"/>
              <a:gd name="connsiteX32" fmla="*/ 5538 w 10000"/>
              <a:gd name="connsiteY32" fmla="*/ 5829 h 10000"/>
              <a:gd name="connsiteX33" fmla="*/ 5538 w 10000"/>
              <a:gd name="connsiteY33" fmla="*/ 5495 h 10000"/>
              <a:gd name="connsiteX34" fmla="*/ 5886 w 10000"/>
              <a:gd name="connsiteY34" fmla="*/ 5158 h 10000"/>
              <a:gd name="connsiteX35" fmla="*/ 6230 w 10000"/>
              <a:gd name="connsiteY35" fmla="*/ 4153 h 10000"/>
              <a:gd name="connsiteX36" fmla="*/ 6230 w 10000"/>
              <a:gd name="connsiteY36" fmla="*/ 3332 h 10000"/>
              <a:gd name="connsiteX37" fmla="*/ 6582 w 10000"/>
              <a:gd name="connsiteY37" fmla="*/ 2326 h 10000"/>
              <a:gd name="connsiteX38" fmla="*/ 6582 w 10000"/>
              <a:gd name="connsiteY38" fmla="*/ 1488 h 10000"/>
              <a:gd name="connsiteX39" fmla="*/ 6582 w 10000"/>
              <a:gd name="connsiteY39" fmla="*/ 1152 h 10000"/>
              <a:gd name="connsiteX40" fmla="*/ 6582 w 10000"/>
              <a:gd name="connsiteY40" fmla="*/ 649 h 10000"/>
              <a:gd name="connsiteX41" fmla="*/ 6582 w 10000"/>
              <a:gd name="connsiteY41" fmla="*/ 315 h 10000"/>
              <a:gd name="connsiteX42" fmla="*/ 6230 w 10000"/>
              <a:gd name="connsiteY42" fmla="*/ 149 h 10000"/>
              <a:gd name="connsiteX43" fmla="*/ 10000 w 10000"/>
              <a:gd name="connsiteY43" fmla="*/ 0 h 10000"/>
              <a:gd name="connsiteX44" fmla="*/ 9650 w 10000"/>
              <a:gd name="connsiteY44" fmla="*/ 315 h 10000"/>
              <a:gd name="connsiteX45" fmla="*/ 9650 w 10000"/>
              <a:gd name="connsiteY45" fmla="*/ 483 h 10000"/>
              <a:gd name="connsiteX46" fmla="*/ 9650 w 10000"/>
              <a:gd name="connsiteY46" fmla="*/ 817 h 10000"/>
              <a:gd name="connsiteX47" fmla="*/ 9650 w 10000"/>
              <a:gd name="connsiteY47" fmla="*/ 1152 h 10000"/>
              <a:gd name="connsiteX48" fmla="*/ 9650 w 10000"/>
              <a:gd name="connsiteY48" fmla="*/ 1488 h 10000"/>
              <a:gd name="connsiteX49" fmla="*/ 9305 w 10000"/>
              <a:gd name="connsiteY49" fmla="*/ 2326 h 10000"/>
              <a:gd name="connsiteX50" fmla="*/ 9305 w 10000"/>
              <a:gd name="connsiteY50" fmla="*/ 2996 h 10000"/>
              <a:gd name="connsiteX51" fmla="*/ 9305 w 10000"/>
              <a:gd name="connsiteY51" fmla="*/ 3668 h 10000"/>
              <a:gd name="connsiteX52" fmla="*/ 9305 w 10000"/>
              <a:gd name="connsiteY52" fmla="*/ 4319 h 10000"/>
              <a:gd name="connsiteX53" fmla="*/ 8962 w 10000"/>
              <a:gd name="connsiteY53" fmla="*/ 4822 h 10000"/>
              <a:gd name="connsiteX54" fmla="*/ 8962 w 10000"/>
              <a:gd name="connsiteY54" fmla="*/ 5325 h 10000"/>
              <a:gd name="connsiteX55" fmla="*/ 8618 w 10000"/>
              <a:gd name="connsiteY55" fmla="*/ 5997 h 10000"/>
              <a:gd name="connsiteX56" fmla="*/ 8266 w 10000"/>
              <a:gd name="connsiteY56" fmla="*/ 6667 h 10000"/>
              <a:gd name="connsiteX57" fmla="*/ 7920 w 10000"/>
              <a:gd name="connsiteY57" fmla="*/ 7340 h 10000"/>
              <a:gd name="connsiteX58" fmla="*/ 7228 w 10000"/>
              <a:gd name="connsiteY58" fmla="*/ 7839 h 10000"/>
              <a:gd name="connsiteX59" fmla="*/ 6877 w 10000"/>
              <a:gd name="connsiteY59" fmla="*/ 8323 h 10000"/>
              <a:gd name="connsiteX60" fmla="*/ 6230 w 10000"/>
              <a:gd name="connsiteY60" fmla="*/ 8825 h 10000"/>
              <a:gd name="connsiteX61" fmla="*/ 6230 w 10000"/>
              <a:gd name="connsiteY61" fmla="*/ 8825 h 10000"/>
              <a:gd name="connsiteX0" fmla="*/ 6230 w 9650"/>
              <a:gd name="connsiteY0" fmla="*/ 8676 h 9851"/>
              <a:gd name="connsiteX1" fmla="*/ 5886 w 9650"/>
              <a:gd name="connsiteY1" fmla="*/ 9013 h 9851"/>
              <a:gd name="connsiteX2" fmla="*/ 5538 w 9650"/>
              <a:gd name="connsiteY2" fmla="*/ 9347 h 9851"/>
              <a:gd name="connsiteX3" fmla="*/ 5193 w 9650"/>
              <a:gd name="connsiteY3" fmla="*/ 9517 h 9851"/>
              <a:gd name="connsiteX4" fmla="*/ 4849 w 9650"/>
              <a:gd name="connsiteY4" fmla="*/ 9683 h 9851"/>
              <a:gd name="connsiteX5" fmla="*/ 4154 w 9650"/>
              <a:gd name="connsiteY5" fmla="*/ 9851 h 9851"/>
              <a:gd name="connsiteX6" fmla="*/ 3462 w 9650"/>
              <a:gd name="connsiteY6" fmla="*/ 9851 h 9851"/>
              <a:gd name="connsiteX7" fmla="*/ 3121 w 9650"/>
              <a:gd name="connsiteY7" fmla="*/ 9683 h 9851"/>
              <a:gd name="connsiteX8" fmla="*/ 3121 w 9650"/>
              <a:gd name="connsiteY8" fmla="*/ 9683 h 9851"/>
              <a:gd name="connsiteX9" fmla="*/ 3121 w 9650"/>
              <a:gd name="connsiteY9" fmla="*/ 9347 h 9851"/>
              <a:gd name="connsiteX10" fmla="*/ 3121 w 9650"/>
              <a:gd name="connsiteY10" fmla="*/ 9181 h 9851"/>
              <a:gd name="connsiteX11" fmla="*/ 3121 w 9650"/>
              <a:gd name="connsiteY11" fmla="*/ 8844 h 9851"/>
              <a:gd name="connsiteX12" fmla="*/ 2771 w 9650"/>
              <a:gd name="connsiteY12" fmla="*/ 8509 h 9851"/>
              <a:gd name="connsiteX13" fmla="*/ 2421 w 9650"/>
              <a:gd name="connsiteY13" fmla="*/ 8174 h 9851"/>
              <a:gd name="connsiteX14" fmla="*/ 1381 w 9650"/>
              <a:gd name="connsiteY14" fmla="*/ 7860 h 9851"/>
              <a:gd name="connsiteX15" fmla="*/ 695 w 9650"/>
              <a:gd name="connsiteY15" fmla="*/ 7358 h 9851"/>
              <a:gd name="connsiteX16" fmla="*/ 351 w 9650"/>
              <a:gd name="connsiteY16" fmla="*/ 7191 h 9851"/>
              <a:gd name="connsiteX17" fmla="*/ 0 w 9650"/>
              <a:gd name="connsiteY17" fmla="*/ 7021 h 9851"/>
              <a:gd name="connsiteX18" fmla="*/ 0 w 9650"/>
              <a:gd name="connsiteY18" fmla="*/ 6853 h 9851"/>
              <a:gd name="connsiteX19" fmla="*/ 0 w 9650"/>
              <a:gd name="connsiteY19" fmla="*/ 6853 h 9851"/>
              <a:gd name="connsiteX20" fmla="*/ 695 w 9650"/>
              <a:gd name="connsiteY20" fmla="*/ 6853 h 9851"/>
              <a:gd name="connsiteX21" fmla="*/ 1040 w 9650"/>
              <a:gd name="connsiteY21" fmla="*/ 7021 h 9851"/>
              <a:gd name="connsiteX22" fmla="*/ 2081 w 9650"/>
              <a:gd name="connsiteY22" fmla="*/ 7021 h 9851"/>
              <a:gd name="connsiteX23" fmla="*/ 2771 w 9650"/>
              <a:gd name="connsiteY23" fmla="*/ 7191 h 9851"/>
              <a:gd name="connsiteX24" fmla="*/ 3462 w 9650"/>
              <a:gd name="connsiteY24" fmla="*/ 7191 h 9851"/>
              <a:gd name="connsiteX25" fmla="*/ 4154 w 9650"/>
              <a:gd name="connsiteY25" fmla="*/ 7191 h 9851"/>
              <a:gd name="connsiteX26" fmla="*/ 4502 w 9650"/>
              <a:gd name="connsiteY26" fmla="*/ 7021 h 9851"/>
              <a:gd name="connsiteX27" fmla="*/ 4849 w 9650"/>
              <a:gd name="connsiteY27" fmla="*/ 7021 h 9851"/>
              <a:gd name="connsiteX28" fmla="*/ 4849 w 9650"/>
              <a:gd name="connsiteY28" fmla="*/ 6853 h 9851"/>
              <a:gd name="connsiteX29" fmla="*/ 5193 w 9650"/>
              <a:gd name="connsiteY29" fmla="*/ 6687 h 9851"/>
              <a:gd name="connsiteX30" fmla="*/ 5193 w 9650"/>
              <a:gd name="connsiteY30" fmla="*/ 6351 h 9851"/>
              <a:gd name="connsiteX31" fmla="*/ 5193 w 9650"/>
              <a:gd name="connsiteY31" fmla="*/ 6182 h 9851"/>
              <a:gd name="connsiteX32" fmla="*/ 5538 w 9650"/>
              <a:gd name="connsiteY32" fmla="*/ 5680 h 9851"/>
              <a:gd name="connsiteX33" fmla="*/ 5538 w 9650"/>
              <a:gd name="connsiteY33" fmla="*/ 5346 h 9851"/>
              <a:gd name="connsiteX34" fmla="*/ 5886 w 9650"/>
              <a:gd name="connsiteY34" fmla="*/ 5009 h 9851"/>
              <a:gd name="connsiteX35" fmla="*/ 6230 w 9650"/>
              <a:gd name="connsiteY35" fmla="*/ 4004 h 9851"/>
              <a:gd name="connsiteX36" fmla="*/ 6230 w 9650"/>
              <a:gd name="connsiteY36" fmla="*/ 3183 h 9851"/>
              <a:gd name="connsiteX37" fmla="*/ 6582 w 9650"/>
              <a:gd name="connsiteY37" fmla="*/ 2177 h 9851"/>
              <a:gd name="connsiteX38" fmla="*/ 6582 w 9650"/>
              <a:gd name="connsiteY38" fmla="*/ 1339 h 9851"/>
              <a:gd name="connsiteX39" fmla="*/ 6582 w 9650"/>
              <a:gd name="connsiteY39" fmla="*/ 1003 h 9851"/>
              <a:gd name="connsiteX40" fmla="*/ 6582 w 9650"/>
              <a:gd name="connsiteY40" fmla="*/ 500 h 9851"/>
              <a:gd name="connsiteX41" fmla="*/ 6582 w 9650"/>
              <a:gd name="connsiteY41" fmla="*/ 166 h 9851"/>
              <a:gd name="connsiteX42" fmla="*/ 6230 w 9650"/>
              <a:gd name="connsiteY42" fmla="*/ 0 h 9851"/>
              <a:gd name="connsiteX43" fmla="*/ 9650 w 9650"/>
              <a:gd name="connsiteY43" fmla="*/ 166 h 9851"/>
              <a:gd name="connsiteX44" fmla="*/ 9650 w 9650"/>
              <a:gd name="connsiteY44" fmla="*/ 334 h 9851"/>
              <a:gd name="connsiteX45" fmla="*/ 9650 w 9650"/>
              <a:gd name="connsiteY45" fmla="*/ 668 h 9851"/>
              <a:gd name="connsiteX46" fmla="*/ 9650 w 9650"/>
              <a:gd name="connsiteY46" fmla="*/ 1003 h 9851"/>
              <a:gd name="connsiteX47" fmla="*/ 9650 w 9650"/>
              <a:gd name="connsiteY47" fmla="*/ 1339 h 9851"/>
              <a:gd name="connsiteX48" fmla="*/ 9305 w 9650"/>
              <a:gd name="connsiteY48" fmla="*/ 2177 h 9851"/>
              <a:gd name="connsiteX49" fmla="*/ 9305 w 9650"/>
              <a:gd name="connsiteY49" fmla="*/ 2847 h 9851"/>
              <a:gd name="connsiteX50" fmla="*/ 9305 w 9650"/>
              <a:gd name="connsiteY50" fmla="*/ 3519 h 9851"/>
              <a:gd name="connsiteX51" fmla="*/ 9305 w 9650"/>
              <a:gd name="connsiteY51" fmla="*/ 4170 h 9851"/>
              <a:gd name="connsiteX52" fmla="*/ 8962 w 9650"/>
              <a:gd name="connsiteY52" fmla="*/ 4673 h 9851"/>
              <a:gd name="connsiteX53" fmla="*/ 8962 w 9650"/>
              <a:gd name="connsiteY53" fmla="*/ 5176 h 9851"/>
              <a:gd name="connsiteX54" fmla="*/ 8618 w 9650"/>
              <a:gd name="connsiteY54" fmla="*/ 5848 h 9851"/>
              <a:gd name="connsiteX55" fmla="*/ 8266 w 9650"/>
              <a:gd name="connsiteY55" fmla="*/ 6518 h 9851"/>
              <a:gd name="connsiteX56" fmla="*/ 7920 w 9650"/>
              <a:gd name="connsiteY56" fmla="*/ 7191 h 9851"/>
              <a:gd name="connsiteX57" fmla="*/ 7228 w 9650"/>
              <a:gd name="connsiteY57" fmla="*/ 7690 h 9851"/>
              <a:gd name="connsiteX58" fmla="*/ 6877 w 9650"/>
              <a:gd name="connsiteY58" fmla="*/ 8174 h 9851"/>
              <a:gd name="connsiteX59" fmla="*/ 6230 w 9650"/>
              <a:gd name="connsiteY59" fmla="*/ 8676 h 9851"/>
              <a:gd name="connsiteX60" fmla="*/ 6230 w 9650"/>
              <a:gd name="connsiteY60" fmla="*/ 8676 h 9851"/>
              <a:gd name="connsiteX0" fmla="*/ 6456 w 10000"/>
              <a:gd name="connsiteY0" fmla="*/ 8807 h 10000"/>
              <a:gd name="connsiteX1" fmla="*/ 6099 w 10000"/>
              <a:gd name="connsiteY1" fmla="*/ 9149 h 10000"/>
              <a:gd name="connsiteX2" fmla="*/ 5739 w 10000"/>
              <a:gd name="connsiteY2" fmla="*/ 9488 h 10000"/>
              <a:gd name="connsiteX3" fmla="*/ 5381 w 10000"/>
              <a:gd name="connsiteY3" fmla="*/ 9661 h 10000"/>
              <a:gd name="connsiteX4" fmla="*/ 5025 w 10000"/>
              <a:gd name="connsiteY4" fmla="*/ 9829 h 10000"/>
              <a:gd name="connsiteX5" fmla="*/ 4305 w 10000"/>
              <a:gd name="connsiteY5" fmla="*/ 10000 h 10000"/>
              <a:gd name="connsiteX6" fmla="*/ 3588 w 10000"/>
              <a:gd name="connsiteY6" fmla="*/ 10000 h 10000"/>
              <a:gd name="connsiteX7" fmla="*/ 3234 w 10000"/>
              <a:gd name="connsiteY7" fmla="*/ 9829 h 10000"/>
              <a:gd name="connsiteX8" fmla="*/ 3234 w 10000"/>
              <a:gd name="connsiteY8" fmla="*/ 9829 h 10000"/>
              <a:gd name="connsiteX9" fmla="*/ 3234 w 10000"/>
              <a:gd name="connsiteY9" fmla="*/ 9488 h 10000"/>
              <a:gd name="connsiteX10" fmla="*/ 3234 w 10000"/>
              <a:gd name="connsiteY10" fmla="*/ 9320 h 10000"/>
              <a:gd name="connsiteX11" fmla="*/ 3234 w 10000"/>
              <a:gd name="connsiteY11" fmla="*/ 8978 h 10000"/>
              <a:gd name="connsiteX12" fmla="*/ 2872 w 10000"/>
              <a:gd name="connsiteY12" fmla="*/ 8638 h 10000"/>
              <a:gd name="connsiteX13" fmla="*/ 2509 w 10000"/>
              <a:gd name="connsiteY13" fmla="*/ 8298 h 10000"/>
              <a:gd name="connsiteX14" fmla="*/ 1431 w 10000"/>
              <a:gd name="connsiteY14" fmla="*/ 7979 h 10000"/>
              <a:gd name="connsiteX15" fmla="*/ 720 w 10000"/>
              <a:gd name="connsiteY15" fmla="*/ 7469 h 10000"/>
              <a:gd name="connsiteX16" fmla="*/ 364 w 10000"/>
              <a:gd name="connsiteY16" fmla="*/ 7300 h 10000"/>
              <a:gd name="connsiteX17" fmla="*/ 0 w 10000"/>
              <a:gd name="connsiteY17" fmla="*/ 7127 h 10000"/>
              <a:gd name="connsiteX18" fmla="*/ 0 w 10000"/>
              <a:gd name="connsiteY18" fmla="*/ 6957 h 10000"/>
              <a:gd name="connsiteX19" fmla="*/ 0 w 10000"/>
              <a:gd name="connsiteY19" fmla="*/ 6957 h 10000"/>
              <a:gd name="connsiteX20" fmla="*/ 720 w 10000"/>
              <a:gd name="connsiteY20" fmla="*/ 6957 h 10000"/>
              <a:gd name="connsiteX21" fmla="*/ 1078 w 10000"/>
              <a:gd name="connsiteY21" fmla="*/ 7127 h 10000"/>
              <a:gd name="connsiteX22" fmla="*/ 2156 w 10000"/>
              <a:gd name="connsiteY22" fmla="*/ 7127 h 10000"/>
              <a:gd name="connsiteX23" fmla="*/ 2872 w 10000"/>
              <a:gd name="connsiteY23" fmla="*/ 7300 h 10000"/>
              <a:gd name="connsiteX24" fmla="*/ 3588 w 10000"/>
              <a:gd name="connsiteY24" fmla="*/ 7300 h 10000"/>
              <a:gd name="connsiteX25" fmla="*/ 4305 w 10000"/>
              <a:gd name="connsiteY25" fmla="*/ 7300 h 10000"/>
              <a:gd name="connsiteX26" fmla="*/ 4665 w 10000"/>
              <a:gd name="connsiteY26" fmla="*/ 7127 h 10000"/>
              <a:gd name="connsiteX27" fmla="*/ 5025 w 10000"/>
              <a:gd name="connsiteY27" fmla="*/ 7127 h 10000"/>
              <a:gd name="connsiteX28" fmla="*/ 5025 w 10000"/>
              <a:gd name="connsiteY28" fmla="*/ 6957 h 10000"/>
              <a:gd name="connsiteX29" fmla="*/ 5381 w 10000"/>
              <a:gd name="connsiteY29" fmla="*/ 6788 h 10000"/>
              <a:gd name="connsiteX30" fmla="*/ 5381 w 10000"/>
              <a:gd name="connsiteY30" fmla="*/ 6447 h 10000"/>
              <a:gd name="connsiteX31" fmla="*/ 5381 w 10000"/>
              <a:gd name="connsiteY31" fmla="*/ 6276 h 10000"/>
              <a:gd name="connsiteX32" fmla="*/ 5739 w 10000"/>
              <a:gd name="connsiteY32" fmla="*/ 5766 h 10000"/>
              <a:gd name="connsiteX33" fmla="*/ 5739 w 10000"/>
              <a:gd name="connsiteY33" fmla="*/ 5427 h 10000"/>
              <a:gd name="connsiteX34" fmla="*/ 6099 w 10000"/>
              <a:gd name="connsiteY34" fmla="*/ 5085 h 10000"/>
              <a:gd name="connsiteX35" fmla="*/ 6456 w 10000"/>
              <a:gd name="connsiteY35" fmla="*/ 4065 h 10000"/>
              <a:gd name="connsiteX36" fmla="*/ 6456 w 10000"/>
              <a:gd name="connsiteY36" fmla="*/ 3231 h 10000"/>
              <a:gd name="connsiteX37" fmla="*/ 6821 w 10000"/>
              <a:gd name="connsiteY37" fmla="*/ 2210 h 10000"/>
              <a:gd name="connsiteX38" fmla="*/ 6821 w 10000"/>
              <a:gd name="connsiteY38" fmla="*/ 1359 h 10000"/>
              <a:gd name="connsiteX39" fmla="*/ 6821 w 10000"/>
              <a:gd name="connsiteY39" fmla="*/ 1018 h 10000"/>
              <a:gd name="connsiteX40" fmla="*/ 6821 w 10000"/>
              <a:gd name="connsiteY40" fmla="*/ 508 h 10000"/>
              <a:gd name="connsiteX41" fmla="*/ 6821 w 10000"/>
              <a:gd name="connsiteY41" fmla="*/ 169 h 10000"/>
              <a:gd name="connsiteX42" fmla="*/ 6456 w 10000"/>
              <a:gd name="connsiteY42" fmla="*/ 0 h 10000"/>
              <a:gd name="connsiteX43" fmla="*/ 10000 w 10000"/>
              <a:gd name="connsiteY43" fmla="*/ 169 h 10000"/>
              <a:gd name="connsiteX44" fmla="*/ 10000 w 10000"/>
              <a:gd name="connsiteY44" fmla="*/ 678 h 10000"/>
              <a:gd name="connsiteX45" fmla="*/ 10000 w 10000"/>
              <a:gd name="connsiteY45" fmla="*/ 1018 h 10000"/>
              <a:gd name="connsiteX46" fmla="*/ 10000 w 10000"/>
              <a:gd name="connsiteY46" fmla="*/ 1359 h 10000"/>
              <a:gd name="connsiteX47" fmla="*/ 9642 w 10000"/>
              <a:gd name="connsiteY47" fmla="*/ 2210 h 10000"/>
              <a:gd name="connsiteX48" fmla="*/ 9642 w 10000"/>
              <a:gd name="connsiteY48" fmla="*/ 2890 h 10000"/>
              <a:gd name="connsiteX49" fmla="*/ 9642 w 10000"/>
              <a:gd name="connsiteY49" fmla="*/ 3572 h 10000"/>
              <a:gd name="connsiteX50" fmla="*/ 9642 w 10000"/>
              <a:gd name="connsiteY50" fmla="*/ 4233 h 10000"/>
              <a:gd name="connsiteX51" fmla="*/ 9287 w 10000"/>
              <a:gd name="connsiteY51" fmla="*/ 4744 h 10000"/>
              <a:gd name="connsiteX52" fmla="*/ 9287 w 10000"/>
              <a:gd name="connsiteY52" fmla="*/ 5254 h 10000"/>
              <a:gd name="connsiteX53" fmla="*/ 8931 w 10000"/>
              <a:gd name="connsiteY53" fmla="*/ 5936 h 10000"/>
              <a:gd name="connsiteX54" fmla="*/ 8566 w 10000"/>
              <a:gd name="connsiteY54" fmla="*/ 6617 h 10000"/>
              <a:gd name="connsiteX55" fmla="*/ 8207 w 10000"/>
              <a:gd name="connsiteY55" fmla="*/ 7300 h 10000"/>
              <a:gd name="connsiteX56" fmla="*/ 7490 w 10000"/>
              <a:gd name="connsiteY56" fmla="*/ 7806 h 10000"/>
              <a:gd name="connsiteX57" fmla="*/ 7126 w 10000"/>
              <a:gd name="connsiteY57" fmla="*/ 8298 h 10000"/>
              <a:gd name="connsiteX58" fmla="*/ 6456 w 10000"/>
              <a:gd name="connsiteY58" fmla="*/ 8807 h 10000"/>
              <a:gd name="connsiteX59" fmla="*/ 6456 w 10000"/>
              <a:gd name="connsiteY59" fmla="*/ 8807 h 10000"/>
              <a:gd name="connsiteX0" fmla="*/ 6456 w 10000"/>
              <a:gd name="connsiteY0" fmla="*/ 8807 h 10000"/>
              <a:gd name="connsiteX1" fmla="*/ 6099 w 10000"/>
              <a:gd name="connsiteY1" fmla="*/ 9149 h 10000"/>
              <a:gd name="connsiteX2" fmla="*/ 5739 w 10000"/>
              <a:gd name="connsiteY2" fmla="*/ 9488 h 10000"/>
              <a:gd name="connsiteX3" fmla="*/ 5381 w 10000"/>
              <a:gd name="connsiteY3" fmla="*/ 9661 h 10000"/>
              <a:gd name="connsiteX4" fmla="*/ 5025 w 10000"/>
              <a:gd name="connsiteY4" fmla="*/ 9829 h 10000"/>
              <a:gd name="connsiteX5" fmla="*/ 4305 w 10000"/>
              <a:gd name="connsiteY5" fmla="*/ 10000 h 10000"/>
              <a:gd name="connsiteX6" fmla="*/ 3588 w 10000"/>
              <a:gd name="connsiteY6" fmla="*/ 10000 h 10000"/>
              <a:gd name="connsiteX7" fmla="*/ 3234 w 10000"/>
              <a:gd name="connsiteY7" fmla="*/ 9829 h 10000"/>
              <a:gd name="connsiteX8" fmla="*/ 3234 w 10000"/>
              <a:gd name="connsiteY8" fmla="*/ 9829 h 10000"/>
              <a:gd name="connsiteX9" fmla="*/ 3234 w 10000"/>
              <a:gd name="connsiteY9" fmla="*/ 9488 h 10000"/>
              <a:gd name="connsiteX10" fmla="*/ 3234 w 10000"/>
              <a:gd name="connsiteY10" fmla="*/ 9320 h 10000"/>
              <a:gd name="connsiteX11" fmla="*/ 3234 w 10000"/>
              <a:gd name="connsiteY11" fmla="*/ 8978 h 10000"/>
              <a:gd name="connsiteX12" fmla="*/ 2872 w 10000"/>
              <a:gd name="connsiteY12" fmla="*/ 8638 h 10000"/>
              <a:gd name="connsiteX13" fmla="*/ 2509 w 10000"/>
              <a:gd name="connsiteY13" fmla="*/ 8298 h 10000"/>
              <a:gd name="connsiteX14" fmla="*/ 1431 w 10000"/>
              <a:gd name="connsiteY14" fmla="*/ 7979 h 10000"/>
              <a:gd name="connsiteX15" fmla="*/ 720 w 10000"/>
              <a:gd name="connsiteY15" fmla="*/ 7469 h 10000"/>
              <a:gd name="connsiteX16" fmla="*/ 364 w 10000"/>
              <a:gd name="connsiteY16" fmla="*/ 7300 h 10000"/>
              <a:gd name="connsiteX17" fmla="*/ 0 w 10000"/>
              <a:gd name="connsiteY17" fmla="*/ 7127 h 10000"/>
              <a:gd name="connsiteX18" fmla="*/ 0 w 10000"/>
              <a:gd name="connsiteY18" fmla="*/ 6957 h 10000"/>
              <a:gd name="connsiteX19" fmla="*/ 0 w 10000"/>
              <a:gd name="connsiteY19" fmla="*/ 6957 h 10000"/>
              <a:gd name="connsiteX20" fmla="*/ 720 w 10000"/>
              <a:gd name="connsiteY20" fmla="*/ 6957 h 10000"/>
              <a:gd name="connsiteX21" fmla="*/ 1078 w 10000"/>
              <a:gd name="connsiteY21" fmla="*/ 7127 h 10000"/>
              <a:gd name="connsiteX22" fmla="*/ 2156 w 10000"/>
              <a:gd name="connsiteY22" fmla="*/ 7127 h 10000"/>
              <a:gd name="connsiteX23" fmla="*/ 2872 w 10000"/>
              <a:gd name="connsiteY23" fmla="*/ 7300 h 10000"/>
              <a:gd name="connsiteX24" fmla="*/ 3588 w 10000"/>
              <a:gd name="connsiteY24" fmla="*/ 7300 h 10000"/>
              <a:gd name="connsiteX25" fmla="*/ 4305 w 10000"/>
              <a:gd name="connsiteY25" fmla="*/ 7300 h 10000"/>
              <a:gd name="connsiteX26" fmla="*/ 4665 w 10000"/>
              <a:gd name="connsiteY26" fmla="*/ 7127 h 10000"/>
              <a:gd name="connsiteX27" fmla="*/ 5025 w 10000"/>
              <a:gd name="connsiteY27" fmla="*/ 7127 h 10000"/>
              <a:gd name="connsiteX28" fmla="*/ 5025 w 10000"/>
              <a:gd name="connsiteY28" fmla="*/ 6957 h 10000"/>
              <a:gd name="connsiteX29" fmla="*/ 5381 w 10000"/>
              <a:gd name="connsiteY29" fmla="*/ 6788 h 10000"/>
              <a:gd name="connsiteX30" fmla="*/ 5381 w 10000"/>
              <a:gd name="connsiteY30" fmla="*/ 6447 h 10000"/>
              <a:gd name="connsiteX31" fmla="*/ 5381 w 10000"/>
              <a:gd name="connsiteY31" fmla="*/ 6276 h 10000"/>
              <a:gd name="connsiteX32" fmla="*/ 5739 w 10000"/>
              <a:gd name="connsiteY32" fmla="*/ 5766 h 10000"/>
              <a:gd name="connsiteX33" fmla="*/ 5739 w 10000"/>
              <a:gd name="connsiteY33" fmla="*/ 5427 h 10000"/>
              <a:gd name="connsiteX34" fmla="*/ 6099 w 10000"/>
              <a:gd name="connsiteY34" fmla="*/ 5085 h 10000"/>
              <a:gd name="connsiteX35" fmla="*/ 6456 w 10000"/>
              <a:gd name="connsiteY35" fmla="*/ 4065 h 10000"/>
              <a:gd name="connsiteX36" fmla="*/ 6456 w 10000"/>
              <a:gd name="connsiteY36" fmla="*/ 3231 h 10000"/>
              <a:gd name="connsiteX37" fmla="*/ 6821 w 10000"/>
              <a:gd name="connsiteY37" fmla="*/ 2210 h 10000"/>
              <a:gd name="connsiteX38" fmla="*/ 6821 w 10000"/>
              <a:gd name="connsiteY38" fmla="*/ 1359 h 10000"/>
              <a:gd name="connsiteX39" fmla="*/ 6821 w 10000"/>
              <a:gd name="connsiteY39" fmla="*/ 1018 h 10000"/>
              <a:gd name="connsiteX40" fmla="*/ 6821 w 10000"/>
              <a:gd name="connsiteY40" fmla="*/ 508 h 10000"/>
              <a:gd name="connsiteX41" fmla="*/ 6821 w 10000"/>
              <a:gd name="connsiteY41" fmla="*/ 169 h 10000"/>
              <a:gd name="connsiteX42" fmla="*/ 6456 w 10000"/>
              <a:gd name="connsiteY42" fmla="*/ 0 h 10000"/>
              <a:gd name="connsiteX43" fmla="*/ 10000 w 10000"/>
              <a:gd name="connsiteY43" fmla="*/ 678 h 10000"/>
              <a:gd name="connsiteX44" fmla="*/ 10000 w 10000"/>
              <a:gd name="connsiteY44" fmla="*/ 1018 h 10000"/>
              <a:gd name="connsiteX45" fmla="*/ 10000 w 10000"/>
              <a:gd name="connsiteY45" fmla="*/ 1359 h 10000"/>
              <a:gd name="connsiteX46" fmla="*/ 9642 w 10000"/>
              <a:gd name="connsiteY46" fmla="*/ 2210 h 10000"/>
              <a:gd name="connsiteX47" fmla="*/ 9642 w 10000"/>
              <a:gd name="connsiteY47" fmla="*/ 2890 h 10000"/>
              <a:gd name="connsiteX48" fmla="*/ 9642 w 10000"/>
              <a:gd name="connsiteY48" fmla="*/ 3572 h 10000"/>
              <a:gd name="connsiteX49" fmla="*/ 9642 w 10000"/>
              <a:gd name="connsiteY49" fmla="*/ 4233 h 10000"/>
              <a:gd name="connsiteX50" fmla="*/ 9287 w 10000"/>
              <a:gd name="connsiteY50" fmla="*/ 4744 h 10000"/>
              <a:gd name="connsiteX51" fmla="*/ 9287 w 10000"/>
              <a:gd name="connsiteY51" fmla="*/ 5254 h 10000"/>
              <a:gd name="connsiteX52" fmla="*/ 8931 w 10000"/>
              <a:gd name="connsiteY52" fmla="*/ 5936 h 10000"/>
              <a:gd name="connsiteX53" fmla="*/ 8566 w 10000"/>
              <a:gd name="connsiteY53" fmla="*/ 6617 h 10000"/>
              <a:gd name="connsiteX54" fmla="*/ 8207 w 10000"/>
              <a:gd name="connsiteY54" fmla="*/ 7300 h 10000"/>
              <a:gd name="connsiteX55" fmla="*/ 7490 w 10000"/>
              <a:gd name="connsiteY55" fmla="*/ 7806 h 10000"/>
              <a:gd name="connsiteX56" fmla="*/ 7126 w 10000"/>
              <a:gd name="connsiteY56" fmla="*/ 8298 h 10000"/>
              <a:gd name="connsiteX57" fmla="*/ 6456 w 10000"/>
              <a:gd name="connsiteY57" fmla="*/ 8807 h 10000"/>
              <a:gd name="connsiteX58" fmla="*/ 6456 w 10000"/>
              <a:gd name="connsiteY58" fmla="*/ 8807 h 10000"/>
              <a:gd name="connsiteX0" fmla="*/ 6456 w 10000"/>
              <a:gd name="connsiteY0" fmla="*/ 8807 h 10000"/>
              <a:gd name="connsiteX1" fmla="*/ 6099 w 10000"/>
              <a:gd name="connsiteY1" fmla="*/ 9149 h 10000"/>
              <a:gd name="connsiteX2" fmla="*/ 5739 w 10000"/>
              <a:gd name="connsiteY2" fmla="*/ 9488 h 10000"/>
              <a:gd name="connsiteX3" fmla="*/ 5381 w 10000"/>
              <a:gd name="connsiteY3" fmla="*/ 9661 h 10000"/>
              <a:gd name="connsiteX4" fmla="*/ 5025 w 10000"/>
              <a:gd name="connsiteY4" fmla="*/ 9829 h 10000"/>
              <a:gd name="connsiteX5" fmla="*/ 4305 w 10000"/>
              <a:gd name="connsiteY5" fmla="*/ 10000 h 10000"/>
              <a:gd name="connsiteX6" fmla="*/ 3588 w 10000"/>
              <a:gd name="connsiteY6" fmla="*/ 10000 h 10000"/>
              <a:gd name="connsiteX7" fmla="*/ 3234 w 10000"/>
              <a:gd name="connsiteY7" fmla="*/ 9829 h 10000"/>
              <a:gd name="connsiteX8" fmla="*/ 3234 w 10000"/>
              <a:gd name="connsiteY8" fmla="*/ 9829 h 10000"/>
              <a:gd name="connsiteX9" fmla="*/ 3234 w 10000"/>
              <a:gd name="connsiteY9" fmla="*/ 9488 h 10000"/>
              <a:gd name="connsiteX10" fmla="*/ 3234 w 10000"/>
              <a:gd name="connsiteY10" fmla="*/ 9320 h 10000"/>
              <a:gd name="connsiteX11" fmla="*/ 3234 w 10000"/>
              <a:gd name="connsiteY11" fmla="*/ 8978 h 10000"/>
              <a:gd name="connsiteX12" fmla="*/ 2872 w 10000"/>
              <a:gd name="connsiteY12" fmla="*/ 8638 h 10000"/>
              <a:gd name="connsiteX13" fmla="*/ 2509 w 10000"/>
              <a:gd name="connsiteY13" fmla="*/ 8298 h 10000"/>
              <a:gd name="connsiteX14" fmla="*/ 1431 w 10000"/>
              <a:gd name="connsiteY14" fmla="*/ 7979 h 10000"/>
              <a:gd name="connsiteX15" fmla="*/ 720 w 10000"/>
              <a:gd name="connsiteY15" fmla="*/ 7469 h 10000"/>
              <a:gd name="connsiteX16" fmla="*/ 364 w 10000"/>
              <a:gd name="connsiteY16" fmla="*/ 7300 h 10000"/>
              <a:gd name="connsiteX17" fmla="*/ 0 w 10000"/>
              <a:gd name="connsiteY17" fmla="*/ 7127 h 10000"/>
              <a:gd name="connsiteX18" fmla="*/ 0 w 10000"/>
              <a:gd name="connsiteY18" fmla="*/ 6957 h 10000"/>
              <a:gd name="connsiteX19" fmla="*/ 0 w 10000"/>
              <a:gd name="connsiteY19" fmla="*/ 6957 h 10000"/>
              <a:gd name="connsiteX20" fmla="*/ 720 w 10000"/>
              <a:gd name="connsiteY20" fmla="*/ 6957 h 10000"/>
              <a:gd name="connsiteX21" fmla="*/ 1078 w 10000"/>
              <a:gd name="connsiteY21" fmla="*/ 7127 h 10000"/>
              <a:gd name="connsiteX22" fmla="*/ 2156 w 10000"/>
              <a:gd name="connsiteY22" fmla="*/ 7127 h 10000"/>
              <a:gd name="connsiteX23" fmla="*/ 2872 w 10000"/>
              <a:gd name="connsiteY23" fmla="*/ 7300 h 10000"/>
              <a:gd name="connsiteX24" fmla="*/ 3588 w 10000"/>
              <a:gd name="connsiteY24" fmla="*/ 7300 h 10000"/>
              <a:gd name="connsiteX25" fmla="*/ 4305 w 10000"/>
              <a:gd name="connsiteY25" fmla="*/ 7300 h 10000"/>
              <a:gd name="connsiteX26" fmla="*/ 4665 w 10000"/>
              <a:gd name="connsiteY26" fmla="*/ 7127 h 10000"/>
              <a:gd name="connsiteX27" fmla="*/ 5025 w 10000"/>
              <a:gd name="connsiteY27" fmla="*/ 7127 h 10000"/>
              <a:gd name="connsiteX28" fmla="*/ 5025 w 10000"/>
              <a:gd name="connsiteY28" fmla="*/ 6957 h 10000"/>
              <a:gd name="connsiteX29" fmla="*/ 5381 w 10000"/>
              <a:gd name="connsiteY29" fmla="*/ 6788 h 10000"/>
              <a:gd name="connsiteX30" fmla="*/ 5381 w 10000"/>
              <a:gd name="connsiteY30" fmla="*/ 6447 h 10000"/>
              <a:gd name="connsiteX31" fmla="*/ 5381 w 10000"/>
              <a:gd name="connsiteY31" fmla="*/ 6276 h 10000"/>
              <a:gd name="connsiteX32" fmla="*/ 5739 w 10000"/>
              <a:gd name="connsiteY32" fmla="*/ 5766 h 10000"/>
              <a:gd name="connsiteX33" fmla="*/ 5739 w 10000"/>
              <a:gd name="connsiteY33" fmla="*/ 5427 h 10000"/>
              <a:gd name="connsiteX34" fmla="*/ 6099 w 10000"/>
              <a:gd name="connsiteY34" fmla="*/ 5085 h 10000"/>
              <a:gd name="connsiteX35" fmla="*/ 6456 w 10000"/>
              <a:gd name="connsiteY35" fmla="*/ 4065 h 10000"/>
              <a:gd name="connsiteX36" fmla="*/ 6456 w 10000"/>
              <a:gd name="connsiteY36" fmla="*/ 3231 h 10000"/>
              <a:gd name="connsiteX37" fmla="*/ 6821 w 10000"/>
              <a:gd name="connsiteY37" fmla="*/ 2210 h 10000"/>
              <a:gd name="connsiteX38" fmla="*/ 6821 w 10000"/>
              <a:gd name="connsiteY38" fmla="*/ 1359 h 10000"/>
              <a:gd name="connsiteX39" fmla="*/ 6821 w 10000"/>
              <a:gd name="connsiteY39" fmla="*/ 1018 h 10000"/>
              <a:gd name="connsiteX40" fmla="*/ 6821 w 10000"/>
              <a:gd name="connsiteY40" fmla="*/ 508 h 10000"/>
              <a:gd name="connsiteX41" fmla="*/ 6821 w 10000"/>
              <a:gd name="connsiteY41" fmla="*/ 169 h 10000"/>
              <a:gd name="connsiteX42" fmla="*/ 6456 w 10000"/>
              <a:gd name="connsiteY42" fmla="*/ 0 h 10000"/>
              <a:gd name="connsiteX43" fmla="*/ 10000 w 10000"/>
              <a:gd name="connsiteY43" fmla="*/ 1018 h 10000"/>
              <a:gd name="connsiteX44" fmla="*/ 10000 w 10000"/>
              <a:gd name="connsiteY44" fmla="*/ 1359 h 10000"/>
              <a:gd name="connsiteX45" fmla="*/ 9642 w 10000"/>
              <a:gd name="connsiteY45" fmla="*/ 2210 h 10000"/>
              <a:gd name="connsiteX46" fmla="*/ 9642 w 10000"/>
              <a:gd name="connsiteY46" fmla="*/ 2890 h 10000"/>
              <a:gd name="connsiteX47" fmla="*/ 9642 w 10000"/>
              <a:gd name="connsiteY47" fmla="*/ 3572 h 10000"/>
              <a:gd name="connsiteX48" fmla="*/ 9642 w 10000"/>
              <a:gd name="connsiteY48" fmla="*/ 4233 h 10000"/>
              <a:gd name="connsiteX49" fmla="*/ 9287 w 10000"/>
              <a:gd name="connsiteY49" fmla="*/ 4744 h 10000"/>
              <a:gd name="connsiteX50" fmla="*/ 9287 w 10000"/>
              <a:gd name="connsiteY50" fmla="*/ 5254 h 10000"/>
              <a:gd name="connsiteX51" fmla="*/ 8931 w 10000"/>
              <a:gd name="connsiteY51" fmla="*/ 5936 h 10000"/>
              <a:gd name="connsiteX52" fmla="*/ 8566 w 10000"/>
              <a:gd name="connsiteY52" fmla="*/ 6617 h 10000"/>
              <a:gd name="connsiteX53" fmla="*/ 8207 w 10000"/>
              <a:gd name="connsiteY53" fmla="*/ 7300 h 10000"/>
              <a:gd name="connsiteX54" fmla="*/ 7490 w 10000"/>
              <a:gd name="connsiteY54" fmla="*/ 7806 h 10000"/>
              <a:gd name="connsiteX55" fmla="*/ 7126 w 10000"/>
              <a:gd name="connsiteY55" fmla="*/ 8298 h 10000"/>
              <a:gd name="connsiteX56" fmla="*/ 6456 w 10000"/>
              <a:gd name="connsiteY56" fmla="*/ 8807 h 10000"/>
              <a:gd name="connsiteX57" fmla="*/ 6456 w 10000"/>
              <a:gd name="connsiteY57" fmla="*/ 8807 h 10000"/>
              <a:gd name="connsiteX0" fmla="*/ 6456 w 10000"/>
              <a:gd name="connsiteY0" fmla="*/ 8638 h 9831"/>
              <a:gd name="connsiteX1" fmla="*/ 6099 w 10000"/>
              <a:gd name="connsiteY1" fmla="*/ 8980 h 9831"/>
              <a:gd name="connsiteX2" fmla="*/ 5739 w 10000"/>
              <a:gd name="connsiteY2" fmla="*/ 9319 h 9831"/>
              <a:gd name="connsiteX3" fmla="*/ 5381 w 10000"/>
              <a:gd name="connsiteY3" fmla="*/ 9492 h 9831"/>
              <a:gd name="connsiteX4" fmla="*/ 5025 w 10000"/>
              <a:gd name="connsiteY4" fmla="*/ 9660 h 9831"/>
              <a:gd name="connsiteX5" fmla="*/ 4305 w 10000"/>
              <a:gd name="connsiteY5" fmla="*/ 9831 h 9831"/>
              <a:gd name="connsiteX6" fmla="*/ 3588 w 10000"/>
              <a:gd name="connsiteY6" fmla="*/ 9831 h 9831"/>
              <a:gd name="connsiteX7" fmla="*/ 3234 w 10000"/>
              <a:gd name="connsiteY7" fmla="*/ 9660 h 9831"/>
              <a:gd name="connsiteX8" fmla="*/ 3234 w 10000"/>
              <a:gd name="connsiteY8" fmla="*/ 9660 h 9831"/>
              <a:gd name="connsiteX9" fmla="*/ 3234 w 10000"/>
              <a:gd name="connsiteY9" fmla="*/ 9319 h 9831"/>
              <a:gd name="connsiteX10" fmla="*/ 3234 w 10000"/>
              <a:gd name="connsiteY10" fmla="*/ 9151 h 9831"/>
              <a:gd name="connsiteX11" fmla="*/ 3234 w 10000"/>
              <a:gd name="connsiteY11" fmla="*/ 8809 h 9831"/>
              <a:gd name="connsiteX12" fmla="*/ 2872 w 10000"/>
              <a:gd name="connsiteY12" fmla="*/ 8469 h 9831"/>
              <a:gd name="connsiteX13" fmla="*/ 2509 w 10000"/>
              <a:gd name="connsiteY13" fmla="*/ 8129 h 9831"/>
              <a:gd name="connsiteX14" fmla="*/ 1431 w 10000"/>
              <a:gd name="connsiteY14" fmla="*/ 7810 h 9831"/>
              <a:gd name="connsiteX15" fmla="*/ 720 w 10000"/>
              <a:gd name="connsiteY15" fmla="*/ 7300 h 9831"/>
              <a:gd name="connsiteX16" fmla="*/ 364 w 10000"/>
              <a:gd name="connsiteY16" fmla="*/ 7131 h 9831"/>
              <a:gd name="connsiteX17" fmla="*/ 0 w 10000"/>
              <a:gd name="connsiteY17" fmla="*/ 6958 h 9831"/>
              <a:gd name="connsiteX18" fmla="*/ 0 w 10000"/>
              <a:gd name="connsiteY18" fmla="*/ 6788 h 9831"/>
              <a:gd name="connsiteX19" fmla="*/ 0 w 10000"/>
              <a:gd name="connsiteY19" fmla="*/ 6788 h 9831"/>
              <a:gd name="connsiteX20" fmla="*/ 720 w 10000"/>
              <a:gd name="connsiteY20" fmla="*/ 6788 h 9831"/>
              <a:gd name="connsiteX21" fmla="*/ 1078 w 10000"/>
              <a:gd name="connsiteY21" fmla="*/ 6958 h 9831"/>
              <a:gd name="connsiteX22" fmla="*/ 2156 w 10000"/>
              <a:gd name="connsiteY22" fmla="*/ 6958 h 9831"/>
              <a:gd name="connsiteX23" fmla="*/ 2872 w 10000"/>
              <a:gd name="connsiteY23" fmla="*/ 7131 h 9831"/>
              <a:gd name="connsiteX24" fmla="*/ 3588 w 10000"/>
              <a:gd name="connsiteY24" fmla="*/ 7131 h 9831"/>
              <a:gd name="connsiteX25" fmla="*/ 4305 w 10000"/>
              <a:gd name="connsiteY25" fmla="*/ 7131 h 9831"/>
              <a:gd name="connsiteX26" fmla="*/ 4665 w 10000"/>
              <a:gd name="connsiteY26" fmla="*/ 6958 h 9831"/>
              <a:gd name="connsiteX27" fmla="*/ 5025 w 10000"/>
              <a:gd name="connsiteY27" fmla="*/ 6958 h 9831"/>
              <a:gd name="connsiteX28" fmla="*/ 5025 w 10000"/>
              <a:gd name="connsiteY28" fmla="*/ 6788 h 9831"/>
              <a:gd name="connsiteX29" fmla="*/ 5381 w 10000"/>
              <a:gd name="connsiteY29" fmla="*/ 6619 h 9831"/>
              <a:gd name="connsiteX30" fmla="*/ 5381 w 10000"/>
              <a:gd name="connsiteY30" fmla="*/ 6278 h 9831"/>
              <a:gd name="connsiteX31" fmla="*/ 5381 w 10000"/>
              <a:gd name="connsiteY31" fmla="*/ 6107 h 9831"/>
              <a:gd name="connsiteX32" fmla="*/ 5739 w 10000"/>
              <a:gd name="connsiteY32" fmla="*/ 5597 h 9831"/>
              <a:gd name="connsiteX33" fmla="*/ 5739 w 10000"/>
              <a:gd name="connsiteY33" fmla="*/ 5258 h 9831"/>
              <a:gd name="connsiteX34" fmla="*/ 6099 w 10000"/>
              <a:gd name="connsiteY34" fmla="*/ 4916 h 9831"/>
              <a:gd name="connsiteX35" fmla="*/ 6456 w 10000"/>
              <a:gd name="connsiteY35" fmla="*/ 3896 h 9831"/>
              <a:gd name="connsiteX36" fmla="*/ 6456 w 10000"/>
              <a:gd name="connsiteY36" fmla="*/ 3062 h 9831"/>
              <a:gd name="connsiteX37" fmla="*/ 6821 w 10000"/>
              <a:gd name="connsiteY37" fmla="*/ 2041 h 9831"/>
              <a:gd name="connsiteX38" fmla="*/ 6821 w 10000"/>
              <a:gd name="connsiteY38" fmla="*/ 1190 h 9831"/>
              <a:gd name="connsiteX39" fmla="*/ 6821 w 10000"/>
              <a:gd name="connsiteY39" fmla="*/ 849 h 9831"/>
              <a:gd name="connsiteX40" fmla="*/ 6821 w 10000"/>
              <a:gd name="connsiteY40" fmla="*/ 339 h 9831"/>
              <a:gd name="connsiteX41" fmla="*/ 6821 w 10000"/>
              <a:gd name="connsiteY41" fmla="*/ 0 h 9831"/>
              <a:gd name="connsiteX42" fmla="*/ 10000 w 10000"/>
              <a:gd name="connsiteY42" fmla="*/ 849 h 9831"/>
              <a:gd name="connsiteX43" fmla="*/ 10000 w 10000"/>
              <a:gd name="connsiteY43" fmla="*/ 1190 h 9831"/>
              <a:gd name="connsiteX44" fmla="*/ 9642 w 10000"/>
              <a:gd name="connsiteY44" fmla="*/ 2041 h 9831"/>
              <a:gd name="connsiteX45" fmla="*/ 9642 w 10000"/>
              <a:gd name="connsiteY45" fmla="*/ 2721 h 9831"/>
              <a:gd name="connsiteX46" fmla="*/ 9642 w 10000"/>
              <a:gd name="connsiteY46" fmla="*/ 3403 h 9831"/>
              <a:gd name="connsiteX47" fmla="*/ 9642 w 10000"/>
              <a:gd name="connsiteY47" fmla="*/ 4064 h 9831"/>
              <a:gd name="connsiteX48" fmla="*/ 9287 w 10000"/>
              <a:gd name="connsiteY48" fmla="*/ 4575 h 9831"/>
              <a:gd name="connsiteX49" fmla="*/ 9287 w 10000"/>
              <a:gd name="connsiteY49" fmla="*/ 5085 h 9831"/>
              <a:gd name="connsiteX50" fmla="*/ 8931 w 10000"/>
              <a:gd name="connsiteY50" fmla="*/ 5767 h 9831"/>
              <a:gd name="connsiteX51" fmla="*/ 8566 w 10000"/>
              <a:gd name="connsiteY51" fmla="*/ 6448 h 9831"/>
              <a:gd name="connsiteX52" fmla="*/ 8207 w 10000"/>
              <a:gd name="connsiteY52" fmla="*/ 7131 h 9831"/>
              <a:gd name="connsiteX53" fmla="*/ 7490 w 10000"/>
              <a:gd name="connsiteY53" fmla="*/ 7637 h 9831"/>
              <a:gd name="connsiteX54" fmla="*/ 7126 w 10000"/>
              <a:gd name="connsiteY54" fmla="*/ 8129 h 9831"/>
              <a:gd name="connsiteX55" fmla="*/ 6456 w 10000"/>
              <a:gd name="connsiteY55" fmla="*/ 8638 h 9831"/>
              <a:gd name="connsiteX56" fmla="*/ 6456 w 10000"/>
              <a:gd name="connsiteY56" fmla="*/ 8638 h 9831"/>
              <a:gd name="connsiteX0" fmla="*/ 6456 w 10000"/>
              <a:gd name="connsiteY0" fmla="*/ 8441 h 9655"/>
              <a:gd name="connsiteX1" fmla="*/ 6099 w 10000"/>
              <a:gd name="connsiteY1" fmla="*/ 8789 h 9655"/>
              <a:gd name="connsiteX2" fmla="*/ 5739 w 10000"/>
              <a:gd name="connsiteY2" fmla="*/ 9134 h 9655"/>
              <a:gd name="connsiteX3" fmla="*/ 5381 w 10000"/>
              <a:gd name="connsiteY3" fmla="*/ 9310 h 9655"/>
              <a:gd name="connsiteX4" fmla="*/ 5025 w 10000"/>
              <a:gd name="connsiteY4" fmla="*/ 9481 h 9655"/>
              <a:gd name="connsiteX5" fmla="*/ 4305 w 10000"/>
              <a:gd name="connsiteY5" fmla="*/ 9655 h 9655"/>
              <a:gd name="connsiteX6" fmla="*/ 3588 w 10000"/>
              <a:gd name="connsiteY6" fmla="*/ 9655 h 9655"/>
              <a:gd name="connsiteX7" fmla="*/ 3234 w 10000"/>
              <a:gd name="connsiteY7" fmla="*/ 9481 h 9655"/>
              <a:gd name="connsiteX8" fmla="*/ 3234 w 10000"/>
              <a:gd name="connsiteY8" fmla="*/ 9481 h 9655"/>
              <a:gd name="connsiteX9" fmla="*/ 3234 w 10000"/>
              <a:gd name="connsiteY9" fmla="*/ 9134 h 9655"/>
              <a:gd name="connsiteX10" fmla="*/ 3234 w 10000"/>
              <a:gd name="connsiteY10" fmla="*/ 8963 h 9655"/>
              <a:gd name="connsiteX11" fmla="*/ 3234 w 10000"/>
              <a:gd name="connsiteY11" fmla="*/ 8615 h 9655"/>
              <a:gd name="connsiteX12" fmla="*/ 2872 w 10000"/>
              <a:gd name="connsiteY12" fmla="*/ 8270 h 9655"/>
              <a:gd name="connsiteX13" fmla="*/ 2509 w 10000"/>
              <a:gd name="connsiteY13" fmla="*/ 7924 h 9655"/>
              <a:gd name="connsiteX14" fmla="*/ 1431 w 10000"/>
              <a:gd name="connsiteY14" fmla="*/ 7599 h 9655"/>
              <a:gd name="connsiteX15" fmla="*/ 720 w 10000"/>
              <a:gd name="connsiteY15" fmla="*/ 7080 h 9655"/>
              <a:gd name="connsiteX16" fmla="*/ 364 w 10000"/>
              <a:gd name="connsiteY16" fmla="*/ 6909 h 9655"/>
              <a:gd name="connsiteX17" fmla="*/ 0 w 10000"/>
              <a:gd name="connsiteY17" fmla="*/ 6733 h 9655"/>
              <a:gd name="connsiteX18" fmla="*/ 0 w 10000"/>
              <a:gd name="connsiteY18" fmla="*/ 6560 h 9655"/>
              <a:gd name="connsiteX19" fmla="*/ 0 w 10000"/>
              <a:gd name="connsiteY19" fmla="*/ 6560 h 9655"/>
              <a:gd name="connsiteX20" fmla="*/ 720 w 10000"/>
              <a:gd name="connsiteY20" fmla="*/ 6560 h 9655"/>
              <a:gd name="connsiteX21" fmla="*/ 1078 w 10000"/>
              <a:gd name="connsiteY21" fmla="*/ 6733 h 9655"/>
              <a:gd name="connsiteX22" fmla="*/ 2156 w 10000"/>
              <a:gd name="connsiteY22" fmla="*/ 6733 h 9655"/>
              <a:gd name="connsiteX23" fmla="*/ 2872 w 10000"/>
              <a:gd name="connsiteY23" fmla="*/ 6909 h 9655"/>
              <a:gd name="connsiteX24" fmla="*/ 3588 w 10000"/>
              <a:gd name="connsiteY24" fmla="*/ 6909 h 9655"/>
              <a:gd name="connsiteX25" fmla="*/ 4305 w 10000"/>
              <a:gd name="connsiteY25" fmla="*/ 6909 h 9655"/>
              <a:gd name="connsiteX26" fmla="*/ 4665 w 10000"/>
              <a:gd name="connsiteY26" fmla="*/ 6733 h 9655"/>
              <a:gd name="connsiteX27" fmla="*/ 5025 w 10000"/>
              <a:gd name="connsiteY27" fmla="*/ 6733 h 9655"/>
              <a:gd name="connsiteX28" fmla="*/ 5025 w 10000"/>
              <a:gd name="connsiteY28" fmla="*/ 6560 h 9655"/>
              <a:gd name="connsiteX29" fmla="*/ 5381 w 10000"/>
              <a:gd name="connsiteY29" fmla="*/ 6388 h 9655"/>
              <a:gd name="connsiteX30" fmla="*/ 5381 w 10000"/>
              <a:gd name="connsiteY30" fmla="*/ 6041 h 9655"/>
              <a:gd name="connsiteX31" fmla="*/ 5381 w 10000"/>
              <a:gd name="connsiteY31" fmla="*/ 5867 h 9655"/>
              <a:gd name="connsiteX32" fmla="*/ 5739 w 10000"/>
              <a:gd name="connsiteY32" fmla="*/ 5348 h 9655"/>
              <a:gd name="connsiteX33" fmla="*/ 5739 w 10000"/>
              <a:gd name="connsiteY33" fmla="*/ 5003 h 9655"/>
              <a:gd name="connsiteX34" fmla="*/ 6099 w 10000"/>
              <a:gd name="connsiteY34" fmla="*/ 4656 h 9655"/>
              <a:gd name="connsiteX35" fmla="*/ 6456 w 10000"/>
              <a:gd name="connsiteY35" fmla="*/ 3618 h 9655"/>
              <a:gd name="connsiteX36" fmla="*/ 6456 w 10000"/>
              <a:gd name="connsiteY36" fmla="*/ 2770 h 9655"/>
              <a:gd name="connsiteX37" fmla="*/ 6821 w 10000"/>
              <a:gd name="connsiteY37" fmla="*/ 1731 h 9655"/>
              <a:gd name="connsiteX38" fmla="*/ 6821 w 10000"/>
              <a:gd name="connsiteY38" fmla="*/ 865 h 9655"/>
              <a:gd name="connsiteX39" fmla="*/ 6821 w 10000"/>
              <a:gd name="connsiteY39" fmla="*/ 519 h 9655"/>
              <a:gd name="connsiteX40" fmla="*/ 6821 w 10000"/>
              <a:gd name="connsiteY40" fmla="*/ 0 h 9655"/>
              <a:gd name="connsiteX41" fmla="*/ 10000 w 10000"/>
              <a:gd name="connsiteY41" fmla="*/ 519 h 9655"/>
              <a:gd name="connsiteX42" fmla="*/ 10000 w 10000"/>
              <a:gd name="connsiteY42" fmla="*/ 865 h 9655"/>
              <a:gd name="connsiteX43" fmla="*/ 9642 w 10000"/>
              <a:gd name="connsiteY43" fmla="*/ 1731 h 9655"/>
              <a:gd name="connsiteX44" fmla="*/ 9642 w 10000"/>
              <a:gd name="connsiteY44" fmla="*/ 2423 h 9655"/>
              <a:gd name="connsiteX45" fmla="*/ 9642 w 10000"/>
              <a:gd name="connsiteY45" fmla="*/ 3116 h 9655"/>
              <a:gd name="connsiteX46" fmla="*/ 9642 w 10000"/>
              <a:gd name="connsiteY46" fmla="*/ 3789 h 9655"/>
              <a:gd name="connsiteX47" fmla="*/ 9287 w 10000"/>
              <a:gd name="connsiteY47" fmla="*/ 4309 h 9655"/>
              <a:gd name="connsiteX48" fmla="*/ 9287 w 10000"/>
              <a:gd name="connsiteY48" fmla="*/ 4827 h 9655"/>
              <a:gd name="connsiteX49" fmla="*/ 8931 w 10000"/>
              <a:gd name="connsiteY49" fmla="*/ 5521 h 9655"/>
              <a:gd name="connsiteX50" fmla="*/ 8566 w 10000"/>
              <a:gd name="connsiteY50" fmla="*/ 6214 h 9655"/>
              <a:gd name="connsiteX51" fmla="*/ 8207 w 10000"/>
              <a:gd name="connsiteY51" fmla="*/ 6909 h 9655"/>
              <a:gd name="connsiteX52" fmla="*/ 7490 w 10000"/>
              <a:gd name="connsiteY52" fmla="*/ 7423 h 9655"/>
              <a:gd name="connsiteX53" fmla="*/ 7126 w 10000"/>
              <a:gd name="connsiteY53" fmla="*/ 7924 h 9655"/>
              <a:gd name="connsiteX54" fmla="*/ 6456 w 10000"/>
              <a:gd name="connsiteY54" fmla="*/ 8441 h 9655"/>
              <a:gd name="connsiteX55" fmla="*/ 6456 w 10000"/>
              <a:gd name="connsiteY55" fmla="*/ 8441 h 9655"/>
              <a:gd name="connsiteX0" fmla="*/ 6456 w 10000"/>
              <a:gd name="connsiteY0" fmla="*/ 8205 h 9462"/>
              <a:gd name="connsiteX1" fmla="*/ 6099 w 10000"/>
              <a:gd name="connsiteY1" fmla="*/ 8565 h 9462"/>
              <a:gd name="connsiteX2" fmla="*/ 5739 w 10000"/>
              <a:gd name="connsiteY2" fmla="*/ 8922 h 9462"/>
              <a:gd name="connsiteX3" fmla="*/ 5381 w 10000"/>
              <a:gd name="connsiteY3" fmla="*/ 9105 h 9462"/>
              <a:gd name="connsiteX4" fmla="*/ 5025 w 10000"/>
              <a:gd name="connsiteY4" fmla="*/ 9282 h 9462"/>
              <a:gd name="connsiteX5" fmla="*/ 4305 w 10000"/>
              <a:gd name="connsiteY5" fmla="*/ 9462 h 9462"/>
              <a:gd name="connsiteX6" fmla="*/ 3588 w 10000"/>
              <a:gd name="connsiteY6" fmla="*/ 9462 h 9462"/>
              <a:gd name="connsiteX7" fmla="*/ 3234 w 10000"/>
              <a:gd name="connsiteY7" fmla="*/ 9282 h 9462"/>
              <a:gd name="connsiteX8" fmla="*/ 3234 w 10000"/>
              <a:gd name="connsiteY8" fmla="*/ 9282 h 9462"/>
              <a:gd name="connsiteX9" fmla="*/ 3234 w 10000"/>
              <a:gd name="connsiteY9" fmla="*/ 8922 h 9462"/>
              <a:gd name="connsiteX10" fmla="*/ 3234 w 10000"/>
              <a:gd name="connsiteY10" fmla="*/ 8745 h 9462"/>
              <a:gd name="connsiteX11" fmla="*/ 3234 w 10000"/>
              <a:gd name="connsiteY11" fmla="*/ 8385 h 9462"/>
              <a:gd name="connsiteX12" fmla="*/ 2872 w 10000"/>
              <a:gd name="connsiteY12" fmla="*/ 8028 h 9462"/>
              <a:gd name="connsiteX13" fmla="*/ 2509 w 10000"/>
              <a:gd name="connsiteY13" fmla="*/ 7669 h 9462"/>
              <a:gd name="connsiteX14" fmla="*/ 1431 w 10000"/>
              <a:gd name="connsiteY14" fmla="*/ 7333 h 9462"/>
              <a:gd name="connsiteX15" fmla="*/ 720 w 10000"/>
              <a:gd name="connsiteY15" fmla="*/ 6795 h 9462"/>
              <a:gd name="connsiteX16" fmla="*/ 364 w 10000"/>
              <a:gd name="connsiteY16" fmla="*/ 6618 h 9462"/>
              <a:gd name="connsiteX17" fmla="*/ 0 w 10000"/>
              <a:gd name="connsiteY17" fmla="*/ 6436 h 9462"/>
              <a:gd name="connsiteX18" fmla="*/ 0 w 10000"/>
              <a:gd name="connsiteY18" fmla="*/ 6256 h 9462"/>
              <a:gd name="connsiteX19" fmla="*/ 0 w 10000"/>
              <a:gd name="connsiteY19" fmla="*/ 6256 h 9462"/>
              <a:gd name="connsiteX20" fmla="*/ 720 w 10000"/>
              <a:gd name="connsiteY20" fmla="*/ 6256 h 9462"/>
              <a:gd name="connsiteX21" fmla="*/ 1078 w 10000"/>
              <a:gd name="connsiteY21" fmla="*/ 6436 h 9462"/>
              <a:gd name="connsiteX22" fmla="*/ 2156 w 10000"/>
              <a:gd name="connsiteY22" fmla="*/ 6436 h 9462"/>
              <a:gd name="connsiteX23" fmla="*/ 2872 w 10000"/>
              <a:gd name="connsiteY23" fmla="*/ 6618 h 9462"/>
              <a:gd name="connsiteX24" fmla="*/ 3588 w 10000"/>
              <a:gd name="connsiteY24" fmla="*/ 6618 h 9462"/>
              <a:gd name="connsiteX25" fmla="*/ 4305 w 10000"/>
              <a:gd name="connsiteY25" fmla="*/ 6618 h 9462"/>
              <a:gd name="connsiteX26" fmla="*/ 4665 w 10000"/>
              <a:gd name="connsiteY26" fmla="*/ 6436 h 9462"/>
              <a:gd name="connsiteX27" fmla="*/ 5025 w 10000"/>
              <a:gd name="connsiteY27" fmla="*/ 6436 h 9462"/>
              <a:gd name="connsiteX28" fmla="*/ 5025 w 10000"/>
              <a:gd name="connsiteY28" fmla="*/ 6256 h 9462"/>
              <a:gd name="connsiteX29" fmla="*/ 5381 w 10000"/>
              <a:gd name="connsiteY29" fmla="*/ 6078 h 9462"/>
              <a:gd name="connsiteX30" fmla="*/ 5381 w 10000"/>
              <a:gd name="connsiteY30" fmla="*/ 5719 h 9462"/>
              <a:gd name="connsiteX31" fmla="*/ 5381 w 10000"/>
              <a:gd name="connsiteY31" fmla="*/ 5539 h 9462"/>
              <a:gd name="connsiteX32" fmla="*/ 5739 w 10000"/>
              <a:gd name="connsiteY32" fmla="*/ 5001 h 9462"/>
              <a:gd name="connsiteX33" fmla="*/ 5739 w 10000"/>
              <a:gd name="connsiteY33" fmla="*/ 4644 h 9462"/>
              <a:gd name="connsiteX34" fmla="*/ 6099 w 10000"/>
              <a:gd name="connsiteY34" fmla="*/ 4284 h 9462"/>
              <a:gd name="connsiteX35" fmla="*/ 6456 w 10000"/>
              <a:gd name="connsiteY35" fmla="*/ 3209 h 9462"/>
              <a:gd name="connsiteX36" fmla="*/ 6456 w 10000"/>
              <a:gd name="connsiteY36" fmla="*/ 2331 h 9462"/>
              <a:gd name="connsiteX37" fmla="*/ 6821 w 10000"/>
              <a:gd name="connsiteY37" fmla="*/ 1255 h 9462"/>
              <a:gd name="connsiteX38" fmla="*/ 6821 w 10000"/>
              <a:gd name="connsiteY38" fmla="*/ 358 h 9462"/>
              <a:gd name="connsiteX39" fmla="*/ 6821 w 10000"/>
              <a:gd name="connsiteY39" fmla="*/ 0 h 9462"/>
              <a:gd name="connsiteX40" fmla="*/ 10000 w 10000"/>
              <a:gd name="connsiteY40" fmla="*/ 0 h 9462"/>
              <a:gd name="connsiteX41" fmla="*/ 10000 w 10000"/>
              <a:gd name="connsiteY41" fmla="*/ 358 h 9462"/>
              <a:gd name="connsiteX42" fmla="*/ 9642 w 10000"/>
              <a:gd name="connsiteY42" fmla="*/ 1255 h 9462"/>
              <a:gd name="connsiteX43" fmla="*/ 9642 w 10000"/>
              <a:gd name="connsiteY43" fmla="*/ 1972 h 9462"/>
              <a:gd name="connsiteX44" fmla="*/ 9642 w 10000"/>
              <a:gd name="connsiteY44" fmla="*/ 2689 h 9462"/>
              <a:gd name="connsiteX45" fmla="*/ 9642 w 10000"/>
              <a:gd name="connsiteY45" fmla="*/ 3386 h 9462"/>
              <a:gd name="connsiteX46" fmla="*/ 9287 w 10000"/>
              <a:gd name="connsiteY46" fmla="*/ 3925 h 9462"/>
              <a:gd name="connsiteX47" fmla="*/ 9287 w 10000"/>
              <a:gd name="connsiteY47" fmla="*/ 4461 h 9462"/>
              <a:gd name="connsiteX48" fmla="*/ 8931 w 10000"/>
              <a:gd name="connsiteY48" fmla="*/ 5180 h 9462"/>
              <a:gd name="connsiteX49" fmla="*/ 8566 w 10000"/>
              <a:gd name="connsiteY49" fmla="*/ 5898 h 9462"/>
              <a:gd name="connsiteX50" fmla="*/ 8207 w 10000"/>
              <a:gd name="connsiteY50" fmla="*/ 6618 h 9462"/>
              <a:gd name="connsiteX51" fmla="*/ 7490 w 10000"/>
              <a:gd name="connsiteY51" fmla="*/ 7150 h 9462"/>
              <a:gd name="connsiteX52" fmla="*/ 7126 w 10000"/>
              <a:gd name="connsiteY52" fmla="*/ 7669 h 9462"/>
              <a:gd name="connsiteX53" fmla="*/ 6456 w 10000"/>
              <a:gd name="connsiteY53" fmla="*/ 8205 h 9462"/>
              <a:gd name="connsiteX54" fmla="*/ 6456 w 10000"/>
              <a:gd name="connsiteY54" fmla="*/ 8205 h 9462"/>
              <a:gd name="connsiteX0" fmla="*/ 6456 w 10000"/>
              <a:gd name="connsiteY0" fmla="*/ 8672 h 10000"/>
              <a:gd name="connsiteX1" fmla="*/ 6099 w 10000"/>
              <a:gd name="connsiteY1" fmla="*/ 9052 h 10000"/>
              <a:gd name="connsiteX2" fmla="*/ 5739 w 10000"/>
              <a:gd name="connsiteY2" fmla="*/ 9429 h 10000"/>
              <a:gd name="connsiteX3" fmla="*/ 5381 w 10000"/>
              <a:gd name="connsiteY3" fmla="*/ 9623 h 10000"/>
              <a:gd name="connsiteX4" fmla="*/ 5025 w 10000"/>
              <a:gd name="connsiteY4" fmla="*/ 9810 h 10000"/>
              <a:gd name="connsiteX5" fmla="*/ 4305 w 10000"/>
              <a:gd name="connsiteY5" fmla="*/ 10000 h 10000"/>
              <a:gd name="connsiteX6" fmla="*/ 3588 w 10000"/>
              <a:gd name="connsiteY6" fmla="*/ 10000 h 10000"/>
              <a:gd name="connsiteX7" fmla="*/ 3234 w 10000"/>
              <a:gd name="connsiteY7" fmla="*/ 9810 h 10000"/>
              <a:gd name="connsiteX8" fmla="*/ 3234 w 10000"/>
              <a:gd name="connsiteY8" fmla="*/ 9810 h 10000"/>
              <a:gd name="connsiteX9" fmla="*/ 3234 w 10000"/>
              <a:gd name="connsiteY9" fmla="*/ 9429 h 10000"/>
              <a:gd name="connsiteX10" fmla="*/ 3234 w 10000"/>
              <a:gd name="connsiteY10" fmla="*/ 9242 h 10000"/>
              <a:gd name="connsiteX11" fmla="*/ 3234 w 10000"/>
              <a:gd name="connsiteY11" fmla="*/ 8862 h 10000"/>
              <a:gd name="connsiteX12" fmla="*/ 2872 w 10000"/>
              <a:gd name="connsiteY12" fmla="*/ 8484 h 10000"/>
              <a:gd name="connsiteX13" fmla="*/ 2509 w 10000"/>
              <a:gd name="connsiteY13" fmla="*/ 8105 h 10000"/>
              <a:gd name="connsiteX14" fmla="*/ 1431 w 10000"/>
              <a:gd name="connsiteY14" fmla="*/ 7750 h 10000"/>
              <a:gd name="connsiteX15" fmla="*/ 720 w 10000"/>
              <a:gd name="connsiteY15" fmla="*/ 7181 h 10000"/>
              <a:gd name="connsiteX16" fmla="*/ 364 w 10000"/>
              <a:gd name="connsiteY16" fmla="*/ 6994 h 10000"/>
              <a:gd name="connsiteX17" fmla="*/ 0 w 10000"/>
              <a:gd name="connsiteY17" fmla="*/ 6802 h 10000"/>
              <a:gd name="connsiteX18" fmla="*/ 0 w 10000"/>
              <a:gd name="connsiteY18" fmla="*/ 6612 h 10000"/>
              <a:gd name="connsiteX19" fmla="*/ 0 w 10000"/>
              <a:gd name="connsiteY19" fmla="*/ 6612 h 10000"/>
              <a:gd name="connsiteX20" fmla="*/ 720 w 10000"/>
              <a:gd name="connsiteY20" fmla="*/ 6612 h 10000"/>
              <a:gd name="connsiteX21" fmla="*/ 1078 w 10000"/>
              <a:gd name="connsiteY21" fmla="*/ 6802 h 10000"/>
              <a:gd name="connsiteX22" fmla="*/ 2156 w 10000"/>
              <a:gd name="connsiteY22" fmla="*/ 6802 h 10000"/>
              <a:gd name="connsiteX23" fmla="*/ 2872 w 10000"/>
              <a:gd name="connsiteY23" fmla="*/ 6994 h 10000"/>
              <a:gd name="connsiteX24" fmla="*/ 3588 w 10000"/>
              <a:gd name="connsiteY24" fmla="*/ 6994 h 10000"/>
              <a:gd name="connsiteX25" fmla="*/ 4305 w 10000"/>
              <a:gd name="connsiteY25" fmla="*/ 6994 h 10000"/>
              <a:gd name="connsiteX26" fmla="*/ 4665 w 10000"/>
              <a:gd name="connsiteY26" fmla="*/ 6802 h 10000"/>
              <a:gd name="connsiteX27" fmla="*/ 5025 w 10000"/>
              <a:gd name="connsiteY27" fmla="*/ 6802 h 10000"/>
              <a:gd name="connsiteX28" fmla="*/ 5025 w 10000"/>
              <a:gd name="connsiteY28" fmla="*/ 6612 h 10000"/>
              <a:gd name="connsiteX29" fmla="*/ 5381 w 10000"/>
              <a:gd name="connsiteY29" fmla="*/ 6424 h 10000"/>
              <a:gd name="connsiteX30" fmla="*/ 5381 w 10000"/>
              <a:gd name="connsiteY30" fmla="*/ 6044 h 10000"/>
              <a:gd name="connsiteX31" fmla="*/ 5381 w 10000"/>
              <a:gd name="connsiteY31" fmla="*/ 5854 h 10000"/>
              <a:gd name="connsiteX32" fmla="*/ 5739 w 10000"/>
              <a:gd name="connsiteY32" fmla="*/ 5285 h 10000"/>
              <a:gd name="connsiteX33" fmla="*/ 5739 w 10000"/>
              <a:gd name="connsiteY33" fmla="*/ 4908 h 10000"/>
              <a:gd name="connsiteX34" fmla="*/ 6099 w 10000"/>
              <a:gd name="connsiteY34" fmla="*/ 4528 h 10000"/>
              <a:gd name="connsiteX35" fmla="*/ 6456 w 10000"/>
              <a:gd name="connsiteY35" fmla="*/ 3391 h 10000"/>
              <a:gd name="connsiteX36" fmla="*/ 6456 w 10000"/>
              <a:gd name="connsiteY36" fmla="*/ 2464 h 10000"/>
              <a:gd name="connsiteX37" fmla="*/ 6821 w 10000"/>
              <a:gd name="connsiteY37" fmla="*/ 1326 h 10000"/>
              <a:gd name="connsiteX38" fmla="*/ 6821 w 10000"/>
              <a:gd name="connsiteY38" fmla="*/ 378 h 10000"/>
              <a:gd name="connsiteX39" fmla="*/ 10000 w 10000"/>
              <a:gd name="connsiteY39" fmla="*/ 0 h 10000"/>
              <a:gd name="connsiteX40" fmla="*/ 10000 w 10000"/>
              <a:gd name="connsiteY40" fmla="*/ 378 h 10000"/>
              <a:gd name="connsiteX41" fmla="*/ 9642 w 10000"/>
              <a:gd name="connsiteY41" fmla="*/ 1326 h 10000"/>
              <a:gd name="connsiteX42" fmla="*/ 9642 w 10000"/>
              <a:gd name="connsiteY42" fmla="*/ 2084 h 10000"/>
              <a:gd name="connsiteX43" fmla="*/ 9642 w 10000"/>
              <a:gd name="connsiteY43" fmla="*/ 2842 h 10000"/>
              <a:gd name="connsiteX44" fmla="*/ 9642 w 10000"/>
              <a:gd name="connsiteY44" fmla="*/ 3579 h 10000"/>
              <a:gd name="connsiteX45" fmla="*/ 9287 w 10000"/>
              <a:gd name="connsiteY45" fmla="*/ 4148 h 10000"/>
              <a:gd name="connsiteX46" fmla="*/ 9287 w 10000"/>
              <a:gd name="connsiteY46" fmla="*/ 4715 h 10000"/>
              <a:gd name="connsiteX47" fmla="*/ 8931 w 10000"/>
              <a:gd name="connsiteY47" fmla="*/ 5475 h 10000"/>
              <a:gd name="connsiteX48" fmla="*/ 8566 w 10000"/>
              <a:gd name="connsiteY48" fmla="*/ 6233 h 10000"/>
              <a:gd name="connsiteX49" fmla="*/ 8207 w 10000"/>
              <a:gd name="connsiteY49" fmla="*/ 6994 h 10000"/>
              <a:gd name="connsiteX50" fmla="*/ 7490 w 10000"/>
              <a:gd name="connsiteY50" fmla="*/ 7557 h 10000"/>
              <a:gd name="connsiteX51" fmla="*/ 7126 w 10000"/>
              <a:gd name="connsiteY51" fmla="*/ 8105 h 10000"/>
              <a:gd name="connsiteX52" fmla="*/ 6456 w 10000"/>
              <a:gd name="connsiteY52" fmla="*/ 8672 h 10000"/>
              <a:gd name="connsiteX53" fmla="*/ 6456 w 10000"/>
              <a:gd name="connsiteY53" fmla="*/ 8672 h 10000"/>
              <a:gd name="connsiteX0" fmla="*/ 6456 w 10000"/>
              <a:gd name="connsiteY0" fmla="*/ 8672 h 10000"/>
              <a:gd name="connsiteX1" fmla="*/ 6099 w 10000"/>
              <a:gd name="connsiteY1" fmla="*/ 9052 h 10000"/>
              <a:gd name="connsiteX2" fmla="*/ 5739 w 10000"/>
              <a:gd name="connsiteY2" fmla="*/ 9429 h 10000"/>
              <a:gd name="connsiteX3" fmla="*/ 5381 w 10000"/>
              <a:gd name="connsiteY3" fmla="*/ 9623 h 10000"/>
              <a:gd name="connsiteX4" fmla="*/ 5025 w 10000"/>
              <a:gd name="connsiteY4" fmla="*/ 9810 h 10000"/>
              <a:gd name="connsiteX5" fmla="*/ 4305 w 10000"/>
              <a:gd name="connsiteY5" fmla="*/ 10000 h 10000"/>
              <a:gd name="connsiteX6" fmla="*/ 3588 w 10000"/>
              <a:gd name="connsiteY6" fmla="*/ 10000 h 10000"/>
              <a:gd name="connsiteX7" fmla="*/ 3234 w 10000"/>
              <a:gd name="connsiteY7" fmla="*/ 9810 h 10000"/>
              <a:gd name="connsiteX8" fmla="*/ 3234 w 10000"/>
              <a:gd name="connsiteY8" fmla="*/ 9810 h 10000"/>
              <a:gd name="connsiteX9" fmla="*/ 3234 w 10000"/>
              <a:gd name="connsiteY9" fmla="*/ 9429 h 10000"/>
              <a:gd name="connsiteX10" fmla="*/ 3234 w 10000"/>
              <a:gd name="connsiteY10" fmla="*/ 9242 h 10000"/>
              <a:gd name="connsiteX11" fmla="*/ 3234 w 10000"/>
              <a:gd name="connsiteY11" fmla="*/ 8862 h 10000"/>
              <a:gd name="connsiteX12" fmla="*/ 2872 w 10000"/>
              <a:gd name="connsiteY12" fmla="*/ 8484 h 10000"/>
              <a:gd name="connsiteX13" fmla="*/ 2509 w 10000"/>
              <a:gd name="connsiteY13" fmla="*/ 8105 h 10000"/>
              <a:gd name="connsiteX14" fmla="*/ 1431 w 10000"/>
              <a:gd name="connsiteY14" fmla="*/ 7750 h 10000"/>
              <a:gd name="connsiteX15" fmla="*/ 720 w 10000"/>
              <a:gd name="connsiteY15" fmla="*/ 7181 h 10000"/>
              <a:gd name="connsiteX16" fmla="*/ 364 w 10000"/>
              <a:gd name="connsiteY16" fmla="*/ 6994 h 10000"/>
              <a:gd name="connsiteX17" fmla="*/ 0 w 10000"/>
              <a:gd name="connsiteY17" fmla="*/ 6802 h 10000"/>
              <a:gd name="connsiteX18" fmla="*/ 0 w 10000"/>
              <a:gd name="connsiteY18" fmla="*/ 6612 h 10000"/>
              <a:gd name="connsiteX19" fmla="*/ 0 w 10000"/>
              <a:gd name="connsiteY19" fmla="*/ 6612 h 10000"/>
              <a:gd name="connsiteX20" fmla="*/ 720 w 10000"/>
              <a:gd name="connsiteY20" fmla="*/ 6612 h 10000"/>
              <a:gd name="connsiteX21" fmla="*/ 1078 w 10000"/>
              <a:gd name="connsiteY21" fmla="*/ 6802 h 10000"/>
              <a:gd name="connsiteX22" fmla="*/ 2156 w 10000"/>
              <a:gd name="connsiteY22" fmla="*/ 6802 h 10000"/>
              <a:gd name="connsiteX23" fmla="*/ 2872 w 10000"/>
              <a:gd name="connsiteY23" fmla="*/ 6994 h 10000"/>
              <a:gd name="connsiteX24" fmla="*/ 3588 w 10000"/>
              <a:gd name="connsiteY24" fmla="*/ 6994 h 10000"/>
              <a:gd name="connsiteX25" fmla="*/ 4305 w 10000"/>
              <a:gd name="connsiteY25" fmla="*/ 6994 h 10000"/>
              <a:gd name="connsiteX26" fmla="*/ 4665 w 10000"/>
              <a:gd name="connsiteY26" fmla="*/ 6802 h 10000"/>
              <a:gd name="connsiteX27" fmla="*/ 5025 w 10000"/>
              <a:gd name="connsiteY27" fmla="*/ 6802 h 10000"/>
              <a:gd name="connsiteX28" fmla="*/ 5025 w 10000"/>
              <a:gd name="connsiteY28" fmla="*/ 6612 h 10000"/>
              <a:gd name="connsiteX29" fmla="*/ 5381 w 10000"/>
              <a:gd name="connsiteY29" fmla="*/ 6424 h 10000"/>
              <a:gd name="connsiteX30" fmla="*/ 5381 w 10000"/>
              <a:gd name="connsiteY30" fmla="*/ 6044 h 10000"/>
              <a:gd name="connsiteX31" fmla="*/ 5381 w 10000"/>
              <a:gd name="connsiteY31" fmla="*/ 5854 h 10000"/>
              <a:gd name="connsiteX32" fmla="*/ 5739 w 10000"/>
              <a:gd name="connsiteY32" fmla="*/ 5285 h 10000"/>
              <a:gd name="connsiteX33" fmla="*/ 5739 w 10000"/>
              <a:gd name="connsiteY33" fmla="*/ 4908 h 10000"/>
              <a:gd name="connsiteX34" fmla="*/ 6099 w 10000"/>
              <a:gd name="connsiteY34" fmla="*/ 4528 h 10000"/>
              <a:gd name="connsiteX35" fmla="*/ 6456 w 10000"/>
              <a:gd name="connsiteY35" fmla="*/ 3391 h 10000"/>
              <a:gd name="connsiteX36" fmla="*/ 6456 w 10000"/>
              <a:gd name="connsiteY36" fmla="*/ 2464 h 10000"/>
              <a:gd name="connsiteX37" fmla="*/ 6821 w 10000"/>
              <a:gd name="connsiteY37" fmla="*/ 1326 h 10000"/>
              <a:gd name="connsiteX38" fmla="*/ 10000 w 10000"/>
              <a:gd name="connsiteY38" fmla="*/ 0 h 10000"/>
              <a:gd name="connsiteX39" fmla="*/ 10000 w 10000"/>
              <a:gd name="connsiteY39" fmla="*/ 378 h 10000"/>
              <a:gd name="connsiteX40" fmla="*/ 9642 w 10000"/>
              <a:gd name="connsiteY40" fmla="*/ 1326 h 10000"/>
              <a:gd name="connsiteX41" fmla="*/ 9642 w 10000"/>
              <a:gd name="connsiteY41" fmla="*/ 2084 h 10000"/>
              <a:gd name="connsiteX42" fmla="*/ 9642 w 10000"/>
              <a:gd name="connsiteY42" fmla="*/ 2842 h 10000"/>
              <a:gd name="connsiteX43" fmla="*/ 9642 w 10000"/>
              <a:gd name="connsiteY43" fmla="*/ 3579 h 10000"/>
              <a:gd name="connsiteX44" fmla="*/ 9287 w 10000"/>
              <a:gd name="connsiteY44" fmla="*/ 4148 h 10000"/>
              <a:gd name="connsiteX45" fmla="*/ 9287 w 10000"/>
              <a:gd name="connsiteY45" fmla="*/ 4715 h 10000"/>
              <a:gd name="connsiteX46" fmla="*/ 8931 w 10000"/>
              <a:gd name="connsiteY46" fmla="*/ 5475 h 10000"/>
              <a:gd name="connsiteX47" fmla="*/ 8566 w 10000"/>
              <a:gd name="connsiteY47" fmla="*/ 6233 h 10000"/>
              <a:gd name="connsiteX48" fmla="*/ 8207 w 10000"/>
              <a:gd name="connsiteY48" fmla="*/ 6994 h 10000"/>
              <a:gd name="connsiteX49" fmla="*/ 7490 w 10000"/>
              <a:gd name="connsiteY49" fmla="*/ 7557 h 10000"/>
              <a:gd name="connsiteX50" fmla="*/ 7126 w 10000"/>
              <a:gd name="connsiteY50" fmla="*/ 8105 h 10000"/>
              <a:gd name="connsiteX51" fmla="*/ 6456 w 10000"/>
              <a:gd name="connsiteY51" fmla="*/ 8672 h 10000"/>
              <a:gd name="connsiteX52" fmla="*/ 6456 w 10000"/>
              <a:gd name="connsiteY52" fmla="*/ 8672 h 10000"/>
              <a:gd name="connsiteX0" fmla="*/ 6456 w 10000"/>
              <a:gd name="connsiteY0" fmla="*/ 8672 h 10000"/>
              <a:gd name="connsiteX1" fmla="*/ 6099 w 10000"/>
              <a:gd name="connsiteY1" fmla="*/ 9052 h 10000"/>
              <a:gd name="connsiteX2" fmla="*/ 5739 w 10000"/>
              <a:gd name="connsiteY2" fmla="*/ 9429 h 10000"/>
              <a:gd name="connsiteX3" fmla="*/ 5381 w 10000"/>
              <a:gd name="connsiteY3" fmla="*/ 9623 h 10000"/>
              <a:gd name="connsiteX4" fmla="*/ 5025 w 10000"/>
              <a:gd name="connsiteY4" fmla="*/ 9810 h 10000"/>
              <a:gd name="connsiteX5" fmla="*/ 4305 w 10000"/>
              <a:gd name="connsiteY5" fmla="*/ 10000 h 10000"/>
              <a:gd name="connsiteX6" fmla="*/ 3588 w 10000"/>
              <a:gd name="connsiteY6" fmla="*/ 10000 h 10000"/>
              <a:gd name="connsiteX7" fmla="*/ 3234 w 10000"/>
              <a:gd name="connsiteY7" fmla="*/ 9810 h 10000"/>
              <a:gd name="connsiteX8" fmla="*/ 3234 w 10000"/>
              <a:gd name="connsiteY8" fmla="*/ 9810 h 10000"/>
              <a:gd name="connsiteX9" fmla="*/ 3234 w 10000"/>
              <a:gd name="connsiteY9" fmla="*/ 9429 h 10000"/>
              <a:gd name="connsiteX10" fmla="*/ 3234 w 10000"/>
              <a:gd name="connsiteY10" fmla="*/ 9242 h 10000"/>
              <a:gd name="connsiteX11" fmla="*/ 3234 w 10000"/>
              <a:gd name="connsiteY11" fmla="*/ 8862 h 10000"/>
              <a:gd name="connsiteX12" fmla="*/ 2872 w 10000"/>
              <a:gd name="connsiteY12" fmla="*/ 8484 h 10000"/>
              <a:gd name="connsiteX13" fmla="*/ 2509 w 10000"/>
              <a:gd name="connsiteY13" fmla="*/ 8105 h 10000"/>
              <a:gd name="connsiteX14" fmla="*/ 1431 w 10000"/>
              <a:gd name="connsiteY14" fmla="*/ 7750 h 10000"/>
              <a:gd name="connsiteX15" fmla="*/ 720 w 10000"/>
              <a:gd name="connsiteY15" fmla="*/ 7181 h 10000"/>
              <a:gd name="connsiteX16" fmla="*/ 364 w 10000"/>
              <a:gd name="connsiteY16" fmla="*/ 6994 h 10000"/>
              <a:gd name="connsiteX17" fmla="*/ 0 w 10000"/>
              <a:gd name="connsiteY17" fmla="*/ 6802 h 10000"/>
              <a:gd name="connsiteX18" fmla="*/ 0 w 10000"/>
              <a:gd name="connsiteY18" fmla="*/ 6612 h 10000"/>
              <a:gd name="connsiteX19" fmla="*/ 0 w 10000"/>
              <a:gd name="connsiteY19" fmla="*/ 6612 h 10000"/>
              <a:gd name="connsiteX20" fmla="*/ 720 w 10000"/>
              <a:gd name="connsiteY20" fmla="*/ 6612 h 10000"/>
              <a:gd name="connsiteX21" fmla="*/ 1078 w 10000"/>
              <a:gd name="connsiteY21" fmla="*/ 6802 h 10000"/>
              <a:gd name="connsiteX22" fmla="*/ 2156 w 10000"/>
              <a:gd name="connsiteY22" fmla="*/ 6802 h 10000"/>
              <a:gd name="connsiteX23" fmla="*/ 2872 w 10000"/>
              <a:gd name="connsiteY23" fmla="*/ 6994 h 10000"/>
              <a:gd name="connsiteX24" fmla="*/ 3588 w 10000"/>
              <a:gd name="connsiteY24" fmla="*/ 6994 h 10000"/>
              <a:gd name="connsiteX25" fmla="*/ 4305 w 10000"/>
              <a:gd name="connsiteY25" fmla="*/ 6994 h 10000"/>
              <a:gd name="connsiteX26" fmla="*/ 4665 w 10000"/>
              <a:gd name="connsiteY26" fmla="*/ 6802 h 10000"/>
              <a:gd name="connsiteX27" fmla="*/ 5025 w 10000"/>
              <a:gd name="connsiteY27" fmla="*/ 6802 h 10000"/>
              <a:gd name="connsiteX28" fmla="*/ 5025 w 10000"/>
              <a:gd name="connsiteY28" fmla="*/ 6612 h 10000"/>
              <a:gd name="connsiteX29" fmla="*/ 5381 w 10000"/>
              <a:gd name="connsiteY29" fmla="*/ 6424 h 10000"/>
              <a:gd name="connsiteX30" fmla="*/ 5381 w 10000"/>
              <a:gd name="connsiteY30" fmla="*/ 6044 h 10000"/>
              <a:gd name="connsiteX31" fmla="*/ 5381 w 10000"/>
              <a:gd name="connsiteY31" fmla="*/ 5854 h 10000"/>
              <a:gd name="connsiteX32" fmla="*/ 5739 w 10000"/>
              <a:gd name="connsiteY32" fmla="*/ 5285 h 10000"/>
              <a:gd name="connsiteX33" fmla="*/ 5739 w 10000"/>
              <a:gd name="connsiteY33" fmla="*/ 4908 h 10000"/>
              <a:gd name="connsiteX34" fmla="*/ 6099 w 10000"/>
              <a:gd name="connsiteY34" fmla="*/ 4528 h 10000"/>
              <a:gd name="connsiteX35" fmla="*/ 6456 w 10000"/>
              <a:gd name="connsiteY35" fmla="*/ 3391 h 10000"/>
              <a:gd name="connsiteX36" fmla="*/ 6456 w 10000"/>
              <a:gd name="connsiteY36" fmla="*/ 2464 h 10000"/>
              <a:gd name="connsiteX37" fmla="*/ 10000 w 10000"/>
              <a:gd name="connsiteY37" fmla="*/ 0 h 10000"/>
              <a:gd name="connsiteX38" fmla="*/ 10000 w 10000"/>
              <a:gd name="connsiteY38" fmla="*/ 378 h 10000"/>
              <a:gd name="connsiteX39" fmla="*/ 9642 w 10000"/>
              <a:gd name="connsiteY39" fmla="*/ 1326 h 10000"/>
              <a:gd name="connsiteX40" fmla="*/ 9642 w 10000"/>
              <a:gd name="connsiteY40" fmla="*/ 2084 h 10000"/>
              <a:gd name="connsiteX41" fmla="*/ 9642 w 10000"/>
              <a:gd name="connsiteY41" fmla="*/ 2842 h 10000"/>
              <a:gd name="connsiteX42" fmla="*/ 9642 w 10000"/>
              <a:gd name="connsiteY42" fmla="*/ 3579 h 10000"/>
              <a:gd name="connsiteX43" fmla="*/ 9287 w 10000"/>
              <a:gd name="connsiteY43" fmla="*/ 4148 h 10000"/>
              <a:gd name="connsiteX44" fmla="*/ 9287 w 10000"/>
              <a:gd name="connsiteY44" fmla="*/ 4715 h 10000"/>
              <a:gd name="connsiteX45" fmla="*/ 8931 w 10000"/>
              <a:gd name="connsiteY45" fmla="*/ 5475 h 10000"/>
              <a:gd name="connsiteX46" fmla="*/ 8566 w 10000"/>
              <a:gd name="connsiteY46" fmla="*/ 6233 h 10000"/>
              <a:gd name="connsiteX47" fmla="*/ 8207 w 10000"/>
              <a:gd name="connsiteY47" fmla="*/ 6994 h 10000"/>
              <a:gd name="connsiteX48" fmla="*/ 7490 w 10000"/>
              <a:gd name="connsiteY48" fmla="*/ 7557 h 10000"/>
              <a:gd name="connsiteX49" fmla="*/ 7126 w 10000"/>
              <a:gd name="connsiteY49" fmla="*/ 8105 h 10000"/>
              <a:gd name="connsiteX50" fmla="*/ 6456 w 10000"/>
              <a:gd name="connsiteY50" fmla="*/ 8672 h 10000"/>
              <a:gd name="connsiteX51" fmla="*/ 6456 w 10000"/>
              <a:gd name="connsiteY51" fmla="*/ 8672 h 10000"/>
              <a:gd name="connsiteX0" fmla="*/ 6456 w 10000"/>
              <a:gd name="connsiteY0" fmla="*/ 8294 h 9622"/>
              <a:gd name="connsiteX1" fmla="*/ 6099 w 10000"/>
              <a:gd name="connsiteY1" fmla="*/ 8674 h 9622"/>
              <a:gd name="connsiteX2" fmla="*/ 5739 w 10000"/>
              <a:gd name="connsiteY2" fmla="*/ 9051 h 9622"/>
              <a:gd name="connsiteX3" fmla="*/ 5381 w 10000"/>
              <a:gd name="connsiteY3" fmla="*/ 9245 h 9622"/>
              <a:gd name="connsiteX4" fmla="*/ 5025 w 10000"/>
              <a:gd name="connsiteY4" fmla="*/ 9432 h 9622"/>
              <a:gd name="connsiteX5" fmla="*/ 4305 w 10000"/>
              <a:gd name="connsiteY5" fmla="*/ 9622 h 9622"/>
              <a:gd name="connsiteX6" fmla="*/ 3588 w 10000"/>
              <a:gd name="connsiteY6" fmla="*/ 9622 h 9622"/>
              <a:gd name="connsiteX7" fmla="*/ 3234 w 10000"/>
              <a:gd name="connsiteY7" fmla="*/ 9432 h 9622"/>
              <a:gd name="connsiteX8" fmla="*/ 3234 w 10000"/>
              <a:gd name="connsiteY8" fmla="*/ 9432 h 9622"/>
              <a:gd name="connsiteX9" fmla="*/ 3234 w 10000"/>
              <a:gd name="connsiteY9" fmla="*/ 9051 h 9622"/>
              <a:gd name="connsiteX10" fmla="*/ 3234 w 10000"/>
              <a:gd name="connsiteY10" fmla="*/ 8864 h 9622"/>
              <a:gd name="connsiteX11" fmla="*/ 3234 w 10000"/>
              <a:gd name="connsiteY11" fmla="*/ 8484 h 9622"/>
              <a:gd name="connsiteX12" fmla="*/ 2872 w 10000"/>
              <a:gd name="connsiteY12" fmla="*/ 8106 h 9622"/>
              <a:gd name="connsiteX13" fmla="*/ 2509 w 10000"/>
              <a:gd name="connsiteY13" fmla="*/ 7727 h 9622"/>
              <a:gd name="connsiteX14" fmla="*/ 1431 w 10000"/>
              <a:gd name="connsiteY14" fmla="*/ 7372 h 9622"/>
              <a:gd name="connsiteX15" fmla="*/ 720 w 10000"/>
              <a:gd name="connsiteY15" fmla="*/ 6803 h 9622"/>
              <a:gd name="connsiteX16" fmla="*/ 364 w 10000"/>
              <a:gd name="connsiteY16" fmla="*/ 6616 h 9622"/>
              <a:gd name="connsiteX17" fmla="*/ 0 w 10000"/>
              <a:gd name="connsiteY17" fmla="*/ 6424 h 9622"/>
              <a:gd name="connsiteX18" fmla="*/ 0 w 10000"/>
              <a:gd name="connsiteY18" fmla="*/ 6234 h 9622"/>
              <a:gd name="connsiteX19" fmla="*/ 0 w 10000"/>
              <a:gd name="connsiteY19" fmla="*/ 6234 h 9622"/>
              <a:gd name="connsiteX20" fmla="*/ 720 w 10000"/>
              <a:gd name="connsiteY20" fmla="*/ 6234 h 9622"/>
              <a:gd name="connsiteX21" fmla="*/ 1078 w 10000"/>
              <a:gd name="connsiteY21" fmla="*/ 6424 h 9622"/>
              <a:gd name="connsiteX22" fmla="*/ 2156 w 10000"/>
              <a:gd name="connsiteY22" fmla="*/ 6424 h 9622"/>
              <a:gd name="connsiteX23" fmla="*/ 2872 w 10000"/>
              <a:gd name="connsiteY23" fmla="*/ 6616 h 9622"/>
              <a:gd name="connsiteX24" fmla="*/ 3588 w 10000"/>
              <a:gd name="connsiteY24" fmla="*/ 6616 h 9622"/>
              <a:gd name="connsiteX25" fmla="*/ 4305 w 10000"/>
              <a:gd name="connsiteY25" fmla="*/ 6616 h 9622"/>
              <a:gd name="connsiteX26" fmla="*/ 4665 w 10000"/>
              <a:gd name="connsiteY26" fmla="*/ 6424 h 9622"/>
              <a:gd name="connsiteX27" fmla="*/ 5025 w 10000"/>
              <a:gd name="connsiteY27" fmla="*/ 6424 h 9622"/>
              <a:gd name="connsiteX28" fmla="*/ 5025 w 10000"/>
              <a:gd name="connsiteY28" fmla="*/ 6234 h 9622"/>
              <a:gd name="connsiteX29" fmla="*/ 5381 w 10000"/>
              <a:gd name="connsiteY29" fmla="*/ 6046 h 9622"/>
              <a:gd name="connsiteX30" fmla="*/ 5381 w 10000"/>
              <a:gd name="connsiteY30" fmla="*/ 5666 h 9622"/>
              <a:gd name="connsiteX31" fmla="*/ 5381 w 10000"/>
              <a:gd name="connsiteY31" fmla="*/ 5476 h 9622"/>
              <a:gd name="connsiteX32" fmla="*/ 5739 w 10000"/>
              <a:gd name="connsiteY32" fmla="*/ 4907 h 9622"/>
              <a:gd name="connsiteX33" fmla="*/ 5739 w 10000"/>
              <a:gd name="connsiteY33" fmla="*/ 4530 h 9622"/>
              <a:gd name="connsiteX34" fmla="*/ 6099 w 10000"/>
              <a:gd name="connsiteY34" fmla="*/ 4150 h 9622"/>
              <a:gd name="connsiteX35" fmla="*/ 6456 w 10000"/>
              <a:gd name="connsiteY35" fmla="*/ 3013 h 9622"/>
              <a:gd name="connsiteX36" fmla="*/ 6456 w 10000"/>
              <a:gd name="connsiteY36" fmla="*/ 2086 h 9622"/>
              <a:gd name="connsiteX37" fmla="*/ 10000 w 10000"/>
              <a:gd name="connsiteY37" fmla="*/ 0 h 9622"/>
              <a:gd name="connsiteX38" fmla="*/ 9642 w 10000"/>
              <a:gd name="connsiteY38" fmla="*/ 948 h 9622"/>
              <a:gd name="connsiteX39" fmla="*/ 9642 w 10000"/>
              <a:gd name="connsiteY39" fmla="*/ 1706 h 9622"/>
              <a:gd name="connsiteX40" fmla="*/ 9642 w 10000"/>
              <a:gd name="connsiteY40" fmla="*/ 2464 h 9622"/>
              <a:gd name="connsiteX41" fmla="*/ 9642 w 10000"/>
              <a:gd name="connsiteY41" fmla="*/ 3201 h 9622"/>
              <a:gd name="connsiteX42" fmla="*/ 9287 w 10000"/>
              <a:gd name="connsiteY42" fmla="*/ 3770 h 9622"/>
              <a:gd name="connsiteX43" fmla="*/ 9287 w 10000"/>
              <a:gd name="connsiteY43" fmla="*/ 4337 h 9622"/>
              <a:gd name="connsiteX44" fmla="*/ 8931 w 10000"/>
              <a:gd name="connsiteY44" fmla="*/ 5097 h 9622"/>
              <a:gd name="connsiteX45" fmla="*/ 8566 w 10000"/>
              <a:gd name="connsiteY45" fmla="*/ 5855 h 9622"/>
              <a:gd name="connsiteX46" fmla="*/ 8207 w 10000"/>
              <a:gd name="connsiteY46" fmla="*/ 6616 h 9622"/>
              <a:gd name="connsiteX47" fmla="*/ 7490 w 10000"/>
              <a:gd name="connsiteY47" fmla="*/ 7179 h 9622"/>
              <a:gd name="connsiteX48" fmla="*/ 7126 w 10000"/>
              <a:gd name="connsiteY48" fmla="*/ 7727 h 9622"/>
              <a:gd name="connsiteX49" fmla="*/ 6456 w 10000"/>
              <a:gd name="connsiteY49" fmla="*/ 8294 h 9622"/>
              <a:gd name="connsiteX50" fmla="*/ 6456 w 10000"/>
              <a:gd name="connsiteY50" fmla="*/ 8294 h 9622"/>
              <a:gd name="connsiteX0" fmla="*/ 6456 w 10173"/>
              <a:gd name="connsiteY0" fmla="*/ 7701 h 9081"/>
              <a:gd name="connsiteX1" fmla="*/ 6099 w 10173"/>
              <a:gd name="connsiteY1" fmla="*/ 8096 h 9081"/>
              <a:gd name="connsiteX2" fmla="*/ 5739 w 10173"/>
              <a:gd name="connsiteY2" fmla="*/ 8488 h 9081"/>
              <a:gd name="connsiteX3" fmla="*/ 5381 w 10173"/>
              <a:gd name="connsiteY3" fmla="*/ 8689 h 9081"/>
              <a:gd name="connsiteX4" fmla="*/ 5025 w 10173"/>
              <a:gd name="connsiteY4" fmla="*/ 8884 h 9081"/>
              <a:gd name="connsiteX5" fmla="*/ 4305 w 10173"/>
              <a:gd name="connsiteY5" fmla="*/ 9081 h 9081"/>
              <a:gd name="connsiteX6" fmla="*/ 3588 w 10173"/>
              <a:gd name="connsiteY6" fmla="*/ 9081 h 9081"/>
              <a:gd name="connsiteX7" fmla="*/ 3234 w 10173"/>
              <a:gd name="connsiteY7" fmla="*/ 8884 h 9081"/>
              <a:gd name="connsiteX8" fmla="*/ 3234 w 10173"/>
              <a:gd name="connsiteY8" fmla="*/ 8884 h 9081"/>
              <a:gd name="connsiteX9" fmla="*/ 3234 w 10173"/>
              <a:gd name="connsiteY9" fmla="*/ 8488 h 9081"/>
              <a:gd name="connsiteX10" fmla="*/ 3234 w 10173"/>
              <a:gd name="connsiteY10" fmla="*/ 8293 h 9081"/>
              <a:gd name="connsiteX11" fmla="*/ 3234 w 10173"/>
              <a:gd name="connsiteY11" fmla="*/ 7898 h 9081"/>
              <a:gd name="connsiteX12" fmla="*/ 2872 w 10173"/>
              <a:gd name="connsiteY12" fmla="*/ 7505 h 9081"/>
              <a:gd name="connsiteX13" fmla="*/ 2509 w 10173"/>
              <a:gd name="connsiteY13" fmla="*/ 7112 h 9081"/>
              <a:gd name="connsiteX14" fmla="*/ 1431 w 10173"/>
              <a:gd name="connsiteY14" fmla="*/ 6743 h 9081"/>
              <a:gd name="connsiteX15" fmla="*/ 720 w 10173"/>
              <a:gd name="connsiteY15" fmla="*/ 6151 h 9081"/>
              <a:gd name="connsiteX16" fmla="*/ 364 w 10173"/>
              <a:gd name="connsiteY16" fmla="*/ 5957 h 9081"/>
              <a:gd name="connsiteX17" fmla="*/ 0 w 10173"/>
              <a:gd name="connsiteY17" fmla="*/ 5757 h 9081"/>
              <a:gd name="connsiteX18" fmla="*/ 0 w 10173"/>
              <a:gd name="connsiteY18" fmla="*/ 5560 h 9081"/>
              <a:gd name="connsiteX19" fmla="*/ 0 w 10173"/>
              <a:gd name="connsiteY19" fmla="*/ 5560 h 9081"/>
              <a:gd name="connsiteX20" fmla="*/ 720 w 10173"/>
              <a:gd name="connsiteY20" fmla="*/ 5560 h 9081"/>
              <a:gd name="connsiteX21" fmla="*/ 1078 w 10173"/>
              <a:gd name="connsiteY21" fmla="*/ 5757 h 9081"/>
              <a:gd name="connsiteX22" fmla="*/ 2156 w 10173"/>
              <a:gd name="connsiteY22" fmla="*/ 5757 h 9081"/>
              <a:gd name="connsiteX23" fmla="*/ 2872 w 10173"/>
              <a:gd name="connsiteY23" fmla="*/ 5957 h 9081"/>
              <a:gd name="connsiteX24" fmla="*/ 3588 w 10173"/>
              <a:gd name="connsiteY24" fmla="*/ 5957 h 9081"/>
              <a:gd name="connsiteX25" fmla="*/ 4305 w 10173"/>
              <a:gd name="connsiteY25" fmla="*/ 5957 h 9081"/>
              <a:gd name="connsiteX26" fmla="*/ 4665 w 10173"/>
              <a:gd name="connsiteY26" fmla="*/ 5757 h 9081"/>
              <a:gd name="connsiteX27" fmla="*/ 5025 w 10173"/>
              <a:gd name="connsiteY27" fmla="*/ 5757 h 9081"/>
              <a:gd name="connsiteX28" fmla="*/ 5025 w 10173"/>
              <a:gd name="connsiteY28" fmla="*/ 5560 h 9081"/>
              <a:gd name="connsiteX29" fmla="*/ 5381 w 10173"/>
              <a:gd name="connsiteY29" fmla="*/ 5365 h 9081"/>
              <a:gd name="connsiteX30" fmla="*/ 5381 w 10173"/>
              <a:gd name="connsiteY30" fmla="*/ 4970 h 9081"/>
              <a:gd name="connsiteX31" fmla="*/ 5381 w 10173"/>
              <a:gd name="connsiteY31" fmla="*/ 4772 h 9081"/>
              <a:gd name="connsiteX32" fmla="*/ 5739 w 10173"/>
              <a:gd name="connsiteY32" fmla="*/ 4181 h 9081"/>
              <a:gd name="connsiteX33" fmla="*/ 5739 w 10173"/>
              <a:gd name="connsiteY33" fmla="*/ 3789 h 9081"/>
              <a:gd name="connsiteX34" fmla="*/ 6099 w 10173"/>
              <a:gd name="connsiteY34" fmla="*/ 3394 h 9081"/>
              <a:gd name="connsiteX35" fmla="*/ 6456 w 10173"/>
              <a:gd name="connsiteY35" fmla="*/ 2212 h 9081"/>
              <a:gd name="connsiteX36" fmla="*/ 6456 w 10173"/>
              <a:gd name="connsiteY36" fmla="*/ 1249 h 9081"/>
              <a:gd name="connsiteX37" fmla="*/ 9642 w 10173"/>
              <a:gd name="connsiteY37" fmla="*/ 66 h 9081"/>
              <a:gd name="connsiteX38" fmla="*/ 9642 w 10173"/>
              <a:gd name="connsiteY38" fmla="*/ 854 h 9081"/>
              <a:gd name="connsiteX39" fmla="*/ 9642 w 10173"/>
              <a:gd name="connsiteY39" fmla="*/ 1642 h 9081"/>
              <a:gd name="connsiteX40" fmla="*/ 9642 w 10173"/>
              <a:gd name="connsiteY40" fmla="*/ 2408 h 9081"/>
              <a:gd name="connsiteX41" fmla="*/ 9287 w 10173"/>
              <a:gd name="connsiteY41" fmla="*/ 2999 h 9081"/>
              <a:gd name="connsiteX42" fmla="*/ 9287 w 10173"/>
              <a:gd name="connsiteY42" fmla="*/ 3588 h 9081"/>
              <a:gd name="connsiteX43" fmla="*/ 8931 w 10173"/>
              <a:gd name="connsiteY43" fmla="*/ 4378 h 9081"/>
              <a:gd name="connsiteX44" fmla="*/ 8566 w 10173"/>
              <a:gd name="connsiteY44" fmla="*/ 5166 h 9081"/>
              <a:gd name="connsiteX45" fmla="*/ 8207 w 10173"/>
              <a:gd name="connsiteY45" fmla="*/ 5957 h 9081"/>
              <a:gd name="connsiteX46" fmla="*/ 7490 w 10173"/>
              <a:gd name="connsiteY46" fmla="*/ 6542 h 9081"/>
              <a:gd name="connsiteX47" fmla="*/ 7126 w 10173"/>
              <a:gd name="connsiteY47" fmla="*/ 7112 h 9081"/>
              <a:gd name="connsiteX48" fmla="*/ 6456 w 10173"/>
              <a:gd name="connsiteY48" fmla="*/ 7701 h 9081"/>
              <a:gd name="connsiteX49" fmla="*/ 6456 w 10173"/>
              <a:gd name="connsiteY49" fmla="*/ 7701 h 9081"/>
              <a:gd name="connsiteX0" fmla="*/ 6346 w 9478"/>
              <a:gd name="connsiteY0" fmla="*/ 7612 h 9132"/>
              <a:gd name="connsiteX1" fmla="*/ 5995 w 9478"/>
              <a:gd name="connsiteY1" fmla="*/ 8047 h 9132"/>
              <a:gd name="connsiteX2" fmla="*/ 5641 w 9478"/>
              <a:gd name="connsiteY2" fmla="*/ 8479 h 9132"/>
              <a:gd name="connsiteX3" fmla="*/ 5289 w 9478"/>
              <a:gd name="connsiteY3" fmla="*/ 8700 h 9132"/>
              <a:gd name="connsiteX4" fmla="*/ 4940 w 9478"/>
              <a:gd name="connsiteY4" fmla="*/ 8915 h 9132"/>
              <a:gd name="connsiteX5" fmla="*/ 4232 w 9478"/>
              <a:gd name="connsiteY5" fmla="*/ 9132 h 9132"/>
              <a:gd name="connsiteX6" fmla="*/ 3527 w 9478"/>
              <a:gd name="connsiteY6" fmla="*/ 9132 h 9132"/>
              <a:gd name="connsiteX7" fmla="*/ 3179 w 9478"/>
              <a:gd name="connsiteY7" fmla="*/ 8915 h 9132"/>
              <a:gd name="connsiteX8" fmla="*/ 3179 w 9478"/>
              <a:gd name="connsiteY8" fmla="*/ 8915 h 9132"/>
              <a:gd name="connsiteX9" fmla="*/ 3179 w 9478"/>
              <a:gd name="connsiteY9" fmla="*/ 8479 h 9132"/>
              <a:gd name="connsiteX10" fmla="*/ 3179 w 9478"/>
              <a:gd name="connsiteY10" fmla="*/ 8264 h 9132"/>
              <a:gd name="connsiteX11" fmla="*/ 3179 w 9478"/>
              <a:gd name="connsiteY11" fmla="*/ 7829 h 9132"/>
              <a:gd name="connsiteX12" fmla="*/ 2823 w 9478"/>
              <a:gd name="connsiteY12" fmla="*/ 7397 h 9132"/>
              <a:gd name="connsiteX13" fmla="*/ 2466 w 9478"/>
              <a:gd name="connsiteY13" fmla="*/ 6964 h 9132"/>
              <a:gd name="connsiteX14" fmla="*/ 1407 w 9478"/>
              <a:gd name="connsiteY14" fmla="*/ 6557 h 9132"/>
              <a:gd name="connsiteX15" fmla="*/ 708 w 9478"/>
              <a:gd name="connsiteY15" fmla="*/ 5905 h 9132"/>
              <a:gd name="connsiteX16" fmla="*/ 358 w 9478"/>
              <a:gd name="connsiteY16" fmla="*/ 5692 h 9132"/>
              <a:gd name="connsiteX17" fmla="*/ 0 w 9478"/>
              <a:gd name="connsiteY17" fmla="*/ 5472 h 9132"/>
              <a:gd name="connsiteX18" fmla="*/ 0 w 9478"/>
              <a:gd name="connsiteY18" fmla="*/ 5255 h 9132"/>
              <a:gd name="connsiteX19" fmla="*/ 0 w 9478"/>
              <a:gd name="connsiteY19" fmla="*/ 5255 h 9132"/>
              <a:gd name="connsiteX20" fmla="*/ 708 w 9478"/>
              <a:gd name="connsiteY20" fmla="*/ 5255 h 9132"/>
              <a:gd name="connsiteX21" fmla="*/ 1060 w 9478"/>
              <a:gd name="connsiteY21" fmla="*/ 5472 h 9132"/>
              <a:gd name="connsiteX22" fmla="*/ 2119 w 9478"/>
              <a:gd name="connsiteY22" fmla="*/ 5472 h 9132"/>
              <a:gd name="connsiteX23" fmla="*/ 2823 w 9478"/>
              <a:gd name="connsiteY23" fmla="*/ 5692 h 9132"/>
              <a:gd name="connsiteX24" fmla="*/ 3527 w 9478"/>
              <a:gd name="connsiteY24" fmla="*/ 5692 h 9132"/>
              <a:gd name="connsiteX25" fmla="*/ 4232 w 9478"/>
              <a:gd name="connsiteY25" fmla="*/ 5692 h 9132"/>
              <a:gd name="connsiteX26" fmla="*/ 4586 w 9478"/>
              <a:gd name="connsiteY26" fmla="*/ 5472 h 9132"/>
              <a:gd name="connsiteX27" fmla="*/ 4940 w 9478"/>
              <a:gd name="connsiteY27" fmla="*/ 5472 h 9132"/>
              <a:gd name="connsiteX28" fmla="*/ 4940 w 9478"/>
              <a:gd name="connsiteY28" fmla="*/ 5255 h 9132"/>
              <a:gd name="connsiteX29" fmla="*/ 5289 w 9478"/>
              <a:gd name="connsiteY29" fmla="*/ 5040 h 9132"/>
              <a:gd name="connsiteX30" fmla="*/ 5289 w 9478"/>
              <a:gd name="connsiteY30" fmla="*/ 4605 h 9132"/>
              <a:gd name="connsiteX31" fmla="*/ 5289 w 9478"/>
              <a:gd name="connsiteY31" fmla="*/ 4387 h 9132"/>
              <a:gd name="connsiteX32" fmla="*/ 5641 w 9478"/>
              <a:gd name="connsiteY32" fmla="*/ 3736 h 9132"/>
              <a:gd name="connsiteX33" fmla="*/ 5641 w 9478"/>
              <a:gd name="connsiteY33" fmla="*/ 3304 h 9132"/>
              <a:gd name="connsiteX34" fmla="*/ 5995 w 9478"/>
              <a:gd name="connsiteY34" fmla="*/ 2869 h 9132"/>
              <a:gd name="connsiteX35" fmla="*/ 6346 w 9478"/>
              <a:gd name="connsiteY35" fmla="*/ 1568 h 9132"/>
              <a:gd name="connsiteX36" fmla="*/ 6346 w 9478"/>
              <a:gd name="connsiteY36" fmla="*/ 507 h 9132"/>
              <a:gd name="connsiteX37" fmla="*/ 9478 w 9478"/>
              <a:gd name="connsiteY37" fmla="*/ 72 h 9132"/>
              <a:gd name="connsiteX38" fmla="*/ 9478 w 9478"/>
              <a:gd name="connsiteY38" fmla="*/ 940 h 9132"/>
              <a:gd name="connsiteX39" fmla="*/ 9478 w 9478"/>
              <a:gd name="connsiteY39" fmla="*/ 1784 h 9132"/>
              <a:gd name="connsiteX40" fmla="*/ 9129 w 9478"/>
              <a:gd name="connsiteY40" fmla="*/ 2434 h 9132"/>
              <a:gd name="connsiteX41" fmla="*/ 9129 w 9478"/>
              <a:gd name="connsiteY41" fmla="*/ 3083 h 9132"/>
              <a:gd name="connsiteX42" fmla="*/ 8779 w 9478"/>
              <a:gd name="connsiteY42" fmla="*/ 3953 h 9132"/>
              <a:gd name="connsiteX43" fmla="*/ 8420 w 9478"/>
              <a:gd name="connsiteY43" fmla="*/ 4821 h 9132"/>
              <a:gd name="connsiteX44" fmla="*/ 8067 w 9478"/>
              <a:gd name="connsiteY44" fmla="*/ 5692 h 9132"/>
              <a:gd name="connsiteX45" fmla="*/ 7363 w 9478"/>
              <a:gd name="connsiteY45" fmla="*/ 6336 h 9132"/>
              <a:gd name="connsiteX46" fmla="*/ 7005 w 9478"/>
              <a:gd name="connsiteY46" fmla="*/ 6964 h 9132"/>
              <a:gd name="connsiteX47" fmla="*/ 6346 w 9478"/>
              <a:gd name="connsiteY47" fmla="*/ 7612 h 9132"/>
              <a:gd name="connsiteX48" fmla="*/ 6346 w 9478"/>
              <a:gd name="connsiteY48" fmla="*/ 7612 h 9132"/>
              <a:gd name="connsiteX0" fmla="*/ 6696 w 10000"/>
              <a:gd name="connsiteY0" fmla="*/ 7896 h 9560"/>
              <a:gd name="connsiteX1" fmla="*/ 6325 w 10000"/>
              <a:gd name="connsiteY1" fmla="*/ 8372 h 9560"/>
              <a:gd name="connsiteX2" fmla="*/ 5952 w 10000"/>
              <a:gd name="connsiteY2" fmla="*/ 8845 h 9560"/>
              <a:gd name="connsiteX3" fmla="*/ 5580 w 10000"/>
              <a:gd name="connsiteY3" fmla="*/ 9087 h 9560"/>
              <a:gd name="connsiteX4" fmla="*/ 5212 w 10000"/>
              <a:gd name="connsiteY4" fmla="*/ 9322 h 9560"/>
              <a:gd name="connsiteX5" fmla="*/ 4465 w 10000"/>
              <a:gd name="connsiteY5" fmla="*/ 9560 h 9560"/>
              <a:gd name="connsiteX6" fmla="*/ 3721 w 10000"/>
              <a:gd name="connsiteY6" fmla="*/ 9560 h 9560"/>
              <a:gd name="connsiteX7" fmla="*/ 3354 w 10000"/>
              <a:gd name="connsiteY7" fmla="*/ 9322 h 9560"/>
              <a:gd name="connsiteX8" fmla="*/ 3354 w 10000"/>
              <a:gd name="connsiteY8" fmla="*/ 9322 h 9560"/>
              <a:gd name="connsiteX9" fmla="*/ 3354 w 10000"/>
              <a:gd name="connsiteY9" fmla="*/ 8845 h 9560"/>
              <a:gd name="connsiteX10" fmla="*/ 3354 w 10000"/>
              <a:gd name="connsiteY10" fmla="*/ 8609 h 9560"/>
              <a:gd name="connsiteX11" fmla="*/ 3354 w 10000"/>
              <a:gd name="connsiteY11" fmla="*/ 8133 h 9560"/>
              <a:gd name="connsiteX12" fmla="*/ 2978 w 10000"/>
              <a:gd name="connsiteY12" fmla="*/ 7660 h 9560"/>
              <a:gd name="connsiteX13" fmla="*/ 2602 w 10000"/>
              <a:gd name="connsiteY13" fmla="*/ 7186 h 9560"/>
              <a:gd name="connsiteX14" fmla="*/ 1484 w 10000"/>
              <a:gd name="connsiteY14" fmla="*/ 6740 h 9560"/>
              <a:gd name="connsiteX15" fmla="*/ 747 w 10000"/>
              <a:gd name="connsiteY15" fmla="*/ 6026 h 9560"/>
              <a:gd name="connsiteX16" fmla="*/ 378 w 10000"/>
              <a:gd name="connsiteY16" fmla="*/ 5793 h 9560"/>
              <a:gd name="connsiteX17" fmla="*/ 0 w 10000"/>
              <a:gd name="connsiteY17" fmla="*/ 5552 h 9560"/>
              <a:gd name="connsiteX18" fmla="*/ 0 w 10000"/>
              <a:gd name="connsiteY18" fmla="*/ 5314 h 9560"/>
              <a:gd name="connsiteX19" fmla="*/ 0 w 10000"/>
              <a:gd name="connsiteY19" fmla="*/ 5314 h 9560"/>
              <a:gd name="connsiteX20" fmla="*/ 747 w 10000"/>
              <a:gd name="connsiteY20" fmla="*/ 5314 h 9560"/>
              <a:gd name="connsiteX21" fmla="*/ 1118 w 10000"/>
              <a:gd name="connsiteY21" fmla="*/ 5552 h 9560"/>
              <a:gd name="connsiteX22" fmla="*/ 2236 w 10000"/>
              <a:gd name="connsiteY22" fmla="*/ 5552 h 9560"/>
              <a:gd name="connsiteX23" fmla="*/ 2978 w 10000"/>
              <a:gd name="connsiteY23" fmla="*/ 5793 h 9560"/>
              <a:gd name="connsiteX24" fmla="*/ 3721 w 10000"/>
              <a:gd name="connsiteY24" fmla="*/ 5793 h 9560"/>
              <a:gd name="connsiteX25" fmla="*/ 4465 w 10000"/>
              <a:gd name="connsiteY25" fmla="*/ 5793 h 9560"/>
              <a:gd name="connsiteX26" fmla="*/ 4839 w 10000"/>
              <a:gd name="connsiteY26" fmla="*/ 5552 h 9560"/>
              <a:gd name="connsiteX27" fmla="*/ 5212 w 10000"/>
              <a:gd name="connsiteY27" fmla="*/ 5552 h 9560"/>
              <a:gd name="connsiteX28" fmla="*/ 5212 w 10000"/>
              <a:gd name="connsiteY28" fmla="*/ 5314 h 9560"/>
              <a:gd name="connsiteX29" fmla="*/ 5580 w 10000"/>
              <a:gd name="connsiteY29" fmla="*/ 5079 h 9560"/>
              <a:gd name="connsiteX30" fmla="*/ 5580 w 10000"/>
              <a:gd name="connsiteY30" fmla="*/ 4603 h 9560"/>
              <a:gd name="connsiteX31" fmla="*/ 5580 w 10000"/>
              <a:gd name="connsiteY31" fmla="*/ 4364 h 9560"/>
              <a:gd name="connsiteX32" fmla="*/ 5952 w 10000"/>
              <a:gd name="connsiteY32" fmla="*/ 3651 h 9560"/>
              <a:gd name="connsiteX33" fmla="*/ 5952 w 10000"/>
              <a:gd name="connsiteY33" fmla="*/ 3178 h 9560"/>
              <a:gd name="connsiteX34" fmla="*/ 6325 w 10000"/>
              <a:gd name="connsiteY34" fmla="*/ 2702 h 9560"/>
              <a:gd name="connsiteX35" fmla="*/ 6696 w 10000"/>
              <a:gd name="connsiteY35" fmla="*/ 1277 h 9560"/>
              <a:gd name="connsiteX36" fmla="*/ 6696 w 10000"/>
              <a:gd name="connsiteY36" fmla="*/ 115 h 9560"/>
              <a:gd name="connsiteX37" fmla="*/ 10000 w 10000"/>
              <a:gd name="connsiteY37" fmla="*/ 589 h 9560"/>
              <a:gd name="connsiteX38" fmla="*/ 10000 w 10000"/>
              <a:gd name="connsiteY38" fmla="*/ 1514 h 9560"/>
              <a:gd name="connsiteX39" fmla="*/ 9632 w 10000"/>
              <a:gd name="connsiteY39" fmla="*/ 2225 h 9560"/>
              <a:gd name="connsiteX40" fmla="*/ 9632 w 10000"/>
              <a:gd name="connsiteY40" fmla="*/ 2936 h 9560"/>
              <a:gd name="connsiteX41" fmla="*/ 9263 w 10000"/>
              <a:gd name="connsiteY41" fmla="*/ 3889 h 9560"/>
              <a:gd name="connsiteX42" fmla="*/ 8884 w 10000"/>
              <a:gd name="connsiteY42" fmla="*/ 4839 h 9560"/>
              <a:gd name="connsiteX43" fmla="*/ 8511 w 10000"/>
              <a:gd name="connsiteY43" fmla="*/ 5793 h 9560"/>
              <a:gd name="connsiteX44" fmla="*/ 7769 w 10000"/>
              <a:gd name="connsiteY44" fmla="*/ 6498 h 9560"/>
              <a:gd name="connsiteX45" fmla="*/ 7391 w 10000"/>
              <a:gd name="connsiteY45" fmla="*/ 7186 h 9560"/>
              <a:gd name="connsiteX46" fmla="*/ 6696 w 10000"/>
              <a:gd name="connsiteY46" fmla="*/ 7896 h 9560"/>
              <a:gd name="connsiteX47" fmla="*/ 6696 w 10000"/>
              <a:gd name="connsiteY47" fmla="*/ 7896 h 9560"/>
              <a:gd name="connsiteX0" fmla="*/ 6696 w 10000"/>
              <a:gd name="connsiteY0" fmla="*/ 7643 h 9384"/>
              <a:gd name="connsiteX1" fmla="*/ 6325 w 10000"/>
              <a:gd name="connsiteY1" fmla="*/ 8141 h 9384"/>
              <a:gd name="connsiteX2" fmla="*/ 5952 w 10000"/>
              <a:gd name="connsiteY2" fmla="*/ 8636 h 9384"/>
              <a:gd name="connsiteX3" fmla="*/ 5580 w 10000"/>
              <a:gd name="connsiteY3" fmla="*/ 8889 h 9384"/>
              <a:gd name="connsiteX4" fmla="*/ 5212 w 10000"/>
              <a:gd name="connsiteY4" fmla="*/ 9135 h 9384"/>
              <a:gd name="connsiteX5" fmla="*/ 4465 w 10000"/>
              <a:gd name="connsiteY5" fmla="*/ 9384 h 9384"/>
              <a:gd name="connsiteX6" fmla="*/ 3721 w 10000"/>
              <a:gd name="connsiteY6" fmla="*/ 9384 h 9384"/>
              <a:gd name="connsiteX7" fmla="*/ 3354 w 10000"/>
              <a:gd name="connsiteY7" fmla="*/ 9135 h 9384"/>
              <a:gd name="connsiteX8" fmla="*/ 3354 w 10000"/>
              <a:gd name="connsiteY8" fmla="*/ 9135 h 9384"/>
              <a:gd name="connsiteX9" fmla="*/ 3354 w 10000"/>
              <a:gd name="connsiteY9" fmla="*/ 8636 h 9384"/>
              <a:gd name="connsiteX10" fmla="*/ 3354 w 10000"/>
              <a:gd name="connsiteY10" fmla="*/ 8389 h 9384"/>
              <a:gd name="connsiteX11" fmla="*/ 3354 w 10000"/>
              <a:gd name="connsiteY11" fmla="*/ 7891 h 9384"/>
              <a:gd name="connsiteX12" fmla="*/ 2978 w 10000"/>
              <a:gd name="connsiteY12" fmla="*/ 7397 h 9384"/>
              <a:gd name="connsiteX13" fmla="*/ 2602 w 10000"/>
              <a:gd name="connsiteY13" fmla="*/ 6901 h 9384"/>
              <a:gd name="connsiteX14" fmla="*/ 1484 w 10000"/>
              <a:gd name="connsiteY14" fmla="*/ 6434 h 9384"/>
              <a:gd name="connsiteX15" fmla="*/ 747 w 10000"/>
              <a:gd name="connsiteY15" fmla="*/ 5687 h 9384"/>
              <a:gd name="connsiteX16" fmla="*/ 378 w 10000"/>
              <a:gd name="connsiteY16" fmla="*/ 5444 h 9384"/>
              <a:gd name="connsiteX17" fmla="*/ 0 w 10000"/>
              <a:gd name="connsiteY17" fmla="*/ 5192 h 9384"/>
              <a:gd name="connsiteX18" fmla="*/ 0 w 10000"/>
              <a:gd name="connsiteY18" fmla="*/ 4943 h 9384"/>
              <a:gd name="connsiteX19" fmla="*/ 0 w 10000"/>
              <a:gd name="connsiteY19" fmla="*/ 4943 h 9384"/>
              <a:gd name="connsiteX20" fmla="*/ 747 w 10000"/>
              <a:gd name="connsiteY20" fmla="*/ 4943 h 9384"/>
              <a:gd name="connsiteX21" fmla="*/ 1118 w 10000"/>
              <a:gd name="connsiteY21" fmla="*/ 5192 h 9384"/>
              <a:gd name="connsiteX22" fmla="*/ 2236 w 10000"/>
              <a:gd name="connsiteY22" fmla="*/ 5192 h 9384"/>
              <a:gd name="connsiteX23" fmla="*/ 2978 w 10000"/>
              <a:gd name="connsiteY23" fmla="*/ 5444 h 9384"/>
              <a:gd name="connsiteX24" fmla="*/ 3721 w 10000"/>
              <a:gd name="connsiteY24" fmla="*/ 5444 h 9384"/>
              <a:gd name="connsiteX25" fmla="*/ 4465 w 10000"/>
              <a:gd name="connsiteY25" fmla="*/ 5444 h 9384"/>
              <a:gd name="connsiteX26" fmla="*/ 4839 w 10000"/>
              <a:gd name="connsiteY26" fmla="*/ 5192 h 9384"/>
              <a:gd name="connsiteX27" fmla="*/ 5212 w 10000"/>
              <a:gd name="connsiteY27" fmla="*/ 5192 h 9384"/>
              <a:gd name="connsiteX28" fmla="*/ 5212 w 10000"/>
              <a:gd name="connsiteY28" fmla="*/ 4943 h 9384"/>
              <a:gd name="connsiteX29" fmla="*/ 5580 w 10000"/>
              <a:gd name="connsiteY29" fmla="*/ 4697 h 9384"/>
              <a:gd name="connsiteX30" fmla="*/ 5580 w 10000"/>
              <a:gd name="connsiteY30" fmla="*/ 4199 h 9384"/>
              <a:gd name="connsiteX31" fmla="*/ 5580 w 10000"/>
              <a:gd name="connsiteY31" fmla="*/ 3949 h 9384"/>
              <a:gd name="connsiteX32" fmla="*/ 5952 w 10000"/>
              <a:gd name="connsiteY32" fmla="*/ 3203 h 9384"/>
              <a:gd name="connsiteX33" fmla="*/ 5952 w 10000"/>
              <a:gd name="connsiteY33" fmla="*/ 2708 h 9384"/>
              <a:gd name="connsiteX34" fmla="*/ 6325 w 10000"/>
              <a:gd name="connsiteY34" fmla="*/ 2210 h 9384"/>
              <a:gd name="connsiteX35" fmla="*/ 6696 w 10000"/>
              <a:gd name="connsiteY35" fmla="*/ 720 h 9384"/>
              <a:gd name="connsiteX36" fmla="*/ 10000 w 10000"/>
              <a:gd name="connsiteY36" fmla="*/ 0 h 9384"/>
              <a:gd name="connsiteX37" fmla="*/ 10000 w 10000"/>
              <a:gd name="connsiteY37" fmla="*/ 968 h 9384"/>
              <a:gd name="connsiteX38" fmla="*/ 9632 w 10000"/>
              <a:gd name="connsiteY38" fmla="*/ 1711 h 9384"/>
              <a:gd name="connsiteX39" fmla="*/ 9632 w 10000"/>
              <a:gd name="connsiteY39" fmla="*/ 2455 h 9384"/>
              <a:gd name="connsiteX40" fmla="*/ 9263 w 10000"/>
              <a:gd name="connsiteY40" fmla="*/ 3452 h 9384"/>
              <a:gd name="connsiteX41" fmla="*/ 8884 w 10000"/>
              <a:gd name="connsiteY41" fmla="*/ 4446 h 9384"/>
              <a:gd name="connsiteX42" fmla="*/ 8511 w 10000"/>
              <a:gd name="connsiteY42" fmla="*/ 5444 h 9384"/>
              <a:gd name="connsiteX43" fmla="*/ 7769 w 10000"/>
              <a:gd name="connsiteY43" fmla="*/ 6181 h 9384"/>
              <a:gd name="connsiteX44" fmla="*/ 7391 w 10000"/>
              <a:gd name="connsiteY44" fmla="*/ 6901 h 9384"/>
              <a:gd name="connsiteX45" fmla="*/ 6696 w 10000"/>
              <a:gd name="connsiteY45" fmla="*/ 7643 h 9384"/>
              <a:gd name="connsiteX46" fmla="*/ 6696 w 10000"/>
              <a:gd name="connsiteY46" fmla="*/ 7643 h 9384"/>
              <a:gd name="connsiteX0" fmla="*/ 6696 w 10000"/>
              <a:gd name="connsiteY0" fmla="*/ 8145 h 10000"/>
              <a:gd name="connsiteX1" fmla="*/ 6325 w 10000"/>
              <a:gd name="connsiteY1" fmla="*/ 8675 h 10000"/>
              <a:gd name="connsiteX2" fmla="*/ 5952 w 10000"/>
              <a:gd name="connsiteY2" fmla="*/ 9203 h 10000"/>
              <a:gd name="connsiteX3" fmla="*/ 5580 w 10000"/>
              <a:gd name="connsiteY3" fmla="*/ 9473 h 10000"/>
              <a:gd name="connsiteX4" fmla="*/ 5212 w 10000"/>
              <a:gd name="connsiteY4" fmla="*/ 9735 h 10000"/>
              <a:gd name="connsiteX5" fmla="*/ 4465 w 10000"/>
              <a:gd name="connsiteY5" fmla="*/ 10000 h 10000"/>
              <a:gd name="connsiteX6" fmla="*/ 3721 w 10000"/>
              <a:gd name="connsiteY6" fmla="*/ 10000 h 10000"/>
              <a:gd name="connsiteX7" fmla="*/ 3354 w 10000"/>
              <a:gd name="connsiteY7" fmla="*/ 9735 h 10000"/>
              <a:gd name="connsiteX8" fmla="*/ 3354 w 10000"/>
              <a:gd name="connsiteY8" fmla="*/ 9735 h 10000"/>
              <a:gd name="connsiteX9" fmla="*/ 3354 w 10000"/>
              <a:gd name="connsiteY9" fmla="*/ 9203 h 10000"/>
              <a:gd name="connsiteX10" fmla="*/ 3354 w 10000"/>
              <a:gd name="connsiteY10" fmla="*/ 8940 h 10000"/>
              <a:gd name="connsiteX11" fmla="*/ 3354 w 10000"/>
              <a:gd name="connsiteY11" fmla="*/ 8409 h 10000"/>
              <a:gd name="connsiteX12" fmla="*/ 2978 w 10000"/>
              <a:gd name="connsiteY12" fmla="*/ 7883 h 10000"/>
              <a:gd name="connsiteX13" fmla="*/ 2602 w 10000"/>
              <a:gd name="connsiteY13" fmla="*/ 7354 h 10000"/>
              <a:gd name="connsiteX14" fmla="*/ 1484 w 10000"/>
              <a:gd name="connsiteY14" fmla="*/ 6856 h 10000"/>
              <a:gd name="connsiteX15" fmla="*/ 747 w 10000"/>
              <a:gd name="connsiteY15" fmla="*/ 6060 h 10000"/>
              <a:gd name="connsiteX16" fmla="*/ 378 w 10000"/>
              <a:gd name="connsiteY16" fmla="*/ 5801 h 10000"/>
              <a:gd name="connsiteX17" fmla="*/ 0 w 10000"/>
              <a:gd name="connsiteY17" fmla="*/ 5533 h 10000"/>
              <a:gd name="connsiteX18" fmla="*/ 0 w 10000"/>
              <a:gd name="connsiteY18" fmla="*/ 5267 h 10000"/>
              <a:gd name="connsiteX19" fmla="*/ 0 w 10000"/>
              <a:gd name="connsiteY19" fmla="*/ 5267 h 10000"/>
              <a:gd name="connsiteX20" fmla="*/ 747 w 10000"/>
              <a:gd name="connsiteY20" fmla="*/ 5267 h 10000"/>
              <a:gd name="connsiteX21" fmla="*/ 1118 w 10000"/>
              <a:gd name="connsiteY21" fmla="*/ 5533 h 10000"/>
              <a:gd name="connsiteX22" fmla="*/ 2236 w 10000"/>
              <a:gd name="connsiteY22" fmla="*/ 5533 h 10000"/>
              <a:gd name="connsiteX23" fmla="*/ 2978 w 10000"/>
              <a:gd name="connsiteY23" fmla="*/ 5801 h 10000"/>
              <a:gd name="connsiteX24" fmla="*/ 3721 w 10000"/>
              <a:gd name="connsiteY24" fmla="*/ 5801 h 10000"/>
              <a:gd name="connsiteX25" fmla="*/ 4465 w 10000"/>
              <a:gd name="connsiteY25" fmla="*/ 5801 h 10000"/>
              <a:gd name="connsiteX26" fmla="*/ 4839 w 10000"/>
              <a:gd name="connsiteY26" fmla="*/ 5533 h 10000"/>
              <a:gd name="connsiteX27" fmla="*/ 5212 w 10000"/>
              <a:gd name="connsiteY27" fmla="*/ 5533 h 10000"/>
              <a:gd name="connsiteX28" fmla="*/ 5212 w 10000"/>
              <a:gd name="connsiteY28" fmla="*/ 5267 h 10000"/>
              <a:gd name="connsiteX29" fmla="*/ 5580 w 10000"/>
              <a:gd name="connsiteY29" fmla="*/ 5005 h 10000"/>
              <a:gd name="connsiteX30" fmla="*/ 5580 w 10000"/>
              <a:gd name="connsiteY30" fmla="*/ 4475 h 10000"/>
              <a:gd name="connsiteX31" fmla="*/ 5580 w 10000"/>
              <a:gd name="connsiteY31" fmla="*/ 4208 h 10000"/>
              <a:gd name="connsiteX32" fmla="*/ 5952 w 10000"/>
              <a:gd name="connsiteY32" fmla="*/ 3413 h 10000"/>
              <a:gd name="connsiteX33" fmla="*/ 5952 w 10000"/>
              <a:gd name="connsiteY33" fmla="*/ 2886 h 10000"/>
              <a:gd name="connsiteX34" fmla="*/ 6325 w 10000"/>
              <a:gd name="connsiteY34" fmla="*/ 2355 h 10000"/>
              <a:gd name="connsiteX35" fmla="*/ 10000 w 10000"/>
              <a:gd name="connsiteY35" fmla="*/ 0 h 10000"/>
              <a:gd name="connsiteX36" fmla="*/ 10000 w 10000"/>
              <a:gd name="connsiteY36" fmla="*/ 1032 h 10000"/>
              <a:gd name="connsiteX37" fmla="*/ 9632 w 10000"/>
              <a:gd name="connsiteY37" fmla="*/ 1823 h 10000"/>
              <a:gd name="connsiteX38" fmla="*/ 9632 w 10000"/>
              <a:gd name="connsiteY38" fmla="*/ 2616 h 10000"/>
              <a:gd name="connsiteX39" fmla="*/ 9263 w 10000"/>
              <a:gd name="connsiteY39" fmla="*/ 3679 h 10000"/>
              <a:gd name="connsiteX40" fmla="*/ 8884 w 10000"/>
              <a:gd name="connsiteY40" fmla="*/ 4738 h 10000"/>
              <a:gd name="connsiteX41" fmla="*/ 8511 w 10000"/>
              <a:gd name="connsiteY41" fmla="*/ 5801 h 10000"/>
              <a:gd name="connsiteX42" fmla="*/ 7769 w 10000"/>
              <a:gd name="connsiteY42" fmla="*/ 6587 h 10000"/>
              <a:gd name="connsiteX43" fmla="*/ 7391 w 10000"/>
              <a:gd name="connsiteY43" fmla="*/ 7354 h 10000"/>
              <a:gd name="connsiteX44" fmla="*/ 6696 w 10000"/>
              <a:gd name="connsiteY44" fmla="*/ 8145 h 10000"/>
              <a:gd name="connsiteX45" fmla="*/ 6696 w 10000"/>
              <a:gd name="connsiteY45" fmla="*/ 8145 h 10000"/>
              <a:gd name="connsiteX0" fmla="*/ 6696 w 10000"/>
              <a:gd name="connsiteY0" fmla="*/ 7113 h 8968"/>
              <a:gd name="connsiteX1" fmla="*/ 6325 w 10000"/>
              <a:gd name="connsiteY1" fmla="*/ 7643 h 8968"/>
              <a:gd name="connsiteX2" fmla="*/ 5952 w 10000"/>
              <a:gd name="connsiteY2" fmla="*/ 8171 h 8968"/>
              <a:gd name="connsiteX3" fmla="*/ 5580 w 10000"/>
              <a:gd name="connsiteY3" fmla="*/ 8441 h 8968"/>
              <a:gd name="connsiteX4" fmla="*/ 5212 w 10000"/>
              <a:gd name="connsiteY4" fmla="*/ 8703 h 8968"/>
              <a:gd name="connsiteX5" fmla="*/ 4465 w 10000"/>
              <a:gd name="connsiteY5" fmla="*/ 8968 h 8968"/>
              <a:gd name="connsiteX6" fmla="*/ 3721 w 10000"/>
              <a:gd name="connsiteY6" fmla="*/ 8968 h 8968"/>
              <a:gd name="connsiteX7" fmla="*/ 3354 w 10000"/>
              <a:gd name="connsiteY7" fmla="*/ 8703 h 8968"/>
              <a:gd name="connsiteX8" fmla="*/ 3354 w 10000"/>
              <a:gd name="connsiteY8" fmla="*/ 8703 h 8968"/>
              <a:gd name="connsiteX9" fmla="*/ 3354 w 10000"/>
              <a:gd name="connsiteY9" fmla="*/ 8171 h 8968"/>
              <a:gd name="connsiteX10" fmla="*/ 3354 w 10000"/>
              <a:gd name="connsiteY10" fmla="*/ 7908 h 8968"/>
              <a:gd name="connsiteX11" fmla="*/ 3354 w 10000"/>
              <a:gd name="connsiteY11" fmla="*/ 7377 h 8968"/>
              <a:gd name="connsiteX12" fmla="*/ 2978 w 10000"/>
              <a:gd name="connsiteY12" fmla="*/ 6851 h 8968"/>
              <a:gd name="connsiteX13" fmla="*/ 2602 w 10000"/>
              <a:gd name="connsiteY13" fmla="*/ 6322 h 8968"/>
              <a:gd name="connsiteX14" fmla="*/ 1484 w 10000"/>
              <a:gd name="connsiteY14" fmla="*/ 5824 h 8968"/>
              <a:gd name="connsiteX15" fmla="*/ 747 w 10000"/>
              <a:gd name="connsiteY15" fmla="*/ 5028 h 8968"/>
              <a:gd name="connsiteX16" fmla="*/ 378 w 10000"/>
              <a:gd name="connsiteY16" fmla="*/ 4769 h 8968"/>
              <a:gd name="connsiteX17" fmla="*/ 0 w 10000"/>
              <a:gd name="connsiteY17" fmla="*/ 4501 h 8968"/>
              <a:gd name="connsiteX18" fmla="*/ 0 w 10000"/>
              <a:gd name="connsiteY18" fmla="*/ 4235 h 8968"/>
              <a:gd name="connsiteX19" fmla="*/ 0 w 10000"/>
              <a:gd name="connsiteY19" fmla="*/ 4235 h 8968"/>
              <a:gd name="connsiteX20" fmla="*/ 747 w 10000"/>
              <a:gd name="connsiteY20" fmla="*/ 4235 h 8968"/>
              <a:gd name="connsiteX21" fmla="*/ 1118 w 10000"/>
              <a:gd name="connsiteY21" fmla="*/ 4501 h 8968"/>
              <a:gd name="connsiteX22" fmla="*/ 2236 w 10000"/>
              <a:gd name="connsiteY22" fmla="*/ 4501 h 8968"/>
              <a:gd name="connsiteX23" fmla="*/ 2978 w 10000"/>
              <a:gd name="connsiteY23" fmla="*/ 4769 h 8968"/>
              <a:gd name="connsiteX24" fmla="*/ 3721 w 10000"/>
              <a:gd name="connsiteY24" fmla="*/ 4769 h 8968"/>
              <a:gd name="connsiteX25" fmla="*/ 4465 w 10000"/>
              <a:gd name="connsiteY25" fmla="*/ 4769 h 8968"/>
              <a:gd name="connsiteX26" fmla="*/ 4839 w 10000"/>
              <a:gd name="connsiteY26" fmla="*/ 4501 h 8968"/>
              <a:gd name="connsiteX27" fmla="*/ 5212 w 10000"/>
              <a:gd name="connsiteY27" fmla="*/ 4501 h 8968"/>
              <a:gd name="connsiteX28" fmla="*/ 5212 w 10000"/>
              <a:gd name="connsiteY28" fmla="*/ 4235 h 8968"/>
              <a:gd name="connsiteX29" fmla="*/ 5580 w 10000"/>
              <a:gd name="connsiteY29" fmla="*/ 3973 h 8968"/>
              <a:gd name="connsiteX30" fmla="*/ 5580 w 10000"/>
              <a:gd name="connsiteY30" fmla="*/ 3443 h 8968"/>
              <a:gd name="connsiteX31" fmla="*/ 5580 w 10000"/>
              <a:gd name="connsiteY31" fmla="*/ 3176 h 8968"/>
              <a:gd name="connsiteX32" fmla="*/ 5952 w 10000"/>
              <a:gd name="connsiteY32" fmla="*/ 2381 h 8968"/>
              <a:gd name="connsiteX33" fmla="*/ 5952 w 10000"/>
              <a:gd name="connsiteY33" fmla="*/ 1854 h 8968"/>
              <a:gd name="connsiteX34" fmla="*/ 6325 w 10000"/>
              <a:gd name="connsiteY34" fmla="*/ 1323 h 8968"/>
              <a:gd name="connsiteX35" fmla="*/ 10000 w 10000"/>
              <a:gd name="connsiteY35" fmla="*/ 0 h 8968"/>
              <a:gd name="connsiteX36" fmla="*/ 9632 w 10000"/>
              <a:gd name="connsiteY36" fmla="*/ 791 h 8968"/>
              <a:gd name="connsiteX37" fmla="*/ 9632 w 10000"/>
              <a:gd name="connsiteY37" fmla="*/ 1584 h 8968"/>
              <a:gd name="connsiteX38" fmla="*/ 9263 w 10000"/>
              <a:gd name="connsiteY38" fmla="*/ 2647 h 8968"/>
              <a:gd name="connsiteX39" fmla="*/ 8884 w 10000"/>
              <a:gd name="connsiteY39" fmla="*/ 3706 h 8968"/>
              <a:gd name="connsiteX40" fmla="*/ 8511 w 10000"/>
              <a:gd name="connsiteY40" fmla="*/ 4769 h 8968"/>
              <a:gd name="connsiteX41" fmla="*/ 7769 w 10000"/>
              <a:gd name="connsiteY41" fmla="*/ 5555 h 8968"/>
              <a:gd name="connsiteX42" fmla="*/ 7391 w 10000"/>
              <a:gd name="connsiteY42" fmla="*/ 6322 h 8968"/>
              <a:gd name="connsiteX43" fmla="*/ 6696 w 10000"/>
              <a:gd name="connsiteY43" fmla="*/ 7113 h 8968"/>
              <a:gd name="connsiteX44" fmla="*/ 6696 w 10000"/>
              <a:gd name="connsiteY44" fmla="*/ 7113 h 8968"/>
              <a:gd name="connsiteX0" fmla="*/ 6696 w 9632"/>
              <a:gd name="connsiteY0" fmla="*/ 7098 h 9166"/>
              <a:gd name="connsiteX1" fmla="*/ 6325 w 9632"/>
              <a:gd name="connsiteY1" fmla="*/ 7689 h 9166"/>
              <a:gd name="connsiteX2" fmla="*/ 5952 w 9632"/>
              <a:gd name="connsiteY2" fmla="*/ 8277 h 9166"/>
              <a:gd name="connsiteX3" fmla="*/ 5580 w 9632"/>
              <a:gd name="connsiteY3" fmla="*/ 8578 h 9166"/>
              <a:gd name="connsiteX4" fmla="*/ 5212 w 9632"/>
              <a:gd name="connsiteY4" fmla="*/ 8871 h 9166"/>
              <a:gd name="connsiteX5" fmla="*/ 4465 w 9632"/>
              <a:gd name="connsiteY5" fmla="*/ 9166 h 9166"/>
              <a:gd name="connsiteX6" fmla="*/ 3721 w 9632"/>
              <a:gd name="connsiteY6" fmla="*/ 9166 h 9166"/>
              <a:gd name="connsiteX7" fmla="*/ 3354 w 9632"/>
              <a:gd name="connsiteY7" fmla="*/ 8871 h 9166"/>
              <a:gd name="connsiteX8" fmla="*/ 3354 w 9632"/>
              <a:gd name="connsiteY8" fmla="*/ 8871 h 9166"/>
              <a:gd name="connsiteX9" fmla="*/ 3354 w 9632"/>
              <a:gd name="connsiteY9" fmla="*/ 8277 h 9166"/>
              <a:gd name="connsiteX10" fmla="*/ 3354 w 9632"/>
              <a:gd name="connsiteY10" fmla="*/ 7984 h 9166"/>
              <a:gd name="connsiteX11" fmla="*/ 3354 w 9632"/>
              <a:gd name="connsiteY11" fmla="*/ 7392 h 9166"/>
              <a:gd name="connsiteX12" fmla="*/ 2978 w 9632"/>
              <a:gd name="connsiteY12" fmla="*/ 6805 h 9166"/>
              <a:gd name="connsiteX13" fmla="*/ 2602 w 9632"/>
              <a:gd name="connsiteY13" fmla="*/ 6216 h 9166"/>
              <a:gd name="connsiteX14" fmla="*/ 1484 w 9632"/>
              <a:gd name="connsiteY14" fmla="*/ 5660 h 9166"/>
              <a:gd name="connsiteX15" fmla="*/ 747 w 9632"/>
              <a:gd name="connsiteY15" fmla="*/ 4773 h 9166"/>
              <a:gd name="connsiteX16" fmla="*/ 378 w 9632"/>
              <a:gd name="connsiteY16" fmla="*/ 4484 h 9166"/>
              <a:gd name="connsiteX17" fmla="*/ 0 w 9632"/>
              <a:gd name="connsiteY17" fmla="*/ 4185 h 9166"/>
              <a:gd name="connsiteX18" fmla="*/ 0 w 9632"/>
              <a:gd name="connsiteY18" fmla="*/ 3888 h 9166"/>
              <a:gd name="connsiteX19" fmla="*/ 0 w 9632"/>
              <a:gd name="connsiteY19" fmla="*/ 3888 h 9166"/>
              <a:gd name="connsiteX20" fmla="*/ 747 w 9632"/>
              <a:gd name="connsiteY20" fmla="*/ 3888 h 9166"/>
              <a:gd name="connsiteX21" fmla="*/ 1118 w 9632"/>
              <a:gd name="connsiteY21" fmla="*/ 4185 h 9166"/>
              <a:gd name="connsiteX22" fmla="*/ 2236 w 9632"/>
              <a:gd name="connsiteY22" fmla="*/ 4185 h 9166"/>
              <a:gd name="connsiteX23" fmla="*/ 2978 w 9632"/>
              <a:gd name="connsiteY23" fmla="*/ 4484 h 9166"/>
              <a:gd name="connsiteX24" fmla="*/ 3721 w 9632"/>
              <a:gd name="connsiteY24" fmla="*/ 4484 h 9166"/>
              <a:gd name="connsiteX25" fmla="*/ 4465 w 9632"/>
              <a:gd name="connsiteY25" fmla="*/ 4484 h 9166"/>
              <a:gd name="connsiteX26" fmla="*/ 4839 w 9632"/>
              <a:gd name="connsiteY26" fmla="*/ 4185 h 9166"/>
              <a:gd name="connsiteX27" fmla="*/ 5212 w 9632"/>
              <a:gd name="connsiteY27" fmla="*/ 4185 h 9166"/>
              <a:gd name="connsiteX28" fmla="*/ 5212 w 9632"/>
              <a:gd name="connsiteY28" fmla="*/ 3888 h 9166"/>
              <a:gd name="connsiteX29" fmla="*/ 5580 w 9632"/>
              <a:gd name="connsiteY29" fmla="*/ 3596 h 9166"/>
              <a:gd name="connsiteX30" fmla="*/ 5580 w 9632"/>
              <a:gd name="connsiteY30" fmla="*/ 3005 h 9166"/>
              <a:gd name="connsiteX31" fmla="*/ 5580 w 9632"/>
              <a:gd name="connsiteY31" fmla="*/ 2707 h 9166"/>
              <a:gd name="connsiteX32" fmla="*/ 5952 w 9632"/>
              <a:gd name="connsiteY32" fmla="*/ 1821 h 9166"/>
              <a:gd name="connsiteX33" fmla="*/ 5952 w 9632"/>
              <a:gd name="connsiteY33" fmla="*/ 1233 h 9166"/>
              <a:gd name="connsiteX34" fmla="*/ 6325 w 9632"/>
              <a:gd name="connsiteY34" fmla="*/ 641 h 9166"/>
              <a:gd name="connsiteX35" fmla="*/ 9632 w 9632"/>
              <a:gd name="connsiteY35" fmla="*/ 48 h 9166"/>
              <a:gd name="connsiteX36" fmla="*/ 9632 w 9632"/>
              <a:gd name="connsiteY36" fmla="*/ 932 h 9166"/>
              <a:gd name="connsiteX37" fmla="*/ 9263 w 9632"/>
              <a:gd name="connsiteY37" fmla="*/ 2118 h 9166"/>
              <a:gd name="connsiteX38" fmla="*/ 8884 w 9632"/>
              <a:gd name="connsiteY38" fmla="*/ 3298 h 9166"/>
              <a:gd name="connsiteX39" fmla="*/ 8511 w 9632"/>
              <a:gd name="connsiteY39" fmla="*/ 4484 h 9166"/>
              <a:gd name="connsiteX40" fmla="*/ 7769 w 9632"/>
              <a:gd name="connsiteY40" fmla="*/ 5360 h 9166"/>
              <a:gd name="connsiteX41" fmla="*/ 7391 w 9632"/>
              <a:gd name="connsiteY41" fmla="*/ 6216 h 9166"/>
              <a:gd name="connsiteX42" fmla="*/ 6696 w 9632"/>
              <a:gd name="connsiteY42" fmla="*/ 7098 h 9166"/>
              <a:gd name="connsiteX43" fmla="*/ 6696 w 9632"/>
              <a:gd name="connsiteY43" fmla="*/ 7098 h 9166"/>
              <a:gd name="connsiteX0" fmla="*/ 6952 w 10000"/>
              <a:gd name="connsiteY0" fmla="*/ 7100 h 9356"/>
              <a:gd name="connsiteX1" fmla="*/ 6567 w 10000"/>
              <a:gd name="connsiteY1" fmla="*/ 7745 h 9356"/>
              <a:gd name="connsiteX2" fmla="*/ 6179 w 10000"/>
              <a:gd name="connsiteY2" fmla="*/ 8386 h 9356"/>
              <a:gd name="connsiteX3" fmla="*/ 5793 w 10000"/>
              <a:gd name="connsiteY3" fmla="*/ 8714 h 9356"/>
              <a:gd name="connsiteX4" fmla="*/ 5411 w 10000"/>
              <a:gd name="connsiteY4" fmla="*/ 9034 h 9356"/>
              <a:gd name="connsiteX5" fmla="*/ 4636 w 10000"/>
              <a:gd name="connsiteY5" fmla="*/ 9356 h 9356"/>
              <a:gd name="connsiteX6" fmla="*/ 3863 w 10000"/>
              <a:gd name="connsiteY6" fmla="*/ 9356 h 9356"/>
              <a:gd name="connsiteX7" fmla="*/ 3482 w 10000"/>
              <a:gd name="connsiteY7" fmla="*/ 9034 h 9356"/>
              <a:gd name="connsiteX8" fmla="*/ 3482 w 10000"/>
              <a:gd name="connsiteY8" fmla="*/ 9034 h 9356"/>
              <a:gd name="connsiteX9" fmla="*/ 3482 w 10000"/>
              <a:gd name="connsiteY9" fmla="*/ 8386 h 9356"/>
              <a:gd name="connsiteX10" fmla="*/ 3482 w 10000"/>
              <a:gd name="connsiteY10" fmla="*/ 8066 h 9356"/>
              <a:gd name="connsiteX11" fmla="*/ 3482 w 10000"/>
              <a:gd name="connsiteY11" fmla="*/ 7421 h 9356"/>
              <a:gd name="connsiteX12" fmla="*/ 3092 w 10000"/>
              <a:gd name="connsiteY12" fmla="*/ 6780 h 9356"/>
              <a:gd name="connsiteX13" fmla="*/ 2701 w 10000"/>
              <a:gd name="connsiteY13" fmla="*/ 6138 h 9356"/>
              <a:gd name="connsiteX14" fmla="*/ 1541 w 10000"/>
              <a:gd name="connsiteY14" fmla="*/ 5531 h 9356"/>
              <a:gd name="connsiteX15" fmla="*/ 776 w 10000"/>
              <a:gd name="connsiteY15" fmla="*/ 4563 h 9356"/>
              <a:gd name="connsiteX16" fmla="*/ 392 w 10000"/>
              <a:gd name="connsiteY16" fmla="*/ 4248 h 9356"/>
              <a:gd name="connsiteX17" fmla="*/ 0 w 10000"/>
              <a:gd name="connsiteY17" fmla="*/ 3922 h 9356"/>
              <a:gd name="connsiteX18" fmla="*/ 0 w 10000"/>
              <a:gd name="connsiteY18" fmla="*/ 3598 h 9356"/>
              <a:gd name="connsiteX19" fmla="*/ 0 w 10000"/>
              <a:gd name="connsiteY19" fmla="*/ 3598 h 9356"/>
              <a:gd name="connsiteX20" fmla="*/ 776 w 10000"/>
              <a:gd name="connsiteY20" fmla="*/ 3598 h 9356"/>
              <a:gd name="connsiteX21" fmla="*/ 1161 w 10000"/>
              <a:gd name="connsiteY21" fmla="*/ 3922 h 9356"/>
              <a:gd name="connsiteX22" fmla="*/ 2321 w 10000"/>
              <a:gd name="connsiteY22" fmla="*/ 3922 h 9356"/>
              <a:gd name="connsiteX23" fmla="*/ 3092 w 10000"/>
              <a:gd name="connsiteY23" fmla="*/ 4248 h 9356"/>
              <a:gd name="connsiteX24" fmla="*/ 3863 w 10000"/>
              <a:gd name="connsiteY24" fmla="*/ 4248 h 9356"/>
              <a:gd name="connsiteX25" fmla="*/ 4636 w 10000"/>
              <a:gd name="connsiteY25" fmla="*/ 4248 h 9356"/>
              <a:gd name="connsiteX26" fmla="*/ 5024 w 10000"/>
              <a:gd name="connsiteY26" fmla="*/ 3922 h 9356"/>
              <a:gd name="connsiteX27" fmla="*/ 5411 w 10000"/>
              <a:gd name="connsiteY27" fmla="*/ 3922 h 9356"/>
              <a:gd name="connsiteX28" fmla="*/ 5411 w 10000"/>
              <a:gd name="connsiteY28" fmla="*/ 3598 h 9356"/>
              <a:gd name="connsiteX29" fmla="*/ 5793 w 10000"/>
              <a:gd name="connsiteY29" fmla="*/ 3279 h 9356"/>
              <a:gd name="connsiteX30" fmla="*/ 5793 w 10000"/>
              <a:gd name="connsiteY30" fmla="*/ 2634 h 9356"/>
              <a:gd name="connsiteX31" fmla="*/ 5793 w 10000"/>
              <a:gd name="connsiteY31" fmla="*/ 2309 h 9356"/>
              <a:gd name="connsiteX32" fmla="*/ 6179 w 10000"/>
              <a:gd name="connsiteY32" fmla="*/ 1343 h 9356"/>
              <a:gd name="connsiteX33" fmla="*/ 6179 w 10000"/>
              <a:gd name="connsiteY33" fmla="*/ 701 h 9356"/>
              <a:gd name="connsiteX34" fmla="*/ 6567 w 10000"/>
              <a:gd name="connsiteY34" fmla="*/ 55 h 9356"/>
              <a:gd name="connsiteX35" fmla="*/ 10000 w 10000"/>
              <a:gd name="connsiteY35" fmla="*/ 373 h 9356"/>
              <a:gd name="connsiteX36" fmla="*/ 9617 w 10000"/>
              <a:gd name="connsiteY36" fmla="*/ 1667 h 9356"/>
              <a:gd name="connsiteX37" fmla="*/ 9223 w 10000"/>
              <a:gd name="connsiteY37" fmla="*/ 2954 h 9356"/>
              <a:gd name="connsiteX38" fmla="*/ 8836 w 10000"/>
              <a:gd name="connsiteY38" fmla="*/ 4248 h 9356"/>
              <a:gd name="connsiteX39" fmla="*/ 8066 w 10000"/>
              <a:gd name="connsiteY39" fmla="*/ 5204 h 9356"/>
              <a:gd name="connsiteX40" fmla="*/ 7673 w 10000"/>
              <a:gd name="connsiteY40" fmla="*/ 6138 h 9356"/>
              <a:gd name="connsiteX41" fmla="*/ 6952 w 10000"/>
              <a:gd name="connsiteY41" fmla="*/ 7100 h 9356"/>
              <a:gd name="connsiteX42" fmla="*/ 6952 w 10000"/>
              <a:gd name="connsiteY42" fmla="*/ 7100 h 9356"/>
              <a:gd name="connsiteX0" fmla="*/ 6952 w 9617"/>
              <a:gd name="connsiteY0" fmla="*/ 7530 h 9941"/>
              <a:gd name="connsiteX1" fmla="*/ 6567 w 9617"/>
              <a:gd name="connsiteY1" fmla="*/ 8219 h 9941"/>
              <a:gd name="connsiteX2" fmla="*/ 6179 w 9617"/>
              <a:gd name="connsiteY2" fmla="*/ 8904 h 9941"/>
              <a:gd name="connsiteX3" fmla="*/ 5793 w 9617"/>
              <a:gd name="connsiteY3" fmla="*/ 9255 h 9941"/>
              <a:gd name="connsiteX4" fmla="*/ 5411 w 9617"/>
              <a:gd name="connsiteY4" fmla="*/ 9597 h 9941"/>
              <a:gd name="connsiteX5" fmla="*/ 4636 w 9617"/>
              <a:gd name="connsiteY5" fmla="*/ 9941 h 9941"/>
              <a:gd name="connsiteX6" fmla="*/ 3863 w 9617"/>
              <a:gd name="connsiteY6" fmla="*/ 9941 h 9941"/>
              <a:gd name="connsiteX7" fmla="*/ 3482 w 9617"/>
              <a:gd name="connsiteY7" fmla="*/ 9597 h 9941"/>
              <a:gd name="connsiteX8" fmla="*/ 3482 w 9617"/>
              <a:gd name="connsiteY8" fmla="*/ 9597 h 9941"/>
              <a:gd name="connsiteX9" fmla="*/ 3482 w 9617"/>
              <a:gd name="connsiteY9" fmla="*/ 8904 h 9941"/>
              <a:gd name="connsiteX10" fmla="*/ 3482 w 9617"/>
              <a:gd name="connsiteY10" fmla="*/ 8562 h 9941"/>
              <a:gd name="connsiteX11" fmla="*/ 3482 w 9617"/>
              <a:gd name="connsiteY11" fmla="*/ 7873 h 9941"/>
              <a:gd name="connsiteX12" fmla="*/ 3092 w 9617"/>
              <a:gd name="connsiteY12" fmla="*/ 7188 h 9941"/>
              <a:gd name="connsiteX13" fmla="*/ 2701 w 9617"/>
              <a:gd name="connsiteY13" fmla="*/ 6501 h 9941"/>
              <a:gd name="connsiteX14" fmla="*/ 1541 w 9617"/>
              <a:gd name="connsiteY14" fmla="*/ 5853 h 9941"/>
              <a:gd name="connsiteX15" fmla="*/ 776 w 9617"/>
              <a:gd name="connsiteY15" fmla="*/ 4818 h 9941"/>
              <a:gd name="connsiteX16" fmla="*/ 392 w 9617"/>
              <a:gd name="connsiteY16" fmla="*/ 4481 h 9941"/>
              <a:gd name="connsiteX17" fmla="*/ 0 w 9617"/>
              <a:gd name="connsiteY17" fmla="*/ 4133 h 9941"/>
              <a:gd name="connsiteX18" fmla="*/ 0 w 9617"/>
              <a:gd name="connsiteY18" fmla="*/ 3787 h 9941"/>
              <a:gd name="connsiteX19" fmla="*/ 0 w 9617"/>
              <a:gd name="connsiteY19" fmla="*/ 3787 h 9941"/>
              <a:gd name="connsiteX20" fmla="*/ 776 w 9617"/>
              <a:gd name="connsiteY20" fmla="*/ 3787 h 9941"/>
              <a:gd name="connsiteX21" fmla="*/ 1161 w 9617"/>
              <a:gd name="connsiteY21" fmla="*/ 4133 h 9941"/>
              <a:gd name="connsiteX22" fmla="*/ 2321 w 9617"/>
              <a:gd name="connsiteY22" fmla="*/ 4133 h 9941"/>
              <a:gd name="connsiteX23" fmla="*/ 3092 w 9617"/>
              <a:gd name="connsiteY23" fmla="*/ 4481 h 9941"/>
              <a:gd name="connsiteX24" fmla="*/ 3863 w 9617"/>
              <a:gd name="connsiteY24" fmla="*/ 4481 h 9941"/>
              <a:gd name="connsiteX25" fmla="*/ 4636 w 9617"/>
              <a:gd name="connsiteY25" fmla="*/ 4481 h 9941"/>
              <a:gd name="connsiteX26" fmla="*/ 5024 w 9617"/>
              <a:gd name="connsiteY26" fmla="*/ 4133 h 9941"/>
              <a:gd name="connsiteX27" fmla="*/ 5411 w 9617"/>
              <a:gd name="connsiteY27" fmla="*/ 4133 h 9941"/>
              <a:gd name="connsiteX28" fmla="*/ 5411 w 9617"/>
              <a:gd name="connsiteY28" fmla="*/ 3787 h 9941"/>
              <a:gd name="connsiteX29" fmla="*/ 5793 w 9617"/>
              <a:gd name="connsiteY29" fmla="*/ 3446 h 9941"/>
              <a:gd name="connsiteX30" fmla="*/ 5793 w 9617"/>
              <a:gd name="connsiteY30" fmla="*/ 2756 h 9941"/>
              <a:gd name="connsiteX31" fmla="*/ 5793 w 9617"/>
              <a:gd name="connsiteY31" fmla="*/ 2409 h 9941"/>
              <a:gd name="connsiteX32" fmla="*/ 6179 w 9617"/>
              <a:gd name="connsiteY32" fmla="*/ 1376 h 9941"/>
              <a:gd name="connsiteX33" fmla="*/ 6179 w 9617"/>
              <a:gd name="connsiteY33" fmla="*/ 690 h 9941"/>
              <a:gd name="connsiteX34" fmla="*/ 6567 w 9617"/>
              <a:gd name="connsiteY34" fmla="*/ 0 h 9941"/>
              <a:gd name="connsiteX35" fmla="*/ 9617 w 9617"/>
              <a:gd name="connsiteY35" fmla="*/ 1723 h 9941"/>
              <a:gd name="connsiteX36" fmla="*/ 9223 w 9617"/>
              <a:gd name="connsiteY36" fmla="*/ 3098 h 9941"/>
              <a:gd name="connsiteX37" fmla="*/ 8836 w 9617"/>
              <a:gd name="connsiteY37" fmla="*/ 4481 h 9941"/>
              <a:gd name="connsiteX38" fmla="*/ 8066 w 9617"/>
              <a:gd name="connsiteY38" fmla="*/ 5503 h 9941"/>
              <a:gd name="connsiteX39" fmla="*/ 7673 w 9617"/>
              <a:gd name="connsiteY39" fmla="*/ 6501 h 9941"/>
              <a:gd name="connsiteX40" fmla="*/ 6952 w 9617"/>
              <a:gd name="connsiteY40" fmla="*/ 7530 h 9941"/>
              <a:gd name="connsiteX41" fmla="*/ 6952 w 9617"/>
              <a:gd name="connsiteY41" fmla="*/ 7530 h 9941"/>
              <a:gd name="connsiteX0" fmla="*/ 7229 w 9590"/>
              <a:gd name="connsiteY0" fmla="*/ 7575 h 10000"/>
              <a:gd name="connsiteX1" fmla="*/ 6829 w 9590"/>
              <a:gd name="connsiteY1" fmla="*/ 8268 h 10000"/>
              <a:gd name="connsiteX2" fmla="*/ 6425 w 9590"/>
              <a:gd name="connsiteY2" fmla="*/ 8957 h 10000"/>
              <a:gd name="connsiteX3" fmla="*/ 6024 w 9590"/>
              <a:gd name="connsiteY3" fmla="*/ 9310 h 10000"/>
              <a:gd name="connsiteX4" fmla="*/ 5626 w 9590"/>
              <a:gd name="connsiteY4" fmla="*/ 9654 h 10000"/>
              <a:gd name="connsiteX5" fmla="*/ 4821 w 9590"/>
              <a:gd name="connsiteY5" fmla="*/ 10000 h 10000"/>
              <a:gd name="connsiteX6" fmla="*/ 4017 w 9590"/>
              <a:gd name="connsiteY6" fmla="*/ 10000 h 10000"/>
              <a:gd name="connsiteX7" fmla="*/ 3621 w 9590"/>
              <a:gd name="connsiteY7" fmla="*/ 9654 h 10000"/>
              <a:gd name="connsiteX8" fmla="*/ 3621 w 9590"/>
              <a:gd name="connsiteY8" fmla="*/ 9654 h 10000"/>
              <a:gd name="connsiteX9" fmla="*/ 3621 w 9590"/>
              <a:gd name="connsiteY9" fmla="*/ 8957 h 10000"/>
              <a:gd name="connsiteX10" fmla="*/ 3621 w 9590"/>
              <a:gd name="connsiteY10" fmla="*/ 8613 h 10000"/>
              <a:gd name="connsiteX11" fmla="*/ 3621 w 9590"/>
              <a:gd name="connsiteY11" fmla="*/ 7920 h 10000"/>
              <a:gd name="connsiteX12" fmla="*/ 3215 w 9590"/>
              <a:gd name="connsiteY12" fmla="*/ 7231 h 10000"/>
              <a:gd name="connsiteX13" fmla="*/ 2809 w 9590"/>
              <a:gd name="connsiteY13" fmla="*/ 6540 h 10000"/>
              <a:gd name="connsiteX14" fmla="*/ 1602 w 9590"/>
              <a:gd name="connsiteY14" fmla="*/ 5888 h 10000"/>
              <a:gd name="connsiteX15" fmla="*/ 807 w 9590"/>
              <a:gd name="connsiteY15" fmla="*/ 4847 h 10000"/>
              <a:gd name="connsiteX16" fmla="*/ 408 w 9590"/>
              <a:gd name="connsiteY16" fmla="*/ 4508 h 10000"/>
              <a:gd name="connsiteX17" fmla="*/ 0 w 9590"/>
              <a:gd name="connsiteY17" fmla="*/ 4158 h 10000"/>
              <a:gd name="connsiteX18" fmla="*/ 0 w 9590"/>
              <a:gd name="connsiteY18" fmla="*/ 3809 h 10000"/>
              <a:gd name="connsiteX19" fmla="*/ 0 w 9590"/>
              <a:gd name="connsiteY19" fmla="*/ 3809 h 10000"/>
              <a:gd name="connsiteX20" fmla="*/ 807 w 9590"/>
              <a:gd name="connsiteY20" fmla="*/ 3809 h 10000"/>
              <a:gd name="connsiteX21" fmla="*/ 1207 w 9590"/>
              <a:gd name="connsiteY21" fmla="*/ 4158 h 10000"/>
              <a:gd name="connsiteX22" fmla="*/ 2413 w 9590"/>
              <a:gd name="connsiteY22" fmla="*/ 4158 h 10000"/>
              <a:gd name="connsiteX23" fmla="*/ 3215 w 9590"/>
              <a:gd name="connsiteY23" fmla="*/ 4508 h 10000"/>
              <a:gd name="connsiteX24" fmla="*/ 4017 w 9590"/>
              <a:gd name="connsiteY24" fmla="*/ 4508 h 10000"/>
              <a:gd name="connsiteX25" fmla="*/ 4821 w 9590"/>
              <a:gd name="connsiteY25" fmla="*/ 4508 h 10000"/>
              <a:gd name="connsiteX26" fmla="*/ 5224 w 9590"/>
              <a:gd name="connsiteY26" fmla="*/ 4158 h 10000"/>
              <a:gd name="connsiteX27" fmla="*/ 5626 w 9590"/>
              <a:gd name="connsiteY27" fmla="*/ 4158 h 10000"/>
              <a:gd name="connsiteX28" fmla="*/ 5626 w 9590"/>
              <a:gd name="connsiteY28" fmla="*/ 3809 h 10000"/>
              <a:gd name="connsiteX29" fmla="*/ 6024 w 9590"/>
              <a:gd name="connsiteY29" fmla="*/ 3466 h 10000"/>
              <a:gd name="connsiteX30" fmla="*/ 6024 w 9590"/>
              <a:gd name="connsiteY30" fmla="*/ 2772 h 10000"/>
              <a:gd name="connsiteX31" fmla="*/ 6024 w 9590"/>
              <a:gd name="connsiteY31" fmla="*/ 2423 h 10000"/>
              <a:gd name="connsiteX32" fmla="*/ 6425 w 9590"/>
              <a:gd name="connsiteY32" fmla="*/ 1384 h 10000"/>
              <a:gd name="connsiteX33" fmla="*/ 6425 w 9590"/>
              <a:gd name="connsiteY33" fmla="*/ 694 h 10000"/>
              <a:gd name="connsiteX34" fmla="*/ 6829 w 9590"/>
              <a:gd name="connsiteY34" fmla="*/ 0 h 10000"/>
              <a:gd name="connsiteX35" fmla="*/ 9590 w 9590"/>
              <a:gd name="connsiteY35" fmla="*/ 3116 h 10000"/>
              <a:gd name="connsiteX36" fmla="*/ 9188 w 9590"/>
              <a:gd name="connsiteY36" fmla="*/ 4508 h 10000"/>
              <a:gd name="connsiteX37" fmla="*/ 8387 w 9590"/>
              <a:gd name="connsiteY37" fmla="*/ 5536 h 10000"/>
              <a:gd name="connsiteX38" fmla="*/ 7979 w 9590"/>
              <a:gd name="connsiteY38" fmla="*/ 6540 h 10000"/>
              <a:gd name="connsiteX39" fmla="*/ 7229 w 9590"/>
              <a:gd name="connsiteY39" fmla="*/ 7575 h 10000"/>
              <a:gd name="connsiteX40" fmla="*/ 7229 w 9590"/>
              <a:gd name="connsiteY40" fmla="*/ 7575 h 10000"/>
              <a:gd name="connsiteX0" fmla="*/ 7538 w 10000"/>
              <a:gd name="connsiteY0" fmla="*/ 6881 h 9306"/>
              <a:gd name="connsiteX1" fmla="*/ 7121 w 10000"/>
              <a:gd name="connsiteY1" fmla="*/ 7574 h 9306"/>
              <a:gd name="connsiteX2" fmla="*/ 6700 w 10000"/>
              <a:gd name="connsiteY2" fmla="*/ 8263 h 9306"/>
              <a:gd name="connsiteX3" fmla="*/ 6282 w 10000"/>
              <a:gd name="connsiteY3" fmla="*/ 8616 h 9306"/>
              <a:gd name="connsiteX4" fmla="*/ 5867 w 10000"/>
              <a:gd name="connsiteY4" fmla="*/ 8960 h 9306"/>
              <a:gd name="connsiteX5" fmla="*/ 5027 w 10000"/>
              <a:gd name="connsiteY5" fmla="*/ 9306 h 9306"/>
              <a:gd name="connsiteX6" fmla="*/ 4189 w 10000"/>
              <a:gd name="connsiteY6" fmla="*/ 9306 h 9306"/>
              <a:gd name="connsiteX7" fmla="*/ 3776 w 10000"/>
              <a:gd name="connsiteY7" fmla="*/ 8960 h 9306"/>
              <a:gd name="connsiteX8" fmla="*/ 3776 w 10000"/>
              <a:gd name="connsiteY8" fmla="*/ 8960 h 9306"/>
              <a:gd name="connsiteX9" fmla="*/ 3776 w 10000"/>
              <a:gd name="connsiteY9" fmla="*/ 8263 h 9306"/>
              <a:gd name="connsiteX10" fmla="*/ 3776 w 10000"/>
              <a:gd name="connsiteY10" fmla="*/ 7919 h 9306"/>
              <a:gd name="connsiteX11" fmla="*/ 3776 w 10000"/>
              <a:gd name="connsiteY11" fmla="*/ 7226 h 9306"/>
              <a:gd name="connsiteX12" fmla="*/ 3352 w 10000"/>
              <a:gd name="connsiteY12" fmla="*/ 6537 h 9306"/>
              <a:gd name="connsiteX13" fmla="*/ 2929 w 10000"/>
              <a:gd name="connsiteY13" fmla="*/ 5846 h 9306"/>
              <a:gd name="connsiteX14" fmla="*/ 1670 w 10000"/>
              <a:gd name="connsiteY14" fmla="*/ 5194 h 9306"/>
              <a:gd name="connsiteX15" fmla="*/ 842 w 10000"/>
              <a:gd name="connsiteY15" fmla="*/ 4153 h 9306"/>
              <a:gd name="connsiteX16" fmla="*/ 425 w 10000"/>
              <a:gd name="connsiteY16" fmla="*/ 3814 h 9306"/>
              <a:gd name="connsiteX17" fmla="*/ 0 w 10000"/>
              <a:gd name="connsiteY17" fmla="*/ 3464 h 9306"/>
              <a:gd name="connsiteX18" fmla="*/ 0 w 10000"/>
              <a:gd name="connsiteY18" fmla="*/ 3115 h 9306"/>
              <a:gd name="connsiteX19" fmla="*/ 0 w 10000"/>
              <a:gd name="connsiteY19" fmla="*/ 3115 h 9306"/>
              <a:gd name="connsiteX20" fmla="*/ 842 w 10000"/>
              <a:gd name="connsiteY20" fmla="*/ 3115 h 9306"/>
              <a:gd name="connsiteX21" fmla="*/ 1259 w 10000"/>
              <a:gd name="connsiteY21" fmla="*/ 3464 h 9306"/>
              <a:gd name="connsiteX22" fmla="*/ 2516 w 10000"/>
              <a:gd name="connsiteY22" fmla="*/ 3464 h 9306"/>
              <a:gd name="connsiteX23" fmla="*/ 3352 w 10000"/>
              <a:gd name="connsiteY23" fmla="*/ 3814 h 9306"/>
              <a:gd name="connsiteX24" fmla="*/ 4189 w 10000"/>
              <a:gd name="connsiteY24" fmla="*/ 3814 h 9306"/>
              <a:gd name="connsiteX25" fmla="*/ 5027 w 10000"/>
              <a:gd name="connsiteY25" fmla="*/ 3814 h 9306"/>
              <a:gd name="connsiteX26" fmla="*/ 5447 w 10000"/>
              <a:gd name="connsiteY26" fmla="*/ 3464 h 9306"/>
              <a:gd name="connsiteX27" fmla="*/ 5867 w 10000"/>
              <a:gd name="connsiteY27" fmla="*/ 3464 h 9306"/>
              <a:gd name="connsiteX28" fmla="*/ 5867 w 10000"/>
              <a:gd name="connsiteY28" fmla="*/ 3115 h 9306"/>
              <a:gd name="connsiteX29" fmla="*/ 6282 w 10000"/>
              <a:gd name="connsiteY29" fmla="*/ 2772 h 9306"/>
              <a:gd name="connsiteX30" fmla="*/ 6282 w 10000"/>
              <a:gd name="connsiteY30" fmla="*/ 2078 h 9306"/>
              <a:gd name="connsiteX31" fmla="*/ 6282 w 10000"/>
              <a:gd name="connsiteY31" fmla="*/ 1729 h 9306"/>
              <a:gd name="connsiteX32" fmla="*/ 6700 w 10000"/>
              <a:gd name="connsiteY32" fmla="*/ 690 h 9306"/>
              <a:gd name="connsiteX33" fmla="*/ 6700 w 10000"/>
              <a:gd name="connsiteY33" fmla="*/ 0 h 9306"/>
              <a:gd name="connsiteX34" fmla="*/ 10000 w 10000"/>
              <a:gd name="connsiteY34" fmla="*/ 2422 h 9306"/>
              <a:gd name="connsiteX35" fmla="*/ 9581 w 10000"/>
              <a:gd name="connsiteY35" fmla="*/ 3814 h 9306"/>
              <a:gd name="connsiteX36" fmla="*/ 8746 w 10000"/>
              <a:gd name="connsiteY36" fmla="*/ 4842 h 9306"/>
              <a:gd name="connsiteX37" fmla="*/ 8320 w 10000"/>
              <a:gd name="connsiteY37" fmla="*/ 5846 h 9306"/>
              <a:gd name="connsiteX38" fmla="*/ 7538 w 10000"/>
              <a:gd name="connsiteY38" fmla="*/ 6881 h 9306"/>
              <a:gd name="connsiteX39" fmla="*/ 7538 w 10000"/>
              <a:gd name="connsiteY39" fmla="*/ 6881 h 9306"/>
              <a:gd name="connsiteX0" fmla="*/ 7538 w 10000"/>
              <a:gd name="connsiteY0" fmla="*/ 6653 h 9259"/>
              <a:gd name="connsiteX1" fmla="*/ 7121 w 10000"/>
              <a:gd name="connsiteY1" fmla="*/ 7398 h 9259"/>
              <a:gd name="connsiteX2" fmla="*/ 6700 w 10000"/>
              <a:gd name="connsiteY2" fmla="*/ 8138 h 9259"/>
              <a:gd name="connsiteX3" fmla="*/ 6282 w 10000"/>
              <a:gd name="connsiteY3" fmla="*/ 8518 h 9259"/>
              <a:gd name="connsiteX4" fmla="*/ 5867 w 10000"/>
              <a:gd name="connsiteY4" fmla="*/ 8887 h 9259"/>
              <a:gd name="connsiteX5" fmla="*/ 5027 w 10000"/>
              <a:gd name="connsiteY5" fmla="*/ 9259 h 9259"/>
              <a:gd name="connsiteX6" fmla="*/ 4189 w 10000"/>
              <a:gd name="connsiteY6" fmla="*/ 9259 h 9259"/>
              <a:gd name="connsiteX7" fmla="*/ 3776 w 10000"/>
              <a:gd name="connsiteY7" fmla="*/ 8887 h 9259"/>
              <a:gd name="connsiteX8" fmla="*/ 3776 w 10000"/>
              <a:gd name="connsiteY8" fmla="*/ 8887 h 9259"/>
              <a:gd name="connsiteX9" fmla="*/ 3776 w 10000"/>
              <a:gd name="connsiteY9" fmla="*/ 8138 h 9259"/>
              <a:gd name="connsiteX10" fmla="*/ 3776 w 10000"/>
              <a:gd name="connsiteY10" fmla="*/ 7769 h 9259"/>
              <a:gd name="connsiteX11" fmla="*/ 3776 w 10000"/>
              <a:gd name="connsiteY11" fmla="*/ 7024 h 9259"/>
              <a:gd name="connsiteX12" fmla="*/ 3352 w 10000"/>
              <a:gd name="connsiteY12" fmla="*/ 6284 h 9259"/>
              <a:gd name="connsiteX13" fmla="*/ 2929 w 10000"/>
              <a:gd name="connsiteY13" fmla="*/ 5541 h 9259"/>
              <a:gd name="connsiteX14" fmla="*/ 1670 w 10000"/>
              <a:gd name="connsiteY14" fmla="*/ 4840 h 9259"/>
              <a:gd name="connsiteX15" fmla="*/ 842 w 10000"/>
              <a:gd name="connsiteY15" fmla="*/ 3722 h 9259"/>
              <a:gd name="connsiteX16" fmla="*/ 425 w 10000"/>
              <a:gd name="connsiteY16" fmla="*/ 3357 h 9259"/>
              <a:gd name="connsiteX17" fmla="*/ 0 w 10000"/>
              <a:gd name="connsiteY17" fmla="*/ 2981 h 9259"/>
              <a:gd name="connsiteX18" fmla="*/ 0 w 10000"/>
              <a:gd name="connsiteY18" fmla="*/ 2606 h 9259"/>
              <a:gd name="connsiteX19" fmla="*/ 0 w 10000"/>
              <a:gd name="connsiteY19" fmla="*/ 2606 h 9259"/>
              <a:gd name="connsiteX20" fmla="*/ 842 w 10000"/>
              <a:gd name="connsiteY20" fmla="*/ 2606 h 9259"/>
              <a:gd name="connsiteX21" fmla="*/ 1259 w 10000"/>
              <a:gd name="connsiteY21" fmla="*/ 2981 h 9259"/>
              <a:gd name="connsiteX22" fmla="*/ 2516 w 10000"/>
              <a:gd name="connsiteY22" fmla="*/ 2981 h 9259"/>
              <a:gd name="connsiteX23" fmla="*/ 3352 w 10000"/>
              <a:gd name="connsiteY23" fmla="*/ 3357 h 9259"/>
              <a:gd name="connsiteX24" fmla="*/ 4189 w 10000"/>
              <a:gd name="connsiteY24" fmla="*/ 3357 h 9259"/>
              <a:gd name="connsiteX25" fmla="*/ 5027 w 10000"/>
              <a:gd name="connsiteY25" fmla="*/ 3357 h 9259"/>
              <a:gd name="connsiteX26" fmla="*/ 5447 w 10000"/>
              <a:gd name="connsiteY26" fmla="*/ 2981 h 9259"/>
              <a:gd name="connsiteX27" fmla="*/ 5867 w 10000"/>
              <a:gd name="connsiteY27" fmla="*/ 2981 h 9259"/>
              <a:gd name="connsiteX28" fmla="*/ 5867 w 10000"/>
              <a:gd name="connsiteY28" fmla="*/ 2606 h 9259"/>
              <a:gd name="connsiteX29" fmla="*/ 6282 w 10000"/>
              <a:gd name="connsiteY29" fmla="*/ 2238 h 9259"/>
              <a:gd name="connsiteX30" fmla="*/ 6282 w 10000"/>
              <a:gd name="connsiteY30" fmla="*/ 1492 h 9259"/>
              <a:gd name="connsiteX31" fmla="*/ 6282 w 10000"/>
              <a:gd name="connsiteY31" fmla="*/ 1117 h 9259"/>
              <a:gd name="connsiteX32" fmla="*/ 6700 w 10000"/>
              <a:gd name="connsiteY32" fmla="*/ 0 h 9259"/>
              <a:gd name="connsiteX33" fmla="*/ 10000 w 10000"/>
              <a:gd name="connsiteY33" fmla="*/ 1862 h 9259"/>
              <a:gd name="connsiteX34" fmla="*/ 9581 w 10000"/>
              <a:gd name="connsiteY34" fmla="*/ 3357 h 9259"/>
              <a:gd name="connsiteX35" fmla="*/ 8746 w 10000"/>
              <a:gd name="connsiteY35" fmla="*/ 4462 h 9259"/>
              <a:gd name="connsiteX36" fmla="*/ 8320 w 10000"/>
              <a:gd name="connsiteY36" fmla="*/ 5541 h 9259"/>
              <a:gd name="connsiteX37" fmla="*/ 7538 w 10000"/>
              <a:gd name="connsiteY37" fmla="*/ 6653 h 9259"/>
              <a:gd name="connsiteX38" fmla="*/ 7538 w 10000"/>
              <a:gd name="connsiteY38" fmla="*/ 6653 h 9259"/>
              <a:gd name="connsiteX0" fmla="*/ 7538 w 10000"/>
              <a:gd name="connsiteY0" fmla="*/ 5979 h 8794"/>
              <a:gd name="connsiteX1" fmla="*/ 7121 w 10000"/>
              <a:gd name="connsiteY1" fmla="*/ 6784 h 8794"/>
              <a:gd name="connsiteX2" fmla="*/ 6700 w 10000"/>
              <a:gd name="connsiteY2" fmla="*/ 7583 h 8794"/>
              <a:gd name="connsiteX3" fmla="*/ 6282 w 10000"/>
              <a:gd name="connsiteY3" fmla="*/ 7994 h 8794"/>
              <a:gd name="connsiteX4" fmla="*/ 5867 w 10000"/>
              <a:gd name="connsiteY4" fmla="*/ 8392 h 8794"/>
              <a:gd name="connsiteX5" fmla="*/ 5027 w 10000"/>
              <a:gd name="connsiteY5" fmla="*/ 8794 h 8794"/>
              <a:gd name="connsiteX6" fmla="*/ 4189 w 10000"/>
              <a:gd name="connsiteY6" fmla="*/ 8794 h 8794"/>
              <a:gd name="connsiteX7" fmla="*/ 3776 w 10000"/>
              <a:gd name="connsiteY7" fmla="*/ 8392 h 8794"/>
              <a:gd name="connsiteX8" fmla="*/ 3776 w 10000"/>
              <a:gd name="connsiteY8" fmla="*/ 8392 h 8794"/>
              <a:gd name="connsiteX9" fmla="*/ 3776 w 10000"/>
              <a:gd name="connsiteY9" fmla="*/ 7583 h 8794"/>
              <a:gd name="connsiteX10" fmla="*/ 3776 w 10000"/>
              <a:gd name="connsiteY10" fmla="*/ 7185 h 8794"/>
              <a:gd name="connsiteX11" fmla="*/ 3776 w 10000"/>
              <a:gd name="connsiteY11" fmla="*/ 6380 h 8794"/>
              <a:gd name="connsiteX12" fmla="*/ 3352 w 10000"/>
              <a:gd name="connsiteY12" fmla="*/ 5581 h 8794"/>
              <a:gd name="connsiteX13" fmla="*/ 2929 w 10000"/>
              <a:gd name="connsiteY13" fmla="*/ 4778 h 8794"/>
              <a:gd name="connsiteX14" fmla="*/ 1670 w 10000"/>
              <a:gd name="connsiteY14" fmla="*/ 4021 h 8794"/>
              <a:gd name="connsiteX15" fmla="*/ 842 w 10000"/>
              <a:gd name="connsiteY15" fmla="*/ 2814 h 8794"/>
              <a:gd name="connsiteX16" fmla="*/ 425 w 10000"/>
              <a:gd name="connsiteY16" fmla="*/ 2420 h 8794"/>
              <a:gd name="connsiteX17" fmla="*/ 0 w 10000"/>
              <a:gd name="connsiteY17" fmla="*/ 2014 h 8794"/>
              <a:gd name="connsiteX18" fmla="*/ 0 w 10000"/>
              <a:gd name="connsiteY18" fmla="*/ 1609 h 8794"/>
              <a:gd name="connsiteX19" fmla="*/ 0 w 10000"/>
              <a:gd name="connsiteY19" fmla="*/ 1609 h 8794"/>
              <a:gd name="connsiteX20" fmla="*/ 842 w 10000"/>
              <a:gd name="connsiteY20" fmla="*/ 1609 h 8794"/>
              <a:gd name="connsiteX21" fmla="*/ 1259 w 10000"/>
              <a:gd name="connsiteY21" fmla="*/ 2014 h 8794"/>
              <a:gd name="connsiteX22" fmla="*/ 2516 w 10000"/>
              <a:gd name="connsiteY22" fmla="*/ 2014 h 8794"/>
              <a:gd name="connsiteX23" fmla="*/ 3352 w 10000"/>
              <a:gd name="connsiteY23" fmla="*/ 2420 h 8794"/>
              <a:gd name="connsiteX24" fmla="*/ 4189 w 10000"/>
              <a:gd name="connsiteY24" fmla="*/ 2420 h 8794"/>
              <a:gd name="connsiteX25" fmla="*/ 5027 w 10000"/>
              <a:gd name="connsiteY25" fmla="*/ 2420 h 8794"/>
              <a:gd name="connsiteX26" fmla="*/ 5447 w 10000"/>
              <a:gd name="connsiteY26" fmla="*/ 2014 h 8794"/>
              <a:gd name="connsiteX27" fmla="*/ 5867 w 10000"/>
              <a:gd name="connsiteY27" fmla="*/ 2014 h 8794"/>
              <a:gd name="connsiteX28" fmla="*/ 5867 w 10000"/>
              <a:gd name="connsiteY28" fmla="*/ 1609 h 8794"/>
              <a:gd name="connsiteX29" fmla="*/ 6282 w 10000"/>
              <a:gd name="connsiteY29" fmla="*/ 1211 h 8794"/>
              <a:gd name="connsiteX30" fmla="*/ 6282 w 10000"/>
              <a:gd name="connsiteY30" fmla="*/ 405 h 8794"/>
              <a:gd name="connsiteX31" fmla="*/ 6282 w 10000"/>
              <a:gd name="connsiteY31" fmla="*/ 0 h 8794"/>
              <a:gd name="connsiteX32" fmla="*/ 10000 w 10000"/>
              <a:gd name="connsiteY32" fmla="*/ 805 h 8794"/>
              <a:gd name="connsiteX33" fmla="*/ 9581 w 10000"/>
              <a:gd name="connsiteY33" fmla="*/ 2420 h 8794"/>
              <a:gd name="connsiteX34" fmla="*/ 8746 w 10000"/>
              <a:gd name="connsiteY34" fmla="*/ 3613 h 8794"/>
              <a:gd name="connsiteX35" fmla="*/ 8320 w 10000"/>
              <a:gd name="connsiteY35" fmla="*/ 4778 h 8794"/>
              <a:gd name="connsiteX36" fmla="*/ 7538 w 10000"/>
              <a:gd name="connsiteY36" fmla="*/ 5979 h 8794"/>
              <a:gd name="connsiteX37" fmla="*/ 7538 w 10000"/>
              <a:gd name="connsiteY37" fmla="*/ 5979 h 8794"/>
              <a:gd name="connsiteX0" fmla="*/ 7538 w 10000"/>
              <a:gd name="connsiteY0" fmla="*/ 6338 h 9539"/>
              <a:gd name="connsiteX1" fmla="*/ 7121 w 10000"/>
              <a:gd name="connsiteY1" fmla="*/ 7253 h 9539"/>
              <a:gd name="connsiteX2" fmla="*/ 6700 w 10000"/>
              <a:gd name="connsiteY2" fmla="*/ 8162 h 9539"/>
              <a:gd name="connsiteX3" fmla="*/ 6282 w 10000"/>
              <a:gd name="connsiteY3" fmla="*/ 8629 h 9539"/>
              <a:gd name="connsiteX4" fmla="*/ 5867 w 10000"/>
              <a:gd name="connsiteY4" fmla="*/ 9082 h 9539"/>
              <a:gd name="connsiteX5" fmla="*/ 5027 w 10000"/>
              <a:gd name="connsiteY5" fmla="*/ 9539 h 9539"/>
              <a:gd name="connsiteX6" fmla="*/ 4189 w 10000"/>
              <a:gd name="connsiteY6" fmla="*/ 9539 h 9539"/>
              <a:gd name="connsiteX7" fmla="*/ 3776 w 10000"/>
              <a:gd name="connsiteY7" fmla="*/ 9082 h 9539"/>
              <a:gd name="connsiteX8" fmla="*/ 3776 w 10000"/>
              <a:gd name="connsiteY8" fmla="*/ 9082 h 9539"/>
              <a:gd name="connsiteX9" fmla="*/ 3776 w 10000"/>
              <a:gd name="connsiteY9" fmla="*/ 8162 h 9539"/>
              <a:gd name="connsiteX10" fmla="*/ 3776 w 10000"/>
              <a:gd name="connsiteY10" fmla="*/ 7709 h 9539"/>
              <a:gd name="connsiteX11" fmla="*/ 3776 w 10000"/>
              <a:gd name="connsiteY11" fmla="*/ 6794 h 9539"/>
              <a:gd name="connsiteX12" fmla="*/ 3352 w 10000"/>
              <a:gd name="connsiteY12" fmla="*/ 5885 h 9539"/>
              <a:gd name="connsiteX13" fmla="*/ 2929 w 10000"/>
              <a:gd name="connsiteY13" fmla="*/ 4972 h 9539"/>
              <a:gd name="connsiteX14" fmla="*/ 1670 w 10000"/>
              <a:gd name="connsiteY14" fmla="*/ 4111 h 9539"/>
              <a:gd name="connsiteX15" fmla="*/ 842 w 10000"/>
              <a:gd name="connsiteY15" fmla="*/ 2739 h 9539"/>
              <a:gd name="connsiteX16" fmla="*/ 425 w 10000"/>
              <a:gd name="connsiteY16" fmla="*/ 2291 h 9539"/>
              <a:gd name="connsiteX17" fmla="*/ 0 w 10000"/>
              <a:gd name="connsiteY17" fmla="*/ 1829 h 9539"/>
              <a:gd name="connsiteX18" fmla="*/ 0 w 10000"/>
              <a:gd name="connsiteY18" fmla="*/ 1369 h 9539"/>
              <a:gd name="connsiteX19" fmla="*/ 0 w 10000"/>
              <a:gd name="connsiteY19" fmla="*/ 1369 h 9539"/>
              <a:gd name="connsiteX20" fmla="*/ 842 w 10000"/>
              <a:gd name="connsiteY20" fmla="*/ 1369 h 9539"/>
              <a:gd name="connsiteX21" fmla="*/ 1259 w 10000"/>
              <a:gd name="connsiteY21" fmla="*/ 1829 h 9539"/>
              <a:gd name="connsiteX22" fmla="*/ 2516 w 10000"/>
              <a:gd name="connsiteY22" fmla="*/ 1829 h 9539"/>
              <a:gd name="connsiteX23" fmla="*/ 3352 w 10000"/>
              <a:gd name="connsiteY23" fmla="*/ 2291 h 9539"/>
              <a:gd name="connsiteX24" fmla="*/ 4189 w 10000"/>
              <a:gd name="connsiteY24" fmla="*/ 2291 h 9539"/>
              <a:gd name="connsiteX25" fmla="*/ 5027 w 10000"/>
              <a:gd name="connsiteY25" fmla="*/ 2291 h 9539"/>
              <a:gd name="connsiteX26" fmla="*/ 5447 w 10000"/>
              <a:gd name="connsiteY26" fmla="*/ 1829 h 9539"/>
              <a:gd name="connsiteX27" fmla="*/ 5867 w 10000"/>
              <a:gd name="connsiteY27" fmla="*/ 1829 h 9539"/>
              <a:gd name="connsiteX28" fmla="*/ 5867 w 10000"/>
              <a:gd name="connsiteY28" fmla="*/ 1369 h 9539"/>
              <a:gd name="connsiteX29" fmla="*/ 6282 w 10000"/>
              <a:gd name="connsiteY29" fmla="*/ 916 h 9539"/>
              <a:gd name="connsiteX30" fmla="*/ 6282 w 10000"/>
              <a:gd name="connsiteY30" fmla="*/ 0 h 9539"/>
              <a:gd name="connsiteX31" fmla="*/ 10000 w 10000"/>
              <a:gd name="connsiteY31" fmla="*/ 454 h 9539"/>
              <a:gd name="connsiteX32" fmla="*/ 9581 w 10000"/>
              <a:gd name="connsiteY32" fmla="*/ 2291 h 9539"/>
              <a:gd name="connsiteX33" fmla="*/ 8746 w 10000"/>
              <a:gd name="connsiteY33" fmla="*/ 3647 h 9539"/>
              <a:gd name="connsiteX34" fmla="*/ 8320 w 10000"/>
              <a:gd name="connsiteY34" fmla="*/ 4972 h 9539"/>
              <a:gd name="connsiteX35" fmla="*/ 7538 w 10000"/>
              <a:gd name="connsiteY35" fmla="*/ 6338 h 9539"/>
              <a:gd name="connsiteX36" fmla="*/ 7538 w 10000"/>
              <a:gd name="connsiteY36" fmla="*/ 6338 h 9539"/>
              <a:gd name="connsiteX0" fmla="*/ 7538 w 10000"/>
              <a:gd name="connsiteY0" fmla="*/ 6168 h 9524"/>
              <a:gd name="connsiteX1" fmla="*/ 7121 w 10000"/>
              <a:gd name="connsiteY1" fmla="*/ 7128 h 9524"/>
              <a:gd name="connsiteX2" fmla="*/ 6700 w 10000"/>
              <a:gd name="connsiteY2" fmla="*/ 8080 h 9524"/>
              <a:gd name="connsiteX3" fmla="*/ 6282 w 10000"/>
              <a:gd name="connsiteY3" fmla="*/ 8570 h 9524"/>
              <a:gd name="connsiteX4" fmla="*/ 5867 w 10000"/>
              <a:gd name="connsiteY4" fmla="*/ 9045 h 9524"/>
              <a:gd name="connsiteX5" fmla="*/ 5027 w 10000"/>
              <a:gd name="connsiteY5" fmla="*/ 9524 h 9524"/>
              <a:gd name="connsiteX6" fmla="*/ 4189 w 10000"/>
              <a:gd name="connsiteY6" fmla="*/ 9524 h 9524"/>
              <a:gd name="connsiteX7" fmla="*/ 3776 w 10000"/>
              <a:gd name="connsiteY7" fmla="*/ 9045 h 9524"/>
              <a:gd name="connsiteX8" fmla="*/ 3776 w 10000"/>
              <a:gd name="connsiteY8" fmla="*/ 9045 h 9524"/>
              <a:gd name="connsiteX9" fmla="*/ 3776 w 10000"/>
              <a:gd name="connsiteY9" fmla="*/ 8080 h 9524"/>
              <a:gd name="connsiteX10" fmla="*/ 3776 w 10000"/>
              <a:gd name="connsiteY10" fmla="*/ 7606 h 9524"/>
              <a:gd name="connsiteX11" fmla="*/ 3776 w 10000"/>
              <a:gd name="connsiteY11" fmla="*/ 6646 h 9524"/>
              <a:gd name="connsiteX12" fmla="*/ 3352 w 10000"/>
              <a:gd name="connsiteY12" fmla="*/ 5693 h 9524"/>
              <a:gd name="connsiteX13" fmla="*/ 2929 w 10000"/>
              <a:gd name="connsiteY13" fmla="*/ 4736 h 9524"/>
              <a:gd name="connsiteX14" fmla="*/ 1670 w 10000"/>
              <a:gd name="connsiteY14" fmla="*/ 3834 h 9524"/>
              <a:gd name="connsiteX15" fmla="*/ 842 w 10000"/>
              <a:gd name="connsiteY15" fmla="*/ 2395 h 9524"/>
              <a:gd name="connsiteX16" fmla="*/ 425 w 10000"/>
              <a:gd name="connsiteY16" fmla="*/ 1926 h 9524"/>
              <a:gd name="connsiteX17" fmla="*/ 0 w 10000"/>
              <a:gd name="connsiteY17" fmla="*/ 1441 h 9524"/>
              <a:gd name="connsiteX18" fmla="*/ 0 w 10000"/>
              <a:gd name="connsiteY18" fmla="*/ 959 h 9524"/>
              <a:gd name="connsiteX19" fmla="*/ 0 w 10000"/>
              <a:gd name="connsiteY19" fmla="*/ 959 h 9524"/>
              <a:gd name="connsiteX20" fmla="*/ 842 w 10000"/>
              <a:gd name="connsiteY20" fmla="*/ 959 h 9524"/>
              <a:gd name="connsiteX21" fmla="*/ 1259 w 10000"/>
              <a:gd name="connsiteY21" fmla="*/ 1441 h 9524"/>
              <a:gd name="connsiteX22" fmla="*/ 2516 w 10000"/>
              <a:gd name="connsiteY22" fmla="*/ 1441 h 9524"/>
              <a:gd name="connsiteX23" fmla="*/ 3352 w 10000"/>
              <a:gd name="connsiteY23" fmla="*/ 1926 h 9524"/>
              <a:gd name="connsiteX24" fmla="*/ 4189 w 10000"/>
              <a:gd name="connsiteY24" fmla="*/ 1926 h 9524"/>
              <a:gd name="connsiteX25" fmla="*/ 5027 w 10000"/>
              <a:gd name="connsiteY25" fmla="*/ 1926 h 9524"/>
              <a:gd name="connsiteX26" fmla="*/ 5447 w 10000"/>
              <a:gd name="connsiteY26" fmla="*/ 1441 h 9524"/>
              <a:gd name="connsiteX27" fmla="*/ 5867 w 10000"/>
              <a:gd name="connsiteY27" fmla="*/ 1441 h 9524"/>
              <a:gd name="connsiteX28" fmla="*/ 5867 w 10000"/>
              <a:gd name="connsiteY28" fmla="*/ 959 h 9524"/>
              <a:gd name="connsiteX29" fmla="*/ 6282 w 10000"/>
              <a:gd name="connsiteY29" fmla="*/ 484 h 9524"/>
              <a:gd name="connsiteX30" fmla="*/ 10000 w 10000"/>
              <a:gd name="connsiteY30" fmla="*/ 0 h 9524"/>
              <a:gd name="connsiteX31" fmla="*/ 9581 w 10000"/>
              <a:gd name="connsiteY31" fmla="*/ 1926 h 9524"/>
              <a:gd name="connsiteX32" fmla="*/ 8746 w 10000"/>
              <a:gd name="connsiteY32" fmla="*/ 3347 h 9524"/>
              <a:gd name="connsiteX33" fmla="*/ 8320 w 10000"/>
              <a:gd name="connsiteY33" fmla="*/ 4736 h 9524"/>
              <a:gd name="connsiteX34" fmla="*/ 7538 w 10000"/>
              <a:gd name="connsiteY34" fmla="*/ 6168 h 9524"/>
              <a:gd name="connsiteX35" fmla="*/ 7538 w 10000"/>
              <a:gd name="connsiteY35" fmla="*/ 6168 h 9524"/>
              <a:gd name="connsiteX0" fmla="*/ 7538 w 10000"/>
              <a:gd name="connsiteY0" fmla="*/ 6645 h 10169"/>
              <a:gd name="connsiteX1" fmla="*/ 7121 w 10000"/>
              <a:gd name="connsiteY1" fmla="*/ 7653 h 10169"/>
              <a:gd name="connsiteX2" fmla="*/ 6700 w 10000"/>
              <a:gd name="connsiteY2" fmla="*/ 8653 h 10169"/>
              <a:gd name="connsiteX3" fmla="*/ 6282 w 10000"/>
              <a:gd name="connsiteY3" fmla="*/ 9167 h 10169"/>
              <a:gd name="connsiteX4" fmla="*/ 5867 w 10000"/>
              <a:gd name="connsiteY4" fmla="*/ 9666 h 10169"/>
              <a:gd name="connsiteX5" fmla="*/ 5027 w 10000"/>
              <a:gd name="connsiteY5" fmla="*/ 10169 h 10169"/>
              <a:gd name="connsiteX6" fmla="*/ 4189 w 10000"/>
              <a:gd name="connsiteY6" fmla="*/ 10169 h 10169"/>
              <a:gd name="connsiteX7" fmla="*/ 3776 w 10000"/>
              <a:gd name="connsiteY7" fmla="*/ 9666 h 10169"/>
              <a:gd name="connsiteX8" fmla="*/ 3776 w 10000"/>
              <a:gd name="connsiteY8" fmla="*/ 9666 h 10169"/>
              <a:gd name="connsiteX9" fmla="*/ 3776 w 10000"/>
              <a:gd name="connsiteY9" fmla="*/ 8653 h 10169"/>
              <a:gd name="connsiteX10" fmla="*/ 3776 w 10000"/>
              <a:gd name="connsiteY10" fmla="*/ 8155 h 10169"/>
              <a:gd name="connsiteX11" fmla="*/ 3776 w 10000"/>
              <a:gd name="connsiteY11" fmla="*/ 7147 h 10169"/>
              <a:gd name="connsiteX12" fmla="*/ 3352 w 10000"/>
              <a:gd name="connsiteY12" fmla="*/ 6147 h 10169"/>
              <a:gd name="connsiteX13" fmla="*/ 2929 w 10000"/>
              <a:gd name="connsiteY13" fmla="*/ 5142 h 10169"/>
              <a:gd name="connsiteX14" fmla="*/ 1670 w 10000"/>
              <a:gd name="connsiteY14" fmla="*/ 4195 h 10169"/>
              <a:gd name="connsiteX15" fmla="*/ 842 w 10000"/>
              <a:gd name="connsiteY15" fmla="*/ 2684 h 10169"/>
              <a:gd name="connsiteX16" fmla="*/ 425 w 10000"/>
              <a:gd name="connsiteY16" fmla="*/ 2191 h 10169"/>
              <a:gd name="connsiteX17" fmla="*/ 0 w 10000"/>
              <a:gd name="connsiteY17" fmla="*/ 1682 h 10169"/>
              <a:gd name="connsiteX18" fmla="*/ 0 w 10000"/>
              <a:gd name="connsiteY18" fmla="*/ 1176 h 10169"/>
              <a:gd name="connsiteX19" fmla="*/ 0 w 10000"/>
              <a:gd name="connsiteY19" fmla="*/ 1176 h 10169"/>
              <a:gd name="connsiteX20" fmla="*/ 842 w 10000"/>
              <a:gd name="connsiteY20" fmla="*/ 1176 h 10169"/>
              <a:gd name="connsiteX21" fmla="*/ 1259 w 10000"/>
              <a:gd name="connsiteY21" fmla="*/ 1682 h 10169"/>
              <a:gd name="connsiteX22" fmla="*/ 2516 w 10000"/>
              <a:gd name="connsiteY22" fmla="*/ 1682 h 10169"/>
              <a:gd name="connsiteX23" fmla="*/ 3352 w 10000"/>
              <a:gd name="connsiteY23" fmla="*/ 2191 h 10169"/>
              <a:gd name="connsiteX24" fmla="*/ 4189 w 10000"/>
              <a:gd name="connsiteY24" fmla="*/ 2191 h 10169"/>
              <a:gd name="connsiteX25" fmla="*/ 5027 w 10000"/>
              <a:gd name="connsiteY25" fmla="*/ 2191 h 10169"/>
              <a:gd name="connsiteX26" fmla="*/ 5447 w 10000"/>
              <a:gd name="connsiteY26" fmla="*/ 1682 h 10169"/>
              <a:gd name="connsiteX27" fmla="*/ 5867 w 10000"/>
              <a:gd name="connsiteY27" fmla="*/ 1682 h 10169"/>
              <a:gd name="connsiteX28" fmla="*/ 5867 w 10000"/>
              <a:gd name="connsiteY28" fmla="*/ 1176 h 10169"/>
              <a:gd name="connsiteX29" fmla="*/ 10000 w 10000"/>
              <a:gd name="connsiteY29" fmla="*/ 169 h 10169"/>
              <a:gd name="connsiteX30" fmla="*/ 9581 w 10000"/>
              <a:gd name="connsiteY30" fmla="*/ 2191 h 10169"/>
              <a:gd name="connsiteX31" fmla="*/ 8746 w 10000"/>
              <a:gd name="connsiteY31" fmla="*/ 3683 h 10169"/>
              <a:gd name="connsiteX32" fmla="*/ 8320 w 10000"/>
              <a:gd name="connsiteY32" fmla="*/ 5142 h 10169"/>
              <a:gd name="connsiteX33" fmla="*/ 7538 w 10000"/>
              <a:gd name="connsiteY33" fmla="*/ 6645 h 10169"/>
              <a:gd name="connsiteX34" fmla="*/ 7538 w 10000"/>
              <a:gd name="connsiteY34" fmla="*/ 6645 h 10169"/>
              <a:gd name="connsiteX0" fmla="*/ 7538 w 9581"/>
              <a:gd name="connsiteY0" fmla="*/ 5469 h 8993"/>
              <a:gd name="connsiteX1" fmla="*/ 7121 w 9581"/>
              <a:gd name="connsiteY1" fmla="*/ 6477 h 8993"/>
              <a:gd name="connsiteX2" fmla="*/ 6700 w 9581"/>
              <a:gd name="connsiteY2" fmla="*/ 7477 h 8993"/>
              <a:gd name="connsiteX3" fmla="*/ 6282 w 9581"/>
              <a:gd name="connsiteY3" fmla="*/ 7991 h 8993"/>
              <a:gd name="connsiteX4" fmla="*/ 5867 w 9581"/>
              <a:gd name="connsiteY4" fmla="*/ 8490 h 8993"/>
              <a:gd name="connsiteX5" fmla="*/ 5027 w 9581"/>
              <a:gd name="connsiteY5" fmla="*/ 8993 h 8993"/>
              <a:gd name="connsiteX6" fmla="*/ 4189 w 9581"/>
              <a:gd name="connsiteY6" fmla="*/ 8993 h 8993"/>
              <a:gd name="connsiteX7" fmla="*/ 3776 w 9581"/>
              <a:gd name="connsiteY7" fmla="*/ 8490 h 8993"/>
              <a:gd name="connsiteX8" fmla="*/ 3776 w 9581"/>
              <a:gd name="connsiteY8" fmla="*/ 8490 h 8993"/>
              <a:gd name="connsiteX9" fmla="*/ 3776 w 9581"/>
              <a:gd name="connsiteY9" fmla="*/ 7477 h 8993"/>
              <a:gd name="connsiteX10" fmla="*/ 3776 w 9581"/>
              <a:gd name="connsiteY10" fmla="*/ 6979 h 8993"/>
              <a:gd name="connsiteX11" fmla="*/ 3776 w 9581"/>
              <a:gd name="connsiteY11" fmla="*/ 5971 h 8993"/>
              <a:gd name="connsiteX12" fmla="*/ 3352 w 9581"/>
              <a:gd name="connsiteY12" fmla="*/ 4971 h 8993"/>
              <a:gd name="connsiteX13" fmla="*/ 2929 w 9581"/>
              <a:gd name="connsiteY13" fmla="*/ 3966 h 8993"/>
              <a:gd name="connsiteX14" fmla="*/ 1670 w 9581"/>
              <a:gd name="connsiteY14" fmla="*/ 3019 h 8993"/>
              <a:gd name="connsiteX15" fmla="*/ 842 w 9581"/>
              <a:gd name="connsiteY15" fmla="*/ 1508 h 8993"/>
              <a:gd name="connsiteX16" fmla="*/ 425 w 9581"/>
              <a:gd name="connsiteY16" fmla="*/ 1015 h 8993"/>
              <a:gd name="connsiteX17" fmla="*/ 0 w 9581"/>
              <a:gd name="connsiteY17" fmla="*/ 506 h 8993"/>
              <a:gd name="connsiteX18" fmla="*/ 0 w 9581"/>
              <a:gd name="connsiteY18" fmla="*/ 0 h 8993"/>
              <a:gd name="connsiteX19" fmla="*/ 0 w 9581"/>
              <a:gd name="connsiteY19" fmla="*/ 0 h 8993"/>
              <a:gd name="connsiteX20" fmla="*/ 842 w 9581"/>
              <a:gd name="connsiteY20" fmla="*/ 0 h 8993"/>
              <a:gd name="connsiteX21" fmla="*/ 1259 w 9581"/>
              <a:gd name="connsiteY21" fmla="*/ 506 h 8993"/>
              <a:gd name="connsiteX22" fmla="*/ 2516 w 9581"/>
              <a:gd name="connsiteY22" fmla="*/ 506 h 8993"/>
              <a:gd name="connsiteX23" fmla="*/ 3352 w 9581"/>
              <a:gd name="connsiteY23" fmla="*/ 1015 h 8993"/>
              <a:gd name="connsiteX24" fmla="*/ 4189 w 9581"/>
              <a:gd name="connsiteY24" fmla="*/ 1015 h 8993"/>
              <a:gd name="connsiteX25" fmla="*/ 5027 w 9581"/>
              <a:gd name="connsiteY25" fmla="*/ 1015 h 8993"/>
              <a:gd name="connsiteX26" fmla="*/ 5447 w 9581"/>
              <a:gd name="connsiteY26" fmla="*/ 506 h 8993"/>
              <a:gd name="connsiteX27" fmla="*/ 5867 w 9581"/>
              <a:gd name="connsiteY27" fmla="*/ 506 h 8993"/>
              <a:gd name="connsiteX28" fmla="*/ 5867 w 9581"/>
              <a:gd name="connsiteY28" fmla="*/ 0 h 8993"/>
              <a:gd name="connsiteX29" fmla="*/ 9581 w 9581"/>
              <a:gd name="connsiteY29" fmla="*/ 1015 h 8993"/>
              <a:gd name="connsiteX30" fmla="*/ 8746 w 9581"/>
              <a:gd name="connsiteY30" fmla="*/ 2507 h 8993"/>
              <a:gd name="connsiteX31" fmla="*/ 8320 w 9581"/>
              <a:gd name="connsiteY31" fmla="*/ 3966 h 8993"/>
              <a:gd name="connsiteX32" fmla="*/ 7538 w 9581"/>
              <a:gd name="connsiteY32" fmla="*/ 5469 h 8993"/>
              <a:gd name="connsiteX33" fmla="*/ 7538 w 9581"/>
              <a:gd name="connsiteY33" fmla="*/ 5469 h 8993"/>
              <a:gd name="connsiteX0" fmla="*/ 7868 w 9128"/>
              <a:gd name="connsiteY0" fmla="*/ 6081 h 10000"/>
              <a:gd name="connsiteX1" fmla="*/ 7432 w 9128"/>
              <a:gd name="connsiteY1" fmla="*/ 7202 h 10000"/>
              <a:gd name="connsiteX2" fmla="*/ 6993 w 9128"/>
              <a:gd name="connsiteY2" fmla="*/ 8314 h 10000"/>
              <a:gd name="connsiteX3" fmla="*/ 6557 w 9128"/>
              <a:gd name="connsiteY3" fmla="*/ 8886 h 10000"/>
              <a:gd name="connsiteX4" fmla="*/ 6124 w 9128"/>
              <a:gd name="connsiteY4" fmla="*/ 9441 h 10000"/>
              <a:gd name="connsiteX5" fmla="*/ 5247 w 9128"/>
              <a:gd name="connsiteY5" fmla="*/ 10000 h 10000"/>
              <a:gd name="connsiteX6" fmla="*/ 4372 w 9128"/>
              <a:gd name="connsiteY6" fmla="*/ 10000 h 10000"/>
              <a:gd name="connsiteX7" fmla="*/ 3941 w 9128"/>
              <a:gd name="connsiteY7" fmla="*/ 9441 h 10000"/>
              <a:gd name="connsiteX8" fmla="*/ 3941 w 9128"/>
              <a:gd name="connsiteY8" fmla="*/ 9441 h 10000"/>
              <a:gd name="connsiteX9" fmla="*/ 3941 w 9128"/>
              <a:gd name="connsiteY9" fmla="*/ 8314 h 10000"/>
              <a:gd name="connsiteX10" fmla="*/ 3941 w 9128"/>
              <a:gd name="connsiteY10" fmla="*/ 7760 h 10000"/>
              <a:gd name="connsiteX11" fmla="*/ 3941 w 9128"/>
              <a:gd name="connsiteY11" fmla="*/ 6640 h 10000"/>
              <a:gd name="connsiteX12" fmla="*/ 3499 w 9128"/>
              <a:gd name="connsiteY12" fmla="*/ 5528 h 10000"/>
              <a:gd name="connsiteX13" fmla="*/ 3057 w 9128"/>
              <a:gd name="connsiteY13" fmla="*/ 4410 h 10000"/>
              <a:gd name="connsiteX14" fmla="*/ 1743 w 9128"/>
              <a:gd name="connsiteY14" fmla="*/ 3357 h 10000"/>
              <a:gd name="connsiteX15" fmla="*/ 879 w 9128"/>
              <a:gd name="connsiteY15" fmla="*/ 1677 h 10000"/>
              <a:gd name="connsiteX16" fmla="*/ 444 w 9128"/>
              <a:gd name="connsiteY16" fmla="*/ 1129 h 10000"/>
              <a:gd name="connsiteX17" fmla="*/ 0 w 9128"/>
              <a:gd name="connsiteY17" fmla="*/ 563 h 10000"/>
              <a:gd name="connsiteX18" fmla="*/ 0 w 9128"/>
              <a:gd name="connsiteY18" fmla="*/ 0 h 10000"/>
              <a:gd name="connsiteX19" fmla="*/ 0 w 9128"/>
              <a:gd name="connsiteY19" fmla="*/ 0 h 10000"/>
              <a:gd name="connsiteX20" fmla="*/ 879 w 9128"/>
              <a:gd name="connsiteY20" fmla="*/ 0 h 10000"/>
              <a:gd name="connsiteX21" fmla="*/ 1314 w 9128"/>
              <a:gd name="connsiteY21" fmla="*/ 563 h 10000"/>
              <a:gd name="connsiteX22" fmla="*/ 2626 w 9128"/>
              <a:gd name="connsiteY22" fmla="*/ 563 h 10000"/>
              <a:gd name="connsiteX23" fmla="*/ 3499 w 9128"/>
              <a:gd name="connsiteY23" fmla="*/ 1129 h 10000"/>
              <a:gd name="connsiteX24" fmla="*/ 4372 w 9128"/>
              <a:gd name="connsiteY24" fmla="*/ 1129 h 10000"/>
              <a:gd name="connsiteX25" fmla="*/ 5247 w 9128"/>
              <a:gd name="connsiteY25" fmla="*/ 1129 h 10000"/>
              <a:gd name="connsiteX26" fmla="*/ 5685 w 9128"/>
              <a:gd name="connsiteY26" fmla="*/ 563 h 10000"/>
              <a:gd name="connsiteX27" fmla="*/ 6124 w 9128"/>
              <a:gd name="connsiteY27" fmla="*/ 563 h 10000"/>
              <a:gd name="connsiteX28" fmla="*/ 6124 w 9128"/>
              <a:gd name="connsiteY28" fmla="*/ 0 h 10000"/>
              <a:gd name="connsiteX29" fmla="*/ 9128 w 9128"/>
              <a:gd name="connsiteY29" fmla="*/ 2788 h 10000"/>
              <a:gd name="connsiteX30" fmla="*/ 8684 w 9128"/>
              <a:gd name="connsiteY30" fmla="*/ 4410 h 10000"/>
              <a:gd name="connsiteX31" fmla="*/ 7868 w 9128"/>
              <a:gd name="connsiteY31" fmla="*/ 6081 h 10000"/>
              <a:gd name="connsiteX32" fmla="*/ 7868 w 9128"/>
              <a:gd name="connsiteY32" fmla="*/ 6081 h 10000"/>
              <a:gd name="connsiteX0" fmla="*/ 8620 w 9514"/>
              <a:gd name="connsiteY0" fmla="*/ 6081 h 10000"/>
              <a:gd name="connsiteX1" fmla="*/ 8142 w 9514"/>
              <a:gd name="connsiteY1" fmla="*/ 7202 h 10000"/>
              <a:gd name="connsiteX2" fmla="*/ 7661 w 9514"/>
              <a:gd name="connsiteY2" fmla="*/ 8314 h 10000"/>
              <a:gd name="connsiteX3" fmla="*/ 7183 w 9514"/>
              <a:gd name="connsiteY3" fmla="*/ 8886 h 10000"/>
              <a:gd name="connsiteX4" fmla="*/ 6709 w 9514"/>
              <a:gd name="connsiteY4" fmla="*/ 9441 h 10000"/>
              <a:gd name="connsiteX5" fmla="*/ 5748 w 9514"/>
              <a:gd name="connsiteY5" fmla="*/ 10000 h 10000"/>
              <a:gd name="connsiteX6" fmla="*/ 4790 w 9514"/>
              <a:gd name="connsiteY6" fmla="*/ 10000 h 10000"/>
              <a:gd name="connsiteX7" fmla="*/ 4317 w 9514"/>
              <a:gd name="connsiteY7" fmla="*/ 9441 h 10000"/>
              <a:gd name="connsiteX8" fmla="*/ 4317 w 9514"/>
              <a:gd name="connsiteY8" fmla="*/ 9441 h 10000"/>
              <a:gd name="connsiteX9" fmla="*/ 4317 w 9514"/>
              <a:gd name="connsiteY9" fmla="*/ 8314 h 10000"/>
              <a:gd name="connsiteX10" fmla="*/ 4317 w 9514"/>
              <a:gd name="connsiteY10" fmla="*/ 7760 h 10000"/>
              <a:gd name="connsiteX11" fmla="*/ 4317 w 9514"/>
              <a:gd name="connsiteY11" fmla="*/ 6640 h 10000"/>
              <a:gd name="connsiteX12" fmla="*/ 3833 w 9514"/>
              <a:gd name="connsiteY12" fmla="*/ 5528 h 10000"/>
              <a:gd name="connsiteX13" fmla="*/ 3349 w 9514"/>
              <a:gd name="connsiteY13" fmla="*/ 4410 h 10000"/>
              <a:gd name="connsiteX14" fmla="*/ 1910 w 9514"/>
              <a:gd name="connsiteY14" fmla="*/ 3357 h 10000"/>
              <a:gd name="connsiteX15" fmla="*/ 963 w 9514"/>
              <a:gd name="connsiteY15" fmla="*/ 1677 h 10000"/>
              <a:gd name="connsiteX16" fmla="*/ 486 w 9514"/>
              <a:gd name="connsiteY16" fmla="*/ 1129 h 10000"/>
              <a:gd name="connsiteX17" fmla="*/ 0 w 9514"/>
              <a:gd name="connsiteY17" fmla="*/ 563 h 10000"/>
              <a:gd name="connsiteX18" fmla="*/ 0 w 9514"/>
              <a:gd name="connsiteY18" fmla="*/ 0 h 10000"/>
              <a:gd name="connsiteX19" fmla="*/ 0 w 9514"/>
              <a:gd name="connsiteY19" fmla="*/ 0 h 10000"/>
              <a:gd name="connsiteX20" fmla="*/ 963 w 9514"/>
              <a:gd name="connsiteY20" fmla="*/ 0 h 10000"/>
              <a:gd name="connsiteX21" fmla="*/ 1440 w 9514"/>
              <a:gd name="connsiteY21" fmla="*/ 563 h 10000"/>
              <a:gd name="connsiteX22" fmla="*/ 2877 w 9514"/>
              <a:gd name="connsiteY22" fmla="*/ 563 h 10000"/>
              <a:gd name="connsiteX23" fmla="*/ 3833 w 9514"/>
              <a:gd name="connsiteY23" fmla="*/ 1129 h 10000"/>
              <a:gd name="connsiteX24" fmla="*/ 4790 w 9514"/>
              <a:gd name="connsiteY24" fmla="*/ 1129 h 10000"/>
              <a:gd name="connsiteX25" fmla="*/ 5748 w 9514"/>
              <a:gd name="connsiteY25" fmla="*/ 1129 h 10000"/>
              <a:gd name="connsiteX26" fmla="*/ 6228 w 9514"/>
              <a:gd name="connsiteY26" fmla="*/ 563 h 10000"/>
              <a:gd name="connsiteX27" fmla="*/ 6709 w 9514"/>
              <a:gd name="connsiteY27" fmla="*/ 563 h 10000"/>
              <a:gd name="connsiteX28" fmla="*/ 6709 w 9514"/>
              <a:gd name="connsiteY28" fmla="*/ 0 h 10000"/>
              <a:gd name="connsiteX29" fmla="*/ 9514 w 9514"/>
              <a:gd name="connsiteY29" fmla="*/ 4410 h 10000"/>
              <a:gd name="connsiteX30" fmla="*/ 8620 w 9514"/>
              <a:gd name="connsiteY30" fmla="*/ 6081 h 10000"/>
              <a:gd name="connsiteX31" fmla="*/ 8620 w 9514"/>
              <a:gd name="connsiteY31" fmla="*/ 6081 h 10000"/>
              <a:gd name="connsiteX0" fmla="*/ 9060 w 9060"/>
              <a:gd name="connsiteY0" fmla="*/ 6081 h 10000"/>
              <a:gd name="connsiteX1" fmla="*/ 8558 w 9060"/>
              <a:gd name="connsiteY1" fmla="*/ 7202 h 10000"/>
              <a:gd name="connsiteX2" fmla="*/ 8052 w 9060"/>
              <a:gd name="connsiteY2" fmla="*/ 8314 h 10000"/>
              <a:gd name="connsiteX3" fmla="*/ 7550 w 9060"/>
              <a:gd name="connsiteY3" fmla="*/ 8886 h 10000"/>
              <a:gd name="connsiteX4" fmla="*/ 7052 w 9060"/>
              <a:gd name="connsiteY4" fmla="*/ 9441 h 10000"/>
              <a:gd name="connsiteX5" fmla="*/ 6042 w 9060"/>
              <a:gd name="connsiteY5" fmla="*/ 10000 h 10000"/>
              <a:gd name="connsiteX6" fmla="*/ 5035 w 9060"/>
              <a:gd name="connsiteY6" fmla="*/ 10000 h 10000"/>
              <a:gd name="connsiteX7" fmla="*/ 4538 w 9060"/>
              <a:gd name="connsiteY7" fmla="*/ 9441 h 10000"/>
              <a:gd name="connsiteX8" fmla="*/ 4538 w 9060"/>
              <a:gd name="connsiteY8" fmla="*/ 9441 h 10000"/>
              <a:gd name="connsiteX9" fmla="*/ 4538 w 9060"/>
              <a:gd name="connsiteY9" fmla="*/ 8314 h 10000"/>
              <a:gd name="connsiteX10" fmla="*/ 4538 w 9060"/>
              <a:gd name="connsiteY10" fmla="*/ 7760 h 10000"/>
              <a:gd name="connsiteX11" fmla="*/ 4538 w 9060"/>
              <a:gd name="connsiteY11" fmla="*/ 6640 h 10000"/>
              <a:gd name="connsiteX12" fmla="*/ 4029 w 9060"/>
              <a:gd name="connsiteY12" fmla="*/ 5528 h 10000"/>
              <a:gd name="connsiteX13" fmla="*/ 3520 w 9060"/>
              <a:gd name="connsiteY13" fmla="*/ 4410 h 10000"/>
              <a:gd name="connsiteX14" fmla="*/ 2008 w 9060"/>
              <a:gd name="connsiteY14" fmla="*/ 3357 h 10000"/>
              <a:gd name="connsiteX15" fmla="*/ 1012 w 9060"/>
              <a:gd name="connsiteY15" fmla="*/ 1677 h 10000"/>
              <a:gd name="connsiteX16" fmla="*/ 511 w 9060"/>
              <a:gd name="connsiteY16" fmla="*/ 1129 h 10000"/>
              <a:gd name="connsiteX17" fmla="*/ 0 w 9060"/>
              <a:gd name="connsiteY17" fmla="*/ 563 h 10000"/>
              <a:gd name="connsiteX18" fmla="*/ 0 w 9060"/>
              <a:gd name="connsiteY18" fmla="*/ 0 h 10000"/>
              <a:gd name="connsiteX19" fmla="*/ 0 w 9060"/>
              <a:gd name="connsiteY19" fmla="*/ 0 h 10000"/>
              <a:gd name="connsiteX20" fmla="*/ 1012 w 9060"/>
              <a:gd name="connsiteY20" fmla="*/ 0 h 10000"/>
              <a:gd name="connsiteX21" fmla="*/ 1514 w 9060"/>
              <a:gd name="connsiteY21" fmla="*/ 563 h 10000"/>
              <a:gd name="connsiteX22" fmla="*/ 3024 w 9060"/>
              <a:gd name="connsiteY22" fmla="*/ 563 h 10000"/>
              <a:gd name="connsiteX23" fmla="*/ 4029 w 9060"/>
              <a:gd name="connsiteY23" fmla="*/ 1129 h 10000"/>
              <a:gd name="connsiteX24" fmla="*/ 5035 w 9060"/>
              <a:gd name="connsiteY24" fmla="*/ 1129 h 10000"/>
              <a:gd name="connsiteX25" fmla="*/ 6042 w 9060"/>
              <a:gd name="connsiteY25" fmla="*/ 1129 h 10000"/>
              <a:gd name="connsiteX26" fmla="*/ 6546 w 9060"/>
              <a:gd name="connsiteY26" fmla="*/ 563 h 10000"/>
              <a:gd name="connsiteX27" fmla="*/ 7052 w 9060"/>
              <a:gd name="connsiteY27" fmla="*/ 563 h 10000"/>
              <a:gd name="connsiteX28" fmla="*/ 7052 w 9060"/>
              <a:gd name="connsiteY28" fmla="*/ 0 h 10000"/>
              <a:gd name="connsiteX29" fmla="*/ 9060 w 9060"/>
              <a:gd name="connsiteY29" fmla="*/ 6081 h 10000"/>
              <a:gd name="connsiteX30" fmla="*/ 9060 w 9060"/>
              <a:gd name="connsiteY30" fmla="*/ 6081 h 10000"/>
              <a:gd name="connsiteX0" fmla="*/ 10000 w 10000"/>
              <a:gd name="connsiteY0" fmla="*/ 6081 h 10000"/>
              <a:gd name="connsiteX1" fmla="*/ 9446 w 10000"/>
              <a:gd name="connsiteY1" fmla="*/ 7202 h 10000"/>
              <a:gd name="connsiteX2" fmla="*/ 8887 w 10000"/>
              <a:gd name="connsiteY2" fmla="*/ 8314 h 10000"/>
              <a:gd name="connsiteX3" fmla="*/ 8333 w 10000"/>
              <a:gd name="connsiteY3" fmla="*/ 8886 h 10000"/>
              <a:gd name="connsiteX4" fmla="*/ 7784 w 10000"/>
              <a:gd name="connsiteY4" fmla="*/ 9441 h 10000"/>
              <a:gd name="connsiteX5" fmla="*/ 6669 w 10000"/>
              <a:gd name="connsiteY5" fmla="*/ 10000 h 10000"/>
              <a:gd name="connsiteX6" fmla="*/ 5557 w 10000"/>
              <a:gd name="connsiteY6" fmla="*/ 10000 h 10000"/>
              <a:gd name="connsiteX7" fmla="*/ 5009 w 10000"/>
              <a:gd name="connsiteY7" fmla="*/ 9441 h 10000"/>
              <a:gd name="connsiteX8" fmla="*/ 5009 w 10000"/>
              <a:gd name="connsiteY8" fmla="*/ 9441 h 10000"/>
              <a:gd name="connsiteX9" fmla="*/ 5009 w 10000"/>
              <a:gd name="connsiteY9" fmla="*/ 8314 h 10000"/>
              <a:gd name="connsiteX10" fmla="*/ 5009 w 10000"/>
              <a:gd name="connsiteY10" fmla="*/ 7760 h 10000"/>
              <a:gd name="connsiteX11" fmla="*/ 5009 w 10000"/>
              <a:gd name="connsiteY11" fmla="*/ 6640 h 10000"/>
              <a:gd name="connsiteX12" fmla="*/ 4447 w 10000"/>
              <a:gd name="connsiteY12" fmla="*/ 5528 h 10000"/>
              <a:gd name="connsiteX13" fmla="*/ 3885 w 10000"/>
              <a:gd name="connsiteY13" fmla="*/ 4410 h 10000"/>
              <a:gd name="connsiteX14" fmla="*/ 2216 w 10000"/>
              <a:gd name="connsiteY14" fmla="*/ 3357 h 10000"/>
              <a:gd name="connsiteX15" fmla="*/ 1117 w 10000"/>
              <a:gd name="connsiteY15" fmla="*/ 1677 h 10000"/>
              <a:gd name="connsiteX16" fmla="*/ 564 w 10000"/>
              <a:gd name="connsiteY16" fmla="*/ 1129 h 10000"/>
              <a:gd name="connsiteX17" fmla="*/ 0 w 10000"/>
              <a:gd name="connsiteY17" fmla="*/ 563 h 10000"/>
              <a:gd name="connsiteX18" fmla="*/ 0 w 10000"/>
              <a:gd name="connsiteY18" fmla="*/ 0 h 10000"/>
              <a:gd name="connsiteX19" fmla="*/ 0 w 10000"/>
              <a:gd name="connsiteY19" fmla="*/ 0 h 10000"/>
              <a:gd name="connsiteX20" fmla="*/ 1117 w 10000"/>
              <a:gd name="connsiteY20" fmla="*/ 0 h 10000"/>
              <a:gd name="connsiteX21" fmla="*/ 1671 w 10000"/>
              <a:gd name="connsiteY21" fmla="*/ 563 h 10000"/>
              <a:gd name="connsiteX22" fmla="*/ 3338 w 10000"/>
              <a:gd name="connsiteY22" fmla="*/ 563 h 10000"/>
              <a:gd name="connsiteX23" fmla="*/ 4447 w 10000"/>
              <a:gd name="connsiteY23" fmla="*/ 1129 h 10000"/>
              <a:gd name="connsiteX24" fmla="*/ 5557 w 10000"/>
              <a:gd name="connsiteY24" fmla="*/ 1129 h 10000"/>
              <a:gd name="connsiteX25" fmla="*/ 6669 w 10000"/>
              <a:gd name="connsiteY25" fmla="*/ 1129 h 10000"/>
              <a:gd name="connsiteX26" fmla="*/ 7225 w 10000"/>
              <a:gd name="connsiteY26" fmla="*/ 563 h 10000"/>
              <a:gd name="connsiteX27" fmla="*/ 7784 w 10000"/>
              <a:gd name="connsiteY27" fmla="*/ 563 h 10000"/>
              <a:gd name="connsiteX28" fmla="*/ 10000 w 10000"/>
              <a:gd name="connsiteY28" fmla="*/ 6081 h 10000"/>
              <a:gd name="connsiteX29" fmla="*/ 10000 w 10000"/>
              <a:gd name="connsiteY29" fmla="*/ 6081 h 10000"/>
              <a:gd name="connsiteX0" fmla="*/ 10000 w 10000"/>
              <a:gd name="connsiteY0" fmla="*/ 6081 h 10000"/>
              <a:gd name="connsiteX1" fmla="*/ 9446 w 10000"/>
              <a:gd name="connsiteY1" fmla="*/ 7202 h 10000"/>
              <a:gd name="connsiteX2" fmla="*/ 8887 w 10000"/>
              <a:gd name="connsiteY2" fmla="*/ 8314 h 10000"/>
              <a:gd name="connsiteX3" fmla="*/ 8333 w 10000"/>
              <a:gd name="connsiteY3" fmla="*/ 8886 h 10000"/>
              <a:gd name="connsiteX4" fmla="*/ 7784 w 10000"/>
              <a:gd name="connsiteY4" fmla="*/ 9441 h 10000"/>
              <a:gd name="connsiteX5" fmla="*/ 6669 w 10000"/>
              <a:gd name="connsiteY5" fmla="*/ 10000 h 10000"/>
              <a:gd name="connsiteX6" fmla="*/ 5557 w 10000"/>
              <a:gd name="connsiteY6" fmla="*/ 10000 h 10000"/>
              <a:gd name="connsiteX7" fmla="*/ 5009 w 10000"/>
              <a:gd name="connsiteY7" fmla="*/ 9441 h 10000"/>
              <a:gd name="connsiteX8" fmla="*/ 5009 w 10000"/>
              <a:gd name="connsiteY8" fmla="*/ 9441 h 10000"/>
              <a:gd name="connsiteX9" fmla="*/ 5009 w 10000"/>
              <a:gd name="connsiteY9" fmla="*/ 8314 h 10000"/>
              <a:gd name="connsiteX10" fmla="*/ 5009 w 10000"/>
              <a:gd name="connsiteY10" fmla="*/ 7760 h 10000"/>
              <a:gd name="connsiteX11" fmla="*/ 5009 w 10000"/>
              <a:gd name="connsiteY11" fmla="*/ 6640 h 10000"/>
              <a:gd name="connsiteX12" fmla="*/ 4447 w 10000"/>
              <a:gd name="connsiteY12" fmla="*/ 5528 h 10000"/>
              <a:gd name="connsiteX13" fmla="*/ 3885 w 10000"/>
              <a:gd name="connsiteY13" fmla="*/ 4410 h 10000"/>
              <a:gd name="connsiteX14" fmla="*/ 2216 w 10000"/>
              <a:gd name="connsiteY14" fmla="*/ 3357 h 10000"/>
              <a:gd name="connsiteX15" fmla="*/ 1117 w 10000"/>
              <a:gd name="connsiteY15" fmla="*/ 1677 h 10000"/>
              <a:gd name="connsiteX16" fmla="*/ 564 w 10000"/>
              <a:gd name="connsiteY16" fmla="*/ 1129 h 10000"/>
              <a:gd name="connsiteX17" fmla="*/ 0 w 10000"/>
              <a:gd name="connsiteY17" fmla="*/ 563 h 10000"/>
              <a:gd name="connsiteX18" fmla="*/ 0 w 10000"/>
              <a:gd name="connsiteY18" fmla="*/ 0 h 10000"/>
              <a:gd name="connsiteX19" fmla="*/ 0 w 10000"/>
              <a:gd name="connsiteY19" fmla="*/ 0 h 10000"/>
              <a:gd name="connsiteX20" fmla="*/ 1117 w 10000"/>
              <a:gd name="connsiteY20" fmla="*/ 0 h 10000"/>
              <a:gd name="connsiteX21" fmla="*/ 1671 w 10000"/>
              <a:gd name="connsiteY21" fmla="*/ 563 h 10000"/>
              <a:gd name="connsiteX22" fmla="*/ 3338 w 10000"/>
              <a:gd name="connsiteY22" fmla="*/ 563 h 10000"/>
              <a:gd name="connsiteX23" fmla="*/ 4447 w 10000"/>
              <a:gd name="connsiteY23" fmla="*/ 1129 h 10000"/>
              <a:gd name="connsiteX24" fmla="*/ 5557 w 10000"/>
              <a:gd name="connsiteY24" fmla="*/ 1129 h 10000"/>
              <a:gd name="connsiteX25" fmla="*/ 6669 w 10000"/>
              <a:gd name="connsiteY25" fmla="*/ 1129 h 10000"/>
              <a:gd name="connsiteX26" fmla="*/ 7225 w 10000"/>
              <a:gd name="connsiteY26" fmla="*/ 563 h 10000"/>
              <a:gd name="connsiteX27" fmla="*/ 10000 w 10000"/>
              <a:gd name="connsiteY27" fmla="*/ 6081 h 10000"/>
              <a:gd name="connsiteX28" fmla="*/ 10000 w 10000"/>
              <a:gd name="connsiteY28" fmla="*/ 6081 h 10000"/>
              <a:gd name="connsiteX0" fmla="*/ 10000 w 10000"/>
              <a:gd name="connsiteY0" fmla="*/ 6081 h 10000"/>
              <a:gd name="connsiteX1" fmla="*/ 9446 w 10000"/>
              <a:gd name="connsiteY1" fmla="*/ 7202 h 10000"/>
              <a:gd name="connsiteX2" fmla="*/ 8887 w 10000"/>
              <a:gd name="connsiteY2" fmla="*/ 8314 h 10000"/>
              <a:gd name="connsiteX3" fmla="*/ 8333 w 10000"/>
              <a:gd name="connsiteY3" fmla="*/ 8886 h 10000"/>
              <a:gd name="connsiteX4" fmla="*/ 7784 w 10000"/>
              <a:gd name="connsiteY4" fmla="*/ 9441 h 10000"/>
              <a:gd name="connsiteX5" fmla="*/ 6669 w 10000"/>
              <a:gd name="connsiteY5" fmla="*/ 10000 h 10000"/>
              <a:gd name="connsiteX6" fmla="*/ 5557 w 10000"/>
              <a:gd name="connsiteY6" fmla="*/ 10000 h 10000"/>
              <a:gd name="connsiteX7" fmla="*/ 5009 w 10000"/>
              <a:gd name="connsiteY7" fmla="*/ 9441 h 10000"/>
              <a:gd name="connsiteX8" fmla="*/ 5009 w 10000"/>
              <a:gd name="connsiteY8" fmla="*/ 9441 h 10000"/>
              <a:gd name="connsiteX9" fmla="*/ 5009 w 10000"/>
              <a:gd name="connsiteY9" fmla="*/ 8314 h 10000"/>
              <a:gd name="connsiteX10" fmla="*/ 5009 w 10000"/>
              <a:gd name="connsiteY10" fmla="*/ 7760 h 10000"/>
              <a:gd name="connsiteX11" fmla="*/ 5009 w 10000"/>
              <a:gd name="connsiteY11" fmla="*/ 6640 h 10000"/>
              <a:gd name="connsiteX12" fmla="*/ 4447 w 10000"/>
              <a:gd name="connsiteY12" fmla="*/ 5528 h 10000"/>
              <a:gd name="connsiteX13" fmla="*/ 3885 w 10000"/>
              <a:gd name="connsiteY13" fmla="*/ 4410 h 10000"/>
              <a:gd name="connsiteX14" fmla="*/ 2216 w 10000"/>
              <a:gd name="connsiteY14" fmla="*/ 3357 h 10000"/>
              <a:gd name="connsiteX15" fmla="*/ 1117 w 10000"/>
              <a:gd name="connsiteY15" fmla="*/ 1677 h 10000"/>
              <a:gd name="connsiteX16" fmla="*/ 564 w 10000"/>
              <a:gd name="connsiteY16" fmla="*/ 1129 h 10000"/>
              <a:gd name="connsiteX17" fmla="*/ 0 w 10000"/>
              <a:gd name="connsiteY17" fmla="*/ 563 h 10000"/>
              <a:gd name="connsiteX18" fmla="*/ 0 w 10000"/>
              <a:gd name="connsiteY18" fmla="*/ 0 h 10000"/>
              <a:gd name="connsiteX19" fmla="*/ 0 w 10000"/>
              <a:gd name="connsiteY19" fmla="*/ 0 h 10000"/>
              <a:gd name="connsiteX20" fmla="*/ 1117 w 10000"/>
              <a:gd name="connsiteY20" fmla="*/ 0 h 10000"/>
              <a:gd name="connsiteX21" fmla="*/ 1671 w 10000"/>
              <a:gd name="connsiteY21" fmla="*/ 563 h 10000"/>
              <a:gd name="connsiteX22" fmla="*/ 3338 w 10000"/>
              <a:gd name="connsiteY22" fmla="*/ 563 h 10000"/>
              <a:gd name="connsiteX23" fmla="*/ 4447 w 10000"/>
              <a:gd name="connsiteY23" fmla="*/ 1129 h 10000"/>
              <a:gd name="connsiteX24" fmla="*/ 5557 w 10000"/>
              <a:gd name="connsiteY24" fmla="*/ 1129 h 10000"/>
              <a:gd name="connsiteX25" fmla="*/ 6669 w 10000"/>
              <a:gd name="connsiteY25" fmla="*/ 1129 h 10000"/>
              <a:gd name="connsiteX26" fmla="*/ 10000 w 10000"/>
              <a:gd name="connsiteY26" fmla="*/ 6081 h 10000"/>
              <a:gd name="connsiteX27" fmla="*/ 10000 w 10000"/>
              <a:gd name="connsiteY27" fmla="*/ 6081 h 10000"/>
              <a:gd name="connsiteX0" fmla="*/ 10000 w 10000"/>
              <a:gd name="connsiteY0" fmla="*/ 6081 h 10000"/>
              <a:gd name="connsiteX1" fmla="*/ 9446 w 10000"/>
              <a:gd name="connsiteY1" fmla="*/ 7202 h 10000"/>
              <a:gd name="connsiteX2" fmla="*/ 8887 w 10000"/>
              <a:gd name="connsiteY2" fmla="*/ 8314 h 10000"/>
              <a:gd name="connsiteX3" fmla="*/ 8333 w 10000"/>
              <a:gd name="connsiteY3" fmla="*/ 8886 h 10000"/>
              <a:gd name="connsiteX4" fmla="*/ 7784 w 10000"/>
              <a:gd name="connsiteY4" fmla="*/ 9441 h 10000"/>
              <a:gd name="connsiteX5" fmla="*/ 6669 w 10000"/>
              <a:gd name="connsiteY5" fmla="*/ 10000 h 10000"/>
              <a:gd name="connsiteX6" fmla="*/ 5557 w 10000"/>
              <a:gd name="connsiteY6" fmla="*/ 10000 h 10000"/>
              <a:gd name="connsiteX7" fmla="*/ 5009 w 10000"/>
              <a:gd name="connsiteY7" fmla="*/ 9441 h 10000"/>
              <a:gd name="connsiteX8" fmla="*/ 5009 w 10000"/>
              <a:gd name="connsiteY8" fmla="*/ 9441 h 10000"/>
              <a:gd name="connsiteX9" fmla="*/ 5009 w 10000"/>
              <a:gd name="connsiteY9" fmla="*/ 8314 h 10000"/>
              <a:gd name="connsiteX10" fmla="*/ 5009 w 10000"/>
              <a:gd name="connsiteY10" fmla="*/ 7760 h 10000"/>
              <a:gd name="connsiteX11" fmla="*/ 5009 w 10000"/>
              <a:gd name="connsiteY11" fmla="*/ 6640 h 10000"/>
              <a:gd name="connsiteX12" fmla="*/ 4447 w 10000"/>
              <a:gd name="connsiteY12" fmla="*/ 5528 h 10000"/>
              <a:gd name="connsiteX13" fmla="*/ 3885 w 10000"/>
              <a:gd name="connsiteY13" fmla="*/ 4410 h 10000"/>
              <a:gd name="connsiteX14" fmla="*/ 2216 w 10000"/>
              <a:gd name="connsiteY14" fmla="*/ 3357 h 10000"/>
              <a:gd name="connsiteX15" fmla="*/ 1117 w 10000"/>
              <a:gd name="connsiteY15" fmla="*/ 1677 h 10000"/>
              <a:gd name="connsiteX16" fmla="*/ 564 w 10000"/>
              <a:gd name="connsiteY16" fmla="*/ 1129 h 10000"/>
              <a:gd name="connsiteX17" fmla="*/ 0 w 10000"/>
              <a:gd name="connsiteY17" fmla="*/ 563 h 10000"/>
              <a:gd name="connsiteX18" fmla="*/ 0 w 10000"/>
              <a:gd name="connsiteY18" fmla="*/ 0 h 10000"/>
              <a:gd name="connsiteX19" fmla="*/ 0 w 10000"/>
              <a:gd name="connsiteY19" fmla="*/ 0 h 10000"/>
              <a:gd name="connsiteX20" fmla="*/ 1117 w 10000"/>
              <a:gd name="connsiteY20" fmla="*/ 0 h 10000"/>
              <a:gd name="connsiteX21" fmla="*/ 1671 w 10000"/>
              <a:gd name="connsiteY21" fmla="*/ 563 h 10000"/>
              <a:gd name="connsiteX22" fmla="*/ 3338 w 10000"/>
              <a:gd name="connsiteY22" fmla="*/ 563 h 10000"/>
              <a:gd name="connsiteX23" fmla="*/ 4447 w 10000"/>
              <a:gd name="connsiteY23" fmla="*/ 1129 h 10000"/>
              <a:gd name="connsiteX24" fmla="*/ 5557 w 10000"/>
              <a:gd name="connsiteY24" fmla="*/ 1129 h 10000"/>
              <a:gd name="connsiteX25" fmla="*/ 6669 w 10000"/>
              <a:gd name="connsiteY25" fmla="*/ 1129 h 10000"/>
              <a:gd name="connsiteX26" fmla="*/ 10000 w 10000"/>
              <a:gd name="connsiteY26" fmla="*/ 6081 h 10000"/>
              <a:gd name="connsiteX0" fmla="*/ 10000 w 10000"/>
              <a:gd name="connsiteY0" fmla="*/ 6081 h 10000"/>
              <a:gd name="connsiteX1" fmla="*/ 9446 w 10000"/>
              <a:gd name="connsiteY1" fmla="*/ 7202 h 10000"/>
              <a:gd name="connsiteX2" fmla="*/ 8887 w 10000"/>
              <a:gd name="connsiteY2" fmla="*/ 8314 h 10000"/>
              <a:gd name="connsiteX3" fmla="*/ 8333 w 10000"/>
              <a:gd name="connsiteY3" fmla="*/ 8886 h 10000"/>
              <a:gd name="connsiteX4" fmla="*/ 7784 w 10000"/>
              <a:gd name="connsiteY4" fmla="*/ 9441 h 10000"/>
              <a:gd name="connsiteX5" fmla="*/ 6669 w 10000"/>
              <a:gd name="connsiteY5" fmla="*/ 10000 h 10000"/>
              <a:gd name="connsiteX6" fmla="*/ 5557 w 10000"/>
              <a:gd name="connsiteY6" fmla="*/ 10000 h 10000"/>
              <a:gd name="connsiteX7" fmla="*/ 5009 w 10000"/>
              <a:gd name="connsiteY7" fmla="*/ 9441 h 10000"/>
              <a:gd name="connsiteX8" fmla="*/ 5009 w 10000"/>
              <a:gd name="connsiteY8" fmla="*/ 9441 h 10000"/>
              <a:gd name="connsiteX9" fmla="*/ 5009 w 10000"/>
              <a:gd name="connsiteY9" fmla="*/ 8314 h 10000"/>
              <a:gd name="connsiteX10" fmla="*/ 5009 w 10000"/>
              <a:gd name="connsiteY10" fmla="*/ 7760 h 10000"/>
              <a:gd name="connsiteX11" fmla="*/ 5009 w 10000"/>
              <a:gd name="connsiteY11" fmla="*/ 6640 h 10000"/>
              <a:gd name="connsiteX12" fmla="*/ 4447 w 10000"/>
              <a:gd name="connsiteY12" fmla="*/ 5528 h 10000"/>
              <a:gd name="connsiteX13" fmla="*/ 3885 w 10000"/>
              <a:gd name="connsiteY13" fmla="*/ 4410 h 10000"/>
              <a:gd name="connsiteX14" fmla="*/ 2216 w 10000"/>
              <a:gd name="connsiteY14" fmla="*/ 3357 h 10000"/>
              <a:gd name="connsiteX15" fmla="*/ 1117 w 10000"/>
              <a:gd name="connsiteY15" fmla="*/ 1677 h 10000"/>
              <a:gd name="connsiteX16" fmla="*/ 564 w 10000"/>
              <a:gd name="connsiteY16" fmla="*/ 1129 h 10000"/>
              <a:gd name="connsiteX17" fmla="*/ 0 w 10000"/>
              <a:gd name="connsiteY17" fmla="*/ 563 h 10000"/>
              <a:gd name="connsiteX18" fmla="*/ 0 w 10000"/>
              <a:gd name="connsiteY18" fmla="*/ 0 h 10000"/>
              <a:gd name="connsiteX19" fmla="*/ 0 w 10000"/>
              <a:gd name="connsiteY19" fmla="*/ 0 h 10000"/>
              <a:gd name="connsiteX20" fmla="*/ 1117 w 10000"/>
              <a:gd name="connsiteY20" fmla="*/ 0 h 10000"/>
              <a:gd name="connsiteX21" fmla="*/ 1671 w 10000"/>
              <a:gd name="connsiteY21" fmla="*/ 563 h 10000"/>
              <a:gd name="connsiteX22" fmla="*/ 3338 w 10000"/>
              <a:gd name="connsiteY22" fmla="*/ 563 h 10000"/>
              <a:gd name="connsiteX23" fmla="*/ 4447 w 10000"/>
              <a:gd name="connsiteY23" fmla="*/ 1129 h 10000"/>
              <a:gd name="connsiteX24" fmla="*/ 5557 w 10000"/>
              <a:gd name="connsiteY24" fmla="*/ 1129 h 10000"/>
              <a:gd name="connsiteX25" fmla="*/ 6669 w 10000"/>
              <a:gd name="connsiteY25" fmla="*/ 1129 h 10000"/>
              <a:gd name="connsiteX0" fmla="*/ 10000 w 10000"/>
              <a:gd name="connsiteY0" fmla="*/ 6081 h 10000"/>
              <a:gd name="connsiteX1" fmla="*/ 8887 w 10000"/>
              <a:gd name="connsiteY1" fmla="*/ 8314 h 10000"/>
              <a:gd name="connsiteX2" fmla="*/ 8333 w 10000"/>
              <a:gd name="connsiteY2" fmla="*/ 8886 h 10000"/>
              <a:gd name="connsiteX3" fmla="*/ 7784 w 10000"/>
              <a:gd name="connsiteY3" fmla="*/ 9441 h 10000"/>
              <a:gd name="connsiteX4" fmla="*/ 6669 w 10000"/>
              <a:gd name="connsiteY4" fmla="*/ 10000 h 10000"/>
              <a:gd name="connsiteX5" fmla="*/ 5557 w 10000"/>
              <a:gd name="connsiteY5" fmla="*/ 10000 h 10000"/>
              <a:gd name="connsiteX6" fmla="*/ 5009 w 10000"/>
              <a:gd name="connsiteY6" fmla="*/ 9441 h 10000"/>
              <a:gd name="connsiteX7" fmla="*/ 5009 w 10000"/>
              <a:gd name="connsiteY7" fmla="*/ 9441 h 10000"/>
              <a:gd name="connsiteX8" fmla="*/ 5009 w 10000"/>
              <a:gd name="connsiteY8" fmla="*/ 8314 h 10000"/>
              <a:gd name="connsiteX9" fmla="*/ 5009 w 10000"/>
              <a:gd name="connsiteY9" fmla="*/ 7760 h 10000"/>
              <a:gd name="connsiteX10" fmla="*/ 5009 w 10000"/>
              <a:gd name="connsiteY10" fmla="*/ 6640 h 10000"/>
              <a:gd name="connsiteX11" fmla="*/ 4447 w 10000"/>
              <a:gd name="connsiteY11" fmla="*/ 5528 h 10000"/>
              <a:gd name="connsiteX12" fmla="*/ 3885 w 10000"/>
              <a:gd name="connsiteY12" fmla="*/ 4410 h 10000"/>
              <a:gd name="connsiteX13" fmla="*/ 2216 w 10000"/>
              <a:gd name="connsiteY13" fmla="*/ 3357 h 10000"/>
              <a:gd name="connsiteX14" fmla="*/ 1117 w 10000"/>
              <a:gd name="connsiteY14" fmla="*/ 1677 h 10000"/>
              <a:gd name="connsiteX15" fmla="*/ 564 w 10000"/>
              <a:gd name="connsiteY15" fmla="*/ 1129 h 10000"/>
              <a:gd name="connsiteX16" fmla="*/ 0 w 10000"/>
              <a:gd name="connsiteY16" fmla="*/ 563 h 10000"/>
              <a:gd name="connsiteX17" fmla="*/ 0 w 10000"/>
              <a:gd name="connsiteY17" fmla="*/ 0 h 10000"/>
              <a:gd name="connsiteX18" fmla="*/ 0 w 10000"/>
              <a:gd name="connsiteY18" fmla="*/ 0 h 10000"/>
              <a:gd name="connsiteX19" fmla="*/ 1117 w 10000"/>
              <a:gd name="connsiteY19" fmla="*/ 0 h 10000"/>
              <a:gd name="connsiteX20" fmla="*/ 1671 w 10000"/>
              <a:gd name="connsiteY20" fmla="*/ 563 h 10000"/>
              <a:gd name="connsiteX21" fmla="*/ 3338 w 10000"/>
              <a:gd name="connsiteY21" fmla="*/ 563 h 10000"/>
              <a:gd name="connsiteX22" fmla="*/ 4447 w 10000"/>
              <a:gd name="connsiteY22" fmla="*/ 1129 h 10000"/>
              <a:gd name="connsiteX23" fmla="*/ 5557 w 10000"/>
              <a:gd name="connsiteY23" fmla="*/ 1129 h 10000"/>
              <a:gd name="connsiteX24" fmla="*/ 6669 w 10000"/>
              <a:gd name="connsiteY24" fmla="*/ 1129 h 10000"/>
              <a:gd name="connsiteX0" fmla="*/ 8887 w 8887"/>
              <a:gd name="connsiteY0" fmla="*/ 8314 h 10000"/>
              <a:gd name="connsiteX1" fmla="*/ 8333 w 8887"/>
              <a:gd name="connsiteY1" fmla="*/ 8886 h 10000"/>
              <a:gd name="connsiteX2" fmla="*/ 7784 w 8887"/>
              <a:gd name="connsiteY2" fmla="*/ 9441 h 10000"/>
              <a:gd name="connsiteX3" fmla="*/ 6669 w 8887"/>
              <a:gd name="connsiteY3" fmla="*/ 10000 h 10000"/>
              <a:gd name="connsiteX4" fmla="*/ 5557 w 8887"/>
              <a:gd name="connsiteY4" fmla="*/ 10000 h 10000"/>
              <a:gd name="connsiteX5" fmla="*/ 5009 w 8887"/>
              <a:gd name="connsiteY5" fmla="*/ 9441 h 10000"/>
              <a:gd name="connsiteX6" fmla="*/ 5009 w 8887"/>
              <a:gd name="connsiteY6" fmla="*/ 9441 h 10000"/>
              <a:gd name="connsiteX7" fmla="*/ 5009 w 8887"/>
              <a:gd name="connsiteY7" fmla="*/ 8314 h 10000"/>
              <a:gd name="connsiteX8" fmla="*/ 5009 w 8887"/>
              <a:gd name="connsiteY8" fmla="*/ 7760 h 10000"/>
              <a:gd name="connsiteX9" fmla="*/ 5009 w 8887"/>
              <a:gd name="connsiteY9" fmla="*/ 6640 h 10000"/>
              <a:gd name="connsiteX10" fmla="*/ 4447 w 8887"/>
              <a:gd name="connsiteY10" fmla="*/ 5528 h 10000"/>
              <a:gd name="connsiteX11" fmla="*/ 3885 w 8887"/>
              <a:gd name="connsiteY11" fmla="*/ 4410 h 10000"/>
              <a:gd name="connsiteX12" fmla="*/ 2216 w 8887"/>
              <a:gd name="connsiteY12" fmla="*/ 3357 h 10000"/>
              <a:gd name="connsiteX13" fmla="*/ 1117 w 8887"/>
              <a:gd name="connsiteY13" fmla="*/ 1677 h 10000"/>
              <a:gd name="connsiteX14" fmla="*/ 564 w 8887"/>
              <a:gd name="connsiteY14" fmla="*/ 1129 h 10000"/>
              <a:gd name="connsiteX15" fmla="*/ 0 w 8887"/>
              <a:gd name="connsiteY15" fmla="*/ 563 h 10000"/>
              <a:gd name="connsiteX16" fmla="*/ 0 w 8887"/>
              <a:gd name="connsiteY16" fmla="*/ 0 h 10000"/>
              <a:gd name="connsiteX17" fmla="*/ 0 w 8887"/>
              <a:gd name="connsiteY17" fmla="*/ 0 h 10000"/>
              <a:gd name="connsiteX18" fmla="*/ 1117 w 8887"/>
              <a:gd name="connsiteY18" fmla="*/ 0 h 10000"/>
              <a:gd name="connsiteX19" fmla="*/ 1671 w 8887"/>
              <a:gd name="connsiteY19" fmla="*/ 563 h 10000"/>
              <a:gd name="connsiteX20" fmla="*/ 3338 w 8887"/>
              <a:gd name="connsiteY20" fmla="*/ 563 h 10000"/>
              <a:gd name="connsiteX21" fmla="*/ 4447 w 8887"/>
              <a:gd name="connsiteY21" fmla="*/ 1129 h 10000"/>
              <a:gd name="connsiteX22" fmla="*/ 5557 w 8887"/>
              <a:gd name="connsiteY22" fmla="*/ 1129 h 10000"/>
              <a:gd name="connsiteX23" fmla="*/ 6669 w 8887"/>
              <a:gd name="connsiteY23" fmla="*/ 1129 h 10000"/>
              <a:gd name="connsiteX0" fmla="*/ 10000 w 10000"/>
              <a:gd name="connsiteY0" fmla="*/ 8314 h 10000"/>
              <a:gd name="connsiteX1" fmla="*/ 8759 w 10000"/>
              <a:gd name="connsiteY1" fmla="*/ 9441 h 10000"/>
              <a:gd name="connsiteX2" fmla="*/ 7504 w 10000"/>
              <a:gd name="connsiteY2" fmla="*/ 10000 h 10000"/>
              <a:gd name="connsiteX3" fmla="*/ 6253 w 10000"/>
              <a:gd name="connsiteY3" fmla="*/ 10000 h 10000"/>
              <a:gd name="connsiteX4" fmla="*/ 5636 w 10000"/>
              <a:gd name="connsiteY4" fmla="*/ 9441 h 10000"/>
              <a:gd name="connsiteX5" fmla="*/ 5636 w 10000"/>
              <a:gd name="connsiteY5" fmla="*/ 9441 h 10000"/>
              <a:gd name="connsiteX6" fmla="*/ 5636 w 10000"/>
              <a:gd name="connsiteY6" fmla="*/ 8314 h 10000"/>
              <a:gd name="connsiteX7" fmla="*/ 5636 w 10000"/>
              <a:gd name="connsiteY7" fmla="*/ 7760 h 10000"/>
              <a:gd name="connsiteX8" fmla="*/ 5636 w 10000"/>
              <a:gd name="connsiteY8" fmla="*/ 6640 h 10000"/>
              <a:gd name="connsiteX9" fmla="*/ 5004 w 10000"/>
              <a:gd name="connsiteY9" fmla="*/ 5528 h 10000"/>
              <a:gd name="connsiteX10" fmla="*/ 4372 w 10000"/>
              <a:gd name="connsiteY10" fmla="*/ 4410 h 10000"/>
              <a:gd name="connsiteX11" fmla="*/ 2494 w 10000"/>
              <a:gd name="connsiteY11" fmla="*/ 3357 h 10000"/>
              <a:gd name="connsiteX12" fmla="*/ 1257 w 10000"/>
              <a:gd name="connsiteY12" fmla="*/ 1677 h 10000"/>
              <a:gd name="connsiteX13" fmla="*/ 635 w 10000"/>
              <a:gd name="connsiteY13" fmla="*/ 1129 h 10000"/>
              <a:gd name="connsiteX14" fmla="*/ 0 w 10000"/>
              <a:gd name="connsiteY14" fmla="*/ 563 h 10000"/>
              <a:gd name="connsiteX15" fmla="*/ 0 w 10000"/>
              <a:gd name="connsiteY15" fmla="*/ 0 h 10000"/>
              <a:gd name="connsiteX16" fmla="*/ 0 w 10000"/>
              <a:gd name="connsiteY16" fmla="*/ 0 h 10000"/>
              <a:gd name="connsiteX17" fmla="*/ 1257 w 10000"/>
              <a:gd name="connsiteY17" fmla="*/ 0 h 10000"/>
              <a:gd name="connsiteX18" fmla="*/ 1880 w 10000"/>
              <a:gd name="connsiteY18" fmla="*/ 563 h 10000"/>
              <a:gd name="connsiteX19" fmla="*/ 3756 w 10000"/>
              <a:gd name="connsiteY19" fmla="*/ 563 h 10000"/>
              <a:gd name="connsiteX20" fmla="*/ 5004 w 10000"/>
              <a:gd name="connsiteY20" fmla="*/ 1129 h 10000"/>
              <a:gd name="connsiteX21" fmla="*/ 6253 w 10000"/>
              <a:gd name="connsiteY21" fmla="*/ 1129 h 10000"/>
              <a:gd name="connsiteX22" fmla="*/ 7504 w 10000"/>
              <a:gd name="connsiteY22" fmla="*/ 1129 h 10000"/>
              <a:gd name="connsiteX0" fmla="*/ 8759 w 8759"/>
              <a:gd name="connsiteY0" fmla="*/ 9441 h 10000"/>
              <a:gd name="connsiteX1" fmla="*/ 7504 w 8759"/>
              <a:gd name="connsiteY1" fmla="*/ 10000 h 10000"/>
              <a:gd name="connsiteX2" fmla="*/ 6253 w 8759"/>
              <a:gd name="connsiteY2" fmla="*/ 10000 h 10000"/>
              <a:gd name="connsiteX3" fmla="*/ 5636 w 8759"/>
              <a:gd name="connsiteY3" fmla="*/ 9441 h 10000"/>
              <a:gd name="connsiteX4" fmla="*/ 5636 w 8759"/>
              <a:gd name="connsiteY4" fmla="*/ 9441 h 10000"/>
              <a:gd name="connsiteX5" fmla="*/ 5636 w 8759"/>
              <a:gd name="connsiteY5" fmla="*/ 8314 h 10000"/>
              <a:gd name="connsiteX6" fmla="*/ 5636 w 8759"/>
              <a:gd name="connsiteY6" fmla="*/ 7760 h 10000"/>
              <a:gd name="connsiteX7" fmla="*/ 5636 w 8759"/>
              <a:gd name="connsiteY7" fmla="*/ 6640 h 10000"/>
              <a:gd name="connsiteX8" fmla="*/ 5004 w 8759"/>
              <a:gd name="connsiteY8" fmla="*/ 5528 h 10000"/>
              <a:gd name="connsiteX9" fmla="*/ 4372 w 8759"/>
              <a:gd name="connsiteY9" fmla="*/ 4410 h 10000"/>
              <a:gd name="connsiteX10" fmla="*/ 2494 w 8759"/>
              <a:gd name="connsiteY10" fmla="*/ 3357 h 10000"/>
              <a:gd name="connsiteX11" fmla="*/ 1257 w 8759"/>
              <a:gd name="connsiteY11" fmla="*/ 1677 h 10000"/>
              <a:gd name="connsiteX12" fmla="*/ 635 w 8759"/>
              <a:gd name="connsiteY12" fmla="*/ 1129 h 10000"/>
              <a:gd name="connsiteX13" fmla="*/ 0 w 8759"/>
              <a:gd name="connsiteY13" fmla="*/ 563 h 10000"/>
              <a:gd name="connsiteX14" fmla="*/ 0 w 8759"/>
              <a:gd name="connsiteY14" fmla="*/ 0 h 10000"/>
              <a:gd name="connsiteX15" fmla="*/ 0 w 8759"/>
              <a:gd name="connsiteY15" fmla="*/ 0 h 10000"/>
              <a:gd name="connsiteX16" fmla="*/ 1257 w 8759"/>
              <a:gd name="connsiteY16" fmla="*/ 0 h 10000"/>
              <a:gd name="connsiteX17" fmla="*/ 1880 w 8759"/>
              <a:gd name="connsiteY17" fmla="*/ 563 h 10000"/>
              <a:gd name="connsiteX18" fmla="*/ 3756 w 8759"/>
              <a:gd name="connsiteY18" fmla="*/ 563 h 10000"/>
              <a:gd name="connsiteX19" fmla="*/ 5004 w 8759"/>
              <a:gd name="connsiteY19" fmla="*/ 1129 h 10000"/>
              <a:gd name="connsiteX20" fmla="*/ 6253 w 8759"/>
              <a:gd name="connsiteY20" fmla="*/ 1129 h 10000"/>
              <a:gd name="connsiteX21" fmla="*/ 7504 w 8759"/>
              <a:gd name="connsiteY21" fmla="*/ 1129 h 10000"/>
              <a:gd name="connsiteX0" fmla="*/ 8567 w 8567"/>
              <a:gd name="connsiteY0" fmla="*/ 10000 h 10000"/>
              <a:gd name="connsiteX1" fmla="*/ 7139 w 8567"/>
              <a:gd name="connsiteY1" fmla="*/ 10000 h 10000"/>
              <a:gd name="connsiteX2" fmla="*/ 6435 w 8567"/>
              <a:gd name="connsiteY2" fmla="*/ 9441 h 10000"/>
              <a:gd name="connsiteX3" fmla="*/ 6435 w 8567"/>
              <a:gd name="connsiteY3" fmla="*/ 9441 h 10000"/>
              <a:gd name="connsiteX4" fmla="*/ 6435 w 8567"/>
              <a:gd name="connsiteY4" fmla="*/ 8314 h 10000"/>
              <a:gd name="connsiteX5" fmla="*/ 6435 w 8567"/>
              <a:gd name="connsiteY5" fmla="*/ 7760 h 10000"/>
              <a:gd name="connsiteX6" fmla="*/ 6435 w 8567"/>
              <a:gd name="connsiteY6" fmla="*/ 6640 h 10000"/>
              <a:gd name="connsiteX7" fmla="*/ 5713 w 8567"/>
              <a:gd name="connsiteY7" fmla="*/ 5528 h 10000"/>
              <a:gd name="connsiteX8" fmla="*/ 4991 w 8567"/>
              <a:gd name="connsiteY8" fmla="*/ 4410 h 10000"/>
              <a:gd name="connsiteX9" fmla="*/ 2847 w 8567"/>
              <a:gd name="connsiteY9" fmla="*/ 3357 h 10000"/>
              <a:gd name="connsiteX10" fmla="*/ 1435 w 8567"/>
              <a:gd name="connsiteY10" fmla="*/ 1677 h 10000"/>
              <a:gd name="connsiteX11" fmla="*/ 725 w 8567"/>
              <a:gd name="connsiteY11" fmla="*/ 1129 h 10000"/>
              <a:gd name="connsiteX12" fmla="*/ 0 w 8567"/>
              <a:gd name="connsiteY12" fmla="*/ 563 h 10000"/>
              <a:gd name="connsiteX13" fmla="*/ 0 w 8567"/>
              <a:gd name="connsiteY13" fmla="*/ 0 h 10000"/>
              <a:gd name="connsiteX14" fmla="*/ 0 w 8567"/>
              <a:gd name="connsiteY14" fmla="*/ 0 h 10000"/>
              <a:gd name="connsiteX15" fmla="*/ 1435 w 8567"/>
              <a:gd name="connsiteY15" fmla="*/ 0 h 10000"/>
              <a:gd name="connsiteX16" fmla="*/ 2146 w 8567"/>
              <a:gd name="connsiteY16" fmla="*/ 563 h 10000"/>
              <a:gd name="connsiteX17" fmla="*/ 4288 w 8567"/>
              <a:gd name="connsiteY17" fmla="*/ 563 h 10000"/>
              <a:gd name="connsiteX18" fmla="*/ 5713 w 8567"/>
              <a:gd name="connsiteY18" fmla="*/ 1129 h 10000"/>
              <a:gd name="connsiteX19" fmla="*/ 7139 w 8567"/>
              <a:gd name="connsiteY19" fmla="*/ 1129 h 10000"/>
              <a:gd name="connsiteX20" fmla="*/ 8567 w 8567"/>
              <a:gd name="connsiteY20" fmla="*/ 1129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8567" h="10000">
                <a:moveTo>
                  <a:pt x="8567" y="10000"/>
                </a:moveTo>
                <a:lnTo>
                  <a:pt x="7139" y="10000"/>
                </a:lnTo>
                <a:lnTo>
                  <a:pt x="6435" y="9441"/>
                </a:lnTo>
                <a:lnTo>
                  <a:pt x="6435" y="9441"/>
                </a:lnTo>
                <a:lnTo>
                  <a:pt x="6435" y="8314"/>
                </a:lnTo>
                <a:lnTo>
                  <a:pt x="6435" y="7760"/>
                </a:lnTo>
                <a:lnTo>
                  <a:pt x="6435" y="6640"/>
                </a:lnTo>
                <a:cubicBezTo>
                  <a:pt x="6198" y="6267"/>
                  <a:pt x="5939" y="5898"/>
                  <a:pt x="5713" y="5528"/>
                </a:cubicBezTo>
                <a:lnTo>
                  <a:pt x="4991" y="4410"/>
                </a:lnTo>
                <a:lnTo>
                  <a:pt x="2847" y="3357"/>
                </a:lnTo>
                <a:cubicBezTo>
                  <a:pt x="2382" y="2788"/>
                  <a:pt x="1900" y="2236"/>
                  <a:pt x="1435" y="1677"/>
                </a:cubicBezTo>
                <a:lnTo>
                  <a:pt x="725" y="1129"/>
                </a:lnTo>
                <a:lnTo>
                  <a:pt x="0" y="563"/>
                </a:lnTo>
                <a:lnTo>
                  <a:pt x="0" y="0"/>
                </a:lnTo>
                <a:lnTo>
                  <a:pt x="0" y="0"/>
                </a:lnTo>
                <a:lnTo>
                  <a:pt x="1435" y="0"/>
                </a:lnTo>
                <a:cubicBezTo>
                  <a:pt x="1668" y="183"/>
                  <a:pt x="1916" y="367"/>
                  <a:pt x="2146" y="563"/>
                </a:cubicBezTo>
                <a:lnTo>
                  <a:pt x="4288" y="563"/>
                </a:lnTo>
                <a:lnTo>
                  <a:pt x="5713" y="1129"/>
                </a:lnTo>
                <a:lnTo>
                  <a:pt x="7139" y="1129"/>
                </a:lnTo>
                <a:lnTo>
                  <a:pt x="8567" y="1129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8" name="Freeform 48"/>
          <p:cNvSpPr>
            <a:spLocks/>
          </p:cNvSpPr>
          <p:nvPr/>
        </p:nvSpPr>
        <p:spPr bwMode="auto">
          <a:xfrm>
            <a:off x="10409238" y="3336925"/>
            <a:ext cx="265112" cy="846138"/>
          </a:xfrm>
          <a:custGeom>
            <a:avLst/>
            <a:gdLst>
              <a:gd name="connsiteX0" fmla="*/ 8561 w 10000"/>
              <a:gd name="connsiteY0" fmla="*/ 9023 h 10000"/>
              <a:gd name="connsiteX1" fmla="*/ 8450 w 10000"/>
              <a:gd name="connsiteY1" fmla="*/ 9302 h 10000"/>
              <a:gd name="connsiteX2" fmla="*/ 8338 w 10000"/>
              <a:gd name="connsiteY2" fmla="*/ 9581 h 10000"/>
              <a:gd name="connsiteX3" fmla="*/ 8226 w 10000"/>
              <a:gd name="connsiteY3" fmla="*/ 9721 h 10000"/>
              <a:gd name="connsiteX4" fmla="*/ 8115 w 10000"/>
              <a:gd name="connsiteY4" fmla="*/ 9860 h 10000"/>
              <a:gd name="connsiteX5" fmla="*/ 7891 w 10000"/>
              <a:gd name="connsiteY5" fmla="*/ 10000 h 10000"/>
              <a:gd name="connsiteX6" fmla="*/ 7668 w 10000"/>
              <a:gd name="connsiteY6" fmla="*/ 10000 h 10000"/>
              <a:gd name="connsiteX7" fmla="*/ 7556 w 10000"/>
              <a:gd name="connsiteY7" fmla="*/ 9860 h 10000"/>
              <a:gd name="connsiteX8" fmla="*/ 7556 w 10000"/>
              <a:gd name="connsiteY8" fmla="*/ 9860 h 10000"/>
              <a:gd name="connsiteX9" fmla="*/ 7556 w 10000"/>
              <a:gd name="connsiteY9" fmla="*/ 9581 h 10000"/>
              <a:gd name="connsiteX10" fmla="*/ 7556 w 10000"/>
              <a:gd name="connsiteY10" fmla="*/ 9442 h 10000"/>
              <a:gd name="connsiteX11" fmla="*/ 7556 w 10000"/>
              <a:gd name="connsiteY11" fmla="*/ 9162 h 10000"/>
              <a:gd name="connsiteX12" fmla="*/ 7444 w 10000"/>
              <a:gd name="connsiteY12" fmla="*/ 8883 h 10000"/>
              <a:gd name="connsiteX13" fmla="*/ 7332 w 10000"/>
              <a:gd name="connsiteY13" fmla="*/ 8604 h 10000"/>
              <a:gd name="connsiteX14" fmla="*/ 6997 w 10000"/>
              <a:gd name="connsiteY14" fmla="*/ 8342 h 10000"/>
              <a:gd name="connsiteX15" fmla="*/ 6774 w 10000"/>
              <a:gd name="connsiteY15" fmla="*/ 7923 h 10000"/>
              <a:gd name="connsiteX16" fmla="*/ 6662 w 10000"/>
              <a:gd name="connsiteY16" fmla="*/ 7784 h 10000"/>
              <a:gd name="connsiteX17" fmla="*/ 6550 w 10000"/>
              <a:gd name="connsiteY17" fmla="*/ 7644 h 10000"/>
              <a:gd name="connsiteX18" fmla="*/ 6550 w 10000"/>
              <a:gd name="connsiteY18" fmla="*/ 7504 h 10000"/>
              <a:gd name="connsiteX19" fmla="*/ 6550 w 10000"/>
              <a:gd name="connsiteY19" fmla="*/ 7504 h 10000"/>
              <a:gd name="connsiteX20" fmla="*/ 6774 w 10000"/>
              <a:gd name="connsiteY20" fmla="*/ 7504 h 10000"/>
              <a:gd name="connsiteX21" fmla="*/ 6885 w 10000"/>
              <a:gd name="connsiteY21" fmla="*/ 7644 h 10000"/>
              <a:gd name="connsiteX22" fmla="*/ 7221 w 10000"/>
              <a:gd name="connsiteY22" fmla="*/ 7644 h 10000"/>
              <a:gd name="connsiteX23" fmla="*/ 7444 w 10000"/>
              <a:gd name="connsiteY23" fmla="*/ 7784 h 10000"/>
              <a:gd name="connsiteX24" fmla="*/ 7668 w 10000"/>
              <a:gd name="connsiteY24" fmla="*/ 7784 h 10000"/>
              <a:gd name="connsiteX25" fmla="*/ 7891 w 10000"/>
              <a:gd name="connsiteY25" fmla="*/ 7784 h 10000"/>
              <a:gd name="connsiteX26" fmla="*/ 8003 w 10000"/>
              <a:gd name="connsiteY26" fmla="*/ 7644 h 10000"/>
              <a:gd name="connsiteX27" fmla="*/ 8115 w 10000"/>
              <a:gd name="connsiteY27" fmla="*/ 7644 h 10000"/>
              <a:gd name="connsiteX28" fmla="*/ 8115 w 10000"/>
              <a:gd name="connsiteY28" fmla="*/ 7504 h 10000"/>
              <a:gd name="connsiteX29" fmla="*/ 8226 w 10000"/>
              <a:gd name="connsiteY29" fmla="*/ 7365 h 10000"/>
              <a:gd name="connsiteX30" fmla="*/ 8226 w 10000"/>
              <a:gd name="connsiteY30" fmla="*/ 7086 h 10000"/>
              <a:gd name="connsiteX31" fmla="*/ 8226 w 10000"/>
              <a:gd name="connsiteY31" fmla="*/ 6946 h 10000"/>
              <a:gd name="connsiteX32" fmla="*/ 8338 w 10000"/>
              <a:gd name="connsiteY32" fmla="*/ 6527 h 10000"/>
              <a:gd name="connsiteX33" fmla="*/ 8338 w 10000"/>
              <a:gd name="connsiteY33" fmla="*/ 6248 h 10000"/>
              <a:gd name="connsiteX34" fmla="*/ 8450 w 10000"/>
              <a:gd name="connsiteY34" fmla="*/ 5969 h 10000"/>
              <a:gd name="connsiteX35" fmla="*/ 8561 w 10000"/>
              <a:gd name="connsiteY35" fmla="*/ 5131 h 10000"/>
              <a:gd name="connsiteX36" fmla="*/ 8561 w 10000"/>
              <a:gd name="connsiteY36" fmla="*/ 4450 h 10000"/>
              <a:gd name="connsiteX37" fmla="*/ 8673 w 10000"/>
              <a:gd name="connsiteY37" fmla="*/ 3613 h 10000"/>
              <a:gd name="connsiteX38" fmla="*/ 8673 w 10000"/>
              <a:gd name="connsiteY38" fmla="*/ 2914 h 10000"/>
              <a:gd name="connsiteX39" fmla="*/ 8673 w 10000"/>
              <a:gd name="connsiteY39" fmla="*/ 2635 h 10000"/>
              <a:gd name="connsiteX40" fmla="*/ 8673 w 10000"/>
              <a:gd name="connsiteY40" fmla="*/ 2216 h 10000"/>
              <a:gd name="connsiteX41" fmla="*/ 8673 w 10000"/>
              <a:gd name="connsiteY41" fmla="*/ 1937 h 10000"/>
              <a:gd name="connsiteX42" fmla="*/ 8561 w 10000"/>
              <a:gd name="connsiteY42" fmla="*/ 1798 h 10000"/>
              <a:gd name="connsiteX43" fmla="*/ 8561 w 10000"/>
              <a:gd name="connsiteY43" fmla="*/ 1536 h 10000"/>
              <a:gd name="connsiteX44" fmla="*/ 8561 w 10000"/>
              <a:gd name="connsiteY44" fmla="*/ 1396 h 10000"/>
              <a:gd name="connsiteX45" fmla="*/ 8561 w 10000"/>
              <a:gd name="connsiteY45" fmla="*/ 1257 h 10000"/>
              <a:gd name="connsiteX46" fmla="*/ 8561 w 10000"/>
              <a:gd name="connsiteY46" fmla="*/ 1257 h 10000"/>
              <a:gd name="connsiteX47" fmla="*/ 8450 w 10000"/>
              <a:gd name="connsiteY47" fmla="*/ 1117 h 10000"/>
              <a:gd name="connsiteX48" fmla="*/ 8226 w 10000"/>
              <a:gd name="connsiteY48" fmla="*/ 1117 h 10000"/>
              <a:gd name="connsiteX49" fmla="*/ 8003 w 10000"/>
              <a:gd name="connsiteY49" fmla="*/ 977 h 10000"/>
              <a:gd name="connsiteX50" fmla="*/ 7556 w 10000"/>
              <a:gd name="connsiteY50" fmla="*/ 1117 h 10000"/>
              <a:gd name="connsiteX51" fmla="*/ 7221 w 10000"/>
              <a:gd name="connsiteY51" fmla="*/ 1117 h 10000"/>
              <a:gd name="connsiteX52" fmla="*/ 6662 w 10000"/>
              <a:gd name="connsiteY52" fmla="*/ 1117 h 10000"/>
              <a:gd name="connsiteX53" fmla="*/ 6215 w 10000"/>
              <a:gd name="connsiteY53" fmla="*/ 1257 h 10000"/>
              <a:gd name="connsiteX54" fmla="*/ 5559 w 10000"/>
              <a:gd name="connsiteY54" fmla="*/ 1396 h 10000"/>
              <a:gd name="connsiteX55" fmla="*/ 5223 w 10000"/>
              <a:gd name="connsiteY55" fmla="*/ 1536 h 10000"/>
              <a:gd name="connsiteX56" fmla="*/ 4665 w 10000"/>
              <a:gd name="connsiteY56" fmla="*/ 1536 h 10000"/>
              <a:gd name="connsiteX57" fmla="*/ 4106 w 10000"/>
              <a:gd name="connsiteY57" fmla="*/ 1675 h 10000"/>
              <a:gd name="connsiteX58" fmla="*/ 3547 w 10000"/>
              <a:gd name="connsiteY58" fmla="*/ 1798 h 10000"/>
              <a:gd name="connsiteX59" fmla="*/ 2779 w 10000"/>
              <a:gd name="connsiteY59" fmla="*/ 2077 h 10000"/>
              <a:gd name="connsiteX60" fmla="*/ 1885 w 10000"/>
              <a:gd name="connsiteY60" fmla="*/ 2216 h 10000"/>
              <a:gd name="connsiteX61" fmla="*/ 992 w 10000"/>
              <a:gd name="connsiteY61" fmla="*/ 2496 h 10000"/>
              <a:gd name="connsiteX62" fmla="*/ 0 w 10000"/>
              <a:gd name="connsiteY62" fmla="*/ 1798 h 10000"/>
              <a:gd name="connsiteX63" fmla="*/ 112 w 10000"/>
              <a:gd name="connsiteY63" fmla="*/ 1798 h 10000"/>
              <a:gd name="connsiteX64" fmla="*/ 223 w 10000"/>
              <a:gd name="connsiteY64" fmla="*/ 1798 h 10000"/>
              <a:gd name="connsiteX65" fmla="*/ 447 w 10000"/>
              <a:gd name="connsiteY65" fmla="*/ 1798 h 10000"/>
              <a:gd name="connsiteX66" fmla="*/ 768 w 10000"/>
              <a:gd name="connsiteY66" fmla="*/ 1798 h 10000"/>
              <a:gd name="connsiteX67" fmla="*/ 1103 w 10000"/>
              <a:gd name="connsiteY67" fmla="*/ 1675 h 10000"/>
              <a:gd name="connsiteX68" fmla="*/ 1662 w 10000"/>
              <a:gd name="connsiteY68" fmla="*/ 1675 h 10000"/>
              <a:gd name="connsiteX69" fmla="*/ 2221 w 10000"/>
              <a:gd name="connsiteY69" fmla="*/ 1536 h 10000"/>
              <a:gd name="connsiteX70" fmla="*/ 2779 w 10000"/>
              <a:gd name="connsiteY70" fmla="*/ 1396 h 10000"/>
              <a:gd name="connsiteX71" fmla="*/ 3436 w 10000"/>
              <a:gd name="connsiteY71" fmla="*/ 1117 h 10000"/>
              <a:gd name="connsiteX72" fmla="*/ 4106 w 10000"/>
              <a:gd name="connsiteY72" fmla="*/ 977 h 10000"/>
              <a:gd name="connsiteX73" fmla="*/ 4665 w 10000"/>
              <a:gd name="connsiteY73" fmla="*/ 838 h 10000"/>
              <a:gd name="connsiteX74" fmla="*/ 5112 w 10000"/>
              <a:gd name="connsiteY74" fmla="*/ 838 h 10000"/>
              <a:gd name="connsiteX75" fmla="*/ 5670 w 10000"/>
              <a:gd name="connsiteY75" fmla="*/ 698 h 10000"/>
              <a:gd name="connsiteX76" fmla="*/ 6006 w 10000"/>
              <a:gd name="connsiteY76" fmla="*/ 558 h 10000"/>
              <a:gd name="connsiteX77" fmla="*/ 6439 w 10000"/>
              <a:gd name="connsiteY77" fmla="*/ 558 h 10000"/>
              <a:gd name="connsiteX78" fmla="*/ 6774 w 10000"/>
              <a:gd name="connsiteY78" fmla="*/ 558 h 10000"/>
              <a:gd name="connsiteX79" fmla="*/ 7109 w 10000"/>
              <a:gd name="connsiteY79" fmla="*/ 419 h 10000"/>
              <a:gd name="connsiteX80" fmla="*/ 7332 w 10000"/>
              <a:gd name="connsiteY80" fmla="*/ 419 h 10000"/>
              <a:gd name="connsiteX81" fmla="*/ 7556 w 10000"/>
              <a:gd name="connsiteY81" fmla="*/ 419 h 10000"/>
              <a:gd name="connsiteX82" fmla="*/ 7779 w 10000"/>
              <a:gd name="connsiteY82" fmla="*/ 279 h 10000"/>
              <a:gd name="connsiteX83" fmla="*/ 8003 w 10000"/>
              <a:gd name="connsiteY83" fmla="*/ 279 h 10000"/>
              <a:gd name="connsiteX84" fmla="*/ 8115 w 10000"/>
              <a:gd name="connsiteY84" fmla="*/ 279 h 10000"/>
              <a:gd name="connsiteX85" fmla="*/ 8226 w 10000"/>
              <a:gd name="connsiteY85" fmla="*/ 140 h 10000"/>
              <a:gd name="connsiteX86" fmla="*/ 8226 w 10000"/>
              <a:gd name="connsiteY86" fmla="*/ 140 h 10000"/>
              <a:gd name="connsiteX87" fmla="*/ 8338 w 10000"/>
              <a:gd name="connsiteY87" fmla="*/ 140 h 10000"/>
              <a:gd name="connsiteX88" fmla="*/ 8338 w 10000"/>
              <a:gd name="connsiteY88" fmla="*/ 140 h 10000"/>
              <a:gd name="connsiteX89" fmla="*/ 8561 w 10000"/>
              <a:gd name="connsiteY89" fmla="*/ 0 h 10000"/>
              <a:gd name="connsiteX90" fmla="*/ 8771 w 10000"/>
              <a:gd name="connsiteY90" fmla="*/ 140 h 10000"/>
              <a:gd name="connsiteX91" fmla="*/ 8883 w 10000"/>
              <a:gd name="connsiteY91" fmla="*/ 140 h 10000"/>
              <a:gd name="connsiteX92" fmla="*/ 9106 w 10000"/>
              <a:gd name="connsiteY92" fmla="*/ 279 h 10000"/>
              <a:gd name="connsiteX93" fmla="*/ 9330 w 10000"/>
              <a:gd name="connsiteY93" fmla="*/ 558 h 10000"/>
              <a:gd name="connsiteX94" fmla="*/ 9553 w 10000"/>
              <a:gd name="connsiteY94" fmla="*/ 698 h 10000"/>
              <a:gd name="connsiteX95" fmla="*/ 9777 w 10000"/>
              <a:gd name="connsiteY95" fmla="*/ 977 h 10000"/>
              <a:gd name="connsiteX96" fmla="*/ 9888 w 10000"/>
              <a:gd name="connsiteY96" fmla="*/ 1117 h 10000"/>
              <a:gd name="connsiteX97" fmla="*/ 10000 w 10000"/>
              <a:gd name="connsiteY97" fmla="*/ 1117 h 10000"/>
              <a:gd name="connsiteX98" fmla="*/ 9888 w 10000"/>
              <a:gd name="connsiteY98" fmla="*/ 1257 h 10000"/>
              <a:gd name="connsiteX99" fmla="*/ 9777 w 10000"/>
              <a:gd name="connsiteY99" fmla="*/ 1396 h 10000"/>
              <a:gd name="connsiteX100" fmla="*/ 9777 w 10000"/>
              <a:gd name="connsiteY100" fmla="*/ 1536 h 10000"/>
              <a:gd name="connsiteX101" fmla="*/ 9777 w 10000"/>
              <a:gd name="connsiteY101" fmla="*/ 1675 h 10000"/>
              <a:gd name="connsiteX102" fmla="*/ 9665 w 10000"/>
              <a:gd name="connsiteY102" fmla="*/ 1798 h 10000"/>
              <a:gd name="connsiteX103" fmla="*/ 9665 w 10000"/>
              <a:gd name="connsiteY103" fmla="*/ 1937 h 10000"/>
              <a:gd name="connsiteX104" fmla="*/ 9665 w 10000"/>
              <a:gd name="connsiteY104" fmla="*/ 2077 h 10000"/>
              <a:gd name="connsiteX105" fmla="*/ 9665 w 10000"/>
              <a:gd name="connsiteY105" fmla="*/ 2356 h 10000"/>
              <a:gd name="connsiteX106" fmla="*/ 9665 w 10000"/>
              <a:gd name="connsiteY106" fmla="*/ 2635 h 10000"/>
              <a:gd name="connsiteX107" fmla="*/ 9665 w 10000"/>
              <a:gd name="connsiteY107" fmla="*/ 2914 h 10000"/>
              <a:gd name="connsiteX108" fmla="*/ 9553 w 10000"/>
              <a:gd name="connsiteY108" fmla="*/ 3613 h 10000"/>
              <a:gd name="connsiteX109" fmla="*/ 9553 w 10000"/>
              <a:gd name="connsiteY109" fmla="*/ 4171 h 10000"/>
              <a:gd name="connsiteX110" fmla="*/ 9553 w 10000"/>
              <a:gd name="connsiteY110" fmla="*/ 4729 h 10000"/>
              <a:gd name="connsiteX111" fmla="*/ 9553 w 10000"/>
              <a:gd name="connsiteY111" fmla="*/ 5271 h 10000"/>
              <a:gd name="connsiteX112" fmla="*/ 9441 w 10000"/>
              <a:gd name="connsiteY112" fmla="*/ 5689 h 10000"/>
              <a:gd name="connsiteX113" fmla="*/ 9441 w 10000"/>
              <a:gd name="connsiteY113" fmla="*/ 6108 h 10000"/>
              <a:gd name="connsiteX114" fmla="*/ 9330 w 10000"/>
              <a:gd name="connsiteY114" fmla="*/ 6667 h 10000"/>
              <a:gd name="connsiteX115" fmla="*/ 9218 w 10000"/>
              <a:gd name="connsiteY115" fmla="*/ 7225 h 10000"/>
              <a:gd name="connsiteX116" fmla="*/ 9106 w 10000"/>
              <a:gd name="connsiteY116" fmla="*/ 7784 h 10000"/>
              <a:gd name="connsiteX117" fmla="*/ 8883 w 10000"/>
              <a:gd name="connsiteY117" fmla="*/ 8202 h 10000"/>
              <a:gd name="connsiteX118" fmla="*/ 8771 w 10000"/>
              <a:gd name="connsiteY118" fmla="*/ 8604 h 10000"/>
              <a:gd name="connsiteX119" fmla="*/ 8561 w 10000"/>
              <a:gd name="connsiteY119" fmla="*/ 9023 h 10000"/>
              <a:gd name="connsiteX120" fmla="*/ 8561 w 10000"/>
              <a:gd name="connsiteY120" fmla="*/ 9023 h 10000"/>
              <a:gd name="connsiteX0" fmla="*/ 8561 w 10000"/>
              <a:gd name="connsiteY0" fmla="*/ 9023 h 10000"/>
              <a:gd name="connsiteX1" fmla="*/ 8450 w 10000"/>
              <a:gd name="connsiteY1" fmla="*/ 9302 h 10000"/>
              <a:gd name="connsiteX2" fmla="*/ 8338 w 10000"/>
              <a:gd name="connsiteY2" fmla="*/ 9581 h 10000"/>
              <a:gd name="connsiteX3" fmla="*/ 8226 w 10000"/>
              <a:gd name="connsiteY3" fmla="*/ 9721 h 10000"/>
              <a:gd name="connsiteX4" fmla="*/ 8115 w 10000"/>
              <a:gd name="connsiteY4" fmla="*/ 9860 h 10000"/>
              <a:gd name="connsiteX5" fmla="*/ 7891 w 10000"/>
              <a:gd name="connsiteY5" fmla="*/ 10000 h 10000"/>
              <a:gd name="connsiteX6" fmla="*/ 7668 w 10000"/>
              <a:gd name="connsiteY6" fmla="*/ 10000 h 10000"/>
              <a:gd name="connsiteX7" fmla="*/ 7556 w 10000"/>
              <a:gd name="connsiteY7" fmla="*/ 9860 h 10000"/>
              <a:gd name="connsiteX8" fmla="*/ 7556 w 10000"/>
              <a:gd name="connsiteY8" fmla="*/ 9860 h 10000"/>
              <a:gd name="connsiteX9" fmla="*/ 7556 w 10000"/>
              <a:gd name="connsiteY9" fmla="*/ 9581 h 10000"/>
              <a:gd name="connsiteX10" fmla="*/ 7556 w 10000"/>
              <a:gd name="connsiteY10" fmla="*/ 9442 h 10000"/>
              <a:gd name="connsiteX11" fmla="*/ 7556 w 10000"/>
              <a:gd name="connsiteY11" fmla="*/ 9162 h 10000"/>
              <a:gd name="connsiteX12" fmla="*/ 7444 w 10000"/>
              <a:gd name="connsiteY12" fmla="*/ 8883 h 10000"/>
              <a:gd name="connsiteX13" fmla="*/ 7332 w 10000"/>
              <a:gd name="connsiteY13" fmla="*/ 8604 h 10000"/>
              <a:gd name="connsiteX14" fmla="*/ 6997 w 10000"/>
              <a:gd name="connsiteY14" fmla="*/ 8342 h 10000"/>
              <a:gd name="connsiteX15" fmla="*/ 6774 w 10000"/>
              <a:gd name="connsiteY15" fmla="*/ 7923 h 10000"/>
              <a:gd name="connsiteX16" fmla="*/ 6662 w 10000"/>
              <a:gd name="connsiteY16" fmla="*/ 7784 h 10000"/>
              <a:gd name="connsiteX17" fmla="*/ 6550 w 10000"/>
              <a:gd name="connsiteY17" fmla="*/ 7644 h 10000"/>
              <a:gd name="connsiteX18" fmla="*/ 6550 w 10000"/>
              <a:gd name="connsiteY18" fmla="*/ 7504 h 10000"/>
              <a:gd name="connsiteX19" fmla="*/ 6550 w 10000"/>
              <a:gd name="connsiteY19" fmla="*/ 7504 h 10000"/>
              <a:gd name="connsiteX20" fmla="*/ 6774 w 10000"/>
              <a:gd name="connsiteY20" fmla="*/ 7504 h 10000"/>
              <a:gd name="connsiteX21" fmla="*/ 6885 w 10000"/>
              <a:gd name="connsiteY21" fmla="*/ 7644 h 10000"/>
              <a:gd name="connsiteX22" fmla="*/ 7221 w 10000"/>
              <a:gd name="connsiteY22" fmla="*/ 7644 h 10000"/>
              <a:gd name="connsiteX23" fmla="*/ 7444 w 10000"/>
              <a:gd name="connsiteY23" fmla="*/ 7784 h 10000"/>
              <a:gd name="connsiteX24" fmla="*/ 7668 w 10000"/>
              <a:gd name="connsiteY24" fmla="*/ 7784 h 10000"/>
              <a:gd name="connsiteX25" fmla="*/ 7891 w 10000"/>
              <a:gd name="connsiteY25" fmla="*/ 7784 h 10000"/>
              <a:gd name="connsiteX26" fmla="*/ 8003 w 10000"/>
              <a:gd name="connsiteY26" fmla="*/ 7644 h 10000"/>
              <a:gd name="connsiteX27" fmla="*/ 8115 w 10000"/>
              <a:gd name="connsiteY27" fmla="*/ 7644 h 10000"/>
              <a:gd name="connsiteX28" fmla="*/ 8115 w 10000"/>
              <a:gd name="connsiteY28" fmla="*/ 7504 h 10000"/>
              <a:gd name="connsiteX29" fmla="*/ 8226 w 10000"/>
              <a:gd name="connsiteY29" fmla="*/ 7365 h 10000"/>
              <a:gd name="connsiteX30" fmla="*/ 8226 w 10000"/>
              <a:gd name="connsiteY30" fmla="*/ 7086 h 10000"/>
              <a:gd name="connsiteX31" fmla="*/ 8226 w 10000"/>
              <a:gd name="connsiteY31" fmla="*/ 6946 h 10000"/>
              <a:gd name="connsiteX32" fmla="*/ 8338 w 10000"/>
              <a:gd name="connsiteY32" fmla="*/ 6527 h 10000"/>
              <a:gd name="connsiteX33" fmla="*/ 8338 w 10000"/>
              <a:gd name="connsiteY33" fmla="*/ 6248 h 10000"/>
              <a:gd name="connsiteX34" fmla="*/ 8450 w 10000"/>
              <a:gd name="connsiteY34" fmla="*/ 5969 h 10000"/>
              <a:gd name="connsiteX35" fmla="*/ 8561 w 10000"/>
              <a:gd name="connsiteY35" fmla="*/ 5131 h 10000"/>
              <a:gd name="connsiteX36" fmla="*/ 8561 w 10000"/>
              <a:gd name="connsiteY36" fmla="*/ 4450 h 10000"/>
              <a:gd name="connsiteX37" fmla="*/ 8673 w 10000"/>
              <a:gd name="connsiteY37" fmla="*/ 3613 h 10000"/>
              <a:gd name="connsiteX38" fmla="*/ 8673 w 10000"/>
              <a:gd name="connsiteY38" fmla="*/ 2914 h 10000"/>
              <a:gd name="connsiteX39" fmla="*/ 8673 w 10000"/>
              <a:gd name="connsiteY39" fmla="*/ 2635 h 10000"/>
              <a:gd name="connsiteX40" fmla="*/ 8673 w 10000"/>
              <a:gd name="connsiteY40" fmla="*/ 2216 h 10000"/>
              <a:gd name="connsiteX41" fmla="*/ 8673 w 10000"/>
              <a:gd name="connsiteY41" fmla="*/ 1937 h 10000"/>
              <a:gd name="connsiteX42" fmla="*/ 8561 w 10000"/>
              <a:gd name="connsiteY42" fmla="*/ 1798 h 10000"/>
              <a:gd name="connsiteX43" fmla="*/ 8561 w 10000"/>
              <a:gd name="connsiteY43" fmla="*/ 1536 h 10000"/>
              <a:gd name="connsiteX44" fmla="*/ 8561 w 10000"/>
              <a:gd name="connsiteY44" fmla="*/ 1396 h 10000"/>
              <a:gd name="connsiteX45" fmla="*/ 8561 w 10000"/>
              <a:gd name="connsiteY45" fmla="*/ 1257 h 10000"/>
              <a:gd name="connsiteX46" fmla="*/ 8561 w 10000"/>
              <a:gd name="connsiteY46" fmla="*/ 1257 h 10000"/>
              <a:gd name="connsiteX47" fmla="*/ 8450 w 10000"/>
              <a:gd name="connsiteY47" fmla="*/ 1117 h 10000"/>
              <a:gd name="connsiteX48" fmla="*/ 8226 w 10000"/>
              <a:gd name="connsiteY48" fmla="*/ 1117 h 10000"/>
              <a:gd name="connsiteX49" fmla="*/ 8003 w 10000"/>
              <a:gd name="connsiteY49" fmla="*/ 977 h 10000"/>
              <a:gd name="connsiteX50" fmla="*/ 7556 w 10000"/>
              <a:gd name="connsiteY50" fmla="*/ 1117 h 10000"/>
              <a:gd name="connsiteX51" fmla="*/ 7221 w 10000"/>
              <a:gd name="connsiteY51" fmla="*/ 1117 h 10000"/>
              <a:gd name="connsiteX52" fmla="*/ 6662 w 10000"/>
              <a:gd name="connsiteY52" fmla="*/ 1117 h 10000"/>
              <a:gd name="connsiteX53" fmla="*/ 6215 w 10000"/>
              <a:gd name="connsiteY53" fmla="*/ 1257 h 10000"/>
              <a:gd name="connsiteX54" fmla="*/ 5559 w 10000"/>
              <a:gd name="connsiteY54" fmla="*/ 1396 h 10000"/>
              <a:gd name="connsiteX55" fmla="*/ 5223 w 10000"/>
              <a:gd name="connsiteY55" fmla="*/ 1536 h 10000"/>
              <a:gd name="connsiteX56" fmla="*/ 4665 w 10000"/>
              <a:gd name="connsiteY56" fmla="*/ 1536 h 10000"/>
              <a:gd name="connsiteX57" fmla="*/ 4106 w 10000"/>
              <a:gd name="connsiteY57" fmla="*/ 1675 h 10000"/>
              <a:gd name="connsiteX58" fmla="*/ 3547 w 10000"/>
              <a:gd name="connsiteY58" fmla="*/ 1798 h 10000"/>
              <a:gd name="connsiteX59" fmla="*/ 2779 w 10000"/>
              <a:gd name="connsiteY59" fmla="*/ 2077 h 10000"/>
              <a:gd name="connsiteX60" fmla="*/ 1885 w 10000"/>
              <a:gd name="connsiteY60" fmla="*/ 2216 h 10000"/>
              <a:gd name="connsiteX61" fmla="*/ 992 w 10000"/>
              <a:gd name="connsiteY61" fmla="*/ 2496 h 10000"/>
              <a:gd name="connsiteX62" fmla="*/ 0 w 10000"/>
              <a:gd name="connsiteY62" fmla="*/ 1798 h 10000"/>
              <a:gd name="connsiteX63" fmla="*/ 223 w 10000"/>
              <a:gd name="connsiteY63" fmla="*/ 1798 h 10000"/>
              <a:gd name="connsiteX64" fmla="*/ 447 w 10000"/>
              <a:gd name="connsiteY64" fmla="*/ 1798 h 10000"/>
              <a:gd name="connsiteX65" fmla="*/ 768 w 10000"/>
              <a:gd name="connsiteY65" fmla="*/ 1798 h 10000"/>
              <a:gd name="connsiteX66" fmla="*/ 1103 w 10000"/>
              <a:gd name="connsiteY66" fmla="*/ 1675 h 10000"/>
              <a:gd name="connsiteX67" fmla="*/ 1662 w 10000"/>
              <a:gd name="connsiteY67" fmla="*/ 1675 h 10000"/>
              <a:gd name="connsiteX68" fmla="*/ 2221 w 10000"/>
              <a:gd name="connsiteY68" fmla="*/ 1536 h 10000"/>
              <a:gd name="connsiteX69" fmla="*/ 2779 w 10000"/>
              <a:gd name="connsiteY69" fmla="*/ 1396 h 10000"/>
              <a:gd name="connsiteX70" fmla="*/ 3436 w 10000"/>
              <a:gd name="connsiteY70" fmla="*/ 1117 h 10000"/>
              <a:gd name="connsiteX71" fmla="*/ 4106 w 10000"/>
              <a:gd name="connsiteY71" fmla="*/ 977 h 10000"/>
              <a:gd name="connsiteX72" fmla="*/ 4665 w 10000"/>
              <a:gd name="connsiteY72" fmla="*/ 838 h 10000"/>
              <a:gd name="connsiteX73" fmla="*/ 5112 w 10000"/>
              <a:gd name="connsiteY73" fmla="*/ 838 h 10000"/>
              <a:gd name="connsiteX74" fmla="*/ 5670 w 10000"/>
              <a:gd name="connsiteY74" fmla="*/ 698 h 10000"/>
              <a:gd name="connsiteX75" fmla="*/ 6006 w 10000"/>
              <a:gd name="connsiteY75" fmla="*/ 558 h 10000"/>
              <a:gd name="connsiteX76" fmla="*/ 6439 w 10000"/>
              <a:gd name="connsiteY76" fmla="*/ 558 h 10000"/>
              <a:gd name="connsiteX77" fmla="*/ 6774 w 10000"/>
              <a:gd name="connsiteY77" fmla="*/ 558 h 10000"/>
              <a:gd name="connsiteX78" fmla="*/ 7109 w 10000"/>
              <a:gd name="connsiteY78" fmla="*/ 419 h 10000"/>
              <a:gd name="connsiteX79" fmla="*/ 7332 w 10000"/>
              <a:gd name="connsiteY79" fmla="*/ 419 h 10000"/>
              <a:gd name="connsiteX80" fmla="*/ 7556 w 10000"/>
              <a:gd name="connsiteY80" fmla="*/ 419 h 10000"/>
              <a:gd name="connsiteX81" fmla="*/ 7779 w 10000"/>
              <a:gd name="connsiteY81" fmla="*/ 279 h 10000"/>
              <a:gd name="connsiteX82" fmla="*/ 8003 w 10000"/>
              <a:gd name="connsiteY82" fmla="*/ 279 h 10000"/>
              <a:gd name="connsiteX83" fmla="*/ 8115 w 10000"/>
              <a:gd name="connsiteY83" fmla="*/ 279 h 10000"/>
              <a:gd name="connsiteX84" fmla="*/ 8226 w 10000"/>
              <a:gd name="connsiteY84" fmla="*/ 140 h 10000"/>
              <a:gd name="connsiteX85" fmla="*/ 8226 w 10000"/>
              <a:gd name="connsiteY85" fmla="*/ 140 h 10000"/>
              <a:gd name="connsiteX86" fmla="*/ 8338 w 10000"/>
              <a:gd name="connsiteY86" fmla="*/ 140 h 10000"/>
              <a:gd name="connsiteX87" fmla="*/ 8338 w 10000"/>
              <a:gd name="connsiteY87" fmla="*/ 140 h 10000"/>
              <a:gd name="connsiteX88" fmla="*/ 8561 w 10000"/>
              <a:gd name="connsiteY88" fmla="*/ 0 h 10000"/>
              <a:gd name="connsiteX89" fmla="*/ 8771 w 10000"/>
              <a:gd name="connsiteY89" fmla="*/ 140 h 10000"/>
              <a:gd name="connsiteX90" fmla="*/ 8883 w 10000"/>
              <a:gd name="connsiteY90" fmla="*/ 140 h 10000"/>
              <a:gd name="connsiteX91" fmla="*/ 9106 w 10000"/>
              <a:gd name="connsiteY91" fmla="*/ 279 h 10000"/>
              <a:gd name="connsiteX92" fmla="*/ 9330 w 10000"/>
              <a:gd name="connsiteY92" fmla="*/ 558 h 10000"/>
              <a:gd name="connsiteX93" fmla="*/ 9553 w 10000"/>
              <a:gd name="connsiteY93" fmla="*/ 698 h 10000"/>
              <a:gd name="connsiteX94" fmla="*/ 9777 w 10000"/>
              <a:gd name="connsiteY94" fmla="*/ 977 h 10000"/>
              <a:gd name="connsiteX95" fmla="*/ 9888 w 10000"/>
              <a:gd name="connsiteY95" fmla="*/ 1117 h 10000"/>
              <a:gd name="connsiteX96" fmla="*/ 10000 w 10000"/>
              <a:gd name="connsiteY96" fmla="*/ 1117 h 10000"/>
              <a:gd name="connsiteX97" fmla="*/ 9888 w 10000"/>
              <a:gd name="connsiteY97" fmla="*/ 1257 h 10000"/>
              <a:gd name="connsiteX98" fmla="*/ 9777 w 10000"/>
              <a:gd name="connsiteY98" fmla="*/ 1396 h 10000"/>
              <a:gd name="connsiteX99" fmla="*/ 9777 w 10000"/>
              <a:gd name="connsiteY99" fmla="*/ 1536 h 10000"/>
              <a:gd name="connsiteX100" fmla="*/ 9777 w 10000"/>
              <a:gd name="connsiteY100" fmla="*/ 1675 h 10000"/>
              <a:gd name="connsiteX101" fmla="*/ 9665 w 10000"/>
              <a:gd name="connsiteY101" fmla="*/ 1798 h 10000"/>
              <a:gd name="connsiteX102" fmla="*/ 9665 w 10000"/>
              <a:gd name="connsiteY102" fmla="*/ 1937 h 10000"/>
              <a:gd name="connsiteX103" fmla="*/ 9665 w 10000"/>
              <a:gd name="connsiteY103" fmla="*/ 2077 h 10000"/>
              <a:gd name="connsiteX104" fmla="*/ 9665 w 10000"/>
              <a:gd name="connsiteY104" fmla="*/ 2356 h 10000"/>
              <a:gd name="connsiteX105" fmla="*/ 9665 w 10000"/>
              <a:gd name="connsiteY105" fmla="*/ 2635 h 10000"/>
              <a:gd name="connsiteX106" fmla="*/ 9665 w 10000"/>
              <a:gd name="connsiteY106" fmla="*/ 2914 h 10000"/>
              <a:gd name="connsiteX107" fmla="*/ 9553 w 10000"/>
              <a:gd name="connsiteY107" fmla="*/ 3613 h 10000"/>
              <a:gd name="connsiteX108" fmla="*/ 9553 w 10000"/>
              <a:gd name="connsiteY108" fmla="*/ 4171 h 10000"/>
              <a:gd name="connsiteX109" fmla="*/ 9553 w 10000"/>
              <a:gd name="connsiteY109" fmla="*/ 4729 h 10000"/>
              <a:gd name="connsiteX110" fmla="*/ 9553 w 10000"/>
              <a:gd name="connsiteY110" fmla="*/ 5271 h 10000"/>
              <a:gd name="connsiteX111" fmla="*/ 9441 w 10000"/>
              <a:gd name="connsiteY111" fmla="*/ 5689 h 10000"/>
              <a:gd name="connsiteX112" fmla="*/ 9441 w 10000"/>
              <a:gd name="connsiteY112" fmla="*/ 6108 h 10000"/>
              <a:gd name="connsiteX113" fmla="*/ 9330 w 10000"/>
              <a:gd name="connsiteY113" fmla="*/ 6667 h 10000"/>
              <a:gd name="connsiteX114" fmla="*/ 9218 w 10000"/>
              <a:gd name="connsiteY114" fmla="*/ 7225 h 10000"/>
              <a:gd name="connsiteX115" fmla="*/ 9106 w 10000"/>
              <a:gd name="connsiteY115" fmla="*/ 7784 h 10000"/>
              <a:gd name="connsiteX116" fmla="*/ 8883 w 10000"/>
              <a:gd name="connsiteY116" fmla="*/ 8202 h 10000"/>
              <a:gd name="connsiteX117" fmla="*/ 8771 w 10000"/>
              <a:gd name="connsiteY117" fmla="*/ 8604 h 10000"/>
              <a:gd name="connsiteX118" fmla="*/ 8561 w 10000"/>
              <a:gd name="connsiteY118" fmla="*/ 9023 h 10000"/>
              <a:gd name="connsiteX119" fmla="*/ 8561 w 10000"/>
              <a:gd name="connsiteY119" fmla="*/ 9023 h 10000"/>
              <a:gd name="connsiteX0" fmla="*/ 8561 w 10000"/>
              <a:gd name="connsiteY0" fmla="*/ 9023 h 10000"/>
              <a:gd name="connsiteX1" fmla="*/ 8450 w 10000"/>
              <a:gd name="connsiteY1" fmla="*/ 9302 h 10000"/>
              <a:gd name="connsiteX2" fmla="*/ 8338 w 10000"/>
              <a:gd name="connsiteY2" fmla="*/ 9581 h 10000"/>
              <a:gd name="connsiteX3" fmla="*/ 8226 w 10000"/>
              <a:gd name="connsiteY3" fmla="*/ 9721 h 10000"/>
              <a:gd name="connsiteX4" fmla="*/ 8115 w 10000"/>
              <a:gd name="connsiteY4" fmla="*/ 9860 h 10000"/>
              <a:gd name="connsiteX5" fmla="*/ 7891 w 10000"/>
              <a:gd name="connsiteY5" fmla="*/ 10000 h 10000"/>
              <a:gd name="connsiteX6" fmla="*/ 7668 w 10000"/>
              <a:gd name="connsiteY6" fmla="*/ 10000 h 10000"/>
              <a:gd name="connsiteX7" fmla="*/ 7556 w 10000"/>
              <a:gd name="connsiteY7" fmla="*/ 9860 h 10000"/>
              <a:gd name="connsiteX8" fmla="*/ 7556 w 10000"/>
              <a:gd name="connsiteY8" fmla="*/ 9860 h 10000"/>
              <a:gd name="connsiteX9" fmla="*/ 7556 w 10000"/>
              <a:gd name="connsiteY9" fmla="*/ 9581 h 10000"/>
              <a:gd name="connsiteX10" fmla="*/ 7556 w 10000"/>
              <a:gd name="connsiteY10" fmla="*/ 9442 h 10000"/>
              <a:gd name="connsiteX11" fmla="*/ 7556 w 10000"/>
              <a:gd name="connsiteY11" fmla="*/ 9162 h 10000"/>
              <a:gd name="connsiteX12" fmla="*/ 7444 w 10000"/>
              <a:gd name="connsiteY12" fmla="*/ 8883 h 10000"/>
              <a:gd name="connsiteX13" fmla="*/ 7332 w 10000"/>
              <a:gd name="connsiteY13" fmla="*/ 8604 h 10000"/>
              <a:gd name="connsiteX14" fmla="*/ 6997 w 10000"/>
              <a:gd name="connsiteY14" fmla="*/ 8342 h 10000"/>
              <a:gd name="connsiteX15" fmla="*/ 6774 w 10000"/>
              <a:gd name="connsiteY15" fmla="*/ 7923 h 10000"/>
              <a:gd name="connsiteX16" fmla="*/ 6662 w 10000"/>
              <a:gd name="connsiteY16" fmla="*/ 7784 h 10000"/>
              <a:gd name="connsiteX17" fmla="*/ 6550 w 10000"/>
              <a:gd name="connsiteY17" fmla="*/ 7644 h 10000"/>
              <a:gd name="connsiteX18" fmla="*/ 6550 w 10000"/>
              <a:gd name="connsiteY18" fmla="*/ 7504 h 10000"/>
              <a:gd name="connsiteX19" fmla="*/ 6550 w 10000"/>
              <a:gd name="connsiteY19" fmla="*/ 7504 h 10000"/>
              <a:gd name="connsiteX20" fmla="*/ 6774 w 10000"/>
              <a:gd name="connsiteY20" fmla="*/ 7504 h 10000"/>
              <a:gd name="connsiteX21" fmla="*/ 6885 w 10000"/>
              <a:gd name="connsiteY21" fmla="*/ 7644 h 10000"/>
              <a:gd name="connsiteX22" fmla="*/ 7221 w 10000"/>
              <a:gd name="connsiteY22" fmla="*/ 7644 h 10000"/>
              <a:gd name="connsiteX23" fmla="*/ 7444 w 10000"/>
              <a:gd name="connsiteY23" fmla="*/ 7784 h 10000"/>
              <a:gd name="connsiteX24" fmla="*/ 7668 w 10000"/>
              <a:gd name="connsiteY24" fmla="*/ 7784 h 10000"/>
              <a:gd name="connsiteX25" fmla="*/ 7891 w 10000"/>
              <a:gd name="connsiteY25" fmla="*/ 7784 h 10000"/>
              <a:gd name="connsiteX26" fmla="*/ 8003 w 10000"/>
              <a:gd name="connsiteY26" fmla="*/ 7644 h 10000"/>
              <a:gd name="connsiteX27" fmla="*/ 8115 w 10000"/>
              <a:gd name="connsiteY27" fmla="*/ 7644 h 10000"/>
              <a:gd name="connsiteX28" fmla="*/ 8115 w 10000"/>
              <a:gd name="connsiteY28" fmla="*/ 7504 h 10000"/>
              <a:gd name="connsiteX29" fmla="*/ 8226 w 10000"/>
              <a:gd name="connsiteY29" fmla="*/ 7365 h 10000"/>
              <a:gd name="connsiteX30" fmla="*/ 8226 w 10000"/>
              <a:gd name="connsiteY30" fmla="*/ 7086 h 10000"/>
              <a:gd name="connsiteX31" fmla="*/ 8226 w 10000"/>
              <a:gd name="connsiteY31" fmla="*/ 6946 h 10000"/>
              <a:gd name="connsiteX32" fmla="*/ 8338 w 10000"/>
              <a:gd name="connsiteY32" fmla="*/ 6527 h 10000"/>
              <a:gd name="connsiteX33" fmla="*/ 8338 w 10000"/>
              <a:gd name="connsiteY33" fmla="*/ 6248 h 10000"/>
              <a:gd name="connsiteX34" fmla="*/ 8450 w 10000"/>
              <a:gd name="connsiteY34" fmla="*/ 5969 h 10000"/>
              <a:gd name="connsiteX35" fmla="*/ 8561 w 10000"/>
              <a:gd name="connsiteY35" fmla="*/ 5131 h 10000"/>
              <a:gd name="connsiteX36" fmla="*/ 8561 w 10000"/>
              <a:gd name="connsiteY36" fmla="*/ 4450 h 10000"/>
              <a:gd name="connsiteX37" fmla="*/ 8673 w 10000"/>
              <a:gd name="connsiteY37" fmla="*/ 3613 h 10000"/>
              <a:gd name="connsiteX38" fmla="*/ 8673 w 10000"/>
              <a:gd name="connsiteY38" fmla="*/ 2914 h 10000"/>
              <a:gd name="connsiteX39" fmla="*/ 8673 w 10000"/>
              <a:gd name="connsiteY39" fmla="*/ 2635 h 10000"/>
              <a:gd name="connsiteX40" fmla="*/ 8673 w 10000"/>
              <a:gd name="connsiteY40" fmla="*/ 2216 h 10000"/>
              <a:gd name="connsiteX41" fmla="*/ 8673 w 10000"/>
              <a:gd name="connsiteY41" fmla="*/ 1937 h 10000"/>
              <a:gd name="connsiteX42" fmla="*/ 8561 w 10000"/>
              <a:gd name="connsiteY42" fmla="*/ 1798 h 10000"/>
              <a:gd name="connsiteX43" fmla="*/ 8561 w 10000"/>
              <a:gd name="connsiteY43" fmla="*/ 1536 h 10000"/>
              <a:gd name="connsiteX44" fmla="*/ 8561 w 10000"/>
              <a:gd name="connsiteY44" fmla="*/ 1396 h 10000"/>
              <a:gd name="connsiteX45" fmla="*/ 8561 w 10000"/>
              <a:gd name="connsiteY45" fmla="*/ 1257 h 10000"/>
              <a:gd name="connsiteX46" fmla="*/ 8561 w 10000"/>
              <a:gd name="connsiteY46" fmla="*/ 1257 h 10000"/>
              <a:gd name="connsiteX47" fmla="*/ 8450 w 10000"/>
              <a:gd name="connsiteY47" fmla="*/ 1117 h 10000"/>
              <a:gd name="connsiteX48" fmla="*/ 8226 w 10000"/>
              <a:gd name="connsiteY48" fmla="*/ 1117 h 10000"/>
              <a:gd name="connsiteX49" fmla="*/ 8003 w 10000"/>
              <a:gd name="connsiteY49" fmla="*/ 977 h 10000"/>
              <a:gd name="connsiteX50" fmla="*/ 7556 w 10000"/>
              <a:gd name="connsiteY50" fmla="*/ 1117 h 10000"/>
              <a:gd name="connsiteX51" fmla="*/ 7221 w 10000"/>
              <a:gd name="connsiteY51" fmla="*/ 1117 h 10000"/>
              <a:gd name="connsiteX52" fmla="*/ 6662 w 10000"/>
              <a:gd name="connsiteY52" fmla="*/ 1117 h 10000"/>
              <a:gd name="connsiteX53" fmla="*/ 6215 w 10000"/>
              <a:gd name="connsiteY53" fmla="*/ 1257 h 10000"/>
              <a:gd name="connsiteX54" fmla="*/ 5559 w 10000"/>
              <a:gd name="connsiteY54" fmla="*/ 1396 h 10000"/>
              <a:gd name="connsiteX55" fmla="*/ 5223 w 10000"/>
              <a:gd name="connsiteY55" fmla="*/ 1536 h 10000"/>
              <a:gd name="connsiteX56" fmla="*/ 4665 w 10000"/>
              <a:gd name="connsiteY56" fmla="*/ 1536 h 10000"/>
              <a:gd name="connsiteX57" fmla="*/ 4106 w 10000"/>
              <a:gd name="connsiteY57" fmla="*/ 1675 h 10000"/>
              <a:gd name="connsiteX58" fmla="*/ 3547 w 10000"/>
              <a:gd name="connsiteY58" fmla="*/ 1798 h 10000"/>
              <a:gd name="connsiteX59" fmla="*/ 2779 w 10000"/>
              <a:gd name="connsiteY59" fmla="*/ 2077 h 10000"/>
              <a:gd name="connsiteX60" fmla="*/ 1885 w 10000"/>
              <a:gd name="connsiteY60" fmla="*/ 2216 h 10000"/>
              <a:gd name="connsiteX61" fmla="*/ 992 w 10000"/>
              <a:gd name="connsiteY61" fmla="*/ 2496 h 10000"/>
              <a:gd name="connsiteX62" fmla="*/ 0 w 10000"/>
              <a:gd name="connsiteY62" fmla="*/ 1798 h 10000"/>
              <a:gd name="connsiteX63" fmla="*/ 447 w 10000"/>
              <a:gd name="connsiteY63" fmla="*/ 1798 h 10000"/>
              <a:gd name="connsiteX64" fmla="*/ 768 w 10000"/>
              <a:gd name="connsiteY64" fmla="*/ 1798 h 10000"/>
              <a:gd name="connsiteX65" fmla="*/ 1103 w 10000"/>
              <a:gd name="connsiteY65" fmla="*/ 1675 h 10000"/>
              <a:gd name="connsiteX66" fmla="*/ 1662 w 10000"/>
              <a:gd name="connsiteY66" fmla="*/ 1675 h 10000"/>
              <a:gd name="connsiteX67" fmla="*/ 2221 w 10000"/>
              <a:gd name="connsiteY67" fmla="*/ 1536 h 10000"/>
              <a:gd name="connsiteX68" fmla="*/ 2779 w 10000"/>
              <a:gd name="connsiteY68" fmla="*/ 1396 h 10000"/>
              <a:gd name="connsiteX69" fmla="*/ 3436 w 10000"/>
              <a:gd name="connsiteY69" fmla="*/ 1117 h 10000"/>
              <a:gd name="connsiteX70" fmla="*/ 4106 w 10000"/>
              <a:gd name="connsiteY70" fmla="*/ 977 h 10000"/>
              <a:gd name="connsiteX71" fmla="*/ 4665 w 10000"/>
              <a:gd name="connsiteY71" fmla="*/ 838 h 10000"/>
              <a:gd name="connsiteX72" fmla="*/ 5112 w 10000"/>
              <a:gd name="connsiteY72" fmla="*/ 838 h 10000"/>
              <a:gd name="connsiteX73" fmla="*/ 5670 w 10000"/>
              <a:gd name="connsiteY73" fmla="*/ 698 h 10000"/>
              <a:gd name="connsiteX74" fmla="*/ 6006 w 10000"/>
              <a:gd name="connsiteY74" fmla="*/ 558 h 10000"/>
              <a:gd name="connsiteX75" fmla="*/ 6439 w 10000"/>
              <a:gd name="connsiteY75" fmla="*/ 558 h 10000"/>
              <a:gd name="connsiteX76" fmla="*/ 6774 w 10000"/>
              <a:gd name="connsiteY76" fmla="*/ 558 h 10000"/>
              <a:gd name="connsiteX77" fmla="*/ 7109 w 10000"/>
              <a:gd name="connsiteY77" fmla="*/ 419 h 10000"/>
              <a:gd name="connsiteX78" fmla="*/ 7332 w 10000"/>
              <a:gd name="connsiteY78" fmla="*/ 419 h 10000"/>
              <a:gd name="connsiteX79" fmla="*/ 7556 w 10000"/>
              <a:gd name="connsiteY79" fmla="*/ 419 h 10000"/>
              <a:gd name="connsiteX80" fmla="*/ 7779 w 10000"/>
              <a:gd name="connsiteY80" fmla="*/ 279 h 10000"/>
              <a:gd name="connsiteX81" fmla="*/ 8003 w 10000"/>
              <a:gd name="connsiteY81" fmla="*/ 279 h 10000"/>
              <a:gd name="connsiteX82" fmla="*/ 8115 w 10000"/>
              <a:gd name="connsiteY82" fmla="*/ 279 h 10000"/>
              <a:gd name="connsiteX83" fmla="*/ 8226 w 10000"/>
              <a:gd name="connsiteY83" fmla="*/ 140 h 10000"/>
              <a:gd name="connsiteX84" fmla="*/ 8226 w 10000"/>
              <a:gd name="connsiteY84" fmla="*/ 140 h 10000"/>
              <a:gd name="connsiteX85" fmla="*/ 8338 w 10000"/>
              <a:gd name="connsiteY85" fmla="*/ 140 h 10000"/>
              <a:gd name="connsiteX86" fmla="*/ 8338 w 10000"/>
              <a:gd name="connsiteY86" fmla="*/ 140 h 10000"/>
              <a:gd name="connsiteX87" fmla="*/ 8561 w 10000"/>
              <a:gd name="connsiteY87" fmla="*/ 0 h 10000"/>
              <a:gd name="connsiteX88" fmla="*/ 8771 w 10000"/>
              <a:gd name="connsiteY88" fmla="*/ 140 h 10000"/>
              <a:gd name="connsiteX89" fmla="*/ 8883 w 10000"/>
              <a:gd name="connsiteY89" fmla="*/ 140 h 10000"/>
              <a:gd name="connsiteX90" fmla="*/ 9106 w 10000"/>
              <a:gd name="connsiteY90" fmla="*/ 279 h 10000"/>
              <a:gd name="connsiteX91" fmla="*/ 9330 w 10000"/>
              <a:gd name="connsiteY91" fmla="*/ 558 h 10000"/>
              <a:gd name="connsiteX92" fmla="*/ 9553 w 10000"/>
              <a:gd name="connsiteY92" fmla="*/ 698 h 10000"/>
              <a:gd name="connsiteX93" fmla="*/ 9777 w 10000"/>
              <a:gd name="connsiteY93" fmla="*/ 977 h 10000"/>
              <a:gd name="connsiteX94" fmla="*/ 9888 w 10000"/>
              <a:gd name="connsiteY94" fmla="*/ 1117 h 10000"/>
              <a:gd name="connsiteX95" fmla="*/ 10000 w 10000"/>
              <a:gd name="connsiteY95" fmla="*/ 1117 h 10000"/>
              <a:gd name="connsiteX96" fmla="*/ 9888 w 10000"/>
              <a:gd name="connsiteY96" fmla="*/ 1257 h 10000"/>
              <a:gd name="connsiteX97" fmla="*/ 9777 w 10000"/>
              <a:gd name="connsiteY97" fmla="*/ 1396 h 10000"/>
              <a:gd name="connsiteX98" fmla="*/ 9777 w 10000"/>
              <a:gd name="connsiteY98" fmla="*/ 1536 h 10000"/>
              <a:gd name="connsiteX99" fmla="*/ 9777 w 10000"/>
              <a:gd name="connsiteY99" fmla="*/ 1675 h 10000"/>
              <a:gd name="connsiteX100" fmla="*/ 9665 w 10000"/>
              <a:gd name="connsiteY100" fmla="*/ 1798 h 10000"/>
              <a:gd name="connsiteX101" fmla="*/ 9665 w 10000"/>
              <a:gd name="connsiteY101" fmla="*/ 1937 h 10000"/>
              <a:gd name="connsiteX102" fmla="*/ 9665 w 10000"/>
              <a:gd name="connsiteY102" fmla="*/ 2077 h 10000"/>
              <a:gd name="connsiteX103" fmla="*/ 9665 w 10000"/>
              <a:gd name="connsiteY103" fmla="*/ 2356 h 10000"/>
              <a:gd name="connsiteX104" fmla="*/ 9665 w 10000"/>
              <a:gd name="connsiteY104" fmla="*/ 2635 h 10000"/>
              <a:gd name="connsiteX105" fmla="*/ 9665 w 10000"/>
              <a:gd name="connsiteY105" fmla="*/ 2914 h 10000"/>
              <a:gd name="connsiteX106" fmla="*/ 9553 w 10000"/>
              <a:gd name="connsiteY106" fmla="*/ 3613 h 10000"/>
              <a:gd name="connsiteX107" fmla="*/ 9553 w 10000"/>
              <a:gd name="connsiteY107" fmla="*/ 4171 h 10000"/>
              <a:gd name="connsiteX108" fmla="*/ 9553 w 10000"/>
              <a:gd name="connsiteY108" fmla="*/ 4729 h 10000"/>
              <a:gd name="connsiteX109" fmla="*/ 9553 w 10000"/>
              <a:gd name="connsiteY109" fmla="*/ 5271 h 10000"/>
              <a:gd name="connsiteX110" fmla="*/ 9441 w 10000"/>
              <a:gd name="connsiteY110" fmla="*/ 5689 h 10000"/>
              <a:gd name="connsiteX111" fmla="*/ 9441 w 10000"/>
              <a:gd name="connsiteY111" fmla="*/ 6108 h 10000"/>
              <a:gd name="connsiteX112" fmla="*/ 9330 w 10000"/>
              <a:gd name="connsiteY112" fmla="*/ 6667 h 10000"/>
              <a:gd name="connsiteX113" fmla="*/ 9218 w 10000"/>
              <a:gd name="connsiteY113" fmla="*/ 7225 h 10000"/>
              <a:gd name="connsiteX114" fmla="*/ 9106 w 10000"/>
              <a:gd name="connsiteY114" fmla="*/ 7784 h 10000"/>
              <a:gd name="connsiteX115" fmla="*/ 8883 w 10000"/>
              <a:gd name="connsiteY115" fmla="*/ 8202 h 10000"/>
              <a:gd name="connsiteX116" fmla="*/ 8771 w 10000"/>
              <a:gd name="connsiteY116" fmla="*/ 8604 h 10000"/>
              <a:gd name="connsiteX117" fmla="*/ 8561 w 10000"/>
              <a:gd name="connsiteY117" fmla="*/ 9023 h 10000"/>
              <a:gd name="connsiteX118" fmla="*/ 8561 w 10000"/>
              <a:gd name="connsiteY118" fmla="*/ 9023 h 10000"/>
              <a:gd name="connsiteX0" fmla="*/ 8114 w 9553"/>
              <a:gd name="connsiteY0" fmla="*/ 9023 h 10000"/>
              <a:gd name="connsiteX1" fmla="*/ 8003 w 9553"/>
              <a:gd name="connsiteY1" fmla="*/ 9302 h 10000"/>
              <a:gd name="connsiteX2" fmla="*/ 7891 w 9553"/>
              <a:gd name="connsiteY2" fmla="*/ 9581 h 10000"/>
              <a:gd name="connsiteX3" fmla="*/ 7779 w 9553"/>
              <a:gd name="connsiteY3" fmla="*/ 9721 h 10000"/>
              <a:gd name="connsiteX4" fmla="*/ 7668 w 9553"/>
              <a:gd name="connsiteY4" fmla="*/ 9860 h 10000"/>
              <a:gd name="connsiteX5" fmla="*/ 7444 w 9553"/>
              <a:gd name="connsiteY5" fmla="*/ 10000 h 10000"/>
              <a:gd name="connsiteX6" fmla="*/ 7221 w 9553"/>
              <a:gd name="connsiteY6" fmla="*/ 10000 h 10000"/>
              <a:gd name="connsiteX7" fmla="*/ 7109 w 9553"/>
              <a:gd name="connsiteY7" fmla="*/ 9860 h 10000"/>
              <a:gd name="connsiteX8" fmla="*/ 7109 w 9553"/>
              <a:gd name="connsiteY8" fmla="*/ 9860 h 10000"/>
              <a:gd name="connsiteX9" fmla="*/ 7109 w 9553"/>
              <a:gd name="connsiteY9" fmla="*/ 9581 h 10000"/>
              <a:gd name="connsiteX10" fmla="*/ 7109 w 9553"/>
              <a:gd name="connsiteY10" fmla="*/ 9442 h 10000"/>
              <a:gd name="connsiteX11" fmla="*/ 7109 w 9553"/>
              <a:gd name="connsiteY11" fmla="*/ 9162 h 10000"/>
              <a:gd name="connsiteX12" fmla="*/ 6997 w 9553"/>
              <a:gd name="connsiteY12" fmla="*/ 8883 h 10000"/>
              <a:gd name="connsiteX13" fmla="*/ 6885 w 9553"/>
              <a:gd name="connsiteY13" fmla="*/ 8604 h 10000"/>
              <a:gd name="connsiteX14" fmla="*/ 6550 w 9553"/>
              <a:gd name="connsiteY14" fmla="*/ 8342 h 10000"/>
              <a:gd name="connsiteX15" fmla="*/ 6327 w 9553"/>
              <a:gd name="connsiteY15" fmla="*/ 7923 h 10000"/>
              <a:gd name="connsiteX16" fmla="*/ 6215 w 9553"/>
              <a:gd name="connsiteY16" fmla="*/ 7784 h 10000"/>
              <a:gd name="connsiteX17" fmla="*/ 6103 w 9553"/>
              <a:gd name="connsiteY17" fmla="*/ 7644 h 10000"/>
              <a:gd name="connsiteX18" fmla="*/ 6103 w 9553"/>
              <a:gd name="connsiteY18" fmla="*/ 7504 h 10000"/>
              <a:gd name="connsiteX19" fmla="*/ 6103 w 9553"/>
              <a:gd name="connsiteY19" fmla="*/ 7504 h 10000"/>
              <a:gd name="connsiteX20" fmla="*/ 6327 w 9553"/>
              <a:gd name="connsiteY20" fmla="*/ 7504 h 10000"/>
              <a:gd name="connsiteX21" fmla="*/ 6438 w 9553"/>
              <a:gd name="connsiteY21" fmla="*/ 7644 h 10000"/>
              <a:gd name="connsiteX22" fmla="*/ 6774 w 9553"/>
              <a:gd name="connsiteY22" fmla="*/ 7644 h 10000"/>
              <a:gd name="connsiteX23" fmla="*/ 6997 w 9553"/>
              <a:gd name="connsiteY23" fmla="*/ 7784 h 10000"/>
              <a:gd name="connsiteX24" fmla="*/ 7221 w 9553"/>
              <a:gd name="connsiteY24" fmla="*/ 7784 h 10000"/>
              <a:gd name="connsiteX25" fmla="*/ 7444 w 9553"/>
              <a:gd name="connsiteY25" fmla="*/ 7784 h 10000"/>
              <a:gd name="connsiteX26" fmla="*/ 7556 w 9553"/>
              <a:gd name="connsiteY26" fmla="*/ 7644 h 10000"/>
              <a:gd name="connsiteX27" fmla="*/ 7668 w 9553"/>
              <a:gd name="connsiteY27" fmla="*/ 7644 h 10000"/>
              <a:gd name="connsiteX28" fmla="*/ 7668 w 9553"/>
              <a:gd name="connsiteY28" fmla="*/ 7504 h 10000"/>
              <a:gd name="connsiteX29" fmla="*/ 7779 w 9553"/>
              <a:gd name="connsiteY29" fmla="*/ 7365 h 10000"/>
              <a:gd name="connsiteX30" fmla="*/ 7779 w 9553"/>
              <a:gd name="connsiteY30" fmla="*/ 7086 h 10000"/>
              <a:gd name="connsiteX31" fmla="*/ 7779 w 9553"/>
              <a:gd name="connsiteY31" fmla="*/ 6946 h 10000"/>
              <a:gd name="connsiteX32" fmla="*/ 7891 w 9553"/>
              <a:gd name="connsiteY32" fmla="*/ 6527 h 10000"/>
              <a:gd name="connsiteX33" fmla="*/ 7891 w 9553"/>
              <a:gd name="connsiteY33" fmla="*/ 6248 h 10000"/>
              <a:gd name="connsiteX34" fmla="*/ 8003 w 9553"/>
              <a:gd name="connsiteY34" fmla="*/ 5969 h 10000"/>
              <a:gd name="connsiteX35" fmla="*/ 8114 w 9553"/>
              <a:gd name="connsiteY35" fmla="*/ 5131 h 10000"/>
              <a:gd name="connsiteX36" fmla="*/ 8114 w 9553"/>
              <a:gd name="connsiteY36" fmla="*/ 4450 h 10000"/>
              <a:gd name="connsiteX37" fmla="*/ 8226 w 9553"/>
              <a:gd name="connsiteY37" fmla="*/ 3613 h 10000"/>
              <a:gd name="connsiteX38" fmla="*/ 8226 w 9553"/>
              <a:gd name="connsiteY38" fmla="*/ 2914 h 10000"/>
              <a:gd name="connsiteX39" fmla="*/ 8226 w 9553"/>
              <a:gd name="connsiteY39" fmla="*/ 2635 h 10000"/>
              <a:gd name="connsiteX40" fmla="*/ 8226 w 9553"/>
              <a:gd name="connsiteY40" fmla="*/ 2216 h 10000"/>
              <a:gd name="connsiteX41" fmla="*/ 8226 w 9553"/>
              <a:gd name="connsiteY41" fmla="*/ 1937 h 10000"/>
              <a:gd name="connsiteX42" fmla="*/ 8114 w 9553"/>
              <a:gd name="connsiteY42" fmla="*/ 1798 h 10000"/>
              <a:gd name="connsiteX43" fmla="*/ 8114 w 9553"/>
              <a:gd name="connsiteY43" fmla="*/ 1536 h 10000"/>
              <a:gd name="connsiteX44" fmla="*/ 8114 w 9553"/>
              <a:gd name="connsiteY44" fmla="*/ 1396 h 10000"/>
              <a:gd name="connsiteX45" fmla="*/ 8114 w 9553"/>
              <a:gd name="connsiteY45" fmla="*/ 1257 h 10000"/>
              <a:gd name="connsiteX46" fmla="*/ 8114 w 9553"/>
              <a:gd name="connsiteY46" fmla="*/ 1257 h 10000"/>
              <a:gd name="connsiteX47" fmla="*/ 8003 w 9553"/>
              <a:gd name="connsiteY47" fmla="*/ 1117 h 10000"/>
              <a:gd name="connsiteX48" fmla="*/ 7779 w 9553"/>
              <a:gd name="connsiteY48" fmla="*/ 1117 h 10000"/>
              <a:gd name="connsiteX49" fmla="*/ 7556 w 9553"/>
              <a:gd name="connsiteY49" fmla="*/ 977 h 10000"/>
              <a:gd name="connsiteX50" fmla="*/ 7109 w 9553"/>
              <a:gd name="connsiteY50" fmla="*/ 1117 h 10000"/>
              <a:gd name="connsiteX51" fmla="*/ 6774 w 9553"/>
              <a:gd name="connsiteY51" fmla="*/ 1117 h 10000"/>
              <a:gd name="connsiteX52" fmla="*/ 6215 w 9553"/>
              <a:gd name="connsiteY52" fmla="*/ 1117 h 10000"/>
              <a:gd name="connsiteX53" fmla="*/ 5768 w 9553"/>
              <a:gd name="connsiteY53" fmla="*/ 1257 h 10000"/>
              <a:gd name="connsiteX54" fmla="*/ 5112 w 9553"/>
              <a:gd name="connsiteY54" fmla="*/ 1396 h 10000"/>
              <a:gd name="connsiteX55" fmla="*/ 4776 w 9553"/>
              <a:gd name="connsiteY55" fmla="*/ 1536 h 10000"/>
              <a:gd name="connsiteX56" fmla="*/ 4218 w 9553"/>
              <a:gd name="connsiteY56" fmla="*/ 1536 h 10000"/>
              <a:gd name="connsiteX57" fmla="*/ 3659 w 9553"/>
              <a:gd name="connsiteY57" fmla="*/ 1675 h 10000"/>
              <a:gd name="connsiteX58" fmla="*/ 3100 w 9553"/>
              <a:gd name="connsiteY58" fmla="*/ 1798 h 10000"/>
              <a:gd name="connsiteX59" fmla="*/ 2332 w 9553"/>
              <a:gd name="connsiteY59" fmla="*/ 2077 h 10000"/>
              <a:gd name="connsiteX60" fmla="*/ 1438 w 9553"/>
              <a:gd name="connsiteY60" fmla="*/ 2216 h 10000"/>
              <a:gd name="connsiteX61" fmla="*/ 545 w 9553"/>
              <a:gd name="connsiteY61" fmla="*/ 2496 h 10000"/>
              <a:gd name="connsiteX62" fmla="*/ 0 w 9553"/>
              <a:gd name="connsiteY62" fmla="*/ 1798 h 10000"/>
              <a:gd name="connsiteX63" fmla="*/ 321 w 9553"/>
              <a:gd name="connsiteY63" fmla="*/ 1798 h 10000"/>
              <a:gd name="connsiteX64" fmla="*/ 656 w 9553"/>
              <a:gd name="connsiteY64" fmla="*/ 1675 h 10000"/>
              <a:gd name="connsiteX65" fmla="*/ 1215 w 9553"/>
              <a:gd name="connsiteY65" fmla="*/ 1675 h 10000"/>
              <a:gd name="connsiteX66" fmla="*/ 1774 w 9553"/>
              <a:gd name="connsiteY66" fmla="*/ 1536 h 10000"/>
              <a:gd name="connsiteX67" fmla="*/ 2332 w 9553"/>
              <a:gd name="connsiteY67" fmla="*/ 1396 h 10000"/>
              <a:gd name="connsiteX68" fmla="*/ 2989 w 9553"/>
              <a:gd name="connsiteY68" fmla="*/ 1117 h 10000"/>
              <a:gd name="connsiteX69" fmla="*/ 3659 w 9553"/>
              <a:gd name="connsiteY69" fmla="*/ 977 h 10000"/>
              <a:gd name="connsiteX70" fmla="*/ 4218 w 9553"/>
              <a:gd name="connsiteY70" fmla="*/ 838 h 10000"/>
              <a:gd name="connsiteX71" fmla="*/ 4665 w 9553"/>
              <a:gd name="connsiteY71" fmla="*/ 838 h 10000"/>
              <a:gd name="connsiteX72" fmla="*/ 5223 w 9553"/>
              <a:gd name="connsiteY72" fmla="*/ 698 h 10000"/>
              <a:gd name="connsiteX73" fmla="*/ 5559 w 9553"/>
              <a:gd name="connsiteY73" fmla="*/ 558 h 10000"/>
              <a:gd name="connsiteX74" fmla="*/ 5992 w 9553"/>
              <a:gd name="connsiteY74" fmla="*/ 558 h 10000"/>
              <a:gd name="connsiteX75" fmla="*/ 6327 w 9553"/>
              <a:gd name="connsiteY75" fmla="*/ 558 h 10000"/>
              <a:gd name="connsiteX76" fmla="*/ 6662 w 9553"/>
              <a:gd name="connsiteY76" fmla="*/ 419 h 10000"/>
              <a:gd name="connsiteX77" fmla="*/ 6885 w 9553"/>
              <a:gd name="connsiteY77" fmla="*/ 419 h 10000"/>
              <a:gd name="connsiteX78" fmla="*/ 7109 w 9553"/>
              <a:gd name="connsiteY78" fmla="*/ 419 h 10000"/>
              <a:gd name="connsiteX79" fmla="*/ 7332 w 9553"/>
              <a:gd name="connsiteY79" fmla="*/ 279 h 10000"/>
              <a:gd name="connsiteX80" fmla="*/ 7556 w 9553"/>
              <a:gd name="connsiteY80" fmla="*/ 279 h 10000"/>
              <a:gd name="connsiteX81" fmla="*/ 7668 w 9553"/>
              <a:gd name="connsiteY81" fmla="*/ 279 h 10000"/>
              <a:gd name="connsiteX82" fmla="*/ 7779 w 9553"/>
              <a:gd name="connsiteY82" fmla="*/ 140 h 10000"/>
              <a:gd name="connsiteX83" fmla="*/ 7779 w 9553"/>
              <a:gd name="connsiteY83" fmla="*/ 140 h 10000"/>
              <a:gd name="connsiteX84" fmla="*/ 7891 w 9553"/>
              <a:gd name="connsiteY84" fmla="*/ 140 h 10000"/>
              <a:gd name="connsiteX85" fmla="*/ 7891 w 9553"/>
              <a:gd name="connsiteY85" fmla="*/ 140 h 10000"/>
              <a:gd name="connsiteX86" fmla="*/ 8114 w 9553"/>
              <a:gd name="connsiteY86" fmla="*/ 0 h 10000"/>
              <a:gd name="connsiteX87" fmla="*/ 8324 w 9553"/>
              <a:gd name="connsiteY87" fmla="*/ 140 h 10000"/>
              <a:gd name="connsiteX88" fmla="*/ 8436 w 9553"/>
              <a:gd name="connsiteY88" fmla="*/ 140 h 10000"/>
              <a:gd name="connsiteX89" fmla="*/ 8659 w 9553"/>
              <a:gd name="connsiteY89" fmla="*/ 279 h 10000"/>
              <a:gd name="connsiteX90" fmla="*/ 8883 w 9553"/>
              <a:gd name="connsiteY90" fmla="*/ 558 h 10000"/>
              <a:gd name="connsiteX91" fmla="*/ 9106 w 9553"/>
              <a:gd name="connsiteY91" fmla="*/ 698 h 10000"/>
              <a:gd name="connsiteX92" fmla="*/ 9330 w 9553"/>
              <a:gd name="connsiteY92" fmla="*/ 977 h 10000"/>
              <a:gd name="connsiteX93" fmla="*/ 9441 w 9553"/>
              <a:gd name="connsiteY93" fmla="*/ 1117 h 10000"/>
              <a:gd name="connsiteX94" fmla="*/ 9553 w 9553"/>
              <a:gd name="connsiteY94" fmla="*/ 1117 h 10000"/>
              <a:gd name="connsiteX95" fmla="*/ 9441 w 9553"/>
              <a:gd name="connsiteY95" fmla="*/ 1257 h 10000"/>
              <a:gd name="connsiteX96" fmla="*/ 9330 w 9553"/>
              <a:gd name="connsiteY96" fmla="*/ 1396 h 10000"/>
              <a:gd name="connsiteX97" fmla="*/ 9330 w 9553"/>
              <a:gd name="connsiteY97" fmla="*/ 1536 h 10000"/>
              <a:gd name="connsiteX98" fmla="*/ 9330 w 9553"/>
              <a:gd name="connsiteY98" fmla="*/ 1675 h 10000"/>
              <a:gd name="connsiteX99" fmla="*/ 9218 w 9553"/>
              <a:gd name="connsiteY99" fmla="*/ 1798 h 10000"/>
              <a:gd name="connsiteX100" fmla="*/ 9218 w 9553"/>
              <a:gd name="connsiteY100" fmla="*/ 1937 h 10000"/>
              <a:gd name="connsiteX101" fmla="*/ 9218 w 9553"/>
              <a:gd name="connsiteY101" fmla="*/ 2077 h 10000"/>
              <a:gd name="connsiteX102" fmla="*/ 9218 w 9553"/>
              <a:gd name="connsiteY102" fmla="*/ 2356 h 10000"/>
              <a:gd name="connsiteX103" fmla="*/ 9218 w 9553"/>
              <a:gd name="connsiteY103" fmla="*/ 2635 h 10000"/>
              <a:gd name="connsiteX104" fmla="*/ 9218 w 9553"/>
              <a:gd name="connsiteY104" fmla="*/ 2914 h 10000"/>
              <a:gd name="connsiteX105" fmla="*/ 9106 w 9553"/>
              <a:gd name="connsiteY105" fmla="*/ 3613 h 10000"/>
              <a:gd name="connsiteX106" fmla="*/ 9106 w 9553"/>
              <a:gd name="connsiteY106" fmla="*/ 4171 h 10000"/>
              <a:gd name="connsiteX107" fmla="*/ 9106 w 9553"/>
              <a:gd name="connsiteY107" fmla="*/ 4729 h 10000"/>
              <a:gd name="connsiteX108" fmla="*/ 9106 w 9553"/>
              <a:gd name="connsiteY108" fmla="*/ 5271 h 10000"/>
              <a:gd name="connsiteX109" fmla="*/ 8994 w 9553"/>
              <a:gd name="connsiteY109" fmla="*/ 5689 h 10000"/>
              <a:gd name="connsiteX110" fmla="*/ 8994 w 9553"/>
              <a:gd name="connsiteY110" fmla="*/ 6108 h 10000"/>
              <a:gd name="connsiteX111" fmla="*/ 8883 w 9553"/>
              <a:gd name="connsiteY111" fmla="*/ 6667 h 10000"/>
              <a:gd name="connsiteX112" fmla="*/ 8771 w 9553"/>
              <a:gd name="connsiteY112" fmla="*/ 7225 h 10000"/>
              <a:gd name="connsiteX113" fmla="*/ 8659 w 9553"/>
              <a:gd name="connsiteY113" fmla="*/ 7784 h 10000"/>
              <a:gd name="connsiteX114" fmla="*/ 8436 w 9553"/>
              <a:gd name="connsiteY114" fmla="*/ 8202 h 10000"/>
              <a:gd name="connsiteX115" fmla="*/ 8324 w 9553"/>
              <a:gd name="connsiteY115" fmla="*/ 8604 h 10000"/>
              <a:gd name="connsiteX116" fmla="*/ 8114 w 9553"/>
              <a:gd name="connsiteY116" fmla="*/ 9023 h 10000"/>
              <a:gd name="connsiteX117" fmla="*/ 8114 w 9553"/>
              <a:gd name="connsiteY117" fmla="*/ 9023 h 10000"/>
              <a:gd name="connsiteX0" fmla="*/ 8158 w 9664"/>
              <a:gd name="connsiteY0" fmla="*/ 9023 h 10000"/>
              <a:gd name="connsiteX1" fmla="*/ 8041 w 9664"/>
              <a:gd name="connsiteY1" fmla="*/ 9302 h 10000"/>
              <a:gd name="connsiteX2" fmla="*/ 7924 w 9664"/>
              <a:gd name="connsiteY2" fmla="*/ 9581 h 10000"/>
              <a:gd name="connsiteX3" fmla="*/ 7807 w 9664"/>
              <a:gd name="connsiteY3" fmla="*/ 9721 h 10000"/>
              <a:gd name="connsiteX4" fmla="*/ 7691 w 9664"/>
              <a:gd name="connsiteY4" fmla="*/ 9860 h 10000"/>
              <a:gd name="connsiteX5" fmla="*/ 7456 w 9664"/>
              <a:gd name="connsiteY5" fmla="*/ 10000 h 10000"/>
              <a:gd name="connsiteX6" fmla="*/ 7223 w 9664"/>
              <a:gd name="connsiteY6" fmla="*/ 10000 h 10000"/>
              <a:gd name="connsiteX7" fmla="*/ 7106 w 9664"/>
              <a:gd name="connsiteY7" fmla="*/ 9860 h 10000"/>
              <a:gd name="connsiteX8" fmla="*/ 7106 w 9664"/>
              <a:gd name="connsiteY8" fmla="*/ 9860 h 10000"/>
              <a:gd name="connsiteX9" fmla="*/ 7106 w 9664"/>
              <a:gd name="connsiteY9" fmla="*/ 9581 h 10000"/>
              <a:gd name="connsiteX10" fmla="*/ 7106 w 9664"/>
              <a:gd name="connsiteY10" fmla="*/ 9442 h 10000"/>
              <a:gd name="connsiteX11" fmla="*/ 7106 w 9664"/>
              <a:gd name="connsiteY11" fmla="*/ 9162 h 10000"/>
              <a:gd name="connsiteX12" fmla="*/ 6988 w 9664"/>
              <a:gd name="connsiteY12" fmla="*/ 8883 h 10000"/>
              <a:gd name="connsiteX13" fmla="*/ 6871 w 9664"/>
              <a:gd name="connsiteY13" fmla="*/ 8604 h 10000"/>
              <a:gd name="connsiteX14" fmla="*/ 6520 w 9664"/>
              <a:gd name="connsiteY14" fmla="*/ 8342 h 10000"/>
              <a:gd name="connsiteX15" fmla="*/ 6287 w 9664"/>
              <a:gd name="connsiteY15" fmla="*/ 7923 h 10000"/>
              <a:gd name="connsiteX16" fmla="*/ 6170 w 9664"/>
              <a:gd name="connsiteY16" fmla="*/ 7784 h 10000"/>
              <a:gd name="connsiteX17" fmla="*/ 6053 w 9664"/>
              <a:gd name="connsiteY17" fmla="*/ 7644 h 10000"/>
              <a:gd name="connsiteX18" fmla="*/ 6053 w 9664"/>
              <a:gd name="connsiteY18" fmla="*/ 7504 h 10000"/>
              <a:gd name="connsiteX19" fmla="*/ 6053 w 9664"/>
              <a:gd name="connsiteY19" fmla="*/ 7504 h 10000"/>
              <a:gd name="connsiteX20" fmla="*/ 6287 w 9664"/>
              <a:gd name="connsiteY20" fmla="*/ 7504 h 10000"/>
              <a:gd name="connsiteX21" fmla="*/ 6403 w 9664"/>
              <a:gd name="connsiteY21" fmla="*/ 7644 h 10000"/>
              <a:gd name="connsiteX22" fmla="*/ 6755 w 9664"/>
              <a:gd name="connsiteY22" fmla="*/ 7644 h 10000"/>
              <a:gd name="connsiteX23" fmla="*/ 6988 w 9664"/>
              <a:gd name="connsiteY23" fmla="*/ 7784 h 10000"/>
              <a:gd name="connsiteX24" fmla="*/ 7223 w 9664"/>
              <a:gd name="connsiteY24" fmla="*/ 7784 h 10000"/>
              <a:gd name="connsiteX25" fmla="*/ 7456 w 9664"/>
              <a:gd name="connsiteY25" fmla="*/ 7784 h 10000"/>
              <a:gd name="connsiteX26" fmla="*/ 7574 w 9664"/>
              <a:gd name="connsiteY26" fmla="*/ 7644 h 10000"/>
              <a:gd name="connsiteX27" fmla="*/ 7691 w 9664"/>
              <a:gd name="connsiteY27" fmla="*/ 7644 h 10000"/>
              <a:gd name="connsiteX28" fmla="*/ 7691 w 9664"/>
              <a:gd name="connsiteY28" fmla="*/ 7504 h 10000"/>
              <a:gd name="connsiteX29" fmla="*/ 7807 w 9664"/>
              <a:gd name="connsiteY29" fmla="*/ 7365 h 10000"/>
              <a:gd name="connsiteX30" fmla="*/ 7807 w 9664"/>
              <a:gd name="connsiteY30" fmla="*/ 7086 h 10000"/>
              <a:gd name="connsiteX31" fmla="*/ 7807 w 9664"/>
              <a:gd name="connsiteY31" fmla="*/ 6946 h 10000"/>
              <a:gd name="connsiteX32" fmla="*/ 7924 w 9664"/>
              <a:gd name="connsiteY32" fmla="*/ 6527 h 10000"/>
              <a:gd name="connsiteX33" fmla="*/ 7924 w 9664"/>
              <a:gd name="connsiteY33" fmla="*/ 6248 h 10000"/>
              <a:gd name="connsiteX34" fmla="*/ 8041 w 9664"/>
              <a:gd name="connsiteY34" fmla="*/ 5969 h 10000"/>
              <a:gd name="connsiteX35" fmla="*/ 8158 w 9664"/>
              <a:gd name="connsiteY35" fmla="*/ 5131 h 10000"/>
              <a:gd name="connsiteX36" fmla="*/ 8158 w 9664"/>
              <a:gd name="connsiteY36" fmla="*/ 4450 h 10000"/>
              <a:gd name="connsiteX37" fmla="*/ 8275 w 9664"/>
              <a:gd name="connsiteY37" fmla="*/ 3613 h 10000"/>
              <a:gd name="connsiteX38" fmla="*/ 8275 w 9664"/>
              <a:gd name="connsiteY38" fmla="*/ 2914 h 10000"/>
              <a:gd name="connsiteX39" fmla="*/ 8275 w 9664"/>
              <a:gd name="connsiteY39" fmla="*/ 2635 h 10000"/>
              <a:gd name="connsiteX40" fmla="*/ 8275 w 9664"/>
              <a:gd name="connsiteY40" fmla="*/ 2216 h 10000"/>
              <a:gd name="connsiteX41" fmla="*/ 8275 w 9664"/>
              <a:gd name="connsiteY41" fmla="*/ 1937 h 10000"/>
              <a:gd name="connsiteX42" fmla="*/ 8158 w 9664"/>
              <a:gd name="connsiteY42" fmla="*/ 1798 h 10000"/>
              <a:gd name="connsiteX43" fmla="*/ 8158 w 9664"/>
              <a:gd name="connsiteY43" fmla="*/ 1536 h 10000"/>
              <a:gd name="connsiteX44" fmla="*/ 8158 w 9664"/>
              <a:gd name="connsiteY44" fmla="*/ 1396 h 10000"/>
              <a:gd name="connsiteX45" fmla="*/ 8158 w 9664"/>
              <a:gd name="connsiteY45" fmla="*/ 1257 h 10000"/>
              <a:gd name="connsiteX46" fmla="*/ 8158 w 9664"/>
              <a:gd name="connsiteY46" fmla="*/ 1257 h 10000"/>
              <a:gd name="connsiteX47" fmla="*/ 8041 w 9664"/>
              <a:gd name="connsiteY47" fmla="*/ 1117 h 10000"/>
              <a:gd name="connsiteX48" fmla="*/ 7807 w 9664"/>
              <a:gd name="connsiteY48" fmla="*/ 1117 h 10000"/>
              <a:gd name="connsiteX49" fmla="*/ 7574 w 9664"/>
              <a:gd name="connsiteY49" fmla="*/ 977 h 10000"/>
              <a:gd name="connsiteX50" fmla="*/ 7106 w 9664"/>
              <a:gd name="connsiteY50" fmla="*/ 1117 h 10000"/>
              <a:gd name="connsiteX51" fmla="*/ 6755 w 9664"/>
              <a:gd name="connsiteY51" fmla="*/ 1117 h 10000"/>
              <a:gd name="connsiteX52" fmla="*/ 6170 w 9664"/>
              <a:gd name="connsiteY52" fmla="*/ 1117 h 10000"/>
              <a:gd name="connsiteX53" fmla="*/ 5702 w 9664"/>
              <a:gd name="connsiteY53" fmla="*/ 1257 h 10000"/>
              <a:gd name="connsiteX54" fmla="*/ 5015 w 9664"/>
              <a:gd name="connsiteY54" fmla="*/ 1396 h 10000"/>
              <a:gd name="connsiteX55" fmla="*/ 4663 w 9664"/>
              <a:gd name="connsiteY55" fmla="*/ 1536 h 10000"/>
              <a:gd name="connsiteX56" fmla="*/ 4079 w 9664"/>
              <a:gd name="connsiteY56" fmla="*/ 1536 h 10000"/>
              <a:gd name="connsiteX57" fmla="*/ 3494 w 9664"/>
              <a:gd name="connsiteY57" fmla="*/ 1675 h 10000"/>
              <a:gd name="connsiteX58" fmla="*/ 2909 w 9664"/>
              <a:gd name="connsiteY58" fmla="*/ 1798 h 10000"/>
              <a:gd name="connsiteX59" fmla="*/ 2105 w 9664"/>
              <a:gd name="connsiteY59" fmla="*/ 2077 h 10000"/>
              <a:gd name="connsiteX60" fmla="*/ 1169 w 9664"/>
              <a:gd name="connsiteY60" fmla="*/ 2216 h 10000"/>
              <a:gd name="connsiteX61" fmla="*/ 235 w 9664"/>
              <a:gd name="connsiteY61" fmla="*/ 2496 h 10000"/>
              <a:gd name="connsiteX62" fmla="*/ 0 w 9664"/>
              <a:gd name="connsiteY62" fmla="*/ 1798 h 10000"/>
              <a:gd name="connsiteX63" fmla="*/ 351 w 9664"/>
              <a:gd name="connsiteY63" fmla="*/ 1675 h 10000"/>
              <a:gd name="connsiteX64" fmla="*/ 936 w 9664"/>
              <a:gd name="connsiteY64" fmla="*/ 1675 h 10000"/>
              <a:gd name="connsiteX65" fmla="*/ 1521 w 9664"/>
              <a:gd name="connsiteY65" fmla="*/ 1536 h 10000"/>
              <a:gd name="connsiteX66" fmla="*/ 2105 w 9664"/>
              <a:gd name="connsiteY66" fmla="*/ 1396 h 10000"/>
              <a:gd name="connsiteX67" fmla="*/ 2793 w 9664"/>
              <a:gd name="connsiteY67" fmla="*/ 1117 h 10000"/>
              <a:gd name="connsiteX68" fmla="*/ 3494 w 9664"/>
              <a:gd name="connsiteY68" fmla="*/ 977 h 10000"/>
              <a:gd name="connsiteX69" fmla="*/ 4079 w 9664"/>
              <a:gd name="connsiteY69" fmla="*/ 838 h 10000"/>
              <a:gd name="connsiteX70" fmla="*/ 4547 w 9664"/>
              <a:gd name="connsiteY70" fmla="*/ 838 h 10000"/>
              <a:gd name="connsiteX71" fmla="*/ 5131 w 9664"/>
              <a:gd name="connsiteY71" fmla="*/ 698 h 10000"/>
              <a:gd name="connsiteX72" fmla="*/ 5483 w 9664"/>
              <a:gd name="connsiteY72" fmla="*/ 558 h 10000"/>
              <a:gd name="connsiteX73" fmla="*/ 5936 w 9664"/>
              <a:gd name="connsiteY73" fmla="*/ 558 h 10000"/>
              <a:gd name="connsiteX74" fmla="*/ 6287 w 9664"/>
              <a:gd name="connsiteY74" fmla="*/ 558 h 10000"/>
              <a:gd name="connsiteX75" fmla="*/ 6638 w 9664"/>
              <a:gd name="connsiteY75" fmla="*/ 419 h 10000"/>
              <a:gd name="connsiteX76" fmla="*/ 6871 w 9664"/>
              <a:gd name="connsiteY76" fmla="*/ 419 h 10000"/>
              <a:gd name="connsiteX77" fmla="*/ 7106 w 9664"/>
              <a:gd name="connsiteY77" fmla="*/ 419 h 10000"/>
              <a:gd name="connsiteX78" fmla="*/ 7339 w 9664"/>
              <a:gd name="connsiteY78" fmla="*/ 279 h 10000"/>
              <a:gd name="connsiteX79" fmla="*/ 7574 w 9664"/>
              <a:gd name="connsiteY79" fmla="*/ 279 h 10000"/>
              <a:gd name="connsiteX80" fmla="*/ 7691 w 9664"/>
              <a:gd name="connsiteY80" fmla="*/ 279 h 10000"/>
              <a:gd name="connsiteX81" fmla="*/ 7807 w 9664"/>
              <a:gd name="connsiteY81" fmla="*/ 140 h 10000"/>
              <a:gd name="connsiteX82" fmla="*/ 7807 w 9664"/>
              <a:gd name="connsiteY82" fmla="*/ 140 h 10000"/>
              <a:gd name="connsiteX83" fmla="*/ 7924 w 9664"/>
              <a:gd name="connsiteY83" fmla="*/ 140 h 10000"/>
              <a:gd name="connsiteX84" fmla="*/ 7924 w 9664"/>
              <a:gd name="connsiteY84" fmla="*/ 140 h 10000"/>
              <a:gd name="connsiteX85" fmla="*/ 8158 w 9664"/>
              <a:gd name="connsiteY85" fmla="*/ 0 h 10000"/>
              <a:gd name="connsiteX86" fmla="*/ 8377 w 9664"/>
              <a:gd name="connsiteY86" fmla="*/ 140 h 10000"/>
              <a:gd name="connsiteX87" fmla="*/ 8495 w 9664"/>
              <a:gd name="connsiteY87" fmla="*/ 140 h 10000"/>
              <a:gd name="connsiteX88" fmla="*/ 8728 w 9664"/>
              <a:gd name="connsiteY88" fmla="*/ 279 h 10000"/>
              <a:gd name="connsiteX89" fmla="*/ 8963 w 9664"/>
              <a:gd name="connsiteY89" fmla="*/ 558 h 10000"/>
              <a:gd name="connsiteX90" fmla="*/ 9196 w 9664"/>
              <a:gd name="connsiteY90" fmla="*/ 698 h 10000"/>
              <a:gd name="connsiteX91" fmla="*/ 9431 w 9664"/>
              <a:gd name="connsiteY91" fmla="*/ 977 h 10000"/>
              <a:gd name="connsiteX92" fmla="*/ 9547 w 9664"/>
              <a:gd name="connsiteY92" fmla="*/ 1117 h 10000"/>
              <a:gd name="connsiteX93" fmla="*/ 9664 w 9664"/>
              <a:gd name="connsiteY93" fmla="*/ 1117 h 10000"/>
              <a:gd name="connsiteX94" fmla="*/ 9547 w 9664"/>
              <a:gd name="connsiteY94" fmla="*/ 1257 h 10000"/>
              <a:gd name="connsiteX95" fmla="*/ 9431 w 9664"/>
              <a:gd name="connsiteY95" fmla="*/ 1396 h 10000"/>
              <a:gd name="connsiteX96" fmla="*/ 9431 w 9664"/>
              <a:gd name="connsiteY96" fmla="*/ 1536 h 10000"/>
              <a:gd name="connsiteX97" fmla="*/ 9431 w 9664"/>
              <a:gd name="connsiteY97" fmla="*/ 1675 h 10000"/>
              <a:gd name="connsiteX98" fmla="*/ 9313 w 9664"/>
              <a:gd name="connsiteY98" fmla="*/ 1798 h 10000"/>
              <a:gd name="connsiteX99" fmla="*/ 9313 w 9664"/>
              <a:gd name="connsiteY99" fmla="*/ 1937 h 10000"/>
              <a:gd name="connsiteX100" fmla="*/ 9313 w 9664"/>
              <a:gd name="connsiteY100" fmla="*/ 2077 h 10000"/>
              <a:gd name="connsiteX101" fmla="*/ 9313 w 9664"/>
              <a:gd name="connsiteY101" fmla="*/ 2356 h 10000"/>
              <a:gd name="connsiteX102" fmla="*/ 9313 w 9664"/>
              <a:gd name="connsiteY102" fmla="*/ 2635 h 10000"/>
              <a:gd name="connsiteX103" fmla="*/ 9313 w 9664"/>
              <a:gd name="connsiteY103" fmla="*/ 2914 h 10000"/>
              <a:gd name="connsiteX104" fmla="*/ 9196 w 9664"/>
              <a:gd name="connsiteY104" fmla="*/ 3613 h 10000"/>
              <a:gd name="connsiteX105" fmla="*/ 9196 w 9664"/>
              <a:gd name="connsiteY105" fmla="*/ 4171 h 10000"/>
              <a:gd name="connsiteX106" fmla="*/ 9196 w 9664"/>
              <a:gd name="connsiteY106" fmla="*/ 4729 h 10000"/>
              <a:gd name="connsiteX107" fmla="*/ 9196 w 9664"/>
              <a:gd name="connsiteY107" fmla="*/ 5271 h 10000"/>
              <a:gd name="connsiteX108" fmla="*/ 9079 w 9664"/>
              <a:gd name="connsiteY108" fmla="*/ 5689 h 10000"/>
              <a:gd name="connsiteX109" fmla="*/ 9079 w 9664"/>
              <a:gd name="connsiteY109" fmla="*/ 6108 h 10000"/>
              <a:gd name="connsiteX110" fmla="*/ 8963 w 9664"/>
              <a:gd name="connsiteY110" fmla="*/ 6667 h 10000"/>
              <a:gd name="connsiteX111" fmla="*/ 8845 w 9664"/>
              <a:gd name="connsiteY111" fmla="*/ 7225 h 10000"/>
              <a:gd name="connsiteX112" fmla="*/ 8728 w 9664"/>
              <a:gd name="connsiteY112" fmla="*/ 7784 h 10000"/>
              <a:gd name="connsiteX113" fmla="*/ 8495 w 9664"/>
              <a:gd name="connsiteY113" fmla="*/ 8202 h 10000"/>
              <a:gd name="connsiteX114" fmla="*/ 8377 w 9664"/>
              <a:gd name="connsiteY114" fmla="*/ 8604 h 10000"/>
              <a:gd name="connsiteX115" fmla="*/ 8158 w 9664"/>
              <a:gd name="connsiteY115" fmla="*/ 9023 h 10000"/>
              <a:gd name="connsiteX116" fmla="*/ 8158 w 9664"/>
              <a:gd name="connsiteY116" fmla="*/ 9023 h 10000"/>
              <a:gd name="connsiteX0" fmla="*/ 8442 w 10000"/>
              <a:gd name="connsiteY0" fmla="*/ 9023 h 10000"/>
              <a:gd name="connsiteX1" fmla="*/ 8321 w 10000"/>
              <a:gd name="connsiteY1" fmla="*/ 9302 h 10000"/>
              <a:gd name="connsiteX2" fmla="*/ 8200 w 10000"/>
              <a:gd name="connsiteY2" fmla="*/ 9581 h 10000"/>
              <a:gd name="connsiteX3" fmla="*/ 8078 w 10000"/>
              <a:gd name="connsiteY3" fmla="*/ 9721 h 10000"/>
              <a:gd name="connsiteX4" fmla="*/ 7958 w 10000"/>
              <a:gd name="connsiteY4" fmla="*/ 9860 h 10000"/>
              <a:gd name="connsiteX5" fmla="*/ 7715 w 10000"/>
              <a:gd name="connsiteY5" fmla="*/ 10000 h 10000"/>
              <a:gd name="connsiteX6" fmla="*/ 7474 w 10000"/>
              <a:gd name="connsiteY6" fmla="*/ 10000 h 10000"/>
              <a:gd name="connsiteX7" fmla="*/ 7353 w 10000"/>
              <a:gd name="connsiteY7" fmla="*/ 9860 h 10000"/>
              <a:gd name="connsiteX8" fmla="*/ 7353 w 10000"/>
              <a:gd name="connsiteY8" fmla="*/ 9860 h 10000"/>
              <a:gd name="connsiteX9" fmla="*/ 7353 w 10000"/>
              <a:gd name="connsiteY9" fmla="*/ 9581 h 10000"/>
              <a:gd name="connsiteX10" fmla="*/ 7353 w 10000"/>
              <a:gd name="connsiteY10" fmla="*/ 9442 h 10000"/>
              <a:gd name="connsiteX11" fmla="*/ 7353 w 10000"/>
              <a:gd name="connsiteY11" fmla="*/ 9162 h 10000"/>
              <a:gd name="connsiteX12" fmla="*/ 7231 w 10000"/>
              <a:gd name="connsiteY12" fmla="*/ 8883 h 10000"/>
              <a:gd name="connsiteX13" fmla="*/ 7110 w 10000"/>
              <a:gd name="connsiteY13" fmla="*/ 8604 h 10000"/>
              <a:gd name="connsiteX14" fmla="*/ 6747 w 10000"/>
              <a:gd name="connsiteY14" fmla="*/ 8342 h 10000"/>
              <a:gd name="connsiteX15" fmla="*/ 6506 w 10000"/>
              <a:gd name="connsiteY15" fmla="*/ 7923 h 10000"/>
              <a:gd name="connsiteX16" fmla="*/ 6385 w 10000"/>
              <a:gd name="connsiteY16" fmla="*/ 7784 h 10000"/>
              <a:gd name="connsiteX17" fmla="*/ 6263 w 10000"/>
              <a:gd name="connsiteY17" fmla="*/ 7644 h 10000"/>
              <a:gd name="connsiteX18" fmla="*/ 6263 w 10000"/>
              <a:gd name="connsiteY18" fmla="*/ 7504 h 10000"/>
              <a:gd name="connsiteX19" fmla="*/ 6263 w 10000"/>
              <a:gd name="connsiteY19" fmla="*/ 7504 h 10000"/>
              <a:gd name="connsiteX20" fmla="*/ 6506 w 10000"/>
              <a:gd name="connsiteY20" fmla="*/ 7504 h 10000"/>
              <a:gd name="connsiteX21" fmla="*/ 6626 w 10000"/>
              <a:gd name="connsiteY21" fmla="*/ 7644 h 10000"/>
              <a:gd name="connsiteX22" fmla="*/ 6990 w 10000"/>
              <a:gd name="connsiteY22" fmla="*/ 7644 h 10000"/>
              <a:gd name="connsiteX23" fmla="*/ 7231 w 10000"/>
              <a:gd name="connsiteY23" fmla="*/ 7784 h 10000"/>
              <a:gd name="connsiteX24" fmla="*/ 7474 w 10000"/>
              <a:gd name="connsiteY24" fmla="*/ 7784 h 10000"/>
              <a:gd name="connsiteX25" fmla="*/ 7715 w 10000"/>
              <a:gd name="connsiteY25" fmla="*/ 7784 h 10000"/>
              <a:gd name="connsiteX26" fmla="*/ 7837 w 10000"/>
              <a:gd name="connsiteY26" fmla="*/ 7644 h 10000"/>
              <a:gd name="connsiteX27" fmla="*/ 7958 w 10000"/>
              <a:gd name="connsiteY27" fmla="*/ 7644 h 10000"/>
              <a:gd name="connsiteX28" fmla="*/ 7958 w 10000"/>
              <a:gd name="connsiteY28" fmla="*/ 7504 h 10000"/>
              <a:gd name="connsiteX29" fmla="*/ 8078 w 10000"/>
              <a:gd name="connsiteY29" fmla="*/ 7365 h 10000"/>
              <a:gd name="connsiteX30" fmla="*/ 8078 w 10000"/>
              <a:gd name="connsiteY30" fmla="*/ 7086 h 10000"/>
              <a:gd name="connsiteX31" fmla="*/ 8078 w 10000"/>
              <a:gd name="connsiteY31" fmla="*/ 6946 h 10000"/>
              <a:gd name="connsiteX32" fmla="*/ 8200 w 10000"/>
              <a:gd name="connsiteY32" fmla="*/ 6527 h 10000"/>
              <a:gd name="connsiteX33" fmla="*/ 8200 w 10000"/>
              <a:gd name="connsiteY33" fmla="*/ 6248 h 10000"/>
              <a:gd name="connsiteX34" fmla="*/ 8321 w 10000"/>
              <a:gd name="connsiteY34" fmla="*/ 5969 h 10000"/>
              <a:gd name="connsiteX35" fmla="*/ 8442 w 10000"/>
              <a:gd name="connsiteY35" fmla="*/ 5131 h 10000"/>
              <a:gd name="connsiteX36" fmla="*/ 8442 w 10000"/>
              <a:gd name="connsiteY36" fmla="*/ 4450 h 10000"/>
              <a:gd name="connsiteX37" fmla="*/ 8563 w 10000"/>
              <a:gd name="connsiteY37" fmla="*/ 3613 h 10000"/>
              <a:gd name="connsiteX38" fmla="*/ 8563 w 10000"/>
              <a:gd name="connsiteY38" fmla="*/ 2914 h 10000"/>
              <a:gd name="connsiteX39" fmla="*/ 8563 w 10000"/>
              <a:gd name="connsiteY39" fmla="*/ 2635 h 10000"/>
              <a:gd name="connsiteX40" fmla="*/ 8563 w 10000"/>
              <a:gd name="connsiteY40" fmla="*/ 2216 h 10000"/>
              <a:gd name="connsiteX41" fmla="*/ 8563 w 10000"/>
              <a:gd name="connsiteY41" fmla="*/ 1937 h 10000"/>
              <a:gd name="connsiteX42" fmla="*/ 8442 w 10000"/>
              <a:gd name="connsiteY42" fmla="*/ 1798 h 10000"/>
              <a:gd name="connsiteX43" fmla="*/ 8442 w 10000"/>
              <a:gd name="connsiteY43" fmla="*/ 1536 h 10000"/>
              <a:gd name="connsiteX44" fmla="*/ 8442 w 10000"/>
              <a:gd name="connsiteY44" fmla="*/ 1396 h 10000"/>
              <a:gd name="connsiteX45" fmla="*/ 8442 w 10000"/>
              <a:gd name="connsiteY45" fmla="*/ 1257 h 10000"/>
              <a:gd name="connsiteX46" fmla="*/ 8442 w 10000"/>
              <a:gd name="connsiteY46" fmla="*/ 1257 h 10000"/>
              <a:gd name="connsiteX47" fmla="*/ 8321 w 10000"/>
              <a:gd name="connsiteY47" fmla="*/ 1117 h 10000"/>
              <a:gd name="connsiteX48" fmla="*/ 8078 w 10000"/>
              <a:gd name="connsiteY48" fmla="*/ 1117 h 10000"/>
              <a:gd name="connsiteX49" fmla="*/ 7837 w 10000"/>
              <a:gd name="connsiteY49" fmla="*/ 977 h 10000"/>
              <a:gd name="connsiteX50" fmla="*/ 7353 w 10000"/>
              <a:gd name="connsiteY50" fmla="*/ 1117 h 10000"/>
              <a:gd name="connsiteX51" fmla="*/ 6990 w 10000"/>
              <a:gd name="connsiteY51" fmla="*/ 1117 h 10000"/>
              <a:gd name="connsiteX52" fmla="*/ 6385 w 10000"/>
              <a:gd name="connsiteY52" fmla="*/ 1117 h 10000"/>
              <a:gd name="connsiteX53" fmla="*/ 5900 w 10000"/>
              <a:gd name="connsiteY53" fmla="*/ 1257 h 10000"/>
              <a:gd name="connsiteX54" fmla="*/ 5189 w 10000"/>
              <a:gd name="connsiteY54" fmla="*/ 1396 h 10000"/>
              <a:gd name="connsiteX55" fmla="*/ 4825 w 10000"/>
              <a:gd name="connsiteY55" fmla="*/ 1536 h 10000"/>
              <a:gd name="connsiteX56" fmla="*/ 4221 w 10000"/>
              <a:gd name="connsiteY56" fmla="*/ 1536 h 10000"/>
              <a:gd name="connsiteX57" fmla="*/ 3615 w 10000"/>
              <a:gd name="connsiteY57" fmla="*/ 1675 h 10000"/>
              <a:gd name="connsiteX58" fmla="*/ 3010 w 10000"/>
              <a:gd name="connsiteY58" fmla="*/ 1798 h 10000"/>
              <a:gd name="connsiteX59" fmla="*/ 2178 w 10000"/>
              <a:gd name="connsiteY59" fmla="*/ 2077 h 10000"/>
              <a:gd name="connsiteX60" fmla="*/ 1210 w 10000"/>
              <a:gd name="connsiteY60" fmla="*/ 2216 h 10000"/>
              <a:gd name="connsiteX61" fmla="*/ 0 w 10000"/>
              <a:gd name="connsiteY61" fmla="*/ 1798 h 10000"/>
              <a:gd name="connsiteX62" fmla="*/ 363 w 10000"/>
              <a:gd name="connsiteY62" fmla="*/ 1675 h 10000"/>
              <a:gd name="connsiteX63" fmla="*/ 969 w 10000"/>
              <a:gd name="connsiteY63" fmla="*/ 1675 h 10000"/>
              <a:gd name="connsiteX64" fmla="*/ 1574 w 10000"/>
              <a:gd name="connsiteY64" fmla="*/ 1536 h 10000"/>
              <a:gd name="connsiteX65" fmla="*/ 2178 w 10000"/>
              <a:gd name="connsiteY65" fmla="*/ 1396 h 10000"/>
              <a:gd name="connsiteX66" fmla="*/ 2890 w 10000"/>
              <a:gd name="connsiteY66" fmla="*/ 1117 h 10000"/>
              <a:gd name="connsiteX67" fmla="*/ 3615 w 10000"/>
              <a:gd name="connsiteY67" fmla="*/ 977 h 10000"/>
              <a:gd name="connsiteX68" fmla="*/ 4221 w 10000"/>
              <a:gd name="connsiteY68" fmla="*/ 838 h 10000"/>
              <a:gd name="connsiteX69" fmla="*/ 4705 w 10000"/>
              <a:gd name="connsiteY69" fmla="*/ 838 h 10000"/>
              <a:gd name="connsiteX70" fmla="*/ 5309 w 10000"/>
              <a:gd name="connsiteY70" fmla="*/ 698 h 10000"/>
              <a:gd name="connsiteX71" fmla="*/ 5674 w 10000"/>
              <a:gd name="connsiteY71" fmla="*/ 558 h 10000"/>
              <a:gd name="connsiteX72" fmla="*/ 6142 w 10000"/>
              <a:gd name="connsiteY72" fmla="*/ 558 h 10000"/>
              <a:gd name="connsiteX73" fmla="*/ 6506 w 10000"/>
              <a:gd name="connsiteY73" fmla="*/ 558 h 10000"/>
              <a:gd name="connsiteX74" fmla="*/ 6869 w 10000"/>
              <a:gd name="connsiteY74" fmla="*/ 419 h 10000"/>
              <a:gd name="connsiteX75" fmla="*/ 7110 w 10000"/>
              <a:gd name="connsiteY75" fmla="*/ 419 h 10000"/>
              <a:gd name="connsiteX76" fmla="*/ 7353 w 10000"/>
              <a:gd name="connsiteY76" fmla="*/ 419 h 10000"/>
              <a:gd name="connsiteX77" fmla="*/ 7594 w 10000"/>
              <a:gd name="connsiteY77" fmla="*/ 279 h 10000"/>
              <a:gd name="connsiteX78" fmla="*/ 7837 w 10000"/>
              <a:gd name="connsiteY78" fmla="*/ 279 h 10000"/>
              <a:gd name="connsiteX79" fmla="*/ 7958 w 10000"/>
              <a:gd name="connsiteY79" fmla="*/ 279 h 10000"/>
              <a:gd name="connsiteX80" fmla="*/ 8078 w 10000"/>
              <a:gd name="connsiteY80" fmla="*/ 140 h 10000"/>
              <a:gd name="connsiteX81" fmla="*/ 8078 w 10000"/>
              <a:gd name="connsiteY81" fmla="*/ 140 h 10000"/>
              <a:gd name="connsiteX82" fmla="*/ 8200 w 10000"/>
              <a:gd name="connsiteY82" fmla="*/ 140 h 10000"/>
              <a:gd name="connsiteX83" fmla="*/ 8200 w 10000"/>
              <a:gd name="connsiteY83" fmla="*/ 140 h 10000"/>
              <a:gd name="connsiteX84" fmla="*/ 8442 w 10000"/>
              <a:gd name="connsiteY84" fmla="*/ 0 h 10000"/>
              <a:gd name="connsiteX85" fmla="*/ 8668 w 10000"/>
              <a:gd name="connsiteY85" fmla="*/ 140 h 10000"/>
              <a:gd name="connsiteX86" fmla="*/ 8790 w 10000"/>
              <a:gd name="connsiteY86" fmla="*/ 140 h 10000"/>
              <a:gd name="connsiteX87" fmla="*/ 9031 w 10000"/>
              <a:gd name="connsiteY87" fmla="*/ 279 h 10000"/>
              <a:gd name="connsiteX88" fmla="*/ 9275 w 10000"/>
              <a:gd name="connsiteY88" fmla="*/ 558 h 10000"/>
              <a:gd name="connsiteX89" fmla="*/ 9516 w 10000"/>
              <a:gd name="connsiteY89" fmla="*/ 698 h 10000"/>
              <a:gd name="connsiteX90" fmla="*/ 9759 w 10000"/>
              <a:gd name="connsiteY90" fmla="*/ 977 h 10000"/>
              <a:gd name="connsiteX91" fmla="*/ 9879 w 10000"/>
              <a:gd name="connsiteY91" fmla="*/ 1117 h 10000"/>
              <a:gd name="connsiteX92" fmla="*/ 10000 w 10000"/>
              <a:gd name="connsiteY92" fmla="*/ 1117 h 10000"/>
              <a:gd name="connsiteX93" fmla="*/ 9879 w 10000"/>
              <a:gd name="connsiteY93" fmla="*/ 1257 h 10000"/>
              <a:gd name="connsiteX94" fmla="*/ 9759 w 10000"/>
              <a:gd name="connsiteY94" fmla="*/ 1396 h 10000"/>
              <a:gd name="connsiteX95" fmla="*/ 9759 w 10000"/>
              <a:gd name="connsiteY95" fmla="*/ 1536 h 10000"/>
              <a:gd name="connsiteX96" fmla="*/ 9759 w 10000"/>
              <a:gd name="connsiteY96" fmla="*/ 1675 h 10000"/>
              <a:gd name="connsiteX97" fmla="*/ 9637 w 10000"/>
              <a:gd name="connsiteY97" fmla="*/ 1798 h 10000"/>
              <a:gd name="connsiteX98" fmla="*/ 9637 w 10000"/>
              <a:gd name="connsiteY98" fmla="*/ 1937 h 10000"/>
              <a:gd name="connsiteX99" fmla="*/ 9637 w 10000"/>
              <a:gd name="connsiteY99" fmla="*/ 2077 h 10000"/>
              <a:gd name="connsiteX100" fmla="*/ 9637 w 10000"/>
              <a:gd name="connsiteY100" fmla="*/ 2356 h 10000"/>
              <a:gd name="connsiteX101" fmla="*/ 9637 w 10000"/>
              <a:gd name="connsiteY101" fmla="*/ 2635 h 10000"/>
              <a:gd name="connsiteX102" fmla="*/ 9637 w 10000"/>
              <a:gd name="connsiteY102" fmla="*/ 2914 h 10000"/>
              <a:gd name="connsiteX103" fmla="*/ 9516 w 10000"/>
              <a:gd name="connsiteY103" fmla="*/ 3613 h 10000"/>
              <a:gd name="connsiteX104" fmla="*/ 9516 w 10000"/>
              <a:gd name="connsiteY104" fmla="*/ 4171 h 10000"/>
              <a:gd name="connsiteX105" fmla="*/ 9516 w 10000"/>
              <a:gd name="connsiteY105" fmla="*/ 4729 h 10000"/>
              <a:gd name="connsiteX106" fmla="*/ 9516 w 10000"/>
              <a:gd name="connsiteY106" fmla="*/ 5271 h 10000"/>
              <a:gd name="connsiteX107" fmla="*/ 9395 w 10000"/>
              <a:gd name="connsiteY107" fmla="*/ 5689 h 10000"/>
              <a:gd name="connsiteX108" fmla="*/ 9395 w 10000"/>
              <a:gd name="connsiteY108" fmla="*/ 6108 h 10000"/>
              <a:gd name="connsiteX109" fmla="*/ 9275 w 10000"/>
              <a:gd name="connsiteY109" fmla="*/ 6667 h 10000"/>
              <a:gd name="connsiteX110" fmla="*/ 9153 w 10000"/>
              <a:gd name="connsiteY110" fmla="*/ 7225 h 10000"/>
              <a:gd name="connsiteX111" fmla="*/ 9031 w 10000"/>
              <a:gd name="connsiteY111" fmla="*/ 7784 h 10000"/>
              <a:gd name="connsiteX112" fmla="*/ 8790 w 10000"/>
              <a:gd name="connsiteY112" fmla="*/ 8202 h 10000"/>
              <a:gd name="connsiteX113" fmla="*/ 8668 w 10000"/>
              <a:gd name="connsiteY113" fmla="*/ 8604 h 10000"/>
              <a:gd name="connsiteX114" fmla="*/ 8442 w 10000"/>
              <a:gd name="connsiteY114" fmla="*/ 9023 h 10000"/>
              <a:gd name="connsiteX115" fmla="*/ 8442 w 10000"/>
              <a:gd name="connsiteY115" fmla="*/ 9023 h 10000"/>
              <a:gd name="connsiteX0" fmla="*/ 8079 w 9637"/>
              <a:gd name="connsiteY0" fmla="*/ 9023 h 10000"/>
              <a:gd name="connsiteX1" fmla="*/ 7958 w 9637"/>
              <a:gd name="connsiteY1" fmla="*/ 9302 h 10000"/>
              <a:gd name="connsiteX2" fmla="*/ 7837 w 9637"/>
              <a:gd name="connsiteY2" fmla="*/ 9581 h 10000"/>
              <a:gd name="connsiteX3" fmla="*/ 7715 w 9637"/>
              <a:gd name="connsiteY3" fmla="*/ 9721 h 10000"/>
              <a:gd name="connsiteX4" fmla="*/ 7595 w 9637"/>
              <a:gd name="connsiteY4" fmla="*/ 9860 h 10000"/>
              <a:gd name="connsiteX5" fmla="*/ 7352 w 9637"/>
              <a:gd name="connsiteY5" fmla="*/ 10000 h 10000"/>
              <a:gd name="connsiteX6" fmla="*/ 7111 w 9637"/>
              <a:gd name="connsiteY6" fmla="*/ 10000 h 10000"/>
              <a:gd name="connsiteX7" fmla="*/ 6990 w 9637"/>
              <a:gd name="connsiteY7" fmla="*/ 9860 h 10000"/>
              <a:gd name="connsiteX8" fmla="*/ 6990 w 9637"/>
              <a:gd name="connsiteY8" fmla="*/ 9860 h 10000"/>
              <a:gd name="connsiteX9" fmla="*/ 6990 w 9637"/>
              <a:gd name="connsiteY9" fmla="*/ 9581 h 10000"/>
              <a:gd name="connsiteX10" fmla="*/ 6990 w 9637"/>
              <a:gd name="connsiteY10" fmla="*/ 9442 h 10000"/>
              <a:gd name="connsiteX11" fmla="*/ 6990 w 9637"/>
              <a:gd name="connsiteY11" fmla="*/ 9162 h 10000"/>
              <a:gd name="connsiteX12" fmla="*/ 6868 w 9637"/>
              <a:gd name="connsiteY12" fmla="*/ 8883 h 10000"/>
              <a:gd name="connsiteX13" fmla="*/ 6747 w 9637"/>
              <a:gd name="connsiteY13" fmla="*/ 8604 h 10000"/>
              <a:gd name="connsiteX14" fmla="*/ 6384 w 9637"/>
              <a:gd name="connsiteY14" fmla="*/ 8342 h 10000"/>
              <a:gd name="connsiteX15" fmla="*/ 6143 w 9637"/>
              <a:gd name="connsiteY15" fmla="*/ 7923 h 10000"/>
              <a:gd name="connsiteX16" fmla="*/ 6022 w 9637"/>
              <a:gd name="connsiteY16" fmla="*/ 7784 h 10000"/>
              <a:gd name="connsiteX17" fmla="*/ 5900 w 9637"/>
              <a:gd name="connsiteY17" fmla="*/ 7644 h 10000"/>
              <a:gd name="connsiteX18" fmla="*/ 5900 w 9637"/>
              <a:gd name="connsiteY18" fmla="*/ 7504 h 10000"/>
              <a:gd name="connsiteX19" fmla="*/ 5900 w 9637"/>
              <a:gd name="connsiteY19" fmla="*/ 7504 h 10000"/>
              <a:gd name="connsiteX20" fmla="*/ 6143 w 9637"/>
              <a:gd name="connsiteY20" fmla="*/ 7504 h 10000"/>
              <a:gd name="connsiteX21" fmla="*/ 6263 w 9637"/>
              <a:gd name="connsiteY21" fmla="*/ 7644 h 10000"/>
              <a:gd name="connsiteX22" fmla="*/ 6627 w 9637"/>
              <a:gd name="connsiteY22" fmla="*/ 7644 h 10000"/>
              <a:gd name="connsiteX23" fmla="*/ 6868 w 9637"/>
              <a:gd name="connsiteY23" fmla="*/ 7784 h 10000"/>
              <a:gd name="connsiteX24" fmla="*/ 7111 w 9637"/>
              <a:gd name="connsiteY24" fmla="*/ 7784 h 10000"/>
              <a:gd name="connsiteX25" fmla="*/ 7352 w 9637"/>
              <a:gd name="connsiteY25" fmla="*/ 7784 h 10000"/>
              <a:gd name="connsiteX26" fmla="*/ 7474 w 9637"/>
              <a:gd name="connsiteY26" fmla="*/ 7644 h 10000"/>
              <a:gd name="connsiteX27" fmla="*/ 7595 w 9637"/>
              <a:gd name="connsiteY27" fmla="*/ 7644 h 10000"/>
              <a:gd name="connsiteX28" fmla="*/ 7595 w 9637"/>
              <a:gd name="connsiteY28" fmla="*/ 7504 h 10000"/>
              <a:gd name="connsiteX29" fmla="*/ 7715 w 9637"/>
              <a:gd name="connsiteY29" fmla="*/ 7365 h 10000"/>
              <a:gd name="connsiteX30" fmla="*/ 7715 w 9637"/>
              <a:gd name="connsiteY30" fmla="*/ 7086 h 10000"/>
              <a:gd name="connsiteX31" fmla="*/ 7715 w 9637"/>
              <a:gd name="connsiteY31" fmla="*/ 6946 h 10000"/>
              <a:gd name="connsiteX32" fmla="*/ 7837 w 9637"/>
              <a:gd name="connsiteY32" fmla="*/ 6527 h 10000"/>
              <a:gd name="connsiteX33" fmla="*/ 7837 w 9637"/>
              <a:gd name="connsiteY33" fmla="*/ 6248 h 10000"/>
              <a:gd name="connsiteX34" fmla="*/ 7958 w 9637"/>
              <a:gd name="connsiteY34" fmla="*/ 5969 h 10000"/>
              <a:gd name="connsiteX35" fmla="*/ 8079 w 9637"/>
              <a:gd name="connsiteY35" fmla="*/ 5131 h 10000"/>
              <a:gd name="connsiteX36" fmla="*/ 8079 w 9637"/>
              <a:gd name="connsiteY36" fmla="*/ 4450 h 10000"/>
              <a:gd name="connsiteX37" fmla="*/ 8200 w 9637"/>
              <a:gd name="connsiteY37" fmla="*/ 3613 h 10000"/>
              <a:gd name="connsiteX38" fmla="*/ 8200 w 9637"/>
              <a:gd name="connsiteY38" fmla="*/ 2914 h 10000"/>
              <a:gd name="connsiteX39" fmla="*/ 8200 w 9637"/>
              <a:gd name="connsiteY39" fmla="*/ 2635 h 10000"/>
              <a:gd name="connsiteX40" fmla="*/ 8200 w 9637"/>
              <a:gd name="connsiteY40" fmla="*/ 2216 h 10000"/>
              <a:gd name="connsiteX41" fmla="*/ 8200 w 9637"/>
              <a:gd name="connsiteY41" fmla="*/ 1937 h 10000"/>
              <a:gd name="connsiteX42" fmla="*/ 8079 w 9637"/>
              <a:gd name="connsiteY42" fmla="*/ 1798 h 10000"/>
              <a:gd name="connsiteX43" fmla="*/ 8079 w 9637"/>
              <a:gd name="connsiteY43" fmla="*/ 1536 h 10000"/>
              <a:gd name="connsiteX44" fmla="*/ 8079 w 9637"/>
              <a:gd name="connsiteY44" fmla="*/ 1396 h 10000"/>
              <a:gd name="connsiteX45" fmla="*/ 8079 w 9637"/>
              <a:gd name="connsiteY45" fmla="*/ 1257 h 10000"/>
              <a:gd name="connsiteX46" fmla="*/ 8079 w 9637"/>
              <a:gd name="connsiteY46" fmla="*/ 1257 h 10000"/>
              <a:gd name="connsiteX47" fmla="*/ 7958 w 9637"/>
              <a:gd name="connsiteY47" fmla="*/ 1117 h 10000"/>
              <a:gd name="connsiteX48" fmla="*/ 7715 w 9637"/>
              <a:gd name="connsiteY48" fmla="*/ 1117 h 10000"/>
              <a:gd name="connsiteX49" fmla="*/ 7474 w 9637"/>
              <a:gd name="connsiteY49" fmla="*/ 977 h 10000"/>
              <a:gd name="connsiteX50" fmla="*/ 6990 w 9637"/>
              <a:gd name="connsiteY50" fmla="*/ 1117 h 10000"/>
              <a:gd name="connsiteX51" fmla="*/ 6627 w 9637"/>
              <a:gd name="connsiteY51" fmla="*/ 1117 h 10000"/>
              <a:gd name="connsiteX52" fmla="*/ 6022 w 9637"/>
              <a:gd name="connsiteY52" fmla="*/ 1117 h 10000"/>
              <a:gd name="connsiteX53" fmla="*/ 5537 w 9637"/>
              <a:gd name="connsiteY53" fmla="*/ 1257 h 10000"/>
              <a:gd name="connsiteX54" fmla="*/ 4826 w 9637"/>
              <a:gd name="connsiteY54" fmla="*/ 1396 h 10000"/>
              <a:gd name="connsiteX55" fmla="*/ 4462 w 9637"/>
              <a:gd name="connsiteY55" fmla="*/ 1536 h 10000"/>
              <a:gd name="connsiteX56" fmla="*/ 3858 w 9637"/>
              <a:gd name="connsiteY56" fmla="*/ 1536 h 10000"/>
              <a:gd name="connsiteX57" fmla="*/ 3252 w 9637"/>
              <a:gd name="connsiteY57" fmla="*/ 1675 h 10000"/>
              <a:gd name="connsiteX58" fmla="*/ 2647 w 9637"/>
              <a:gd name="connsiteY58" fmla="*/ 1798 h 10000"/>
              <a:gd name="connsiteX59" fmla="*/ 1815 w 9637"/>
              <a:gd name="connsiteY59" fmla="*/ 2077 h 10000"/>
              <a:gd name="connsiteX60" fmla="*/ 847 w 9637"/>
              <a:gd name="connsiteY60" fmla="*/ 2216 h 10000"/>
              <a:gd name="connsiteX61" fmla="*/ 0 w 9637"/>
              <a:gd name="connsiteY61" fmla="*/ 1675 h 10000"/>
              <a:gd name="connsiteX62" fmla="*/ 606 w 9637"/>
              <a:gd name="connsiteY62" fmla="*/ 1675 h 10000"/>
              <a:gd name="connsiteX63" fmla="*/ 1211 w 9637"/>
              <a:gd name="connsiteY63" fmla="*/ 1536 h 10000"/>
              <a:gd name="connsiteX64" fmla="*/ 1815 w 9637"/>
              <a:gd name="connsiteY64" fmla="*/ 1396 h 10000"/>
              <a:gd name="connsiteX65" fmla="*/ 2527 w 9637"/>
              <a:gd name="connsiteY65" fmla="*/ 1117 h 10000"/>
              <a:gd name="connsiteX66" fmla="*/ 3252 w 9637"/>
              <a:gd name="connsiteY66" fmla="*/ 977 h 10000"/>
              <a:gd name="connsiteX67" fmla="*/ 3858 w 9637"/>
              <a:gd name="connsiteY67" fmla="*/ 838 h 10000"/>
              <a:gd name="connsiteX68" fmla="*/ 4342 w 9637"/>
              <a:gd name="connsiteY68" fmla="*/ 838 h 10000"/>
              <a:gd name="connsiteX69" fmla="*/ 4946 w 9637"/>
              <a:gd name="connsiteY69" fmla="*/ 698 h 10000"/>
              <a:gd name="connsiteX70" fmla="*/ 5311 w 9637"/>
              <a:gd name="connsiteY70" fmla="*/ 558 h 10000"/>
              <a:gd name="connsiteX71" fmla="*/ 5779 w 9637"/>
              <a:gd name="connsiteY71" fmla="*/ 558 h 10000"/>
              <a:gd name="connsiteX72" fmla="*/ 6143 w 9637"/>
              <a:gd name="connsiteY72" fmla="*/ 558 h 10000"/>
              <a:gd name="connsiteX73" fmla="*/ 6506 w 9637"/>
              <a:gd name="connsiteY73" fmla="*/ 419 h 10000"/>
              <a:gd name="connsiteX74" fmla="*/ 6747 w 9637"/>
              <a:gd name="connsiteY74" fmla="*/ 419 h 10000"/>
              <a:gd name="connsiteX75" fmla="*/ 6990 w 9637"/>
              <a:gd name="connsiteY75" fmla="*/ 419 h 10000"/>
              <a:gd name="connsiteX76" fmla="*/ 7231 w 9637"/>
              <a:gd name="connsiteY76" fmla="*/ 279 h 10000"/>
              <a:gd name="connsiteX77" fmla="*/ 7474 w 9637"/>
              <a:gd name="connsiteY77" fmla="*/ 279 h 10000"/>
              <a:gd name="connsiteX78" fmla="*/ 7595 w 9637"/>
              <a:gd name="connsiteY78" fmla="*/ 279 h 10000"/>
              <a:gd name="connsiteX79" fmla="*/ 7715 w 9637"/>
              <a:gd name="connsiteY79" fmla="*/ 140 h 10000"/>
              <a:gd name="connsiteX80" fmla="*/ 7715 w 9637"/>
              <a:gd name="connsiteY80" fmla="*/ 140 h 10000"/>
              <a:gd name="connsiteX81" fmla="*/ 7837 w 9637"/>
              <a:gd name="connsiteY81" fmla="*/ 140 h 10000"/>
              <a:gd name="connsiteX82" fmla="*/ 7837 w 9637"/>
              <a:gd name="connsiteY82" fmla="*/ 140 h 10000"/>
              <a:gd name="connsiteX83" fmla="*/ 8079 w 9637"/>
              <a:gd name="connsiteY83" fmla="*/ 0 h 10000"/>
              <a:gd name="connsiteX84" fmla="*/ 8305 w 9637"/>
              <a:gd name="connsiteY84" fmla="*/ 140 h 10000"/>
              <a:gd name="connsiteX85" fmla="*/ 8427 w 9637"/>
              <a:gd name="connsiteY85" fmla="*/ 140 h 10000"/>
              <a:gd name="connsiteX86" fmla="*/ 8668 w 9637"/>
              <a:gd name="connsiteY86" fmla="*/ 279 h 10000"/>
              <a:gd name="connsiteX87" fmla="*/ 8912 w 9637"/>
              <a:gd name="connsiteY87" fmla="*/ 558 h 10000"/>
              <a:gd name="connsiteX88" fmla="*/ 9153 w 9637"/>
              <a:gd name="connsiteY88" fmla="*/ 698 h 10000"/>
              <a:gd name="connsiteX89" fmla="*/ 9396 w 9637"/>
              <a:gd name="connsiteY89" fmla="*/ 977 h 10000"/>
              <a:gd name="connsiteX90" fmla="*/ 9516 w 9637"/>
              <a:gd name="connsiteY90" fmla="*/ 1117 h 10000"/>
              <a:gd name="connsiteX91" fmla="*/ 9637 w 9637"/>
              <a:gd name="connsiteY91" fmla="*/ 1117 h 10000"/>
              <a:gd name="connsiteX92" fmla="*/ 9516 w 9637"/>
              <a:gd name="connsiteY92" fmla="*/ 1257 h 10000"/>
              <a:gd name="connsiteX93" fmla="*/ 9396 w 9637"/>
              <a:gd name="connsiteY93" fmla="*/ 1396 h 10000"/>
              <a:gd name="connsiteX94" fmla="*/ 9396 w 9637"/>
              <a:gd name="connsiteY94" fmla="*/ 1536 h 10000"/>
              <a:gd name="connsiteX95" fmla="*/ 9396 w 9637"/>
              <a:gd name="connsiteY95" fmla="*/ 1675 h 10000"/>
              <a:gd name="connsiteX96" fmla="*/ 9274 w 9637"/>
              <a:gd name="connsiteY96" fmla="*/ 1798 h 10000"/>
              <a:gd name="connsiteX97" fmla="*/ 9274 w 9637"/>
              <a:gd name="connsiteY97" fmla="*/ 1937 h 10000"/>
              <a:gd name="connsiteX98" fmla="*/ 9274 w 9637"/>
              <a:gd name="connsiteY98" fmla="*/ 2077 h 10000"/>
              <a:gd name="connsiteX99" fmla="*/ 9274 w 9637"/>
              <a:gd name="connsiteY99" fmla="*/ 2356 h 10000"/>
              <a:gd name="connsiteX100" fmla="*/ 9274 w 9637"/>
              <a:gd name="connsiteY100" fmla="*/ 2635 h 10000"/>
              <a:gd name="connsiteX101" fmla="*/ 9274 w 9637"/>
              <a:gd name="connsiteY101" fmla="*/ 2914 h 10000"/>
              <a:gd name="connsiteX102" fmla="*/ 9153 w 9637"/>
              <a:gd name="connsiteY102" fmla="*/ 3613 h 10000"/>
              <a:gd name="connsiteX103" fmla="*/ 9153 w 9637"/>
              <a:gd name="connsiteY103" fmla="*/ 4171 h 10000"/>
              <a:gd name="connsiteX104" fmla="*/ 9153 w 9637"/>
              <a:gd name="connsiteY104" fmla="*/ 4729 h 10000"/>
              <a:gd name="connsiteX105" fmla="*/ 9153 w 9637"/>
              <a:gd name="connsiteY105" fmla="*/ 5271 h 10000"/>
              <a:gd name="connsiteX106" fmla="*/ 9032 w 9637"/>
              <a:gd name="connsiteY106" fmla="*/ 5689 h 10000"/>
              <a:gd name="connsiteX107" fmla="*/ 9032 w 9637"/>
              <a:gd name="connsiteY107" fmla="*/ 6108 h 10000"/>
              <a:gd name="connsiteX108" fmla="*/ 8912 w 9637"/>
              <a:gd name="connsiteY108" fmla="*/ 6667 h 10000"/>
              <a:gd name="connsiteX109" fmla="*/ 8790 w 9637"/>
              <a:gd name="connsiteY109" fmla="*/ 7225 h 10000"/>
              <a:gd name="connsiteX110" fmla="*/ 8668 w 9637"/>
              <a:gd name="connsiteY110" fmla="*/ 7784 h 10000"/>
              <a:gd name="connsiteX111" fmla="*/ 8427 w 9637"/>
              <a:gd name="connsiteY111" fmla="*/ 8202 h 10000"/>
              <a:gd name="connsiteX112" fmla="*/ 8305 w 9637"/>
              <a:gd name="connsiteY112" fmla="*/ 8604 h 10000"/>
              <a:gd name="connsiteX113" fmla="*/ 8079 w 9637"/>
              <a:gd name="connsiteY113" fmla="*/ 9023 h 10000"/>
              <a:gd name="connsiteX114" fmla="*/ 8079 w 9637"/>
              <a:gd name="connsiteY114" fmla="*/ 9023 h 10000"/>
              <a:gd name="connsiteX0" fmla="*/ 7754 w 9371"/>
              <a:gd name="connsiteY0" fmla="*/ 9023 h 10000"/>
              <a:gd name="connsiteX1" fmla="*/ 7629 w 9371"/>
              <a:gd name="connsiteY1" fmla="*/ 9302 h 10000"/>
              <a:gd name="connsiteX2" fmla="*/ 7503 w 9371"/>
              <a:gd name="connsiteY2" fmla="*/ 9581 h 10000"/>
              <a:gd name="connsiteX3" fmla="*/ 7377 w 9371"/>
              <a:gd name="connsiteY3" fmla="*/ 9721 h 10000"/>
              <a:gd name="connsiteX4" fmla="*/ 7252 w 9371"/>
              <a:gd name="connsiteY4" fmla="*/ 9860 h 10000"/>
              <a:gd name="connsiteX5" fmla="*/ 7000 w 9371"/>
              <a:gd name="connsiteY5" fmla="*/ 10000 h 10000"/>
              <a:gd name="connsiteX6" fmla="*/ 6750 w 9371"/>
              <a:gd name="connsiteY6" fmla="*/ 10000 h 10000"/>
              <a:gd name="connsiteX7" fmla="*/ 6624 w 9371"/>
              <a:gd name="connsiteY7" fmla="*/ 9860 h 10000"/>
              <a:gd name="connsiteX8" fmla="*/ 6624 w 9371"/>
              <a:gd name="connsiteY8" fmla="*/ 9860 h 10000"/>
              <a:gd name="connsiteX9" fmla="*/ 6624 w 9371"/>
              <a:gd name="connsiteY9" fmla="*/ 9581 h 10000"/>
              <a:gd name="connsiteX10" fmla="*/ 6624 w 9371"/>
              <a:gd name="connsiteY10" fmla="*/ 9442 h 10000"/>
              <a:gd name="connsiteX11" fmla="*/ 6624 w 9371"/>
              <a:gd name="connsiteY11" fmla="*/ 9162 h 10000"/>
              <a:gd name="connsiteX12" fmla="*/ 6498 w 9371"/>
              <a:gd name="connsiteY12" fmla="*/ 8883 h 10000"/>
              <a:gd name="connsiteX13" fmla="*/ 6372 w 9371"/>
              <a:gd name="connsiteY13" fmla="*/ 8604 h 10000"/>
              <a:gd name="connsiteX14" fmla="*/ 5995 w 9371"/>
              <a:gd name="connsiteY14" fmla="*/ 8342 h 10000"/>
              <a:gd name="connsiteX15" fmla="*/ 5745 w 9371"/>
              <a:gd name="connsiteY15" fmla="*/ 7923 h 10000"/>
              <a:gd name="connsiteX16" fmla="*/ 5620 w 9371"/>
              <a:gd name="connsiteY16" fmla="*/ 7784 h 10000"/>
              <a:gd name="connsiteX17" fmla="*/ 5493 w 9371"/>
              <a:gd name="connsiteY17" fmla="*/ 7644 h 10000"/>
              <a:gd name="connsiteX18" fmla="*/ 5493 w 9371"/>
              <a:gd name="connsiteY18" fmla="*/ 7504 h 10000"/>
              <a:gd name="connsiteX19" fmla="*/ 5493 w 9371"/>
              <a:gd name="connsiteY19" fmla="*/ 7504 h 10000"/>
              <a:gd name="connsiteX20" fmla="*/ 5745 w 9371"/>
              <a:gd name="connsiteY20" fmla="*/ 7504 h 10000"/>
              <a:gd name="connsiteX21" fmla="*/ 5870 w 9371"/>
              <a:gd name="connsiteY21" fmla="*/ 7644 h 10000"/>
              <a:gd name="connsiteX22" fmla="*/ 6248 w 9371"/>
              <a:gd name="connsiteY22" fmla="*/ 7644 h 10000"/>
              <a:gd name="connsiteX23" fmla="*/ 6498 w 9371"/>
              <a:gd name="connsiteY23" fmla="*/ 7784 h 10000"/>
              <a:gd name="connsiteX24" fmla="*/ 6750 w 9371"/>
              <a:gd name="connsiteY24" fmla="*/ 7784 h 10000"/>
              <a:gd name="connsiteX25" fmla="*/ 7000 w 9371"/>
              <a:gd name="connsiteY25" fmla="*/ 7784 h 10000"/>
              <a:gd name="connsiteX26" fmla="*/ 7127 w 9371"/>
              <a:gd name="connsiteY26" fmla="*/ 7644 h 10000"/>
              <a:gd name="connsiteX27" fmla="*/ 7252 w 9371"/>
              <a:gd name="connsiteY27" fmla="*/ 7644 h 10000"/>
              <a:gd name="connsiteX28" fmla="*/ 7252 w 9371"/>
              <a:gd name="connsiteY28" fmla="*/ 7504 h 10000"/>
              <a:gd name="connsiteX29" fmla="*/ 7377 w 9371"/>
              <a:gd name="connsiteY29" fmla="*/ 7365 h 10000"/>
              <a:gd name="connsiteX30" fmla="*/ 7377 w 9371"/>
              <a:gd name="connsiteY30" fmla="*/ 7086 h 10000"/>
              <a:gd name="connsiteX31" fmla="*/ 7377 w 9371"/>
              <a:gd name="connsiteY31" fmla="*/ 6946 h 10000"/>
              <a:gd name="connsiteX32" fmla="*/ 7503 w 9371"/>
              <a:gd name="connsiteY32" fmla="*/ 6527 h 10000"/>
              <a:gd name="connsiteX33" fmla="*/ 7503 w 9371"/>
              <a:gd name="connsiteY33" fmla="*/ 6248 h 10000"/>
              <a:gd name="connsiteX34" fmla="*/ 7629 w 9371"/>
              <a:gd name="connsiteY34" fmla="*/ 5969 h 10000"/>
              <a:gd name="connsiteX35" fmla="*/ 7754 w 9371"/>
              <a:gd name="connsiteY35" fmla="*/ 5131 h 10000"/>
              <a:gd name="connsiteX36" fmla="*/ 7754 w 9371"/>
              <a:gd name="connsiteY36" fmla="*/ 4450 h 10000"/>
              <a:gd name="connsiteX37" fmla="*/ 7880 w 9371"/>
              <a:gd name="connsiteY37" fmla="*/ 3613 h 10000"/>
              <a:gd name="connsiteX38" fmla="*/ 7880 w 9371"/>
              <a:gd name="connsiteY38" fmla="*/ 2914 h 10000"/>
              <a:gd name="connsiteX39" fmla="*/ 7880 w 9371"/>
              <a:gd name="connsiteY39" fmla="*/ 2635 h 10000"/>
              <a:gd name="connsiteX40" fmla="*/ 7880 w 9371"/>
              <a:gd name="connsiteY40" fmla="*/ 2216 h 10000"/>
              <a:gd name="connsiteX41" fmla="*/ 7880 w 9371"/>
              <a:gd name="connsiteY41" fmla="*/ 1937 h 10000"/>
              <a:gd name="connsiteX42" fmla="*/ 7754 w 9371"/>
              <a:gd name="connsiteY42" fmla="*/ 1798 h 10000"/>
              <a:gd name="connsiteX43" fmla="*/ 7754 w 9371"/>
              <a:gd name="connsiteY43" fmla="*/ 1536 h 10000"/>
              <a:gd name="connsiteX44" fmla="*/ 7754 w 9371"/>
              <a:gd name="connsiteY44" fmla="*/ 1396 h 10000"/>
              <a:gd name="connsiteX45" fmla="*/ 7754 w 9371"/>
              <a:gd name="connsiteY45" fmla="*/ 1257 h 10000"/>
              <a:gd name="connsiteX46" fmla="*/ 7754 w 9371"/>
              <a:gd name="connsiteY46" fmla="*/ 1257 h 10000"/>
              <a:gd name="connsiteX47" fmla="*/ 7629 w 9371"/>
              <a:gd name="connsiteY47" fmla="*/ 1117 h 10000"/>
              <a:gd name="connsiteX48" fmla="*/ 7377 w 9371"/>
              <a:gd name="connsiteY48" fmla="*/ 1117 h 10000"/>
              <a:gd name="connsiteX49" fmla="*/ 7127 w 9371"/>
              <a:gd name="connsiteY49" fmla="*/ 977 h 10000"/>
              <a:gd name="connsiteX50" fmla="*/ 6624 w 9371"/>
              <a:gd name="connsiteY50" fmla="*/ 1117 h 10000"/>
              <a:gd name="connsiteX51" fmla="*/ 6248 w 9371"/>
              <a:gd name="connsiteY51" fmla="*/ 1117 h 10000"/>
              <a:gd name="connsiteX52" fmla="*/ 5620 w 9371"/>
              <a:gd name="connsiteY52" fmla="*/ 1117 h 10000"/>
              <a:gd name="connsiteX53" fmla="*/ 5117 w 9371"/>
              <a:gd name="connsiteY53" fmla="*/ 1257 h 10000"/>
              <a:gd name="connsiteX54" fmla="*/ 4379 w 9371"/>
              <a:gd name="connsiteY54" fmla="*/ 1396 h 10000"/>
              <a:gd name="connsiteX55" fmla="*/ 4001 w 9371"/>
              <a:gd name="connsiteY55" fmla="*/ 1536 h 10000"/>
              <a:gd name="connsiteX56" fmla="*/ 3374 w 9371"/>
              <a:gd name="connsiteY56" fmla="*/ 1536 h 10000"/>
              <a:gd name="connsiteX57" fmla="*/ 2745 w 9371"/>
              <a:gd name="connsiteY57" fmla="*/ 1675 h 10000"/>
              <a:gd name="connsiteX58" fmla="*/ 2118 w 9371"/>
              <a:gd name="connsiteY58" fmla="*/ 1798 h 10000"/>
              <a:gd name="connsiteX59" fmla="*/ 1254 w 9371"/>
              <a:gd name="connsiteY59" fmla="*/ 2077 h 10000"/>
              <a:gd name="connsiteX60" fmla="*/ 250 w 9371"/>
              <a:gd name="connsiteY60" fmla="*/ 2216 h 10000"/>
              <a:gd name="connsiteX61" fmla="*/ 0 w 9371"/>
              <a:gd name="connsiteY61" fmla="*/ 1675 h 10000"/>
              <a:gd name="connsiteX62" fmla="*/ 628 w 9371"/>
              <a:gd name="connsiteY62" fmla="*/ 1536 h 10000"/>
              <a:gd name="connsiteX63" fmla="*/ 1254 w 9371"/>
              <a:gd name="connsiteY63" fmla="*/ 1396 h 10000"/>
              <a:gd name="connsiteX64" fmla="*/ 1993 w 9371"/>
              <a:gd name="connsiteY64" fmla="*/ 1117 h 10000"/>
              <a:gd name="connsiteX65" fmla="*/ 2745 w 9371"/>
              <a:gd name="connsiteY65" fmla="*/ 977 h 10000"/>
              <a:gd name="connsiteX66" fmla="*/ 3374 w 9371"/>
              <a:gd name="connsiteY66" fmla="*/ 838 h 10000"/>
              <a:gd name="connsiteX67" fmla="*/ 3877 w 9371"/>
              <a:gd name="connsiteY67" fmla="*/ 838 h 10000"/>
              <a:gd name="connsiteX68" fmla="*/ 4503 w 9371"/>
              <a:gd name="connsiteY68" fmla="*/ 698 h 10000"/>
              <a:gd name="connsiteX69" fmla="*/ 4882 w 9371"/>
              <a:gd name="connsiteY69" fmla="*/ 558 h 10000"/>
              <a:gd name="connsiteX70" fmla="*/ 5368 w 9371"/>
              <a:gd name="connsiteY70" fmla="*/ 558 h 10000"/>
              <a:gd name="connsiteX71" fmla="*/ 5745 w 9371"/>
              <a:gd name="connsiteY71" fmla="*/ 558 h 10000"/>
              <a:gd name="connsiteX72" fmla="*/ 6122 w 9371"/>
              <a:gd name="connsiteY72" fmla="*/ 419 h 10000"/>
              <a:gd name="connsiteX73" fmla="*/ 6372 w 9371"/>
              <a:gd name="connsiteY73" fmla="*/ 419 h 10000"/>
              <a:gd name="connsiteX74" fmla="*/ 6624 w 9371"/>
              <a:gd name="connsiteY74" fmla="*/ 419 h 10000"/>
              <a:gd name="connsiteX75" fmla="*/ 6874 w 9371"/>
              <a:gd name="connsiteY75" fmla="*/ 279 h 10000"/>
              <a:gd name="connsiteX76" fmla="*/ 7127 w 9371"/>
              <a:gd name="connsiteY76" fmla="*/ 279 h 10000"/>
              <a:gd name="connsiteX77" fmla="*/ 7252 w 9371"/>
              <a:gd name="connsiteY77" fmla="*/ 279 h 10000"/>
              <a:gd name="connsiteX78" fmla="*/ 7377 w 9371"/>
              <a:gd name="connsiteY78" fmla="*/ 140 h 10000"/>
              <a:gd name="connsiteX79" fmla="*/ 7377 w 9371"/>
              <a:gd name="connsiteY79" fmla="*/ 140 h 10000"/>
              <a:gd name="connsiteX80" fmla="*/ 7503 w 9371"/>
              <a:gd name="connsiteY80" fmla="*/ 140 h 10000"/>
              <a:gd name="connsiteX81" fmla="*/ 7503 w 9371"/>
              <a:gd name="connsiteY81" fmla="*/ 140 h 10000"/>
              <a:gd name="connsiteX82" fmla="*/ 7754 w 9371"/>
              <a:gd name="connsiteY82" fmla="*/ 0 h 10000"/>
              <a:gd name="connsiteX83" fmla="*/ 7989 w 9371"/>
              <a:gd name="connsiteY83" fmla="*/ 140 h 10000"/>
              <a:gd name="connsiteX84" fmla="*/ 8115 w 9371"/>
              <a:gd name="connsiteY84" fmla="*/ 140 h 10000"/>
              <a:gd name="connsiteX85" fmla="*/ 8366 w 9371"/>
              <a:gd name="connsiteY85" fmla="*/ 279 h 10000"/>
              <a:gd name="connsiteX86" fmla="*/ 8619 w 9371"/>
              <a:gd name="connsiteY86" fmla="*/ 558 h 10000"/>
              <a:gd name="connsiteX87" fmla="*/ 8869 w 9371"/>
              <a:gd name="connsiteY87" fmla="*/ 698 h 10000"/>
              <a:gd name="connsiteX88" fmla="*/ 9121 w 9371"/>
              <a:gd name="connsiteY88" fmla="*/ 977 h 10000"/>
              <a:gd name="connsiteX89" fmla="*/ 9245 w 9371"/>
              <a:gd name="connsiteY89" fmla="*/ 1117 h 10000"/>
              <a:gd name="connsiteX90" fmla="*/ 9371 w 9371"/>
              <a:gd name="connsiteY90" fmla="*/ 1117 h 10000"/>
              <a:gd name="connsiteX91" fmla="*/ 9245 w 9371"/>
              <a:gd name="connsiteY91" fmla="*/ 1257 h 10000"/>
              <a:gd name="connsiteX92" fmla="*/ 9121 w 9371"/>
              <a:gd name="connsiteY92" fmla="*/ 1396 h 10000"/>
              <a:gd name="connsiteX93" fmla="*/ 9121 w 9371"/>
              <a:gd name="connsiteY93" fmla="*/ 1536 h 10000"/>
              <a:gd name="connsiteX94" fmla="*/ 9121 w 9371"/>
              <a:gd name="connsiteY94" fmla="*/ 1675 h 10000"/>
              <a:gd name="connsiteX95" fmla="*/ 8994 w 9371"/>
              <a:gd name="connsiteY95" fmla="*/ 1798 h 10000"/>
              <a:gd name="connsiteX96" fmla="*/ 8994 w 9371"/>
              <a:gd name="connsiteY96" fmla="*/ 1937 h 10000"/>
              <a:gd name="connsiteX97" fmla="*/ 8994 w 9371"/>
              <a:gd name="connsiteY97" fmla="*/ 2077 h 10000"/>
              <a:gd name="connsiteX98" fmla="*/ 8994 w 9371"/>
              <a:gd name="connsiteY98" fmla="*/ 2356 h 10000"/>
              <a:gd name="connsiteX99" fmla="*/ 8994 w 9371"/>
              <a:gd name="connsiteY99" fmla="*/ 2635 h 10000"/>
              <a:gd name="connsiteX100" fmla="*/ 8994 w 9371"/>
              <a:gd name="connsiteY100" fmla="*/ 2914 h 10000"/>
              <a:gd name="connsiteX101" fmla="*/ 8869 w 9371"/>
              <a:gd name="connsiteY101" fmla="*/ 3613 h 10000"/>
              <a:gd name="connsiteX102" fmla="*/ 8869 w 9371"/>
              <a:gd name="connsiteY102" fmla="*/ 4171 h 10000"/>
              <a:gd name="connsiteX103" fmla="*/ 8869 w 9371"/>
              <a:gd name="connsiteY103" fmla="*/ 4729 h 10000"/>
              <a:gd name="connsiteX104" fmla="*/ 8869 w 9371"/>
              <a:gd name="connsiteY104" fmla="*/ 5271 h 10000"/>
              <a:gd name="connsiteX105" fmla="*/ 8743 w 9371"/>
              <a:gd name="connsiteY105" fmla="*/ 5689 h 10000"/>
              <a:gd name="connsiteX106" fmla="*/ 8743 w 9371"/>
              <a:gd name="connsiteY106" fmla="*/ 6108 h 10000"/>
              <a:gd name="connsiteX107" fmla="*/ 8619 w 9371"/>
              <a:gd name="connsiteY107" fmla="*/ 6667 h 10000"/>
              <a:gd name="connsiteX108" fmla="*/ 8492 w 9371"/>
              <a:gd name="connsiteY108" fmla="*/ 7225 h 10000"/>
              <a:gd name="connsiteX109" fmla="*/ 8366 w 9371"/>
              <a:gd name="connsiteY109" fmla="*/ 7784 h 10000"/>
              <a:gd name="connsiteX110" fmla="*/ 8115 w 9371"/>
              <a:gd name="connsiteY110" fmla="*/ 8202 h 10000"/>
              <a:gd name="connsiteX111" fmla="*/ 7989 w 9371"/>
              <a:gd name="connsiteY111" fmla="*/ 8604 h 10000"/>
              <a:gd name="connsiteX112" fmla="*/ 7754 w 9371"/>
              <a:gd name="connsiteY112" fmla="*/ 9023 h 10000"/>
              <a:gd name="connsiteX113" fmla="*/ 7754 w 9371"/>
              <a:gd name="connsiteY113" fmla="*/ 9023 h 10000"/>
              <a:gd name="connsiteX0" fmla="*/ 8274 w 10000"/>
              <a:gd name="connsiteY0" fmla="*/ 9023 h 10000"/>
              <a:gd name="connsiteX1" fmla="*/ 8141 w 10000"/>
              <a:gd name="connsiteY1" fmla="*/ 9302 h 10000"/>
              <a:gd name="connsiteX2" fmla="*/ 8007 w 10000"/>
              <a:gd name="connsiteY2" fmla="*/ 9581 h 10000"/>
              <a:gd name="connsiteX3" fmla="*/ 7872 w 10000"/>
              <a:gd name="connsiteY3" fmla="*/ 9721 h 10000"/>
              <a:gd name="connsiteX4" fmla="*/ 7739 w 10000"/>
              <a:gd name="connsiteY4" fmla="*/ 9860 h 10000"/>
              <a:gd name="connsiteX5" fmla="*/ 7470 w 10000"/>
              <a:gd name="connsiteY5" fmla="*/ 10000 h 10000"/>
              <a:gd name="connsiteX6" fmla="*/ 7203 w 10000"/>
              <a:gd name="connsiteY6" fmla="*/ 10000 h 10000"/>
              <a:gd name="connsiteX7" fmla="*/ 7069 w 10000"/>
              <a:gd name="connsiteY7" fmla="*/ 9860 h 10000"/>
              <a:gd name="connsiteX8" fmla="*/ 7069 w 10000"/>
              <a:gd name="connsiteY8" fmla="*/ 9860 h 10000"/>
              <a:gd name="connsiteX9" fmla="*/ 7069 w 10000"/>
              <a:gd name="connsiteY9" fmla="*/ 9581 h 10000"/>
              <a:gd name="connsiteX10" fmla="*/ 7069 w 10000"/>
              <a:gd name="connsiteY10" fmla="*/ 9442 h 10000"/>
              <a:gd name="connsiteX11" fmla="*/ 7069 w 10000"/>
              <a:gd name="connsiteY11" fmla="*/ 9162 h 10000"/>
              <a:gd name="connsiteX12" fmla="*/ 6934 w 10000"/>
              <a:gd name="connsiteY12" fmla="*/ 8883 h 10000"/>
              <a:gd name="connsiteX13" fmla="*/ 6800 w 10000"/>
              <a:gd name="connsiteY13" fmla="*/ 8604 h 10000"/>
              <a:gd name="connsiteX14" fmla="*/ 6397 w 10000"/>
              <a:gd name="connsiteY14" fmla="*/ 8342 h 10000"/>
              <a:gd name="connsiteX15" fmla="*/ 6131 w 10000"/>
              <a:gd name="connsiteY15" fmla="*/ 7923 h 10000"/>
              <a:gd name="connsiteX16" fmla="*/ 5997 w 10000"/>
              <a:gd name="connsiteY16" fmla="*/ 7784 h 10000"/>
              <a:gd name="connsiteX17" fmla="*/ 5862 w 10000"/>
              <a:gd name="connsiteY17" fmla="*/ 7644 h 10000"/>
              <a:gd name="connsiteX18" fmla="*/ 5862 w 10000"/>
              <a:gd name="connsiteY18" fmla="*/ 7504 h 10000"/>
              <a:gd name="connsiteX19" fmla="*/ 5862 w 10000"/>
              <a:gd name="connsiteY19" fmla="*/ 7504 h 10000"/>
              <a:gd name="connsiteX20" fmla="*/ 6131 w 10000"/>
              <a:gd name="connsiteY20" fmla="*/ 7504 h 10000"/>
              <a:gd name="connsiteX21" fmla="*/ 6264 w 10000"/>
              <a:gd name="connsiteY21" fmla="*/ 7644 h 10000"/>
              <a:gd name="connsiteX22" fmla="*/ 6667 w 10000"/>
              <a:gd name="connsiteY22" fmla="*/ 7644 h 10000"/>
              <a:gd name="connsiteX23" fmla="*/ 6934 w 10000"/>
              <a:gd name="connsiteY23" fmla="*/ 7784 h 10000"/>
              <a:gd name="connsiteX24" fmla="*/ 7203 w 10000"/>
              <a:gd name="connsiteY24" fmla="*/ 7784 h 10000"/>
              <a:gd name="connsiteX25" fmla="*/ 7470 w 10000"/>
              <a:gd name="connsiteY25" fmla="*/ 7784 h 10000"/>
              <a:gd name="connsiteX26" fmla="*/ 7605 w 10000"/>
              <a:gd name="connsiteY26" fmla="*/ 7644 h 10000"/>
              <a:gd name="connsiteX27" fmla="*/ 7739 w 10000"/>
              <a:gd name="connsiteY27" fmla="*/ 7644 h 10000"/>
              <a:gd name="connsiteX28" fmla="*/ 7739 w 10000"/>
              <a:gd name="connsiteY28" fmla="*/ 7504 h 10000"/>
              <a:gd name="connsiteX29" fmla="*/ 7872 w 10000"/>
              <a:gd name="connsiteY29" fmla="*/ 7365 h 10000"/>
              <a:gd name="connsiteX30" fmla="*/ 7872 w 10000"/>
              <a:gd name="connsiteY30" fmla="*/ 7086 h 10000"/>
              <a:gd name="connsiteX31" fmla="*/ 7872 w 10000"/>
              <a:gd name="connsiteY31" fmla="*/ 6946 h 10000"/>
              <a:gd name="connsiteX32" fmla="*/ 8007 w 10000"/>
              <a:gd name="connsiteY32" fmla="*/ 6527 h 10000"/>
              <a:gd name="connsiteX33" fmla="*/ 8007 w 10000"/>
              <a:gd name="connsiteY33" fmla="*/ 6248 h 10000"/>
              <a:gd name="connsiteX34" fmla="*/ 8141 w 10000"/>
              <a:gd name="connsiteY34" fmla="*/ 5969 h 10000"/>
              <a:gd name="connsiteX35" fmla="*/ 8274 w 10000"/>
              <a:gd name="connsiteY35" fmla="*/ 5131 h 10000"/>
              <a:gd name="connsiteX36" fmla="*/ 8274 w 10000"/>
              <a:gd name="connsiteY36" fmla="*/ 4450 h 10000"/>
              <a:gd name="connsiteX37" fmla="*/ 8409 w 10000"/>
              <a:gd name="connsiteY37" fmla="*/ 3613 h 10000"/>
              <a:gd name="connsiteX38" fmla="*/ 8409 w 10000"/>
              <a:gd name="connsiteY38" fmla="*/ 2914 h 10000"/>
              <a:gd name="connsiteX39" fmla="*/ 8409 w 10000"/>
              <a:gd name="connsiteY39" fmla="*/ 2635 h 10000"/>
              <a:gd name="connsiteX40" fmla="*/ 8409 w 10000"/>
              <a:gd name="connsiteY40" fmla="*/ 2216 h 10000"/>
              <a:gd name="connsiteX41" fmla="*/ 8409 w 10000"/>
              <a:gd name="connsiteY41" fmla="*/ 1937 h 10000"/>
              <a:gd name="connsiteX42" fmla="*/ 8274 w 10000"/>
              <a:gd name="connsiteY42" fmla="*/ 1798 h 10000"/>
              <a:gd name="connsiteX43" fmla="*/ 8274 w 10000"/>
              <a:gd name="connsiteY43" fmla="*/ 1536 h 10000"/>
              <a:gd name="connsiteX44" fmla="*/ 8274 w 10000"/>
              <a:gd name="connsiteY44" fmla="*/ 1396 h 10000"/>
              <a:gd name="connsiteX45" fmla="*/ 8274 w 10000"/>
              <a:gd name="connsiteY45" fmla="*/ 1257 h 10000"/>
              <a:gd name="connsiteX46" fmla="*/ 8274 w 10000"/>
              <a:gd name="connsiteY46" fmla="*/ 1257 h 10000"/>
              <a:gd name="connsiteX47" fmla="*/ 8141 w 10000"/>
              <a:gd name="connsiteY47" fmla="*/ 1117 h 10000"/>
              <a:gd name="connsiteX48" fmla="*/ 7872 w 10000"/>
              <a:gd name="connsiteY48" fmla="*/ 1117 h 10000"/>
              <a:gd name="connsiteX49" fmla="*/ 7605 w 10000"/>
              <a:gd name="connsiteY49" fmla="*/ 977 h 10000"/>
              <a:gd name="connsiteX50" fmla="*/ 7069 w 10000"/>
              <a:gd name="connsiteY50" fmla="*/ 1117 h 10000"/>
              <a:gd name="connsiteX51" fmla="*/ 6667 w 10000"/>
              <a:gd name="connsiteY51" fmla="*/ 1117 h 10000"/>
              <a:gd name="connsiteX52" fmla="*/ 5997 w 10000"/>
              <a:gd name="connsiteY52" fmla="*/ 1117 h 10000"/>
              <a:gd name="connsiteX53" fmla="*/ 5460 w 10000"/>
              <a:gd name="connsiteY53" fmla="*/ 1257 h 10000"/>
              <a:gd name="connsiteX54" fmla="*/ 4673 w 10000"/>
              <a:gd name="connsiteY54" fmla="*/ 1396 h 10000"/>
              <a:gd name="connsiteX55" fmla="*/ 4270 w 10000"/>
              <a:gd name="connsiteY55" fmla="*/ 1536 h 10000"/>
              <a:gd name="connsiteX56" fmla="*/ 3600 w 10000"/>
              <a:gd name="connsiteY56" fmla="*/ 1536 h 10000"/>
              <a:gd name="connsiteX57" fmla="*/ 2929 w 10000"/>
              <a:gd name="connsiteY57" fmla="*/ 1675 h 10000"/>
              <a:gd name="connsiteX58" fmla="*/ 2260 w 10000"/>
              <a:gd name="connsiteY58" fmla="*/ 1798 h 10000"/>
              <a:gd name="connsiteX59" fmla="*/ 1338 w 10000"/>
              <a:gd name="connsiteY59" fmla="*/ 2077 h 10000"/>
              <a:gd name="connsiteX60" fmla="*/ 0 w 10000"/>
              <a:gd name="connsiteY60" fmla="*/ 1675 h 10000"/>
              <a:gd name="connsiteX61" fmla="*/ 670 w 10000"/>
              <a:gd name="connsiteY61" fmla="*/ 1536 h 10000"/>
              <a:gd name="connsiteX62" fmla="*/ 1338 w 10000"/>
              <a:gd name="connsiteY62" fmla="*/ 1396 h 10000"/>
              <a:gd name="connsiteX63" fmla="*/ 2127 w 10000"/>
              <a:gd name="connsiteY63" fmla="*/ 1117 h 10000"/>
              <a:gd name="connsiteX64" fmla="*/ 2929 w 10000"/>
              <a:gd name="connsiteY64" fmla="*/ 977 h 10000"/>
              <a:gd name="connsiteX65" fmla="*/ 3600 w 10000"/>
              <a:gd name="connsiteY65" fmla="*/ 838 h 10000"/>
              <a:gd name="connsiteX66" fmla="*/ 4137 w 10000"/>
              <a:gd name="connsiteY66" fmla="*/ 838 h 10000"/>
              <a:gd name="connsiteX67" fmla="*/ 4805 w 10000"/>
              <a:gd name="connsiteY67" fmla="*/ 698 h 10000"/>
              <a:gd name="connsiteX68" fmla="*/ 5210 w 10000"/>
              <a:gd name="connsiteY68" fmla="*/ 558 h 10000"/>
              <a:gd name="connsiteX69" fmla="*/ 5728 w 10000"/>
              <a:gd name="connsiteY69" fmla="*/ 558 h 10000"/>
              <a:gd name="connsiteX70" fmla="*/ 6131 w 10000"/>
              <a:gd name="connsiteY70" fmla="*/ 558 h 10000"/>
              <a:gd name="connsiteX71" fmla="*/ 6533 w 10000"/>
              <a:gd name="connsiteY71" fmla="*/ 419 h 10000"/>
              <a:gd name="connsiteX72" fmla="*/ 6800 w 10000"/>
              <a:gd name="connsiteY72" fmla="*/ 419 h 10000"/>
              <a:gd name="connsiteX73" fmla="*/ 7069 w 10000"/>
              <a:gd name="connsiteY73" fmla="*/ 419 h 10000"/>
              <a:gd name="connsiteX74" fmla="*/ 7335 w 10000"/>
              <a:gd name="connsiteY74" fmla="*/ 279 h 10000"/>
              <a:gd name="connsiteX75" fmla="*/ 7605 w 10000"/>
              <a:gd name="connsiteY75" fmla="*/ 279 h 10000"/>
              <a:gd name="connsiteX76" fmla="*/ 7739 w 10000"/>
              <a:gd name="connsiteY76" fmla="*/ 279 h 10000"/>
              <a:gd name="connsiteX77" fmla="*/ 7872 w 10000"/>
              <a:gd name="connsiteY77" fmla="*/ 140 h 10000"/>
              <a:gd name="connsiteX78" fmla="*/ 7872 w 10000"/>
              <a:gd name="connsiteY78" fmla="*/ 140 h 10000"/>
              <a:gd name="connsiteX79" fmla="*/ 8007 w 10000"/>
              <a:gd name="connsiteY79" fmla="*/ 140 h 10000"/>
              <a:gd name="connsiteX80" fmla="*/ 8007 w 10000"/>
              <a:gd name="connsiteY80" fmla="*/ 140 h 10000"/>
              <a:gd name="connsiteX81" fmla="*/ 8274 w 10000"/>
              <a:gd name="connsiteY81" fmla="*/ 0 h 10000"/>
              <a:gd name="connsiteX82" fmla="*/ 8525 w 10000"/>
              <a:gd name="connsiteY82" fmla="*/ 140 h 10000"/>
              <a:gd name="connsiteX83" fmla="*/ 8660 w 10000"/>
              <a:gd name="connsiteY83" fmla="*/ 140 h 10000"/>
              <a:gd name="connsiteX84" fmla="*/ 8928 w 10000"/>
              <a:gd name="connsiteY84" fmla="*/ 279 h 10000"/>
              <a:gd name="connsiteX85" fmla="*/ 9198 w 10000"/>
              <a:gd name="connsiteY85" fmla="*/ 558 h 10000"/>
              <a:gd name="connsiteX86" fmla="*/ 9464 w 10000"/>
              <a:gd name="connsiteY86" fmla="*/ 698 h 10000"/>
              <a:gd name="connsiteX87" fmla="*/ 9733 w 10000"/>
              <a:gd name="connsiteY87" fmla="*/ 977 h 10000"/>
              <a:gd name="connsiteX88" fmla="*/ 9866 w 10000"/>
              <a:gd name="connsiteY88" fmla="*/ 1117 h 10000"/>
              <a:gd name="connsiteX89" fmla="*/ 10000 w 10000"/>
              <a:gd name="connsiteY89" fmla="*/ 1117 h 10000"/>
              <a:gd name="connsiteX90" fmla="*/ 9866 w 10000"/>
              <a:gd name="connsiteY90" fmla="*/ 1257 h 10000"/>
              <a:gd name="connsiteX91" fmla="*/ 9733 w 10000"/>
              <a:gd name="connsiteY91" fmla="*/ 1396 h 10000"/>
              <a:gd name="connsiteX92" fmla="*/ 9733 w 10000"/>
              <a:gd name="connsiteY92" fmla="*/ 1536 h 10000"/>
              <a:gd name="connsiteX93" fmla="*/ 9733 w 10000"/>
              <a:gd name="connsiteY93" fmla="*/ 1675 h 10000"/>
              <a:gd name="connsiteX94" fmla="*/ 9598 w 10000"/>
              <a:gd name="connsiteY94" fmla="*/ 1798 h 10000"/>
              <a:gd name="connsiteX95" fmla="*/ 9598 w 10000"/>
              <a:gd name="connsiteY95" fmla="*/ 1937 h 10000"/>
              <a:gd name="connsiteX96" fmla="*/ 9598 w 10000"/>
              <a:gd name="connsiteY96" fmla="*/ 2077 h 10000"/>
              <a:gd name="connsiteX97" fmla="*/ 9598 w 10000"/>
              <a:gd name="connsiteY97" fmla="*/ 2356 h 10000"/>
              <a:gd name="connsiteX98" fmla="*/ 9598 w 10000"/>
              <a:gd name="connsiteY98" fmla="*/ 2635 h 10000"/>
              <a:gd name="connsiteX99" fmla="*/ 9598 w 10000"/>
              <a:gd name="connsiteY99" fmla="*/ 2914 h 10000"/>
              <a:gd name="connsiteX100" fmla="*/ 9464 w 10000"/>
              <a:gd name="connsiteY100" fmla="*/ 3613 h 10000"/>
              <a:gd name="connsiteX101" fmla="*/ 9464 w 10000"/>
              <a:gd name="connsiteY101" fmla="*/ 4171 h 10000"/>
              <a:gd name="connsiteX102" fmla="*/ 9464 w 10000"/>
              <a:gd name="connsiteY102" fmla="*/ 4729 h 10000"/>
              <a:gd name="connsiteX103" fmla="*/ 9464 w 10000"/>
              <a:gd name="connsiteY103" fmla="*/ 5271 h 10000"/>
              <a:gd name="connsiteX104" fmla="*/ 9330 w 10000"/>
              <a:gd name="connsiteY104" fmla="*/ 5689 h 10000"/>
              <a:gd name="connsiteX105" fmla="*/ 9330 w 10000"/>
              <a:gd name="connsiteY105" fmla="*/ 6108 h 10000"/>
              <a:gd name="connsiteX106" fmla="*/ 9198 w 10000"/>
              <a:gd name="connsiteY106" fmla="*/ 6667 h 10000"/>
              <a:gd name="connsiteX107" fmla="*/ 9062 w 10000"/>
              <a:gd name="connsiteY107" fmla="*/ 7225 h 10000"/>
              <a:gd name="connsiteX108" fmla="*/ 8928 w 10000"/>
              <a:gd name="connsiteY108" fmla="*/ 7784 h 10000"/>
              <a:gd name="connsiteX109" fmla="*/ 8660 w 10000"/>
              <a:gd name="connsiteY109" fmla="*/ 8202 h 10000"/>
              <a:gd name="connsiteX110" fmla="*/ 8525 w 10000"/>
              <a:gd name="connsiteY110" fmla="*/ 8604 h 10000"/>
              <a:gd name="connsiteX111" fmla="*/ 8274 w 10000"/>
              <a:gd name="connsiteY111" fmla="*/ 9023 h 10000"/>
              <a:gd name="connsiteX112" fmla="*/ 8274 w 10000"/>
              <a:gd name="connsiteY112" fmla="*/ 9023 h 10000"/>
              <a:gd name="connsiteX0" fmla="*/ 7604 w 9330"/>
              <a:gd name="connsiteY0" fmla="*/ 9023 h 10000"/>
              <a:gd name="connsiteX1" fmla="*/ 7471 w 9330"/>
              <a:gd name="connsiteY1" fmla="*/ 9302 h 10000"/>
              <a:gd name="connsiteX2" fmla="*/ 7337 w 9330"/>
              <a:gd name="connsiteY2" fmla="*/ 9581 h 10000"/>
              <a:gd name="connsiteX3" fmla="*/ 7202 w 9330"/>
              <a:gd name="connsiteY3" fmla="*/ 9721 h 10000"/>
              <a:gd name="connsiteX4" fmla="*/ 7069 w 9330"/>
              <a:gd name="connsiteY4" fmla="*/ 9860 h 10000"/>
              <a:gd name="connsiteX5" fmla="*/ 6800 w 9330"/>
              <a:gd name="connsiteY5" fmla="*/ 10000 h 10000"/>
              <a:gd name="connsiteX6" fmla="*/ 6533 w 9330"/>
              <a:gd name="connsiteY6" fmla="*/ 10000 h 10000"/>
              <a:gd name="connsiteX7" fmla="*/ 6399 w 9330"/>
              <a:gd name="connsiteY7" fmla="*/ 9860 h 10000"/>
              <a:gd name="connsiteX8" fmla="*/ 6399 w 9330"/>
              <a:gd name="connsiteY8" fmla="*/ 9860 h 10000"/>
              <a:gd name="connsiteX9" fmla="*/ 6399 w 9330"/>
              <a:gd name="connsiteY9" fmla="*/ 9581 h 10000"/>
              <a:gd name="connsiteX10" fmla="*/ 6399 w 9330"/>
              <a:gd name="connsiteY10" fmla="*/ 9442 h 10000"/>
              <a:gd name="connsiteX11" fmla="*/ 6399 w 9330"/>
              <a:gd name="connsiteY11" fmla="*/ 9162 h 10000"/>
              <a:gd name="connsiteX12" fmla="*/ 6264 w 9330"/>
              <a:gd name="connsiteY12" fmla="*/ 8883 h 10000"/>
              <a:gd name="connsiteX13" fmla="*/ 6130 w 9330"/>
              <a:gd name="connsiteY13" fmla="*/ 8604 h 10000"/>
              <a:gd name="connsiteX14" fmla="*/ 5727 w 9330"/>
              <a:gd name="connsiteY14" fmla="*/ 8342 h 10000"/>
              <a:gd name="connsiteX15" fmla="*/ 5461 w 9330"/>
              <a:gd name="connsiteY15" fmla="*/ 7923 h 10000"/>
              <a:gd name="connsiteX16" fmla="*/ 5327 w 9330"/>
              <a:gd name="connsiteY16" fmla="*/ 7784 h 10000"/>
              <a:gd name="connsiteX17" fmla="*/ 5192 w 9330"/>
              <a:gd name="connsiteY17" fmla="*/ 7644 h 10000"/>
              <a:gd name="connsiteX18" fmla="*/ 5192 w 9330"/>
              <a:gd name="connsiteY18" fmla="*/ 7504 h 10000"/>
              <a:gd name="connsiteX19" fmla="*/ 5192 w 9330"/>
              <a:gd name="connsiteY19" fmla="*/ 7504 h 10000"/>
              <a:gd name="connsiteX20" fmla="*/ 5461 w 9330"/>
              <a:gd name="connsiteY20" fmla="*/ 7504 h 10000"/>
              <a:gd name="connsiteX21" fmla="*/ 5594 w 9330"/>
              <a:gd name="connsiteY21" fmla="*/ 7644 h 10000"/>
              <a:gd name="connsiteX22" fmla="*/ 5997 w 9330"/>
              <a:gd name="connsiteY22" fmla="*/ 7644 h 10000"/>
              <a:gd name="connsiteX23" fmla="*/ 6264 w 9330"/>
              <a:gd name="connsiteY23" fmla="*/ 7784 h 10000"/>
              <a:gd name="connsiteX24" fmla="*/ 6533 w 9330"/>
              <a:gd name="connsiteY24" fmla="*/ 7784 h 10000"/>
              <a:gd name="connsiteX25" fmla="*/ 6800 w 9330"/>
              <a:gd name="connsiteY25" fmla="*/ 7784 h 10000"/>
              <a:gd name="connsiteX26" fmla="*/ 6935 w 9330"/>
              <a:gd name="connsiteY26" fmla="*/ 7644 h 10000"/>
              <a:gd name="connsiteX27" fmla="*/ 7069 w 9330"/>
              <a:gd name="connsiteY27" fmla="*/ 7644 h 10000"/>
              <a:gd name="connsiteX28" fmla="*/ 7069 w 9330"/>
              <a:gd name="connsiteY28" fmla="*/ 7504 h 10000"/>
              <a:gd name="connsiteX29" fmla="*/ 7202 w 9330"/>
              <a:gd name="connsiteY29" fmla="*/ 7365 h 10000"/>
              <a:gd name="connsiteX30" fmla="*/ 7202 w 9330"/>
              <a:gd name="connsiteY30" fmla="*/ 7086 h 10000"/>
              <a:gd name="connsiteX31" fmla="*/ 7202 w 9330"/>
              <a:gd name="connsiteY31" fmla="*/ 6946 h 10000"/>
              <a:gd name="connsiteX32" fmla="*/ 7337 w 9330"/>
              <a:gd name="connsiteY32" fmla="*/ 6527 h 10000"/>
              <a:gd name="connsiteX33" fmla="*/ 7337 w 9330"/>
              <a:gd name="connsiteY33" fmla="*/ 6248 h 10000"/>
              <a:gd name="connsiteX34" fmla="*/ 7471 w 9330"/>
              <a:gd name="connsiteY34" fmla="*/ 5969 h 10000"/>
              <a:gd name="connsiteX35" fmla="*/ 7604 w 9330"/>
              <a:gd name="connsiteY35" fmla="*/ 5131 h 10000"/>
              <a:gd name="connsiteX36" fmla="*/ 7604 w 9330"/>
              <a:gd name="connsiteY36" fmla="*/ 4450 h 10000"/>
              <a:gd name="connsiteX37" fmla="*/ 7739 w 9330"/>
              <a:gd name="connsiteY37" fmla="*/ 3613 h 10000"/>
              <a:gd name="connsiteX38" fmla="*/ 7739 w 9330"/>
              <a:gd name="connsiteY38" fmla="*/ 2914 h 10000"/>
              <a:gd name="connsiteX39" fmla="*/ 7739 w 9330"/>
              <a:gd name="connsiteY39" fmla="*/ 2635 h 10000"/>
              <a:gd name="connsiteX40" fmla="*/ 7739 w 9330"/>
              <a:gd name="connsiteY40" fmla="*/ 2216 h 10000"/>
              <a:gd name="connsiteX41" fmla="*/ 7739 w 9330"/>
              <a:gd name="connsiteY41" fmla="*/ 1937 h 10000"/>
              <a:gd name="connsiteX42" fmla="*/ 7604 w 9330"/>
              <a:gd name="connsiteY42" fmla="*/ 1798 h 10000"/>
              <a:gd name="connsiteX43" fmla="*/ 7604 w 9330"/>
              <a:gd name="connsiteY43" fmla="*/ 1536 h 10000"/>
              <a:gd name="connsiteX44" fmla="*/ 7604 w 9330"/>
              <a:gd name="connsiteY44" fmla="*/ 1396 h 10000"/>
              <a:gd name="connsiteX45" fmla="*/ 7604 w 9330"/>
              <a:gd name="connsiteY45" fmla="*/ 1257 h 10000"/>
              <a:gd name="connsiteX46" fmla="*/ 7604 w 9330"/>
              <a:gd name="connsiteY46" fmla="*/ 1257 h 10000"/>
              <a:gd name="connsiteX47" fmla="*/ 7471 w 9330"/>
              <a:gd name="connsiteY47" fmla="*/ 1117 h 10000"/>
              <a:gd name="connsiteX48" fmla="*/ 7202 w 9330"/>
              <a:gd name="connsiteY48" fmla="*/ 1117 h 10000"/>
              <a:gd name="connsiteX49" fmla="*/ 6935 w 9330"/>
              <a:gd name="connsiteY49" fmla="*/ 977 h 10000"/>
              <a:gd name="connsiteX50" fmla="*/ 6399 w 9330"/>
              <a:gd name="connsiteY50" fmla="*/ 1117 h 10000"/>
              <a:gd name="connsiteX51" fmla="*/ 5997 w 9330"/>
              <a:gd name="connsiteY51" fmla="*/ 1117 h 10000"/>
              <a:gd name="connsiteX52" fmla="*/ 5327 w 9330"/>
              <a:gd name="connsiteY52" fmla="*/ 1117 h 10000"/>
              <a:gd name="connsiteX53" fmla="*/ 4790 w 9330"/>
              <a:gd name="connsiteY53" fmla="*/ 1257 h 10000"/>
              <a:gd name="connsiteX54" fmla="*/ 4003 w 9330"/>
              <a:gd name="connsiteY54" fmla="*/ 1396 h 10000"/>
              <a:gd name="connsiteX55" fmla="*/ 3600 w 9330"/>
              <a:gd name="connsiteY55" fmla="*/ 1536 h 10000"/>
              <a:gd name="connsiteX56" fmla="*/ 2930 w 9330"/>
              <a:gd name="connsiteY56" fmla="*/ 1536 h 10000"/>
              <a:gd name="connsiteX57" fmla="*/ 2259 w 9330"/>
              <a:gd name="connsiteY57" fmla="*/ 1675 h 10000"/>
              <a:gd name="connsiteX58" fmla="*/ 1590 w 9330"/>
              <a:gd name="connsiteY58" fmla="*/ 1798 h 10000"/>
              <a:gd name="connsiteX59" fmla="*/ 668 w 9330"/>
              <a:gd name="connsiteY59" fmla="*/ 2077 h 10000"/>
              <a:gd name="connsiteX60" fmla="*/ 0 w 9330"/>
              <a:gd name="connsiteY60" fmla="*/ 1536 h 10000"/>
              <a:gd name="connsiteX61" fmla="*/ 668 w 9330"/>
              <a:gd name="connsiteY61" fmla="*/ 1396 h 10000"/>
              <a:gd name="connsiteX62" fmla="*/ 1457 w 9330"/>
              <a:gd name="connsiteY62" fmla="*/ 1117 h 10000"/>
              <a:gd name="connsiteX63" fmla="*/ 2259 w 9330"/>
              <a:gd name="connsiteY63" fmla="*/ 977 h 10000"/>
              <a:gd name="connsiteX64" fmla="*/ 2930 w 9330"/>
              <a:gd name="connsiteY64" fmla="*/ 838 h 10000"/>
              <a:gd name="connsiteX65" fmla="*/ 3467 w 9330"/>
              <a:gd name="connsiteY65" fmla="*/ 838 h 10000"/>
              <a:gd name="connsiteX66" fmla="*/ 4135 w 9330"/>
              <a:gd name="connsiteY66" fmla="*/ 698 h 10000"/>
              <a:gd name="connsiteX67" fmla="*/ 4540 w 9330"/>
              <a:gd name="connsiteY67" fmla="*/ 558 h 10000"/>
              <a:gd name="connsiteX68" fmla="*/ 5058 w 9330"/>
              <a:gd name="connsiteY68" fmla="*/ 558 h 10000"/>
              <a:gd name="connsiteX69" fmla="*/ 5461 w 9330"/>
              <a:gd name="connsiteY69" fmla="*/ 558 h 10000"/>
              <a:gd name="connsiteX70" fmla="*/ 5863 w 9330"/>
              <a:gd name="connsiteY70" fmla="*/ 419 h 10000"/>
              <a:gd name="connsiteX71" fmla="*/ 6130 w 9330"/>
              <a:gd name="connsiteY71" fmla="*/ 419 h 10000"/>
              <a:gd name="connsiteX72" fmla="*/ 6399 w 9330"/>
              <a:gd name="connsiteY72" fmla="*/ 419 h 10000"/>
              <a:gd name="connsiteX73" fmla="*/ 6665 w 9330"/>
              <a:gd name="connsiteY73" fmla="*/ 279 h 10000"/>
              <a:gd name="connsiteX74" fmla="*/ 6935 w 9330"/>
              <a:gd name="connsiteY74" fmla="*/ 279 h 10000"/>
              <a:gd name="connsiteX75" fmla="*/ 7069 w 9330"/>
              <a:gd name="connsiteY75" fmla="*/ 279 h 10000"/>
              <a:gd name="connsiteX76" fmla="*/ 7202 w 9330"/>
              <a:gd name="connsiteY76" fmla="*/ 140 h 10000"/>
              <a:gd name="connsiteX77" fmla="*/ 7202 w 9330"/>
              <a:gd name="connsiteY77" fmla="*/ 140 h 10000"/>
              <a:gd name="connsiteX78" fmla="*/ 7337 w 9330"/>
              <a:gd name="connsiteY78" fmla="*/ 140 h 10000"/>
              <a:gd name="connsiteX79" fmla="*/ 7337 w 9330"/>
              <a:gd name="connsiteY79" fmla="*/ 140 h 10000"/>
              <a:gd name="connsiteX80" fmla="*/ 7604 w 9330"/>
              <a:gd name="connsiteY80" fmla="*/ 0 h 10000"/>
              <a:gd name="connsiteX81" fmla="*/ 7855 w 9330"/>
              <a:gd name="connsiteY81" fmla="*/ 140 h 10000"/>
              <a:gd name="connsiteX82" fmla="*/ 7990 w 9330"/>
              <a:gd name="connsiteY82" fmla="*/ 140 h 10000"/>
              <a:gd name="connsiteX83" fmla="*/ 8258 w 9330"/>
              <a:gd name="connsiteY83" fmla="*/ 279 h 10000"/>
              <a:gd name="connsiteX84" fmla="*/ 8528 w 9330"/>
              <a:gd name="connsiteY84" fmla="*/ 558 h 10000"/>
              <a:gd name="connsiteX85" fmla="*/ 8794 w 9330"/>
              <a:gd name="connsiteY85" fmla="*/ 698 h 10000"/>
              <a:gd name="connsiteX86" fmla="*/ 9063 w 9330"/>
              <a:gd name="connsiteY86" fmla="*/ 977 h 10000"/>
              <a:gd name="connsiteX87" fmla="*/ 9196 w 9330"/>
              <a:gd name="connsiteY87" fmla="*/ 1117 h 10000"/>
              <a:gd name="connsiteX88" fmla="*/ 9330 w 9330"/>
              <a:gd name="connsiteY88" fmla="*/ 1117 h 10000"/>
              <a:gd name="connsiteX89" fmla="*/ 9196 w 9330"/>
              <a:gd name="connsiteY89" fmla="*/ 1257 h 10000"/>
              <a:gd name="connsiteX90" fmla="*/ 9063 w 9330"/>
              <a:gd name="connsiteY90" fmla="*/ 1396 h 10000"/>
              <a:gd name="connsiteX91" fmla="*/ 9063 w 9330"/>
              <a:gd name="connsiteY91" fmla="*/ 1536 h 10000"/>
              <a:gd name="connsiteX92" fmla="*/ 9063 w 9330"/>
              <a:gd name="connsiteY92" fmla="*/ 1675 h 10000"/>
              <a:gd name="connsiteX93" fmla="*/ 8928 w 9330"/>
              <a:gd name="connsiteY93" fmla="*/ 1798 h 10000"/>
              <a:gd name="connsiteX94" fmla="*/ 8928 w 9330"/>
              <a:gd name="connsiteY94" fmla="*/ 1937 h 10000"/>
              <a:gd name="connsiteX95" fmla="*/ 8928 w 9330"/>
              <a:gd name="connsiteY95" fmla="*/ 2077 h 10000"/>
              <a:gd name="connsiteX96" fmla="*/ 8928 w 9330"/>
              <a:gd name="connsiteY96" fmla="*/ 2356 h 10000"/>
              <a:gd name="connsiteX97" fmla="*/ 8928 w 9330"/>
              <a:gd name="connsiteY97" fmla="*/ 2635 h 10000"/>
              <a:gd name="connsiteX98" fmla="*/ 8928 w 9330"/>
              <a:gd name="connsiteY98" fmla="*/ 2914 h 10000"/>
              <a:gd name="connsiteX99" fmla="*/ 8794 w 9330"/>
              <a:gd name="connsiteY99" fmla="*/ 3613 h 10000"/>
              <a:gd name="connsiteX100" fmla="*/ 8794 w 9330"/>
              <a:gd name="connsiteY100" fmla="*/ 4171 h 10000"/>
              <a:gd name="connsiteX101" fmla="*/ 8794 w 9330"/>
              <a:gd name="connsiteY101" fmla="*/ 4729 h 10000"/>
              <a:gd name="connsiteX102" fmla="*/ 8794 w 9330"/>
              <a:gd name="connsiteY102" fmla="*/ 5271 h 10000"/>
              <a:gd name="connsiteX103" fmla="*/ 8660 w 9330"/>
              <a:gd name="connsiteY103" fmla="*/ 5689 h 10000"/>
              <a:gd name="connsiteX104" fmla="*/ 8660 w 9330"/>
              <a:gd name="connsiteY104" fmla="*/ 6108 h 10000"/>
              <a:gd name="connsiteX105" fmla="*/ 8528 w 9330"/>
              <a:gd name="connsiteY105" fmla="*/ 6667 h 10000"/>
              <a:gd name="connsiteX106" fmla="*/ 8392 w 9330"/>
              <a:gd name="connsiteY106" fmla="*/ 7225 h 10000"/>
              <a:gd name="connsiteX107" fmla="*/ 8258 w 9330"/>
              <a:gd name="connsiteY107" fmla="*/ 7784 h 10000"/>
              <a:gd name="connsiteX108" fmla="*/ 7990 w 9330"/>
              <a:gd name="connsiteY108" fmla="*/ 8202 h 10000"/>
              <a:gd name="connsiteX109" fmla="*/ 7855 w 9330"/>
              <a:gd name="connsiteY109" fmla="*/ 8604 h 10000"/>
              <a:gd name="connsiteX110" fmla="*/ 7604 w 9330"/>
              <a:gd name="connsiteY110" fmla="*/ 9023 h 10000"/>
              <a:gd name="connsiteX111" fmla="*/ 7604 w 9330"/>
              <a:gd name="connsiteY111" fmla="*/ 9023 h 10000"/>
              <a:gd name="connsiteX0" fmla="*/ 7434 w 9284"/>
              <a:gd name="connsiteY0" fmla="*/ 9023 h 10000"/>
              <a:gd name="connsiteX1" fmla="*/ 7292 w 9284"/>
              <a:gd name="connsiteY1" fmla="*/ 9302 h 10000"/>
              <a:gd name="connsiteX2" fmla="*/ 7148 w 9284"/>
              <a:gd name="connsiteY2" fmla="*/ 9581 h 10000"/>
              <a:gd name="connsiteX3" fmla="*/ 7003 w 9284"/>
              <a:gd name="connsiteY3" fmla="*/ 9721 h 10000"/>
              <a:gd name="connsiteX4" fmla="*/ 6861 w 9284"/>
              <a:gd name="connsiteY4" fmla="*/ 9860 h 10000"/>
              <a:gd name="connsiteX5" fmla="*/ 6572 w 9284"/>
              <a:gd name="connsiteY5" fmla="*/ 10000 h 10000"/>
              <a:gd name="connsiteX6" fmla="*/ 6286 w 9284"/>
              <a:gd name="connsiteY6" fmla="*/ 10000 h 10000"/>
              <a:gd name="connsiteX7" fmla="*/ 6143 w 9284"/>
              <a:gd name="connsiteY7" fmla="*/ 9860 h 10000"/>
              <a:gd name="connsiteX8" fmla="*/ 6143 w 9284"/>
              <a:gd name="connsiteY8" fmla="*/ 9860 h 10000"/>
              <a:gd name="connsiteX9" fmla="*/ 6143 w 9284"/>
              <a:gd name="connsiteY9" fmla="*/ 9581 h 10000"/>
              <a:gd name="connsiteX10" fmla="*/ 6143 w 9284"/>
              <a:gd name="connsiteY10" fmla="*/ 9442 h 10000"/>
              <a:gd name="connsiteX11" fmla="*/ 6143 w 9284"/>
              <a:gd name="connsiteY11" fmla="*/ 9162 h 10000"/>
              <a:gd name="connsiteX12" fmla="*/ 5998 w 9284"/>
              <a:gd name="connsiteY12" fmla="*/ 8883 h 10000"/>
              <a:gd name="connsiteX13" fmla="*/ 5854 w 9284"/>
              <a:gd name="connsiteY13" fmla="*/ 8604 h 10000"/>
              <a:gd name="connsiteX14" fmla="*/ 5422 w 9284"/>
              <a:gd name="connsiteY14" fmla="*/ 8342 h 10000"/>
              <a:gd name="connsiteX15" fmla="*/ 5137 w 9284"/>
              <a:gd name="connsiteY15" fmla="*/ 7923 h 10000"/>
              <a:gd name="connsiteX16" fmla="*/ 4994 w 9284"/>
              <a:gd name="connsiteY16" fmla="*/ 7784 h 10000"/>
              <a:gd name="connsiteX17" fmla="*/ 4849 w 9284"/>
              <a:gd name="connsiteY17" fmla="*/ 7644 h 10000"/>
              <a:gd name="connsiteX18" fmla="*/ 4849 w 9284"/>
              <a:gd name="connsiteY18" fmla="*/ 7504 h 10000"/>
              <a:gd name="connsiteX19" fmla="*/ 4849 w 9284"/>
              <a:gd name="connsiteY19" fmla="*/ 7504 h 10000"/>
              <a:gd name="connsiteX20" fmla="*/ 5137 w 9284"/>
              <a:gd name="connsiteY20" fmla="*/ 7504 h 10000"/>
              <a:gd name="connsiteX21" fmla="*/ 5280 w 9284"/>
              <a:gd name="connsiteY21" fmla="*/ 7644 h 10000"/>
              <a:gd name="connsiteX22" fmla="*/ 5712 w 9284"/>
              <a:gd name="connsiteY22" fmla="*/ 7644 h 10000"/>
              <a:gd name="connsiteX23" fmla="*/ 5998 w 9284"/>
              <a:gd name="connsiteY23" fmla="*/ 7784 h 10000"/>
              <a:gd name="connsiteX24" fmla="*/ 6286 w 9284"/>
              <a:gd name="connsiteY24" fmla="*/ 7784 h 10000"/>
              <a:gd name="connsiteX25" fmla="*/ 6572 w 9284"/>
              <a:gd name="connsiteY25" fmla="*/ 7784 h 10000"/>
              <a:gd name="connsiteX26" fmla="*/ 6717 w 9284"/>
              <a:gd name="connsiteY26" fmla="*/ 7644 h 10000"/>
              <a:gd name="connsiteX27" fmla="*/ 6861 w 9284"/>
              <a:gd name="connsiteY27" fmla="*/ 7644 h 10000"/>
              <a:gd name="connsiteX28" fmla="*/ 6861 w 9284"/>
              <a:gd name="connsiteY28" fmla="*/ 7504 h 10000"/>
              <a:gd name="connsiteX29" fmla="*/ 7003 w 9284"/>
              <a:gd name="connsiteY29" fmla="*/ 7365 h 10000"/>
              <a:gd name="connsiteX30" fmla="*/ 7003 w 9284"/>
              <a:gd name="connsiteY30" fmla="*/ 7086 h 10000"/>
              <a:gd name="connsiteX31" fmla="*/ 7003 w 9284"/>
              <a:gd name="connsiteY31" fmla="*/ 6946 h 10000"/>
              <a:gd name="connsiteX32" fmla="*/ 7148 w 9284"/>
              <a:gd name="connsiteY32" fmla="*/ 6527 h 10000"/>
              <a:gd name="connsiteX33" fmla="*/ 7148 w 9284"/>
              <a:gd name="connsiteY33" fmla="*/ 6248 h 10000"/>
              <a:gd name="connsiteX34" fmla="*/ 7292 w 9284"/>
              <a:gd name="connsiteY34" fmla="*/ 5969 h 10000"/>
              <a:gd name="connsiteX35" fmla="*/ 7434 w 9284"/>
              <a:gd name="connsiteY35" fmla="*/ 5131 h 10000"/>
              <a:gd name="connsiteX36" fmla="*/ 7434 w 9284"/>
              <a:gd name="connsiteY36" fmla="*/ 4450 h 10000"/>
              <a:gd name="connsiteX37" fmla="*/ 7579 w 9284"/>
              <a:gd name="connsiteY37" fmla="*/ 3613 h 10000"/>
              <a:gd name="connsiteX38" fmla="*/ 7579 w 9284"/>
              <a:gd name="connsiteY38" fmla="*/ 2914 h 10000"/>
              <a:gd name="connsiteX39" fmla="*/ 7579 w 9284"/>
              <a:gd name="connsiteY39" fmla="*/ 2635 h 10000"/>
              <a:gd name="connsiteX40" fmla="*/ 7579 w 9284"/>
              <a:gd name="connsiteY40" fmla="*/ 2216 h 10000"/>
              <a:gd name="connsiteX41" fmla="*/ 7579 w 9284"/>
              <a:gd name="connsiteY41" fmla="*/ 1937 h 10000"/>
              <a:gd name="connsiteX42" fmla="*/ 7434 w 9284"/>
              <a:gd name="connsiteY42" fmla="*/ 1798 h 10000"/>
              <a:gd name="connsiteX43" fmla="*/ 7434 w 9284"/>
              <a:gd name="connsiteY43" fmla="*/ 1536 h 10000"/>
              <a:gd name="connsiteX44" fmla="*/ 7434 w 9284"/>
              <a:gd name="connsiteY44" fmla="*/ 1396 h 10000"/>
              <a:gd name="connsiteX45" fmla="*/ 7434 w 9284"/>
              <a:gd name="connsiteY45" fmla="*/ 1257 h 10000"/>
              <a:gd name="connsiteX46" fmla="*/ 7434 w 9284"/>
              <a:gd name="connsiteY46" fmla="*/ 1257 h 10000"/>
              <a:gd name="connsiteX47" fmla="*/ 7292 w 9284"/>
              <a:gd name="connsiteY47" fmla="*/ 1117 h 10000"/>
              <a:gd name="connsiteX48" fmla="*/ 7003 w 9284"/>
              <a:gd name="connsiteY48" fmla="*/ 1117 h 10000"/>
              <a:gd name="connsiteX49" fmla="*/ 6717 w 9284"/>
              <a:gd name="connsiteY49" fmla="*/ 977 h 10000"/>
              <a:gd name="connsiteX50" fmla="*/ 6143 w 9284"/>
              <a:gd name="connsiteY50" fmla="*/ 1117 h 10000"/>
              <a:gd name="connsiteX51" fmla="*/ 5712 w 9284"/>
              <a:gd name="connsiteY51" fmla="*/ 1117 h 10000"/>
              <a:gd name="connsiteX52" fmla="*/ 4994 w 9284"/>
              <a:gd name="connsiteY52" fmla="*/ 1117 h 10000"/>
              <a:gd name="connsiteX53" fmla="*/ 4418 w 9284"/>
              <a:gd name="connsiteY53" fmla="*/ 1257 h 10000"/>
              <a:gd name="connsiteX54" fmla="*/ 3574 w 9284"/>
              <a:gd name="connsiteY54" fmla="*/ 1396 h 10000"/>
              <a:gd name="connsiteX55" fmla="*/ 3143 w 9284"/>
              <a:gd name="connsiteY55" fmla="*/ 1536 h 10000"/>
              <a:gd name="connsiteX56" fmla="*/ 2424 w 9284"/>
              <a:gd name="connsiteY56" fmla="*/ 1536 h 10000"/>
              <a:gd name="connsiteX57" fmla="*/ 1705 w 9284"/>
              <a:gd name="connsiteY57" fmla="*/ 1675 h 10000"/>
              <a:gd name="connsiteX58" fmla="*/ 988 w 9284"/>
              <a:gd name="connsiteY58" fmla="*/ 1798 h 10000"/>
              <a:gd name="connsiteX59" fmla="*/ 0 w 9284"/>
              <a:gd name="connsiteY59" fmla="*/ 2077 h 10000"/>
              <a:gd name="connsiteX60" fmla="*/ 0 w 9284"/>
              <a:gd name="connsiteY60" fmla="*/ 1396 h 10000"/>
              <a:gd name="connsiteX61" fmla="*/ 846 w 9284"/>
              <a:gd name="connsiteY61" fmla="*/ 1117 h 10000"/>
              <a:gd name="connsiteX62" fmla="*/ 1705 w 9284"/>
              <a:gd name="connsiteY62" fmla="*/ 977 h 10000"/>
              <a:gd name="connsiteX63" fmla="*/ 2424 w 9284"/>
              <a:gd name="connsiteY63" fmla="*/ 838 h 10000"/>
              <a:gd name="connsiteX64" fmla="*/ 3000 w 9284"/>
              <a:gd name="connsiteY64" fmla="*/ 838 h 10000"/>
              <a:gd name="connsiteX65" fmla="*/ 3716 w 9284"/>
              <a:gd name="connsiteY65" fmla="*/ 698 h 10000"/>
              <a:gd name="connsiteX66" fmla="*/ 4150 w 9284"/>
              <a:gd name="connsiteY66" fmla="*/ 558 h 10000"/>
              <a:gd name="connsiteX67" fmla="*/ 4705 w 9284"/>
              <a:gd name="connsiteY67" fmla="*/ 558 h 10000"/>
              <a:gd name="connsiteX68" fmla="*/ 5137 w 9284"/>
              <a:gd name="connsiteY68" fmla="*/ 558 h 10000"/>
              <a:gd name="connsiteX69" fmla="*/ 5568 w 9284"/>
              <a:gd name="connsiteY69" fmla="*/ 419 h 10000"/>
              <a:gd name="connsiteX70" fmla="*/ 5854 w 9284"/>
              <a:gd name="connsiteY70" fmla="*/ 419 h 10000"/>
              <a:gd name="connsiteX71" fmla="*/ 6143 w 9284"/>
              <a:gd name="connsiteY71" fmla="*/ 419 h 10000"/>
              <a:gd name="connsiteX72" fmla="*/ 6428 w 9284"/>
              <a:gd name="connsiteY72" fmla="*/ 279 h 10000"/>
              <a:gd name="connsiteX73" fmla="*/ 6717 w 9284"/>
              <a:gd name="connsiteY73" fmla="*/ 279 h 10000"/>
              <a:gd name="connsiteX74" fmla="*/ 6861 w 9284"/>
              <a:gd name="connsiteY74" fmla="*/ 279 h 10000"/>
              <a:gd name="connsiteX75" fmla="*/ 7003 w 9284"/>
              <a:gd name="connsiteY75" fmla="*/ 140 h 10000"/>
              <a:gd name="connsiteX76" fmla="*/ 7003 w 9284"/>
              <a:gd name="connsiteY76" fmla="*/ 140 h 10000"/>
              <a:gd name="connsiteX77" fmla="*/ 7148 w 9284"/>
              <a:gd name="connsiteY77" fmla="*/ 140 h 10000"/>
              <a:gd name="connsiteX78" fmla="*/ 7148 w 9284"/>
              <a:gd name="connsiteY78" fmla="*/ 140 h 10000"/>
              <a:gd name="connsiteX79" fmla="*/ 7434 w 9284"/>
              <a:gd name="connsiteY79" fmla="*/ 0 h 10000"/>
              <a:gd name="connsiteX80" fmla="*/ 7703 w 9284"/>
              <a:gd name="connsiteY80" fmla="*/ 140 h 10000"/>
              <a:gd name="connsiteX81" fmla="*/ 7848 w 9284"/>
              <a:gd name="connsiteY81" fmla="*/ 140 h 10000"/>
              <a:gd name="connsiteX82" fmla="*/ 8135 w 9284"/>
              <a:gd name="connsiteY82" fmla="*/ 279 h 10000"/>
              <a:gd name="connsiteX83" fmla="*/ 8424 w 9284"/>
              <a:gd name="connsiteY83" fmla="*/ 558 h 10000"/>
              <a:gd name="connsiteX84" fmla="*/ 8710 w 9284"/>
              <a:gd name="connsiteY84" fmla="*/ 698 h 10000"/>
              <a:gd name="connsiteX85" fmla="*/ 8998 w 9284"/>
              <a:gd name="connsiteY85" fmla="*/ 977 h 10000"/>
              <a:gd name="connsiteX86" fmla="*/ 9140 w 9284"/>
              <a:gd name="connsiteY86" fmla="*/ 1117 h 10000"/>
              <a:gd name="connsiteX87" fmla="*/ 9284 w 9284"/>
              <a:gd name="connsiteY87" fmla="*/ 1117 h 10000"/>
              <a:gd name="connsiteX88" fmla="*/ 9140 w 9284"/>
              <a:gd name="connsiteY88" fmla="*/ 1257 h 10000"/>
              <a:gd name="connsiteX89" fmla="*/ 8998 w 9284"/>
              <a:gd name="connsiteY89" fmla="*/ 1396 h 10000"/>
              <a:gd name="connsiteX90" fmla="*/ 8998 w 9284"/>
              <a:gd name="connsiteY90" fmla="*/ 1536 h 10000"/>
              <a:gd name="connsiteX91" fmla="*/ 8998 w 9284"/>
              <a:gd name="connsiteY91" fmla="*/ 1675 h 10000"/>
              <a:gd name="connsiteX92" fmla="*/ 8853 w 9284"/>
              <a:gd name="connsiteY92" fmla="*/ 1798 h 10000"/>
              <a:gd name="connsiteX93" fmla="*/ 8853 w 9284"/>
              <a:gd name="connsiteY93" fmla="*/ 1937 h 10000"/>
              <a:gd name="connsiteX94" fmla="*/ 8853 w 9284"/>
              <a:gd name="connsiteY94" fmla="*/ 2077 h 10000"/>
              <a:gd name="connsiteX95" fmla="*/ 8853 w 9284"/>
              <a:gd name="connsiteY95" fmla="*/ 2356 h 10000"/>
              <a:gd name="connsiteX96" fmla="*/ 8853 w 9284"/>
              <a:gd name="connsiteY96" fmla="*/ 2635 h 10000"/>
              <a:gd name="connsiteX97" fmla="*/ 8853 w 9284"/>
              <a:gd name="connsiteY97" fmla="*/ 2914 h 10000"/>
              <a:gd name="connsiteX98" fmla="*/ 8710 w 9284"/>
              <a:gd name="connsiteY98" fmla="*/ 3613 h 10000"/>
              <a:gd name="connsiteX99" fmla="*/ 8710 w 9284"/>
              <a:gd name="connsiteY99" fmla="*/ 4171 h 10000"/>
              <a:gd name="connsiteX100" fmla="*/ 8710 w 9284"/>
              <a:gd name="connsiteY100" fmla="*/ 4729 h 10000"/>
              <a:gd name="connsiteX101" fmla="*/ 8710 w 9284"/>
              <a:gd name="connsiteY101" fmla="*/ 5271 h 10000"/>
              <a:gd name="connsiteX102" fmla="*/ 8566 w 9284"/>
              <a:gd name="connsiteY102" fmla="*/ 5689 h 10000"/>
              <a:gd name="connsiteX103" fmla="*/ 8566 w 9284"/>
              <a:gd name="connsiteY103" fmla="*/ 6108 h 10000"/>
              <a:gd name="connsiteX104" fmla="*/ 8424 w 9284"/>
              <a:gd name="connsiteY104" fmla="*/ 6667 h 10000"/>
              <a:gd name="connsiteX105" fmla="*/ 8279 w 9284"/>
              <a:gd name="connsiteY105" fmla="*/ 7225 h 10000"/>
              <a:gd name="connsiteX106" fmla="*/ 8135 w 9284"/>
              <a:gd name="connsiteY106" fmla="*/ 7784 h 10000"/>
              <a:gd name="connsiteX107" fmla="*/ 7848 w 9284"/>
              <a:gd name="connsiteY107" fmla="*/ 8202 h 10000"/>
              <a:gd name="connsiteX108" fmla="*/ 7703 w 9284"/>
              <a:gd name="connsiteY108" fmla="*/ 8604 h 10000"/>
              <a:gd name="connsiteX109" fmla="*/ 7434 w 9284"/>
              <a:gd name="connsiteY109" fmla="*/ 9023 h 10000"/>
              <a:gd name="connsiteX110" fmla="*/ 7434 w 9284"/>
              <a:gd name="connsiteY110" fmla="*/ 9023 h 10000"/>
              <a:gd name="connsiteX0" fmla="*/ 8007 w 10000"/>
              <a:gd name="connsiteY0" fmla="*/ 9023 h 10000"/>
              <a:gd name="connsiteX1" fmla="*/ 7854 w 10000"/>
              <a:gd name="connsiteY1" fmla="*/ 9302 h 10000"/>
              <a:gd name="connsiteX2" fmla="*/ 7699 w 10000"/>
              <a:gd name="connsiteY2" fmla="*/ 9581 h 10000"/>
              <a:gd name="connsiteX3" fmla="*/ 7543 w 10000"/>
              <a:gd name="connsiteY3" fmla="*/ 9721 h 10000"/>
              <a:gd name="connsiteX4" fmla="*/ 7390 w 10000"/>
              <a:gd name="connsiteY4" fmla="*/ 9860 h 10000"/>
              <a:gd name="connsiteX5" fmla="*/ 7079 w 10000"/>
              <a:gd name="connsiteY5" fmla="*/ 10000 h 10000"/>
              <a:gd name="connsiteX6" fmla="*/ 6771 w 10000"/>
              <a:gd name="connsiteY6" fmla="*/ 10000 h 10000"/>
              <a:gd name="connsiteX7" fmla="*/ 6617 w 10000"/>
              <a:gd name="connsiteY7" fmla="*/ 9860 h 10000"/>
              <a:gd name="connsiteX8" fmla="*/ 6617 w 10000"/>
              <a:gd name="connsiteY8" fmla="*/ 9860 h 10000"/>
              <a:gd name="connsiteX9" fmla="*/ 6617 w 10000"/>
              <a:gd name="connsiteY9" fmla="*/ 9581 h 10000"/>
              <a:gd name="connsiteX10" fmla="*/ 6617 w 10000"/>
              <a:gd name="connsiteY10" fmla="*/ 9442 h 10000"/>
              <a:gd name="connsiteX11" fmla="*/ 6617 w 10000"/>
              <a:gd name="connsiteY11" fmla="*/ 9162 h 10000"/>
              <a:gd name="connsiteX12" fmla="*/ 6461 w 10000"/>
              <a:gd name="connsiteY12" fmla="*/ 8883 h 10000"/>
              <a:gd name="connsiteX13" fmla="*/ 6305 w 10000"/>
              <a:gd name="connsiteY13" fmla="*/ 8604 h 10000"/>
              <a:gd name="connsiteX14" fmla="*/ 5840 w 10000"/>
              <a:gd name="connsiteY14" fmla="*/ 8342 h 10000"/>
              <a:gd name="connsiteX15" fmla="*/ 5533 w 10000"/>
              <a:gd name="connsiteY15" fmla="*/ 7923 h 10000"/>
              <a:gd name="connsiteX16" fmla="*/ 5379 w 10000"/>
              <a:gd name="connsiteY16" fmla="*/ 7784 h 10000"/>
              <a:gd name="connsiteX17" fmla="*/ 5223 w 10000"/>
              <a:gd name="connsiteY17" fmla="*/ 7644 h 10000"/>
              <a:gd name="connsiteX18" fmla="*/ 5223 w 10000"/>
              <a:gd name="connsiteY18" fmla="*/ 7504 h 10000"/>
              <a:gd name="connsiteX19" fmla="*/ 5223 w 10000"/>
              <a:gd name="connsiteY19" fmla="*/ 7504 h 10000"/>
              <a:gd name="connsiteX20" fmla="*/ 5533 w 10000"/>
              <a:gd name="connsiteY20" fmla="*/ 7504 h 10000"/>
              <a:gd name="connsiteX21" fmla="*/ 5687 w 10000"/>
              <a:gd name="connsiteY21" fmla="*/ 7644 h 10000"/>
              <a:gd name="connsiteX22" fmla="*/ 6153 w 10000"/>
              <a:gd name="connsiteY22" fmla="*/ 7644 h 10000"/>
              <a:gd name="connsiteX23" fmla="*/ 6461 w 10000"/>
              <a:gd name="connsiteY23" fmla="*/ 7784 h 10000"/>
              <a:gd name="connsiteX24" fmla="*/ 6771 w 10000"/>
              <a:gd name="connsiteY24" fmla="*/ 7784 h 10000"/>
              <a:gd name="connsiteX25" fmla="*/ 7079 w 10000"/>
              <a:gd name="connsiteY25" fmla="*/ 7784 h 10000"/>
              <a:gd name="connsiteX26" fmla="*/ 7235 w 10000"/>
              <a:gd name="connsiteY26" fmla="*/ 7644 h 10000"/>
              <a:gd name="connsiteX27" fmla="*/ 7390 w 10000"/>
              <a:gd name="connsiteY27" fmla="*/ 7644 h 10000"/>
              <a:gd name="connsiteX28" fmla="*/ 7390 w 10000"/>
              <a:gd name="connsiteY28" fmla="*/ 7504 h 10000"/>
              <a:gd name="connsiteX29" fmla="*/ 7543 w 10000"/>
              <a:gd name="connsiteY29" fmla="*/ 7365 h 10000"/>
              <a:gd name="connsiteX30" fmla="*/ 7543 w 10000"/>
              <a:gd name="connsiteY30" fmla="*/ 7086 h 10000"/>
              <a:gd name="connsiteX31" fmla="*/ 7543 w 10000"/>
              <a:gd name="connsiteY31" fmla="*/ 6946 h 10000"/>
              <a:gd name="connsiteX32" fmla="*/ 7699 w 10000"/>
              <a:gd name="connsiteY32" fmla="*/ 6527 h 10000"/>
              <a:gd name="connsiteX33" fmla="*/ 7699 w 10000"/>
              <a:gd name="connsiteY33" fmla="*/ 6248 h 10000"/>
              <a:gd name="connsiteX34" fmla="*/ 7854 w 10000"/>
              <a:gd name="connsiteY34" fmla="*/ 5969 h 10000"/>
              <a:gd name="connsiteX35" fmla="*/ 8007 w 10000"/>
              <a:gd name="connsiteY35" fmla="*/ 5131 h 10000"/>
              <a:gd name="connsiteX36" fmla="*/ 8007 w 10000"/>
              <a:gd name="connsiteY36" fmla="*/ 4450 h 10000"/>
              <a:gd name="connsiteX37" fmla="*/ 8164 w 10000"/>
              <a:gd name="connsiteY37" fmla="*/ 3613 h 10000"/>
              <a:gd name="connsiteX38" fmla="*/ 8164 w 10000"/>
              <a:gd name="connsiteY38" fmla="*/ 2914 h 10000"/>
              <a:gd name="connsiteX39" fmla="*/ 8164 w 10000"/>
              <a:gd name="connsiteY39" fmla="*/ 2635 h 10000"/>
              <a:gd name="connsiteX40" fmla="*/ 8164 w 10000"/>
              <a:gd name="connsiteY40" fmla="*/ 2216 h 10000"/>
              <a:gd name="connsiteX41" fmla="*/ 8164 w 10000"/>
              <a:gd name="connsiteY41" fmla="*/ 1937 h 10000"/>
              <a:gd name="connsiteX42" fmla="*/ 8007 w 10000"/>
              <a:gd name="connsiteY42" fmla="*/ 1798 h 10000"/>
              <a:gd name="connsiteX43" fmla="*/ 8007 w 10000"/>
              <a:gd name="connsiteY43" fmla="*/ 1536 h 10000"/>
              <a:gd name="connsiteX44" fmla="*/ 8007 w 10000"/>
              <a:gd name="connsiteY44" fmla="*/ 1396 h 10000"/>
              <a:gd name="connsiteX45" fmla="*/ 8007 w 10000"/>
              <a:gd name="connsiteY45" fmla="*/ 1257 h 10000"/>
              <a:gd name="connsiteX46" fmla="*/ 8007 w 10000"/>
              <a:gd name="connsiteY46" fmla="*/ 1257 h 10000"/>
              <a:gd name="connsiteX47" fmla="*/ 7854 w 10000"/>
              <a:gd name="connsiteY47" fmla="*/ 1117 h 10000"/>
              <a:gd name="connsiteX48" fmla="*/ 7543 w 10000"/>
              <a:gd name="connsiteY48" fmla="*/ 1117 h 10000"/>
              <a:gd name="connsiteX49" fmla="*/ 7235 w 10000"/>
              <a:gd name="connsiteY49" fmla="*/ 977 h 10000"/>
              <a:gd name="connsiteX50" fmla="*/ 6617 w 10000"/>
              <a:gd name="connsiteY50" fmla="*/ 1117 h 10000"/>
              <a:gd name="connsiteX51" fmla="*/ 6153 w 10000"/>
              <a:gd name="connsiteY51" fmla="*/ 1117 h 10000"/>
              <a:gd name="connsiteX52" fmla="*/ 5379 w 10000"/>
              <a:gd name="connsiteY52" fmla="*/ 1117 h 10000"/>
              <a:gd name="connsiteX53" fmla="*/ 4759 w 10000"/>
              <a:gd name="connsiteY53" fmla="*/ 1257 h 10000"/>
              <a:gd name="connsiteX54" fmla="*/ 3850 w 10000"/>
              <a:gd name="connsiteY54" fmla="*/ 1396 h 10000"/>
              <a:gd name="connsiteX55" fmla="*/ 3385 w 10000"/>
              <a:gd name="connsiteY55" fmla="*/ 1536 h 10000"/>
              <a:gd name="connsiteX56" fmla="*/ 2611 w 10000"/>
              <a:gd name="connsiteY56" fmla="*/ 1536 h 10000"/>
              <a:gd name="connsiteX57" fmla="*/ 1836 w 10000"/>
              <a:gd name="connsiteY57" fmla="*/ 1675 h 10000"/>
              <a:gd name="connsiteX58" fmla="*/ 1064 w 10000"/>
              <a:gd name="connsiteY58" fmla="*/ 1798 h 10000"/>
              <a:gd name="connsiteX59" fmla="*/ 0 w 10000"/>
              <a:gd name="connsiteY59" fmla="*/ 1396 h 10000"/>
              <a:gd name="connsiteX60" fmla="*/ 911 w 10000"/>
              <a:gd name="connsiteY60" fmla="*/ 1117 h 10000"/>
              <a:gd name="connsiteX61" fmla="*/ 1836 w 10000"/>
              <a:gd name="connsiteY61" fmla="*/ 977 h 10000"/>
              <a:gd name="connsiteX62" fmla="*/ 2611 w 10000"/>
              <a:gd name="connsiteY62" fmla="*/ 838 h 10000"/>
              <a:gd name="connsiteX63" fmla="*/ 3231 w 10000"/>
              <a:gd name="connsiteY63" fmla="*/ 838 h 10000"/>
              <a:gd name="connsiteX64" fmla="*/ 4003 w 10000"/>
              <a:gd name="connsiteY64" fmla="*/ 698 h 10000"/>
              <a:gd name="connsiteX65" fmla="*/ 4470 w 10000"/>
              <a:gd name="connsiteY65" fmla="*/ 558 h 10000"/>
              <a:gd name="connsiteX66" fmla="*/ 5068 w 10000"/>
              <a:gd name="connsiteY66" fmla="*/ 558 h 10000"/>
              <a:gd name="connsiteX67" fmla="*/ 5533 w 10000"/>
              <a:gd name="connsiteY67" fmla="*/ 558 h 10000"/>
              <a:gd name="connsiteX68" fmla="*/ 5997 w 10000"/>
              <a:gd name="connsiteY68" fmla="*/ 419 h 10000"/>
              <a:gd name="connsiteX69" fmla="*/ 6305 w 10000"/>
              <a:gd name="connsiteY69" fmla="*/ 419 h 10000"/>
              <a:gd name="connsiteX70" fmla="*/ 6617 w 10000"/>
              <a:gd name="connsiteY70" fmla="*/ 419 h 10000"/>
              <a:gd name="connsiteX71" fmla="*/ 6924 w 10000"/>
              <a:gd name="connsiteY71" fmla="*/ 279 h 10000"/>
              <a:gd name="connsiteX72" fmla="*/ 7235 w 10000"/>
              <a:gd name="connsiteY72" fmla="*/ 279 h 10000"/>
              <a:gd name="connsiteX73" fmla="*/ 7390 w 10000"/>
              <a:gd name="connsiteY73" fmla="*/ 279 h 10000"/>
              <a:gd name="connsiteX74" fmla="*/ 7543 w 10000"/>
              <a:gd name="connsiteY74" fmla="*/ 140 h 10000"/>
              <a:gd name="connsiteX75" fmla="*/ 7543 w 10000"/>
              <a:gd name="connsiteY75" fmla="*/ 140 h 10000"/>
              <a:gd name="connsiteX76" fmla="*/ 7699 w 10000"/>
              <a:gd name="connsiteY76" fmla="*/ 140 h 10000"/>
              <a:gd name="connsiteX77" fmla="*/ 7699 w 10000"/>
              <a:gd name="connsiteY77" fmla="*/ 140 h 10000"/>
              <a:gd name="connsiteX78" fmla="*/ 8007 w 10000"/>
              <a:gd name="connsiteY78" fmla="*/ 0 h 10000"/>
              <a:gd name="connsiteX79" fmla="*/ 8297 w 10000"/>
              <a:gd name="connsiteY79" fmla="*/ 140 h 10000"/>
              <a:gd name="connsiteX80" fmla="*/ 8453 w 10000"/>
              <a:gd name="connsiteY80" fmla="*/ 140 h 10000"/>
              <a:gd name="connsiteX81" fmla="*/ 8762 w 10000"/>
              <a:gd name="connsiteY81" fmla="*/ 279 h 10000"/>
              <a:gd name="connsiteX82" fmla="*/ 9074 w 10000"/>
              <a:gd name="connsiteY82" fmla="*/ 558 h 10000"/>
              <a:gd name="connsiteX83" fmla="*/ 9382 w 10000"/>
              <a:gd name="connsiteY83" fmla="*/ 698 h 10000"/>
              <a:gd name="connsiteX84" fmla="*/ 9692 w 10000"/>
              <a:gd name="connsiteY84" fmla="*/ 977 h 10000"/>
              <a:gd name="connsiteX85" fmla="*/ 9845 w 10000"/>
              <a:gd name="connsiteY85" fmla="*/ 1117 h 10000"/>
              <a:gd name="connsiteX86" fmla="*/ 10000 w 10000"/>
              <a:gd name="connsiteY86" fmla="*/ 1117 h 10000"/>
              <a:gd name="connsiteX87" fmla="*/ 9845 w 10000"/>
              <a:gd name="connsiteY87" fmla="*/ 1257 h 10000"/>
              <a:gd name="connsiteX88" fmla="*/ 9692 w 10000"/>
              <a:gd name="connsiteY88" fmla="*/ 1396 h 10000"/>
              <a:gd name="connsiteX89" fmla="*/ 9692 w 10000"/>
              <a:gd name="connsiteY89" fmla="*/ 1536 h 10000"/>
              <a:gd name="connsiteX90" fmla="*/ 9692 w 10000"/>
              <a:gd name="connsiteY90" fmla="*/ 1675 h 10000"/>
              <a:gd name="connsiteX91" fmla="*/ 9536 w 10000"/>
              <a:gd name="connsiteY91" fmla="*/ 1798 h 10000"/>
              <a:gd name="connsiteX92" fmla="*/ 9536 w 10000"/>
              <a:gd name="connsiteY92" fmla="*/ 1937 h 10000"/>
              <a:gd name="connsiteX93" fmla="*/ 9536 w 10000"/>
              <a:gd name="connsiteY93" fmla="*/ 2077 h 10000"/>
              <a:gd name="connsiteX94" fmla="*/ 9536 w 10000"/>
              <a:gd name="connsiteY94" fmla="*/ 2356 h 10000"/>
              <a:gd name="connsiteX95" fmla="*/ 9536 w 10000"/>
              <a:gd name="connsiteY95" fmla="*/ 2635 h 10000"/>
              <a:gd name="connsiteX96" fmla="*/ 9536 w 10000"/>
              <a:gd name="connsiteY96" fmla="*/ 2914 h 10000"/>
              <a:gd name="connsiteX97" fmla="*/ 9382 w 10000"/>
              <a:gd name="connsiteY97" fmla="*/ 3613 h 10000"/>
              <a:gd name="connsiteX98" fmla="*/ 9382 w 10000"/>
              <a:gd name="connsiteY98" fmla="*/ 4171 h 10000"/>
              <a:gd name="connsiteX99" fmla="*/ 9382 w 10000"/>
              <a:gd name="connsiteY99" fmla="*/ 4729 h 10000"/>
              <a:gd name="connsiteX100" fmla="*/ 9382 w 10000"/>
              <a:gd name="connsiteY100" fmla="*/ 5271 h 10000"/>
              <a:gd name="connsiteX101" fmla="*/ 9227 w 10000"/>
              <a:gd name="connsiteY101" fmla="*/ 5689 h 10000"/>
              <a:gd name="connsiteX102" fmla="*/ 9227 w 10000"/>
              <a:gd name="connsiteY102" fmla="*/ 6108 h 10000"/>
              <a:gd name="connsiteX103" fmla="*/ 9074 w 10000"/>
              <a:gd name="connsiteY103" fmla="*/ 6667 h 10000"/>
              <a:gd name="connsiteX104" fmla="*/ 8917 w 10000"/>
              <a:gd name="connsiteY104" fmla="*/ 7225 h 10000"/>
              <a:gd name="connsiteX105" fmla="*/ 8762 w 10000"/>
              <a:gd name="connsiteY105" fmla="*/ 7784 h 10000"/>
              <a:gd name="connsiteX106" fmla="*/ 8453 w 10000"/>
              <a:gd name="connsiteY106" fmla="*/ 8202 h 10000"/>
              <a:gd name="connsiteX107" fmla="*/ 8297 w 10000"/>
              <a:gd name="connsiteY107" fmla="*/ 8604 h 10000"/>
              <a:gd name="connsiteX108" fmla="*/ 8007 w 10000"/>
              <a:gd name="connsiteY108" fmla="*/ 9023 h 10000"/>
              <a:gd name="connsiteX109" fmla="*/ 8007 w 10000"/>
              <a:gd name="connsiteY109" fmla="*/ 9023 h 10000"/>
              <a:gd name="connsiteX0" fmla="*/ 7096 w 9089"/>
              <a:gd name="connsiteY0" fmla="*/ 9023 h 10000"/>
              <a:gd name="connsiteX1" fmla="*/ 6943 w 9089"/>
              <a:gd name="connsiteY1" fmla="*/ 9302 h 10000"/>
              <a:gd name="connsiteX2" fmla="*/ 6788 w 9089"/>
              <a:gd name="connsiteY2" fmla="*/ 9581 h 10000"/>
              <a:gd name="connsiteX3" fmla="*/ 6632 w 9089"/>
              <a:gd name="connsiteY3" fmla="*/ 9721 h 10000"/>
              <a:gd name="connsiteX4" fmla="*/ 6479 w 9089"/>
              <a:gd name="connsiteY4" fmla="*/ 9860 h 10000"/>
              <a:gd name="connsiteX5" fmla="*/ 6168 w 9089"/>
              <a:gd name="connsiteY5" fmla="*/ 10000 h 10000"/>
              <a:gd name="connsiteX6" fmla="*/ 5860 w 9089"/>
              <a:gd name="connsiteY6" fmla="*/ 10000 h 10000"/>
              <a:gd name="connsiteX7" fmla="*/ 5706 w 9089"/>
              <a:gd name="connsiteY7" fmla="*/ 9860 h 10000"/>
              <a:gd name="connsiteX8" fmla="*/ 5706 w 9089"/>
              <a:gd name="connsiteY8" fmla="*/ 9860 h 10000"/>
              <a:gd name="connsiteX9" fmla="*/ 5706 w 9089"/>
              <a:gd name="connsiteY9" fmla="*/ 9581 h 10000"/>
              <a:gd name="connsiteX10" fmla="*/ 5706 w 9089"/>
              <a:gd name="connsiteY10" fmla="*/ 9442 h 10000"/>
              <a:gd name="connsiteX11" fmla="*/ 5706 w 9089"/>
              <a:gd name="connsiteY11" fmla="*/ 9162 h 10000"/>
              <a:gd name="connsiteX12" fmla="*/ 5550 w 9089"/>
              <a:gd name="connsiteY12" fmla="*/ 8883 h 10000"/>
              <a:gd name="connsiteX13" fmla="*/ 5394 w 9089"/>
              <a:gd name="connsiteY13" fmla="*/ 8604 h 10000"/>
              <a:gd name="connsiteX14" fmla="*/ 4929 w 9089"/>
              <a:gd name="connsiteY14" fmla="*/ 8342 h 10000"/>
              <a:gd name="connsiteX15" fmla="*/ 4622 w 9089"/>
              <a:gd name="connsiteY15" fmla="*/ 7923 h 10000"/>
              <a:gd name="connsiteX16" fmla="*/ 4468 w 9089"/>
              <a:gd name="connsiteY16" fmla="*/ 7784 h 10000"/>
              <a:gd name="connsiteX17" fmla="*/ 4312 w 9089"/>
              <a:gd name="connsiteY17" fmla="*/ 7644 h 10000"/>
              <a:gd name="connsiteX18" fmla="*/ 4312 w 9089"/>
              <a:gd name="connsiteY18" fmla="*/ 7504 h 10000"/>
              <a:gd name="connsiteX19" fmla="*/ 4312 w 9089"/>
              <a:gd name="connsiteY19" fmla="*/ 7504 h 10000"/>
              <a:gd name="connsiteX20" fmla="*/ 4622 w 9089"/>
              <a:gd name="connsiteY20" fmla="*/ 7504 h 10000"/>
              <a:gd name="connsiteX21" fmla="*/ 4776 w 9089"/>
              <a:gd name="connsiteY21" fmla="*/ 7644 h 10000"/>
              <a:gd name="connsiteX22" fmla="*/ 5242 w 9089"/>
              <a:gd name="connsiteY22" fmla="*/ 7644 h 10000"/>
              <a:gd name="connsiteX23" fmla="*/ 5550 w 9089"/>
              <a:gd name="connsiteY23" fmla="*/ 7784 h 10000"/>
              <a:gd name="connsiteX24" fmla="*/ 5860 w 9089"/>
              <a:gd name="connsiteY24" fmla="*/ 7784 h 10000"/>
              <a:gd name="connsiteX25" fmla="*/ 6168 w 9089"/>
              <a:gd name="connsiteY25" fmla="*/ 7784 h 10000"/>
              <a:gd name="connsiteX26" fmla="*/ 6324 w 9089"/>
              <a:gd name="connsiteY26" fmla="*/ 7644 h 10000"/>
              <a:gd name="connsiteX27" fmla="*/ 6479 w 9089"/>
              <a:gd name="connsiteY27" fmla="*/ 7644 h 10000"/>
              <a:gd name="connsiteX28" fmla="*/ 6479 w 9089"/>
              <a:gd name="connsiteY28" fmla="*/ 7504 h 10000"/>
              <a:gd name="connsiteX29" fmla="*/ 6632 w 9089"/>
              <a:gd name="connsiteY29" fmla="*/ 7365 h 10000"/>
              <a:gd name="connsiteX30" fmla="*/ 6632 w 9089"/>
              <a:gd name="connsiteY30" fmla="*/ 7086 h 10000"/>
              <a:gd name="connsiteX31" fmla="*/ 6632 w 9089"/>
              <a:gd name="connsiteY31" fmla="*/ 6946 h 10000"/>
              <a:gd name="connsiteX32" fmla="*/ 6788 w 9089"/>
              <a:gd name="connsiteY32" fmla="*/ 6527 h 10000"/>
              <a:gd name="connsiteX33" fmla="*/ 6788 w 9089"/>
              <a:gd name="connsiteY33" fmla="*/ 6248 h 10000"/>
              <a:gd name="connsiteX34" fmla="*/ 6943 w 9089"/>
              <a:gd name="connsiteY34" fmla="*/ 5969 h 10000"/>
              <a:gd name="connsiteX35" fmla="*/ 7096 w 9089"/>
              <a:gd name="connsiteY35" fmla="*/ 5131 h 10000"/>
              <a:gd name="connsiteX36" fmla="*/ 7096 w 9089"/>
              <a:gd name="connsiteY36" fmla="*/ 4450 h 10000"/>
              <a:gd name="connsiteX37" fmla="*/ 7253 w 9089"/>
              <a:gd name="connsiteY37" fmla="*/ 3613 h 10000"/>
              <a:gd name="connsiteX38" fmla="*/ 7253 w 9089"/>
              <a:gd name="connsiteY38" fmla="*/ 2914 h 10000"/>
              <a:gd name="connsiteX39" fmla="*/ 7253 w 9089"/>
              <a:gd name="connsiteY39" fmla="*/ 2635 h 10000"/>
              <a:gd name="connsiteX40" fmla="*/ 7253 w 9089"/>
              <a:gd name="connsiteY40" fmla="*/ 2216 h 10000"/>
              <a:gd name="connsiteX41" fmla="*/ 7253 w 9089"/>
              <a:gd name="connsiteY41" fmla="*/ 1937 h 10000"/>
              <a:gd name="connsiteX42" fmla="*/ 7096 w 9089"/>
              <a:gd name="connsiteY42" fmla="*/ 1798 h 10000"/>
              <a:gd name="connsiteX43" fmla="*/ 7096 w 9089"/>
              <a:gd name="connsiteY43" fmla="*/ 1536 h 10000"/>
              <a:gd name="connsiteX44" fmla="*/ 7096 w 9089"/>
              <a:gd name="connsiteY44" fmla="*/ 1396 h 10000"/>
              <a:gd name="connsiteX45" fmla="*/ 7096 w 9089"/>
              <a:gd name="connsiteY45" fmla="*/ 1257 h 10000"/>
              <a:gd name="connsiteX46" fmla="*/ 7096 w 9089"/>
              <a:gd name="connsiteY46" fmla="*/ 1257 h 10000"/>
              <a:gd name="connsiteX47" fmla="*/ 6943 w 9089"/>
              <a:gd name="connsiteY47" fmla="*/ 1117 h 10000"/>
              <a:gd name="connsiteX48" fmla="*/ 6632 w 9089"/>
              <a:gd name="connsiteY48" fmla="*/ 1117 h 10000"/>
              <a:gd name="connsiteX49" fmla="*/ 6324 w 9089"/>
              <a:gd name="connsiteY49" fmla="*/ 977 h 10000"/>
              <a:gd name="connsiteX50" fmla="*/ 5706 w 9089"/>
              <a:gd name="connsiteY50" fmla="*/ 1117 h 10000"/>
              <a:gd name="connsiteX51" fmla="*/ 5242 w 9089"/>
              <a:gd name="connsiteY51" fmla="*/ 1117 h 10000"/>
              <a:gd name="connsiteX52" fmla="*/ 4468 w 9089"/>
              <a:gd name="connsiteY52" fmla="*/ 1117 h 10000"/>
              <a:gd name="connsiteX53" fmla="*/ 3848 w 9089"/>
              <a:gd name="connsiteY53" fmla="*/ 1257 h 10000"/>
              <a:gd name="connsiteX54" fmla="*/ 2939 w 9089"/>
              <a:gd name="connsiteY54" fmla="*/ 1396 h 10000"/>
              <a:gd name="connsiteX55" fmla="*/ 2474 w 9089"/>
              <a:gd name="connsiteY55" fmla="*/ 1536 h 10000"/>
              <a:gd name="connsiteX56" fmla="*/ 1700 w 9089"/>
              <a:gd name="connsiteY56" fmla="*/ 1536 h 10000"/>
              <a:gd name="connsiteX57" fmla="*/ 925 w 9089"/>
              <a:gd name="connsiteY57" fmla="*/ 1675 h 10000"/>
              <a:gd name="connsiteX58" fmla="*/ 153 w 9089"/>
              <a:gd name="connsiteY58" fmla="*/ 1798 h 10000"/>
              <a:gd name="connsiteX59" fmla="*/ 0 w 9089"/>
              <a:gd name="connsiteY59" fmla="*/ 1117 h 10000"/>
              <a:gd name="connsiteX60" fmla="*/ 925 w 9089"/>
              <a:gd name="connsiteY60" fmla="*/ 977 h 10000"/>
              <a:gd name="connsiteX61" fmla="*/ 1700 w 9089"/>
              <a:gd name="connsiteY61" fmla="*/ 838 h 10000"/>
              <a:gd name="connsiteX62" fmla="*/ 2320 w 9089"/>
              <a:gd name="connsiteY62" fmla="*/ 838 h 10000"/>
              <a:gd name="connsiteX63" fmla="*/ 3092 w 9089"/>
              <a:gd name="connsiteY63" fmla="*/ 698 h 10000"/>
              <a:gd name="connsiteX64" fmla="*/ 3559 w 9089"/>
              <a:gd name="connsiteY64" fmla="*/ 558 h 10000"/>
              <a:gd name="connsiteX65" fmla="*/ 4157 w 9089"/>
              <a:gd name="connsiteY65" fmla="*/ 558 h 10000"/>
              <a:gd name="connsiteX66" fmla="*/ 4622 w 9089"/>
              <a:gd name="connsiteY66" fmla="*/ 558 h 10000"/>
              <a:gd name="connsiteX67" fmla="*/ 5086 w 9089"/>
              <a:gd name="connsiteY67" fmla="*/ 419 h 10000"/>
              <a:gd name="connsiteX68" fmla="*/ 5394 w 9089"/>
              <a:gd name="connsiteY68" fmla="*/ 419 h 10000"/>
              <a:gd name="connsiteX69" fmla="*/ 5706 w 9089"/>
              <a:gd name="connsiteY69" fmla="*/ 419 h 10000"/>
              <a:gd name="connsiteX70" fmla="*/ 6013 w 9089"/>
              <a:gd name="connsiteY70" fmla="*/ 279 h 10000"/>
              <a:gd name="connsiteX71" fmla="*/ 6324 w 9089"/>
              <a:gd name="connsiteY71" fmla="*/ 279 h 10000"/>
              <a:gd name="connsiteX72" fmla="*/ 6479 w 9089"/>
              <a:gd name="connsiteY72" fmla="*/ 279 h 10000"/>
              <a:gd name="connsiteX73" fmla="*/ 6632 w 9089"/>
              <a:gd name="connsiteY73" fmla="*/ 140 h 10000"/>
              <a:gd name="connsiteX74" fmla="*/ 6632 w 9089"/>
              <a:gd name="connsiteY74" fmla="*/ 140 h 10000"/>
              <a:gd name="connsiteX75" fmla="*/ 6788 w 9089"/>
              <a:gd name="connsiteY75" fmla="*/ 140 h 10000"/>
              <a:gd name="connsiteX76" fmla="*/ 6788 w 9089"/>
              <a:gd name="connsiteY76" fmla="*/ 140 h 10000"/>
              <a:gd name="connsiteX77" fmla="*/ 7096 w 9089"/>
              <a:gd name="connsiteY77" fmla="*/ 0 h 10000"/>
              <a:gd name="connsiteX78" fmla="*/ 7386 w 9089"/>
              <a:gd name="connsiteY78" fmla="*/ 140 h 10000"/>
              <a:gd name="connsiteX79" fmla="*/ 7542 w 9089"/>
              <a:gd name="connsiteY79" fmla="*/ 140 h 10000"/>
              <a:gd name="connsiteX80" fmla="*/ 7851 w 9089"/>
              <a:gd name="connsiteY80" fmla="*/ 279 h 10000"/>
              <a:gd name="connsiteX81" fmla="*/ 8163 w 9089"/>
              <a:gd name="connsiteY81" fmla="*/ 558 h 10000"/>
              <a:gd name="connsiteX82" fmla="*/ 8471 w 9089"/>
              <a:gd name="connsiteY82" fmla="*/ 698 h 10000"/>
              <a:gd name="connsiteX83" fmla="*/ 8781 w 9089"/>
              <a:gd name="connsiteY83" fmla="*/ 977 h 10000"/>
              <a:gd name="connsiteX84" fmla="*/ 8934 w 9089"/>
              <a:gd name="connsiteY84" fmla="*/ 1117 h 10000"/>
              <a:gd name="connsiteX85" fmla="*/ 9089 w 9089"/>
              <a:gd name="connsiteY85" fmla="*/ 1117 h 10000"/>
              <a:gd name="connsiteX86" fmla="*/ 8934 w 9089"/>
              <a:gd name="connsiteY86" fmla="*/ 1257 h 10000"/>
              <a:gd name="connsiteX87" fmla="*/ 8781 w 9089"/>
              <a:gd name="connsiteY87" fmla="*/ 1396 h 10000"/>
              <a:gd name="connsiteX88" fmla="*/ 8781 w 9089"/>
              <a:gd name="connsiteY88" fmla="*/ 1536 h 10000"/>
              <a:gd name="connsiteX89" fmla="*/ 8781 w 9089"/>
              <a:gd name="connsiteY89" fmla="*/ 1675 h 10000"/>
              <a:gd name="connsiteX90" fmla="*/ 8625 w 9089"/>
              <a:gd name="connsiteY90" fmla="*/ 1798 h 10000"/>
              <a:gd name="connsiteX91" fmla="*/ 8625 w 9089"/>
              <a:gd name="connsiteY91" fmla="*/ 1937 h 10000"/>
              <a:gd name="connsiteX92" fmla="*/ 8625 w 9089"/>
              <a:gd name="connsiteY92" fmla="*/ 2077 h 10000"/>
              <a:gd name="connsiteX93" fmla="*/ 8625 w 9089"/>
              <a:gd name="connsiteY93" fmla="*/ 2356 h 10000"/>
              <a:gd name="connsiteX94" fmla="*/ 8625 w 9089"/>
              <a:gd name="connsiteY94" fmla="*/ 2635 h 10000"/>
              <a:gd name="connsiteX95" fmla="*/ 8625 w 9089"/>
              <a:gd name="connsiteY95" fmla="*/ 2914 h 10000"/>
              <a:gd name="connsiteX96" fmla="*/ 8471 w 9089"/>
              <a:gd name="connsiteY96" fmla="*/ 3613 h 10000"/>
              <a:gd name="connsiteX97" fmla="*/ 8471 w 9089"/>
              <a:gd name="connsiteY97" fmla="*/ 4171 h 10000"/>
              <a:gd name="connsiteX98" fmla="*/ 8471 w 9089"/>
              <a:gd name="connsiteY98" fmla="*/ 4729 h 10000"/>
              <a:gd name="connsiteX99" fmla="*/ 8471 w 9089"/>
              <a:gd name="connsiteY99" fmla="*/ 5271 h 10000"/>
              <a:gd name="connsiteX100" fmla="*/ 8316 w 9089"/>
              <a:gd name="connsiteY100" fmla="*/ 5689 h 10000"/>
              <a:gd name="connsiteX101" fmla="*/ 8316 w 9089"/>
              <a:gd name="connsiteY101" fmla="*/ 6108 h 10000"/>
              <a:gd name="connsiteX102" fmla="*/ 8163 w 9089"/>
              <a:gd name="connsiteY102" fmla="*/ 6667 h 10000"/>
              <a:gd name="connsiteX103" fmla="*/ 8006 w 9089"/>
              <a:gd name="connsiteY103" fmla="*/ 7225 h 10000"/>
              <a:gd name="connsiteX104" fmla="*/ 7851 w 9089"/>
              <a:gd name="connsiteY104" fmla="*/ 7784 h 10000"/>
              <a:gd name="connsiteX105" fmla="*/ 7542 w 9089"/>
              <a:gd name="connsiteY105" fmla="*/ 8202 h 10000"/>
              <a:gd name="connsiteX106" fmla="*/ 7386 w 9089"/>
              <a:gd name="connsiteY106" fmla="*/ 8604 h 10000"/>
              <a:gd name="connsiteX107" fmla="*/ 7096 w 9089"/>
              <a:gd name="connsiteY107" fmla="*/ 9023 h 10000"/>
              <a:gd name="connsiteX108" fmla="*/ 7096 w 9089"/>
              <a:gd name="connsiteY108" fmla="*/ 9023 h 10000"/>
              <a:gd name="connsiteX0" fmla="*/ 7807 w 10000"/>
              <a:gd name="connsiteY0" fmla="*/ 9023 h 10000"/>
              <a:gd name="connsiteX1" fmla="*/ 7639 w 10000"/>
              <a:gd name="connsiteY1" fmla="*/ 9302 h 10000"/>
              <a:gd name="connsiteX2" fmla="*/ 7468 w 10000"/>
              <a:gd name="connsiteY2" fmla="*/ 9581 h 10000"/>
              <a:gd name="connsiteX3" fmla="*/ 7297 w 10000"/>
              <a:gd name="connsiteY3" fmla="*/ 9721 h 10000"/>
              <a:gd name="connsiteX4" fmla="*/ 7128 w 10000"/>
              <a:gd name="connsiteY4" fmla="*/ 9860 h 10000"/>
              <a:gd name="connsiteX5" fmla="*/ 6786 w 10000"/>
              <a:gd name="connsiteY5" fmla="*/ 10000 h 10000"/>
              <a:gd name="connsiteX6" fmla="*/ 6447 w 10000"/>
              <a:gd name="connsiteY6" fmla="*/ 10000 h 10000"/>
              <a:gd name="connsiteX7" fmla="*/ 6278 w 10000"/>
              <a:gd name="connsiteY7" fmla="*/ 9860 h 10000"/>
              <a:gd name="connsiteX8" fmla="*/ 6278 w 10000"/>
              <a:gd name="connsiteY8" fmla="*/ 9860 h 10000"/>
              <a:gd name="connsiteX9" fmla="*/ 6278 w 10000"/>
              <a:gd name="connsiteY9" fmla="*/ 9581 h 10000"/>
              <a:gd name="connsiteX10" fmla="*/ 6278 w 10000"/>
              <a:gd name="connsiteY10" fmla="*/ 9442 h 10000"/>
              <a:gd name="connsiteX11" fmla="*/ 6278 w 10000"/>
              <a:gd name="connsiteY11" fmla="*/ 9162 h 10000"/>
              <a:gd name="connsiteX12" fmla="*/ 6106 w 10000"/>
              <a:gd name="connsiteY12" fmla="*/ 8883 h 10000"/>
              <a:gd name="connsiteX13" fmla="*/ 5935 w 10000"/>
              <a:gd name="connsiteY13" fmla="*/ 8604 h 10000"/>
              <a:gd name="connsiteX14" fmla="*/ 5423 w 10000"/>
              <a:gd name="connsiteY14" fmla="*/ 8342 h 10000"/>
              <a:gd name="connsiteX15" fmla="*/ 5085 w 10000"/>
              <a:gd name="connsiteY15" fmla="*/ 7923 h 10000"/>
              <a:gd name="connsiteX16" fmla="*/ 4916 w 10000"/>
              <a:gd name="connsiteY16" fmla="*/ 7784 h 10000"/>
              <a:gd name="connsiteX17" fmla="*/ 4744 w 10000"/>
              <a:gd name="connsiteY17" fmla="*/ 7644 h 10000"/>
              <a:gd name="connsiteX18" fmla="*/ 4744 w 10000"/>
              <a:gd name="connsiteY18" fmla="*/ 7504 h 10000"/>
              <a:gd name="connsiteX19" fmla="*/ 4744 w 10000"/>
              <a:gd name="connsiteY19" fmla="*/ 7504 h 10000"/>
              <a:gd name="connsiteX20" fmla="*/ 5085 w 10000"/>
              <a:gd name="connsiteY20" fmla="*/ 7504 h 10000"/>
              <a:gd name="connsiteX21" fmla="*/ 5255 w 10000"/>
              <a:gd name="connsiteY21" fmla="*/ 7644 h 10000"/>
              <a:gd name="connsiteX22" fmla="*/ 5767 w 10000"/>
              <a:gd name="connsiteY22" fmla="*/ 7644 h 10000"/>
              <a:gd name="connsiteX23" fmla="*/ 6106 w 10000"/>
              <a:gd name="connsiteY23" fmla="*/ 7784 h 10000"/>
              <a:gd name="connsiteX24" fmla="*/ 6447 w 10000"/>
              <a:gd name="connsiteY24" fmla="*/ 7784 h 10000"/>
              <a:gd name="connsiteX25" fmla="*/ 6786 w 10000"/>
              <a:gd name="connsiteY25" fmla="*/ 7784 h 10000"/>
              <a:gd name="connsiteX26" fmla="*/ 6958 w 10000"/>
              <a:gd name="connsiteY26" fmla="*/ 7644 h 10000"/>
              <a:gd name="connsiteX27" fmla="*/ 7128 w 10000"/>
              <a:gd name="connsiteY27" fmla="*/ 7644 h 10000"/>
              <a:gd name="connsiteX28" fmla="*/ 7128 w 10000"/>
              <a:gd name="connsiteY28" fmla="*/ 7504 h 10000"/>
              <a:gd name="connsiteX29" fmla="*/ 7297 w 10000"/>
              <a:gd name="connsiteY29" fmla="*/ 7365 h 10000"/>
              <a:gd name="connsiteX30" fmla="*/ 7297 w 10000"/>
              <a:gd name="connsiteY30" fmla="*/ 7086 h 10000"/>
              <a:gd name="connsiteX31" fmla="*/ 7297 w 10000"/>
              <a:gd name="connsiteY31" fmla="*/ 6946 h 10000"/>
              <a:gd name="connsiteX32" fmla="*/ 7468 w 10000"/>
              <a:gd name="connsiteY32" fmla="*/ 6527 h 10000"/>
              <a:gd name="connsiteX33" fmla="*/ 7468 w 10000"/>
              <a:gd name="connsiteY33" fmla="*/ 6248 h 10000"/>
              <a:gd name="connsiteX34" fmla="*/ 7639 w 10000"/>
              <a:gd name="connsiteY34" fmla="*/ 5969 h 10000"/>
              <a:gd name="connsiteX35" fmla="*/ 7807 w 10000"/>
              <a:gd name="connsiteY35" fmla="*/ 5131 h 10000"/>
              <a:gd name="connsiteX36" fmla="*/ 7807 w 10000"/>
              <a:gd name="connsiteY36" fmla="*/ 4450 h 10000"/>
              <a:gd name="connsiteX37" fmla="*/ 7980 w 10000"/>
              <a:gd name="connsiteY37" fmla="*/ 3613 h 10000"/>
              <a:gd name="connsiteX38" fmla="*/ 7980 w 10000"/>
              <a:gd name="connsiteY38" fmla="*/ 2914 h 10000"/>
              <a:gd name="connsiteX39" fmla="*/ 7980 w 10000"/>
              <a:gd name="connsiteY39" fmla="*/ 2635 h 10000"/>
              <a:gd name="connsiteX40" fmla="*/ 7980 w 10000"/>
              <a:gd name="connsiteY40" fmla="*/ 2216 h 10000"/>
              <a:gd name="connsiteX41" fmla="*/ 7980 w 10000"/>
              <a:gd name="connsiteY41" fmla="*/ 1937 h 10000"/>
              <a:gd name="connsiteX42" fmla="*/ 7807 w 10000"/>
              <a:gd name="connsiteY42" fmla="*/ 1798 h 10000"/>
              <a:gd name="connsiteX43" fmla="*/ 7807 w 10000"/>
              <a:gd name="connsiteY43" fmla="*/ 1536 h 10000"/>
              <a:gd name="connsiteX44" fmla="*/ 7807 w 10000"/>
              <a:gd name="connsiteY44" fmla="*/ 1396 h 10000"/>
              <a:gd name="connsiteX45" fmla="*/ 7807 w 10000"/>
              <a:gd name="connsiteY45" fmla="*/ 1257 h 10000"/>
              <a:gd name="connsiteX46" fmla="*/ 7807 w 10000"/>
              <a:gd name="connsiteY46" fmla="*/ 1257 h 10000"/>
              <a:gd name="connsiteX47" fmla="*/ 7639 w 10000"/>
              <a:gd name="connsiteY47" fmla="*/ 1117 h 10000"/>
              <a:gd name="connsiteX48" fmla="*/ 7297 w 10000"/>
              <a:gd name="connsiteY48" fmla="*/ 1117 h 10000"/>
              <a:gd name="connsiteX49" fmla="*/ 6958 w 10000"/>
              <a:gd name="connsiteY49" fmla="*/ 977 h 10000"/>
              <a:gd name="connsiteX50" fmla="*/ 6278 w 10000"/>
              <a:gd name="connsiteY50" fmla="*/ 1117 h 10000"/>
              <a:gd name="connsiteX51" fmla="*/ 5767 w 10000"/>
              <a:gd name="connsiteY51" fmla="*/ 1117 h 10000"/>
              <a:gd name="connsiteX52" fmla="*/ 4916 w 10000"/>
              <a:gd name="connsiteY52" fmla="*/ 1117 h 10000"/>
              <a:gd name="connsiteX53" fmla="*/ 4234 w 10000"/>
              <a:gd name="connsiteY53" fmla="*/ 1257 h 10000"/>
              <a:gd name="connsiteX54" fmla="*/ 3234 w 10000"/>
              <a:gd name="connsiteY54" fmla="*/ 1396 h 10000"/>
              <a:gd name="connsiteX55" fmla="*/ 2722 w 10000"/>
              <a:gd name="connsiteY55" fmla="*/ 1536 h 10000"/>
              <a:gd name="connsiteX56" fmla="*/ 1870 w 10000"/>
              <a:gd name="connsiteY56" fmla="*/ 1536 h 10000"/>
              <a:gd name="connsiteX57" fmla="*/ 1018 w 10000"/>
              <a:gd name="connsiteY57" fmla="*/ 1675 h 10000"/>
              <a:gd name="connsiteX58" fmla="*/ 0 w 10000"/>
              <a:gd name="connsiteY58" fmla="*/ 1117 h 10000"/>
              <a:gd name="connsiteX59" fmla="*/ 1018 w 10000"/>
              <a:gd name="connsiteY59" fmla="*/ 977 h 10000"/>
              <a:gd name="connsiteX60" fmla="*/ 1870 w 10000"/>
              <a:gd name="connsiteY60" fmla="*/ 838 h 10000"/>
              <a:gd name="connsiteX61" fmla="*/ 2553 w 10000"/>
              <a:gd name="connsiteY61" fmla="*/ 838 h 10000"/>
              <a:gd name="connsiteX62" fmla="*/ 3402 w 10000"/>
              <a:gd name="connsiteY62" fmla="*/ 698 h 10000"/>
              <a:gd name="connsiteX63" fmla="*/ 3916 w 10000"/>
              <a:gd name="connsiteY63" fmla="*/ 558 h 10000"/>
              <a:gd name="connsiteX64" fmla="*/ 4574 w 10000"/>
              <a:gd name="connsiteY64" fmla="*/ 558 h 10000"/>
              <a:gd name="connsiteX65" fmla="*/ 5085 w 10000"/>
              <a:gd name="connsiteY65" fmla="*/ 558 h 10000"/>
              <a:gd name="connsiteX66" fmla="*/ 5596 w 10000"/>
              <a:gd name="connsiteY66" fmla="*/ 419 h 10000"/>
              <a:gd name="connsiteX67" fmla="*/ 5935 w 10000"/>
              <a:gd name="connsiteY67" fmla="*/ 419 h 10000"/>
              <a:gd name="connsiteX68" fmla="*/ 6278 w 10000"/>
              <a:gd name="connsiteY68" fmla="*/ 419 h 10000"/>
              <a:gd name="connsiteX69" fmla="*/ 6616 w 10000"/>
              <a:gd name="connsiteY69" fmla="*/ 279 h 10000"/>
              <a:gd name="connsiteX70" fmla="*/ 6958 w 10000"/>
              <a:gd name="connsiteY70" fmla="*/ 279 h 10000"/>
              <a:gd name="connsiteX71" fmla="*/ 7128 w 10000"/>
              <a:gd name="connsiteY71" fmla="*/ 279 h 10000"/>
              <a:gd name="connsiteX72" fmla="*/ 7297 w 10000"/>
              <a:gd name="connsiteY72" fmla="*/ 140 h 10000"/>
              <a:gd name="connsiteX73" fmla="*/ 7297 w 10000"/>
              <a:gd name="connsiteY73" fmla="*/ 140 h 10000"/>
              <a:gd name="connsiteX74" fmla="*/ 7468 w 10000"/>
              <a:gd name="connsiteY74" fmla="*/ 140 h 10000"/>
              <a:gd name="connsiteX75" fmla="*/ 7468 w 10000"/>
              <a:gd name="connsiteY75" fmla="*/ 140 h 10000"/>
              <a:gd name="connsiteX76" fmla="*/ 7807 w 10000"/>
              <a:gd name="connsiteY76" fmla="*/ 0 h 10000"/>
              <a:gd name="connsiteX77" fmla="*/ 8126 w 10000"/>
              <a:gd name="connsiteY77" fmla="*/ 140 h 10000"/>
              <a:gd name="connsiteX78" fmla="*/ 8298 w 10000"/>
              <a:gd name="connsiteY78" fmla="*/ 140 h 10000"/>
              <a:gd name="connsiteX79" fmla="*/ 8638 w 10000"/>
              <a:gd name="connsiteY79" fmla="*/ 279 h 10000"/>
              <a:gd name="connsiteX80" fmla="*/ 8981 w 10000"/>
              <a:gd name="connsiteY80" fmla="*/ 558 h 10000"/>
              <a:gd name="connsiteX81" fmla="*/ 9320 w 10000"/>
              <a:gd name="connsiteY81" fmla="*/ 698 h 10000"/>
              <a:gd name="connsiteX82" fmla="*/ 9661 w 10000"/>
              <a:gd name="connsiteY82" fmla="*/ 977 h 10000"/>
              <a:gd name="connsiteX83" fmla="*/ 9829 w 10000"/>
              <a:gd name="connsiteY83" fmla="*/ 1117 h 10000"/>
              <a:gd name="connsiteX84" fmla="*/ 10000 w 10000"/>
              <a:gd name="connsiteY84" fmla="*/ 1117 h 10000"/>
              <a:gd name="connsiteX85" fmla="*/ 9829 w 10000"/>
              <a:gd name="connsiteY85" fmla="*/ 1257 h 10000"/>
              <a:gd name="connsiteX86" fmla="*/ 9661 w 10000"/>
              <a:gd name="connsiteY86" fmla="*/ 1396 h 10000"/>
              <a:gd name="connsiteX87" fmla="*/ 9661 w 10000"/>
              <a:gd name="connsiteY87" fmla="*/ 1536 h 10000"/>
              <a:gd name="connsiteX88" fmla="*/ 9661 w 10000"/>
              <a:gd name="connsiteY88" fmla="*/ 1675 h 10000"/>
              <a:gd name="connsiteX89" fmla="*/ 9489 w 10000"/>
              <a:gd name="connsiteY89" fmla="*/ 1798 h 10000"/>
              <a:gd name="connsiteX90" fmla="*/ 9489 w 10000"/>
              <a:gd name="connsiteY90" fmla="*/ 1937 h 10000"/>
              <a:gd name="connsiteX91" fmla="*/ 9489 w 10000"/>
              <a:gd name="connsiteY91" fmla="*/ 2077 h 10000"/>
              <a:gd name="connsiteX92" fmla="*/ 9489 w 10000"/>
              <a:gd name="connsiteY92" fmla="*/ 2356 h 10000"/>
              <a:gd name="connsiteX93" fmla="*/ 9489 w 10000"/>
              <a:gd name="connsiteY93" fmla="*/ 2635 h 10000"/>
              <a:gd name="connsiteX94" fmla="*/ 9489 w 10000"/>
              <a:gd name="connsiteY94" fmla="*/ 2914 h 10000"/>
              <a:gd name="connsiteX95" fmla="*/ 9320 w 10000"/>
              <a:gd name="connsiteY95" fmla="*/ 3613 h 10000"/>
              <a:gd name="connsiteX96" fmla="*/ 9320 w 10000"/>
              <a:gd name="connsiteY96" fmla="*/ 4171 h 10000"/>
              <a:gd name="connsiteX97" fmla="*/ 9320 w 10000"/>
              <a:gd name="connsiteY97" fmla="*/ 4729 h 10000"/>
              <a:gd name="connsiteX98" fmla="*/ 9320 w 10000"/>
              <a:gd name="connsiteY98" fmla="*/ 5271 h 10000"/>
              <a:gd name="connsiteX99" fmla="*/ 9150 w 10000"/>
              <a:gd name="connsiteY99" fmla="*/ 5689 h 10000"/>
              <a:gd name="connsiteX100" fmla="*/ 9150 w 10000"/>
              <a:gd name="connsiteY100" fmla="*/ 6108 h 10000"/>
              <a:gd name="connsiteX101" fmla="*/ 8981 w 10000"/>
              <a:gd name="connsiteY101" fmla="*/ 6667 h 10000"/>
              <a:gd name="connsiteX102" fmla="*/ 8808 w 10000"/>
              <a:gd name="connsiteY102" fmla="*/ 7225 h 10000"/>
              <a:gd name="connsiteX103" fmla="*/ 8638 w 10000"/>
              <a:gd name="connsiteY103" fmla="*/ 7784 h 10000"/>
              <a:gd name="connsiteX104" fmla="*/ 8298 w 10000"/>
              <a:gd name="connsiteY104" fmla="*/ 8202 h 10000"/>
              <a:gd name="connsiteX105" fmla="*/ 8126 w 10000"/>
              <a:gd name="connsiteY105" fmla="*/ 8604 h 10000"/>
              <a:gd name="connsiteX106" fmla="*/ 7807 w 10000"/>
              <a:gd name="connsiteY106" fmla="*/ 9023 h 10000"/>
              <a:gd name="connsiteX107" fmla="*/ 7807 w 10000"/>
              <a:gd name="connsiteY107" fmla="*/ 9023 h 10000"/>
              <a:gd name="connsiteX0" fmla="*/ 6789 w 8982"/>
              <a:gd name="connsiteY0" fmla="*/ 9023 h 10000"/>
              <a:gd name="connsiteX1" fmla="*/ 6621 w 8982"/>
              <a:gd name="connsiteY1" fmla="*/ 9302 h 10000"/>
              <a:gd name="connsiteX2" fmla="*/ 6450 w 8982"/>
              <a:gd name="connsiteY2" fmla="*/ 9581 h 10000"/>
              <a:gd name="connsiteX3" fmla="*/ 6279 w 8982"/>
              <a:gd name="connsiteY3" fmla="*/ 9721 h 10000"/>
              <a:gd name="connsiteX4" fmla="*/ 6110 w 8982"/>
              <a:gd name="connsiteY4" fmla="*/ 9860 h 10000"/>
              <a:gd name="connsiteX5" fmla="*/ 5768 w 8982"/>
              <a:gd name="connsiteY5" fmla="*/ 10000 h 10000"/>
              <a:gd name="connsiteX6" fmla="*/ 5429 w 8982"/>
              <a:gd name="connsiteY6" fmla="*/ 10000 h 10000"/>
              <a:gd name="connsiteX7" fmla="*/ 5260 w 8982"/>
              <a:gd name="connsiteY7" fmla="*/ 9860 h 10000"/>
              <a:gd name="connsiteX8" fmla="*/ 5260 w 8982"/>
              <a:gd name="connsiteY8" fmla="*/ 9860 h 10000"/>
              <a:gd name="connsiteX9" fmla="*/ 5260 w 8982"/>
              <a:gd name="connsiteY9" fmla="*/ 9581 h 10000"/>
              <a:gd name="connsiteX10" fmla="*/ 5260 w 8982"/>
              <a:gd name="connsiteY10" fmla="*/ 9442 h 10000"/>
              <a:gd name="connsiteX11" fmla="*/ 5260 w 8982"/>
              <a:gd name="connsiteY11" fmla="*/ 9162 h 10000"/>
              <a:gd name="connsiteX12" fmla="*/ 5088 w 8982"/>
              <a:gd name="connsiteY12" fmla="*/ 8883 h 10000"/>
              <a:gd name="connsiteX13" fmla="*/ 4917 w 8982"/>
              <a:gd name="connsiteY13" fmla="*/ 8604 h 10000"/>
              <a:gd name="connsiteX14" fmla="*/ 4405 w 8982"/>
              <a:gd name="connsiteY14" fmla="*/ 8342 h 10000"/>
              <a:gd name="connsiteX15" fmla="*/ 4067 w 8982"/>
              <a:gd name="connsiteY15" fmla="*/ 7923 h 10000"/>
              <a:gd name="connsiteX16" fmla="*/ 3898 w 8982"/>
              <a:gd name="connsiteY16" fmla="*/ 7784 h 10000"/>
              <a:gd name="connsiteX17" fmla="*/ 3726 w 8982"/>
              <a:gd name="connsiteY17" fmla="*/ 7644 h 10000"/>
              <a:gd name="connsiteX18" fmla="*/ 3726 w 8982"/>
              <a:gd name="connsiteY18" fmla="*/ 7504 h 10000"/>
              <a:gd name="connsiteX19" fmla="*/ 3726 w 8982"/>
              <a:gd name="connsiteY19" fmla="*/ 7504 h 10000"/>
              <a:gd name="connsiteX20" fmla="*/ 4067 w 8982"/>
              <a:gd name="connsiteY20" fmla="*/ 7504 h 10000"/>
              <a:gd name="connsiteX21" fmla="*/ 4237 w 8982"/>
              <a:gd name="connsiteY21" fmla="*/ 7644 h 10000"/>
              <a:gd name="connsiteX22" fmla="*/ 4749 w 8982"/>
              <a:gd name="connsiteY22" fmla="*/ 7644 h 10000"/>
              <a:gd name="connsiteX23" fmla="*/ 5088 w 8982"/>
              <a:gd name="connsiteY23" fmla="*/ 7784 h 10000"/>
              <a:gd name="connsiteX24" fmla="*/ 5429 w 8982"/>
              <a:gd name="connsiteY24" fmla="*/ 7784 h 10000"/>
              <a:gd name="connsiteX25" fmla="*/ 5768 w 8982"/>
              <a:gd name="connsiteY25" fmla="*/ 7784 h 10000"/>
              <a:gd name="connsiteX26" fmla="*/ 5940 w 8982"/>
              <a:gd name="connsiteY26" fmla="*/ 7644 h 10000"/>
              <a:gd name="connsiteX27" fmla="*/ 6110 w 8982"/>
              <a:gd name="connsiteY27" fmla="*/ 7644 h 10000"/>
              <a:gd name="connsiteX28" fmla="*/ 6110 w 8982"/>
              <a:gd name="connsiteY28" fmla="*/ 7504 h 10000"/>
              <a:gd name="connsiteX29" fmla="*/ 6279 w 8982"/>
              <a:gd name="connsiteY29" fmla="*/ 7365 h 10000"/>
              <a:gd name="connsiteX30" fmla="*/ 6279 w 8982"/>
              <a:gd name="connsiteY30" fmla="*/ 7086 h 10000"/>
              <a:gd name="connsiteX31" fmla="*/ 6279 w 8982"/>
              <a:gd name="connsiteY31" fmla="*/ 6946 h 10000"/>
              <a:gd name="connsiteX32" fmla="*/ 6450 w 8982"/>
              <a:gd name="connsiteY32" fmla="*/ 6527 h 10000"/>
              <a:gd name="connsiteX33" fmla="*/ 6450 w 8982"/>
              <a:gd name="connsiteY33" fmla="*/ 6248 h 10000"/>
              <a:gd name="connsiteX34" fmla="*/ 6621 w 8982"/>
              <a:gd name="connsiteY34" fmla="*/ 5969 h 10000"/>
              <a:gd name="connsiteX35" fmla="*/ 6789 w 8982"/>
              <a:gd name="connsiteY35" fmla="*/ 5131 h 10000"/>
              <a:gd name="connsiteX36" fmla="*/ 6789 w 8982"/>
              <a:gd name="connsiteY36" fmla="*/ 4450 h 10000"/>
              <a:gd name="connsiteX37" fmla="*/ 6962 w 8982"/>
              <a:gd name="connsiteY37" fmla="*/ 3613 h 10000"/>
              <a:gd name="connsiteX38" fmla="*/ 6962 w 8982"/>
              <a:gd name="connsiteY38" fmla="*/ 2914 h 10000"/>
              <a:gd name="connsiteX39" fmla="*/ 6962 w 8982"/>
              <a:gd name="connsiteY39" fmla="*/ 2635 h 10000"/>
              <a:gd name="connsiteX40" fmla="*/ 6962 w 8982"/>
              <a:gd name="connsiteY40" fmla="*/ 2216 h 10000"/>
              <a:gd name="connsiteX41" fmla="*/ 6962 w 8982"/>
              <a:gd name="connsiteY41" fmla="*/ 1937 h 10000"/>
              <a:gd name="connsiteX42" fmla="*/ 6789 w 8982"/>
              <a:gd name="connsiteY42" fmla="*/ 1798 h 10000"/>
              <a:gd name="connsiteX43" fmla="*/ 6789 w 8982"/>
              <a:gd name="connsiteY43" fmla="*/ 1536 h 10000"/>
              <a:gd name="connsiteX44" fmla="*/ 6789 w 8982"/>
              <a:gd name="connsiteY44" fmla="*/ 1396 h 10000"/>
              <a:gd name="connsiteX45" fmla="*/ 6789 w 8982"/>
              <a:gd name="connsiteY45" fmla="*/ 1257 h 10000"/>
              <a:gd name="connsiteX46" fmla="*/ 6789 w 8982"/>
              <a:gd name="connsiteY46" fmla="*/ 1257 h 10000"/>
              <a:gd name="connsiteX47" fmla="*/ 6621 w 8982"/>
              <a:gd name="connsiteY47" fmla="*/ 1117 h 10000"/>
              <a:gd name="connsiteX48" fmla="*/ 6279 w 8982"/>
              <a:gd name="connsiteY48" fmla="*/ 1117 h 10000"/>
              <a:gd name="connsiteX49" fmla="*/ 5940 w 8982"/>
              <a:gd name="connsiteY49" fmla="*/ 977 h 10000"/>
              <a:gd name="connsiteX50" fmla="*/ 5260 w 8982"/>
              <a:gd name="connsiteY50" fmla="*/ 1117 h 10000"/>
              <a:gd name="connsiteX51" fmla="*/ 4749 w 8982"/>
              <a:gd name="connsiteY51" fmla="*/ 1117 h 10000"/>
              <a:gd name="connsiteX52" fmla="*/ 3898 w 8982"/>
              <a:gd name="connsiteY52" fmla="*/ 1117 h 10000"/>
              <a:gd name="connsiteX53" fmla="*/ 3216 w 8982"/>
              <a:gd name="connsiteY53" fmla="*/ 1257 h 10000"/>
              <a:gd name="connsiteX54" fmla="*/ 2216 w 8982"/>
              <a:gd name="connsiteY54" fmla="*/ 1396 h 10000"/>
              <a:gd name="connsiteX55" fmla="*/ 1704 w 8982"/>
              <a:gd name="connsiteY55" fmla="*/ 1536 h 10000"/>
              <a:gd name="connsiteX56" fmla="*/ 852 w 8982"/>
              <a:gd name="connsiteY56" fmla="*/ 1536 h 10000"/>
              <a:gd name="connsiteX57" fmla="*/ 0 w 8982"/>
              <a:gd name="connsiteY57" fmla="*/ 1675 h 10000"/>
              <a:gd name="connsiteX58" fmla="*/ 0 w 8982"/>
              <a:gd name="connsiteY58" fmla="*/ 977 h 10000"/>
              <a:gd name="connsiteX59" fmla="*/ 852 w 8982"/>
              <a:gd name="connsiteY59" fmla="*/ 838 h 10000"/>
              <a:gd name="connsiteX60" fmla="*/ 1535 w 8982"/>
              <a:gd name="connsiteY60" fmla="*/ 838 h 10000"/>
              <a:gd name="connsiteX61" fmla="*/ 2384 w 8982"/>
              <a:gd name="connsiteY61" fmla="*/ 698 h 10000"/>
              <a:gd name="connsiteX62" fmla="*/ 2898 w 8982"/>
              <a:gd name="connsiteY62" fmla="*/ 558 h 10000"/>
              <a:gd name="connsiteX63" fmla="*/ 3556 w 8982"/>
              <a:gd name="connsiteY63" fmla="*/ 558 h 10000"/>
              <a:gd name="connsiteX64" fmla="*/ 4067 w 8982"/>
              <a:gd name="connsiteY64" fmla="*/ 558 h 10000"/>
              <a:gd name="connsiteX65" fmla="*/ 4578 w 8982"/>
              <a:gd name="connsiteY65" fmla="*/ 419 h 10000"/>
              <a:gd name="connsiteX66" fmla="*/ 4917 w 8982"/>
              <a:gd name="connsiteY66" fmla="*/ 419 h 10000"/>
              <a:gd name="connsiteX67" fmla="*/ 5260 w 8982"/>
              <a:gd name="connsiteY67" fmla="*/ 419 h 10000"/>
              <a:gd name="connsiteX68" fmla="*/ 5598 w 8982"/>
              <a:gd name="connsiteY68" fmla="*/ 279 h 10000"/>
              <a:gd name="connsiteX69" fmla="*/ 5940 w 8982"/>
              <a:gd name="connsiteY69" fmla="*/ 279 h 10000"/>
              <a:gd name="connsiteX70" fmla="*/ 6110 w 8982"/>
              <a:gd name="connsiteY70" fmla="*/ 279 h 10000"/>
              <a:gd name="connsiteX71" fmla="*/ 6279 w 8982"/>
              <a:gd name="connsiteY71" fmla="*/ 140 h 10000"/>
              <a:gd name="connsiteX72" fmla="*/ 6279 w 8982"/>
              <a:gd name="connsiteY72" fmla="*/ 140 h 10000"/>
              <a:gd name="connsiteX73" fmla="*/ 6450 w 8982"/>
              <a:gd name="connsiteY73" fmla="*/ 140 h 10000"/>
              <a:gd name="connsiteX74" fmla="*/ 6450 w 8982"/>
              <a:gd name="connsiteY74" fmla="*/ 140 h 10000"/>
              <a:gd name="connsiteX75" fmla="*/ 6789 w 8982"/>
              <a:gd name="connsiteY75" fmla="*/ 0 h 10000"/>
              <a:gd name="connsiteX76" fmla="*/ 7108 w 8982"/>
              <a:gd name="connsiteY76" fmla="*/ 140 h 10000"/>
              <a:gd name="connsiteX77" fmla="*/ 7280 w 8982"/>
              <a:gd name="connsiteY77" fmla="*/ 140 h 10000"/>
              <a:gd name="connsiteX78" fmla="*/ 7620 w 8982"/>
              <a:gd name="connsiteY78" fmla="*/ 279 h 10000"/>
              <a:gd name="connsiteX79" fmla="*/ 7963 w 8982"/>
              <a:gd name="connsiteY79" fmla="*/ 558 h 10000"/>
              <a:gd name="connsiteX80" fmla="*/ 8302 w 8982"/>
              <a:gd name="connsiteY80" fmla="*/ 698 h 10000"/>
              <a:gd name="connsiteX81" fmla="*/ 8643 w 8982"/>
              <a:gd name="connsiteY81" fmla="*/ 977 h 10000"/>
              <a:gd name="connsiteX82" fmla="*/ 8811 w 8982"/>
              <a:gd name="connsiteY82" fmla="*/ 1117 h 10000"/>
              <a:gd name="connsiteX83" fmla="*/ 8982 w 8982"/>
              <a:gd name="connsiteY83" fmla="*/ 1117 h 10000"/>
              <a:gd name="connsiteX84" fmla="*/ 8811 w 8982"/>
              <a:gd name="connsiteY84" fmla="*/ 1257 h 10000"/>
              <a:gd name="connsiteX85" fmla="*/ 8643 w 8982"/>
              <a:gd name="connsiteY85" fmla="*/ 1396 h 10000"/>
              <a:gd name="connsiteX86" fmla="*/ 8643 w 8982"/>
              <a:gd name="connsiteY86" fmla="*/ 1536 h 10000"/>
              <a:gd name="connsiteX87" fmla="*/ 8643 w 8982"/>
              <a:gd name="connsiteY87" fmla="*/ 1675 h 10000"/>
              <a:gd name="connsiteX88" fmla="*/ 8471 w 8982"/>
              <a:gd name="connsiteY88" fmla="*/ 1798 h 10000"/>
              <a:gd name="connsiteX89" fmla="*/ 8471 w 8982"/>
              <a:gd name="connsiteY89" fmla="*/ 1937 h 10000"/>
              <a:gd name="connsiteX90" fmla="*/ 8471 w 8982"/>
              <a:gd name="connsiteY90" fmla="*/ 2077 h 10000"/>
              <a:gd name="connsiteX91" fmla="*/ 8471 w 8982"/>
              <a:gd name="connsiteY91" fmla="*/ 2356 h 10000"/>
              <a:gd name="connsiteX92" fmla="*/ 8471 w 8982"/>
              <a:gd name="connsiteY92" fmla="*/ 2635 h 10000"/>
              <a:gd name="connsiteX93" fmla="*/ 8471 w 8982"/>
              <a:gd name="connsiteY93" fmla="*/ 2914 h 10000"/>
              <a:gd name="connsiteX94" fmla="*/ 8302 w 8982"/>
              <a:gd name="connsiteY94" fmla="*/ 3613 h 10000"/>
              <a:gd name="connsiteX95" fmla="*/ 8302 w 8982"/>
              <a:gd name="connsiteY95" fmla="*/ 4171 h 10000"/>
              <a:gd name="connsiteX96" fmla="*/ 8302 w 8982"/>
              <a:gd name="connsiteY96" fmla="*/ 4729 h 10000"/>
              <a:gd name="connsiteX97" fmla="*/ 8302 w 8982"/>
              <a:gd name="connsiteY97" fmla="*/ 5271 h 10000"/>
              <a:gd name="connsiteX98" fmla="*/ 8132 w 8982"/>
              <a:gd name="connsiteY98" fmla="*/ 5689 h 10000"/>
              <a:gd name="connsiteX99" fmla="*/ 8132 w 8982"/>
              <a:gd name="connsiteY99" fmla="*/ 6108 h 10000"/>
              <a:gd name="connsiteX100" fmla="*/ 7963 w 8982"/>
              <a:gd name="connsiteY100" fmla="*/ 6667 h 10000"/>
              <a:gd name="connsiteX101" fmla="*/ 7790 w 8982"/>
              <a:gd name="connsiteY101" fmla="*/ 7225 h 10000"/>
              <a:gd name="connsiteX102" fmla="*/ 7620 w 8982"/>
              <a:gd name="connsiteY102" fmla="*/ 7784 h 10000"/>
              <a:gd name="connsiteX103" fmla="*/ 7280 w 8982"/>
              <a:gd name="connsiteY103" fmla="*/ 8202 h 10000"/>
              <a:gd name="connsiteX104" fmla="*/ 7108 w 8982"/>
              <a:gd name="connsiteY104" fmla="*/ 8604 h 10000"/>
              <a:gd name="connsiteX105" fmla="*/ 6789 w 8982"/>
              <a:gd name="connsiteY105" fmla="*/ 9023 h 10000"/>
              <a:gd name="connsiteX106" fmla="*/ 6789 w 8982"/>
              <a:gd name="connsiteY106" fmla="*/ 9023 h 10000"/>
              <a:gd name="connsiteX0" fmla="*/ 7558 w 10000"/>
              <a:gd name="connsiteY0" fmla="*/ 9023 h 10000"/>
              <a:gd name="connsiteX1" fmla="*/ 7371 w 10000"/>
              <a:gd name="connsiteY1" fmla="*/ 9302 h 10000"/>
              <a:gd name="connsiteX2" fmla="*/ 7181 w 10000"/>
              <a:gd name="connsiteY2" fmla="*/ 9581 h 10000"/>
              <a:gd name="connsiteX3" fmla="*/ 6991 w 10000"/>
              <a:gd name="connsiteY3" fmla="*/ 9721 h 10000"/>
              <a:gd name="connsiteX4" fmla="*/ 6802 w 10000"/>
              <a:gd name="connsiteY4" fmla="*/ 9860 h 10000"/>
              <a:gd name="connsiteX5" fmla="*/ 6422 w 10000"/>
              <a:gd name="connsiteY5" fmla="*/ 10000 h 10000"/>
              <a:gd name="connsiteX6" fmla="*/ 6044 w 10000"/>
              <a:gd name="connsiteY6" fmla="*/ 10000 h 10000"/>
              <a:gd name="connsiteX7" fmla="*/ 5856 w 10000"/>
              <a:gd name="connsiteY7" fmla="*/ 9860 h 10000"/>
              <a:gd name="connsiteX8" fmla="*/ 5856 w 10000"/>
              <a:gd name="connsiteY8" fmla="*/ 9860 h 10000"/>
              <a:gd name="connsiteX9" fmla="*/ 5856 w 10000"/>
              <a:gd name="connsiteY9" fmla="*/ 9581 h 10000"/>
              <a:gd name="connsiteX10" fmla="*/ 5856 w 10000"/>
              <a:gd name="connsiteY10" fmla="*/ 9442 h 10000"/>
              <a:gd name="connsiteX11" fmla="*/ 5856 w 10000"/>
              <a:gd name="connsiteY11" fmla="*/ 9162 h 10000"/>
              <a:gd name="connsiteX12" fmla="*/ 5665 w 10000"/>
              <a:gd name="connsiteY12" fmla="*/ 8883 h 10000"/>
              <a:gd name="connsiteX13" fmla="*/ 5474 w 10000"/>
              <a:gd name="connsiteY13" fmla="*/ 8604 h 10000"/>
              <a:gd name="connsiteX14" fmla="*/ 4904 w 10000"/>
              <a:gd name="connsiteY14" fmla="*/ 8342 h 10000"/>
              <a:gd name="connsiteX15" fmla="*/ 4528 w 10000"/>
              <a:gd name="connsiteY15" fmla="*/ 7923 h 10000"/>
              <a:gd name="connsiteX16" fmla="*/ 4340 w 10000"/>
              <a:gd name="connsiteY16" fmla="*/ 7784 h 10000"/>
              <a:gd name="connsiteX17" fmla="*/ 4148 w 10000"/>
              <a:gd name="connsiteY17" fmla="*/ 7644 h 10000"/>
              <a:gd name="connsiteX18" fmla="*/ 4148 w 10000"/>
              <a:gd name="connsiteY18" fmla="*/ 7504 h 10000"/>
              <a:gd name="connsiteX19" fmla="*/ 4148 w 10000"/>
              <a:gd name="connsiteY19" fmla="*/ 7504 h 10000"/>
              <a:gd name="connsiteX20" fmla="*/ 4528 w 10000"/>
              <a:gd name="connsiteY20" fmla="*/ 7504 h 10000"/>
              <a:gd name="connsiteX21" fmla="*/ 4717 w 10000"/>
              <a:gd name="connsiteY21" fmla="*/ 7644 h 10000"/>
              <a:gd name="connsiteX22" fmla="*/ 5287 w 10000"/>
              <a:gd name="connsiteY22" fmla="*/ 7644 h 10000"/>
              <a:gd name="connsiteX23" fmla="*/ 5665 w 10000"/>
              <a:gd name="connsiteY23" fmla="*/ 7784 h 10000"/>
              <a:gd name="connsiteX24" fmla="*/ 6044 w 10000"/>
              <a:gd name="connsiteY24" fmla="*/ 7784 h 10000"/>
              <a:gd name="connsiteX25" fmla="*/ 6422 w 10000"/>
              <a:gd name="connsiteY25" fmla="*/ 7784 h 10000"/>
              <a:gd name="connsiteX26" fmla="*/ 6613 w 10000"/>
              <a:gd name="connsiteY26" fmla="*/ 7644 h 10000"/>
              <a:gd name="connsiteX27" fmla="*/ 6802 w 10000"/>
              <a:gd name="connsiteY27" fmla="*/ 7644 h 10000"/>
              <a:gd name="connsiteX28" fmla="*/ 6802 w 10000"/>
              <a:gd name="connsiteY28" fmla="*/ 7504 h 10000"/>
              <a:gd name="connsiteX29" fmla="*/ 6991 w 10000"/>
              <a:gd name="connsiteY29" fmla="*/ 7365 h 10000"/>
              <a:gd name="connsiteX30" fmla="*/ 6991 w 10000"/>
              <a:gd name="connsiteY30" fmla="*/ 7086 h 10000"/>
              <a:gd name="connsiteX31" fmla="*/ 6991 w 10000"/>
              <a:gd name="connsiteY31" fmla="*/ 6946 h 10000"/>
              <a:gd name="connsiteX32" fmla="*/ 7181 w 10000"/>
              <a:gd name="connsiteY32" fmla="*/ 6527 h 10000"/>
              <a:gd name="connsiteX33" fmla="*/ 7181 w 10000"/>
              <a:gd name="connsiteY33" fmla="*/ 6248 h 10000"/>
              <a:gd name="connsiteX34" fmla="*/ 7371 w 10000"/>
              <a:gd name="connsiteY34" fmla="*/ 5969 h 10000"/>
              <a:gd name="connsiteX35" fmla="*/ 7558 w 10000"/>
              <a:gd name="connsiteY35" fmla="*/ 5131 h 10000"/>
              <a:gd name="connsiteX36" fmla="*/ 7558 w 10000"/>
              <a:gd name="connsiteY36" fmla="*/ 4450 h 10000"/>
              <a:gd name="connsiteX37" fmla="*/ 7751 w 10000"/>
              <a:gd name="connsiteY37" fmla="*/ 3613 h 10000"/>
              <a:gd name="connsiteX38" fmla="*/ 7751 w 10000"/>
              <a:gd name="connsiteY38" fmla="*/ 2914 h 10000"/>
              <a:gd name="connsiteX39" fmla="*/ 7751 w 10000"/>
              <a:gd name="connsiteY39" fmla="*/ 2635 h 10000"/>
              <a:gd name="connsiteX40" fmla="*/ 7751 w 10000"/>
              <a:gd name="connsiteY40" fmla="*/ 2216 h 10000"/>
              <a:gd name="connsiteX41" fmla="*/ 7751 w 10000"/>
              <a:gd name="connsiteY41" fmla="*/ 1937 h 10000"/>
              <a:gd name="connsiteX42" fmla="*/ 7558 w 10000"/>
              <a:gd name="connsiteY42" fmla="*/ 1798 h 10000"/>
              <a:gd name="connsiteX43" fmla="*/ 7558 w 10000"/>
              <a:gd name="connsiteY43" fmla="*/ 1536 h 10000"/>
              <a:gd name="connsiteX44" fmla="*/ 7558 w 10000"/>
              <a:gd name="connsiteY44" fmla="*/ 1396 h 10000"/>
              <a:gd name="connsiteX45" fmla="*/ 7558 w 10000"/>
              <a:gd name="connsiteY45" fmla="*/ 1257 h 10000"/>
              <a:gd name="connsiteX46" fmla="*/ 7558 w 10000"/>
              <a:gd name="connsiteY46" fmla="*/ 1257 h 10000"/>
              <a:gd name="connsiteX47" fmla="*/ 7371 w 10000"/>
              <a:gd name="connsiteY47" fmla="*/ 1117 h 10000"/>
              <a:gd name="connsiteX48" fmla="*/ 6991 w 10000"/>
              <a:gd name="connsiteY48" fmla="*/ 1117 h 10000"/>
              <a:gd name="connsiteX49" fmla="*/ 6613 w 10000"/>
              <a:gd name="connsiteY49" fmla="*/ 977 h 10000"/>
              <a:gd name="connsiteX50" fmla="*/ 5856 w 10000"/>
              <a:gd name="connsiteY50" fmla="*/ 1117 h 10000"/>
              <a:gd name="connsiteX51" fmla="*/ 5287 w 10000"/>
              <a:gd name="connsiteY51" fmla="*/ 1117 h 10000"/>
              <a:gd name="connsiteX52" fmla="*/ 4340 w 10000"/>
              <a:gd name="connsiteY52" fmla="*/ 1117 h 10000"/>
              <a:gd name="connsiteX53" fmla="*/ 3580 w 10000"/>
              <a:gd name="connsiteY53" fmla="*/ 1257 h 10000"/>
              <a:gd name="connsiteX54" fmla="*/ 2467 w 10000"/>
              <a:gd name="connsiteY54" fmla="*/ 1396 h 10000"/>
              <a:gd name="connsiteX55" fmla="*/ 1897 w 10000"/>
              <a:gd name="connsiteY55" fmla="*/ 1536 h 10000"/>
              <a:gd name="connsiteX56" fmla="*/ 949 w 10000"/>
              <a:gd name="connsiteY56" fmla="*/ 1536 h 10000"/>
              <a:gd name="connsiteX57" fmla="*/ 0 w 10000"/>
              <a:gd name="connsiteY57" fmla="*/ 977 h 10000"/>
              <a:gd name="connsiteX58" fmla="*/ 949 w 10000"/>
              <a:gd name="connsiteY58" fmla="*/ 838 h 10000"/>
              <a:gd name="connsiteX59" fmla="*/ 1709 w 10000"/>
              <a:gd name="connsiteY59" fmla="*/ 838 h 10000"/>
              <a:gd name="connsiteX60" fmla="*/ 2654 w 10000"/>
              <a:gd name="connsiteY60" fmla="*/ 698 h 10000"/>
              <a:gd name="connsiteX61" fmla="*/ 3226 w 10000"/>
              <a:gd name="connsiteY61" fmla="*/ 558 h 10000"/>
              <a:gd name="connsiteX62" fmla="*/ 3959 w 10000"/>
              <a:gd name="connsiteY62" fmla="*/ 558 h 10000"/>
              <a:gd name="connsiteX63" fmla="*/ 4528 w 10000"/>
              <a:gd name="connsiteY63" fmla="*/ 558 h 10000"/>
              <a:gd name="connsiteX64" fmla="*/ 5097 w 10000"/>
              <a:gd name="connsiteY64" fmla="*/ 419 h 10000"/>
              <a:gd name="connsiteX65" fmla="*/ 5474 w 10000"/>
              <a:gd name="connsiteY65" fmla="*/ 419 h 10000"/>
              <a:gd name="connsiteX66" fmla="*/ 5856 w 10000"/>
              <a:gd name="connsiteY66" fmla="*/ 419 h 10000"/>
              <a:gd name="connsiteX67" fmla="*/ 6232 w 10000"/>
              <a:gd name="connsiteY67" fmla="*/ 279 h 10000"/>
              <a:gd name="connsiteX68" fmla="*/ 6613 w 10000"/>
              <a:gd name="connsiteY68" fmla="*/ 279 h 10000"/>
              <a:gd name="connsiteX69" fmla="*/ 6802 w 10000"/>
              <a:gd name="connsiteY69" fmla="*/ 279 h 10000"/>
              <a:gd name="connsiteX70" fmla="*/ 6991 w 10000"/>
              <a:gd name="connsiteY70" fmla="*/ 140 h 10000"/>
              <a:gd name="connsiteX71" fmla="*/ 6991 w 10000"/>
              <a:gd name="connsiteY71" fmla="*/ 140 h 10000"/>
              <a:gd name="connsiteX72" fmla="*/ 7181 w 10000"/>
              <a:gd name="connsiteY72" fmla="*/ 140 h 10000"/>
              <a:gd name="connsiteX73" fmla="*/ 7181 w 10000"/>
              <a:gd name="connsiteY73" fmla="*/ 140 h 10000"/>
              <a:gd name="connsiteX74" fmla="*/ 7558 w 10000"/>
              <a:gd name="connsiteY74" fmla="*/ 0 h 10000"/>
              <a:gd name="connsiteX75" fmla="*/ 7914 w 10000"/>
              <a:gd name="connsiteY75" fmla="*/ 140 h 10000"/>
              <a:gd name="connsiteX76" fmla="*/ 8105 w 10000"/>
              <a:gd name="connsiteY76" fmla="*/ 140 h 10000"/>
              <a:gd name="connsiteX77" fmla="*/ 8484 w 10000"/>
              <a:gd name="connsiteY77" fmla="*/ 279 h 10000"/>
              <a:gd name="connsiteX78" fmla="*/ 8866 w 10000"/>
              <a:gd name="connsiteY78" fmla="*/ 558 h 10000"/>
              <a:gd name="connsiteX79" fmla="*/ 9243 w 10000"/>
              <a:gd name="connsiteY79" fmla="*/ 698 h 10000"/>
              <a:gd name="connsiteX80" fmla="*/ 9623 w 10000"/>
              <a:gd name="connsiteY80" fmla="*/ 977 h 10000"/>
              <a:gd name="connsiteX81" fmla="*/ 9810 w 10000"/>
              <a:gd name="connsiteY81" fmla="*/ 1117 h 10000"/>
              <a:gd name="connsiteX82" fmla="*/ 10000 w 10000"/>
              <a:gd name="connsiteY82" fmla="*/ 1117 h 10000"/>
              <a:gd name="connsiteX83" fmla="*/ 9810 w 10000"/>
              <a:gd name="connsiteY83" fmla="*/ 1257 h 10000"/>
              <a:gd name="connsiteX84" fmla="*/ 9623 w 10000"/>
              <a:gd name="connsiteY84" fmla="*/ 1396 h 10000"/>
              <a:gd name="connsiteX85" fmla="*/ 9623 w 10000"/>
              <a:gd name="connsiteY85" fmla="*/ 1536 h 10000"/>
              <a:gd name="connsiteX86" fmla="*/ 9623 w 10000"/>
              <a:gd name="connsiteY86" fmla="*/ 1675 h 10000"/>
              <a:gd name="connsiteX87" fmla="*/ 9431 w 10000"/>
              <a:gd name="connsiteY87" fmla="*/ 1798 h 10000"/>
              <a:gd name="connsiteX88" fmla="*/ 9431 w 10000"/>
              <a:gd name="connsiteY88" fmla="*/ 1937 h 10000"/>
              <a:gd name="connsiteX89" fmla="*/ 9431 w 10000"/>
              <a:gd name="connsiteY89" fmla="*/ 2077 h 10000"/>
              <a:gd name="connsiteX90" fmla="*/ 9431 w 10000"/>
              <a:gd name="connsiteY90" fmla="*/ 2356 h 10000"/>
              <a:gd name="connsiteX91" fmla="*/ 9431 w 10000"/>
              <a:gd name="connsiteY91" fmla="*/ 2635 h 10000"/>
              <a:gd name="connsiteX92" fmla="*/ 9431 w 10000"/>
              <a:gd name="connsiteY92" fmla="*/ 2914 h 10000"/>
              <a:gd name="connsiteX93" fmla="*/ 9243 w 10000"/>
              <a:gd name="connsiteY93" fmla="*/ 3613 h 10000"/>
              <a:gd name="connsiteX94" fmla="*/ 9243 w 10000"/>
              <a:gd name="connsiteY94" fmla="*/ 4171 h 10000"/>
              <a:gd name="connsiteX95" fmla="*/ 9243 w 10000"/>
              <a:gd name="connsiteY95" fmla="*/ 4729 h 10000"/>
              <a:gd name="connsiteX96" fmla="*/ 9243 w 10000"/>
              <a:gd name="connsiteY96" fmla="*/ 5271 h 10000"/>
              <a:gd name="connsiteX97" fmla="*/ 9054 w 10000"/>
              <a:gd name="connsiteY97" fmla="*/ 5689 h 10000"/>
              <a:gd name="connsiteX98" fmla="*/ 9054 w 10000"/>
              <a:gd name="connsiteY98" fmla="*/ 6108 h 10000"/>
              <a:gd name="connsiteX99" fmla="*/ 8866 w 10000"/>
              <a:gd name="connsiteY99" fmla="*/ 6667 h 10000"/>
              <a:gd name="connsiteX100" fmla="*/ 8673 w 10000"/>
              <a:gd name="connsiteY100" fmla="*/ 7225 h 10000"/>
              <a:gd name="connsiteX101" fmla="*/ 8484 w 10000"/>
              <a:gd name="connsiteY101" fmla="*/ 7784 h 10000"/>
              <a:gd name="connsiteX102" fmla="*/ 8105 w 10000"/>
              <a:gd name="connsiteY102" fmla="*/ 8202 h 10000"/>
              <a:gd name="connsiteX103" fmla="*/ 7914 w 10000"/>
              <a:gd name="connsiteY103" fmla="*/ 8604 h 10000"/>
              <a:gd name="connsiteX104" fmla="*/ 7558 w 10000"/>
              <a:gd name="connsiteY104" fmla="*/ 9023 h 10000"/>
              <a:gd name="connsiteX105" fmla="*/ 7558 w 10000"/>
              <a:gd name="connsiteY105" fmla="*/ 9023 h 10000"/>
              <a:gd name="connsiteX0" fmla="*/ 6609 w 9051"/>
              <a:gd name="connsiteY0" fmla="*/ 9023 h 10000"/>
              <a:gd name="connsiteX1" fmla="*/ 6422 w 9051"/>
              <a:gd name="connsiteY1" fmla="*/ 9302 h 10000"/>
              <a:gd name="connsiteX2" fmla="*/ 6232 w 9051"/>
              <a:gd name="connsiteY2" fmla="*/ 9581 h 10000"/>
              <a:gd name="connsiteX3" fmla="*/ 6042 w 9051"/>
              <a:gd name="connsiteY3" fmla="*/ 9721 h 10000"/>
              <a:gd name="connsiteX4" fmla="*/ 5853 w 9051"/>
              <a:gd name="connsiteY4" fmla="*/ 9860 h 10000"/>
              <a:gd name="connsiteX5" fmla="*/ 5473 w 9051"/>
              <a:gd name="connsiteY5" fmla="*/ 10000 h 10000"/>
              <a:gd name="connsiteX6" fmla="*/ 5095 w 9051"/>
              <a:gd name="connsiteY6" fmla="*/ 10000 h 10000"/>
              <a:gd name="connsiteX7" fmla="*/ 4907 w 9051"/>
              <a:gd name="connsiteY7" fmla="*/ 9860 h 10000"/>
              <a:gd name="connsiteX8" fmla="*/ 4907 w 9051"/>
              <a:gd name="connsiteY8" fmla="*/ 9860 h 10000"/>
              <a:gd name="connsiteX9" fmla="*/ 4907 w 9051"/>
              <a:gd name="connsiteY9" fmla="*/ 9581 h 10000"/>
              <a:gd name="connsiteX10" fmla="*/ 4907 w 9051"/>
              <a:gd name="connsiteY10" fmla="*/ 9442 h 10000"/>
              <a:gd name="connsiteX11" fmla="*/ 4907 w 9051"/>
              <a:gd name="connsiteY11" fmla="*/ 9162 h 10000"/>
              <a:gd name="connsiteX12" fmla="*/ 4716 w 9051"/>
              <a:gd name="connsiteY12" fmla="*/ 8883 h 10000"/>
              <a:gd name="connsiteX13" fmla="*/ 4525 w 9051"/>
              <a:gd name="connsiteY13" fmla="*/ 8604 h 10000"/>
              <a:gd name="connsiteX14" fmla="*/ 3955 w 9051"/>
              <a:gd name="connsiteY14" fmla="*/ 8342 h 10000"/>
              <a:gd name="connsiteX15" fmla="*/ 3579 w 9051"/>
              <a:gd name="connsiteY15" fmla="*/ 7923 h 10000"/>
              <a:gd name="connsiteX16" fmla="*/ 3391 w 9051"/>
              <a:gd name="connsiteY16" fmla="*/ 7784 h 10000"/>
              <a:gd name="connsiteX17" fmla="*/ 3199 w 9051"/>
              <a:gd name="connsiteY17" fmla="*/ 7644 h 10000"/>
              <a:gd name="connsiteX18" fmla="*/ 3199 w 9051"/>
              <a:gd name="connsiteY18" fmla="*/ 7504 h 10000"/>
              <a:gd name="connsiteX19" fmla="*/ 3199 w 9051"/>
              <a:gd name="connsiteY19" fmla="*/ 7504 h 10000"/>
              <a:gd name="connsiteX20" fmla="*/ 3579 w 9051"/>
              <a:gd name="connsiteY20" fmla="*/ 7504 h 10000"/>
              <a:gd name="connsiteX21" fmla="*/ 3768 w 9051"/>
              <a:gd name="connsiteY21" fmla="*/ 7644 h 10000"/>
              <a:gd name="connsiteX22" fmla="*/ 4338 w 9051"/>
              <a:gd name="connsiteY22" fmla="*/ 7644 h 10000"/>
              <a:gd name="connsiteX23" fmla="*/ 4716 w 9051"/>
              <a:gd name="connsiteY23" fmla="*/ 7784 h 10000"/>
              <a:gd name="connsiteX24" fmla="*/ 5095 w 9051"/>
              <a:gd name="connsiteY24" fmla="*/ 7784 h 10000"/>
              <a:gd name="connsiteX25" fmla="*/ 5473 w 9051"/>
              <a:gd name="connsiteY25" fmla="*/ 7784 h 10000"/>
              <a:gd name="connsiteX26" fmla="*/ 5664 w 9051"/>
              <a:gd name="connsiteY26" fmla="*/ 7644 h 10000"/>
              <a:gd name="connsiteX27" fmla="*/ 5853 w 9051"/>
              <a:gd name="connsiteY27" fmla="*/ 7644 h 10000"/>
              <a:gd name="connsiteX28" fmla="*/ 5853 w 9051"/>
              <a:gd name="connsiteY28" fmla="*/ 7504 h 10000"/>
              <a:gd name="connsiteX29" fmla="*/ 6042 w 9051"/>
              <a:gd name="connsiteY29" fmla="*/ 7365 h 10000"/>
              <a:gd name="connsiteX30" fmla="*/ 6042 w 9051"/>
              <a:gd name="connsiteY30" fmla="*/ 7086 h 10000"/>
              <a:gd name="connsiteX31" fmla="*/ 6042 w 9051"/>
              <a:gd name="connsiteY31" fmla="*/ 6946 h 10000"/>
              <a:gd name="connsiteX32" fmla="*/ 6232 w 9051"/>
              <a:gd name="connsiteY32" fmla="*/ 6527 h 10000"/>
              <a:gd name="connsiteX33" fmla="*/ 6232 w 9051"/>
              <a:gd name="connsiteY33" fmla="*/ 6248 h 10000"/>
              <a:gd name="connsiteX34" fmla="*/ 6422 w 9051"/>
              <a:gd name="connsiteY34" fmla="*/ 5969 h 10000"/>
              <a:gd name="connsiteX35" fmla="*/ 6609 w 9051"/>
              <a:gd name="connsiteY35" fmla="*/ 5131 h 10000"/>
              <a:gd name="connsiteX36" fmla="*/ 6609 w 9051"/>
              <a:gd name="connsiteY36" fmla="*/ 4450 h 10000"/>
              <a:gd name="connsiteX37" fmla="*/ 6802 w 9051"/>
              <a:gd name="connsiteY37" fmla="*/ 3613 h 10000"/>
              <a:gd name="connsiteX38" fmla="*/ 6802 w 9051"/>
              <a:gd name="connsiteY38" fmla="*/ 2914 h 10000"/>
              <a:gd name="connsiteX39" fmla="*/ 6802 w 9051"/>
              <a:gd name="connsiteY39" fmla="*/ 2635 h 10000"/>
              <a:gd name="connsiteX40" fmla="*/ 6802 w 9051"/>
              <a:gd name="connsiteY40" fmla="*/ 2216 h 10000"/>
              <a:gd name="connsiteX41" fmla="*/ 6802 w 9051"/>
              <a:gd name="connsiteY41" fmla="*/ 1937 h 10000"/>
              <a:gd name="connsiteX42" fmla="*/ 6609 w 9051"/>
              <a:gd name="connsiteY42" fmla="*/ 1798 h 10000"/>
              <a:gd name="connsiteX43" fmla="*/ 6609 w 9051"/>
              <a:gd name="connsiteY43" fmla="*/ 1536 h 10000"/>
              <a:gd name="connsiteX44" fmla="*/ 6609 w 9051"/>
              <a:gd name="connsiteY44" fmla="*/ 1396 h 10000"/>
              <a:gd name="connsiteX45" fmla="*/ 6609 w 9051"/>
              <a:gd name="connsiteY45" fmla="*/ 1257 h 10000"/>
              <a:gd name="connsiteX46" fmla="*/ 6609 w 9051"/>
              <a:gd name="connsiteY46" fmla="*/ 1257 h 10000"/>
              <a:gd name="connsiteX47" fmla="*/ 6422 w 9051"/>
              <a:gd name="connsiteY47" fmla="*/ 1117 h 10000"/>
              <a:gd name="connsiteX48" fmla="*/ 6042 w 9051"/>
              <a:gd name="connsiteY48" fmla="*/ 1117 h 10000"/>
              <a:gd name="connsiteX49" fmla="*/ 5664 w 9051"/>
              <a:gd name="connsiteY49" fmla="*/ 977 h 10000"/>
              <a:gd name="connsiteX50" fmla="*/ 4907 w 9051"/>
              <a:gd name="connsiteY50" fmla="*/ 1117 h 10000"/>
              <a:gd name="connsiteX51" fmla="*/ 4338 w 9051"/>
              <a:gd name="connsiteY51" fmla="*/ 1117 h 10000"/>
              <a:gd name="connsiteX52" fmla="*/ 3391 w 9051"/>
              <a:gd name="connsiteY52" fmla="*/ 1117 h 10000"/>
              <a:gd name="connsiteX53" fmla="*/ 2631 w 9051"/>
              <a:gd name="connsiteY53" fmla="*/ 1257 h 10000"/>
              <a:gd name="connsiteX54" fmla="*/ 1518 w 9051"/>
              <a:gd name="connsiteY54" fmla="*/ 1396 h 10000"/>
              <a:gd name="connsiteX55" fmla="*/ 948 w 9051"/>
              <a:gd name="connsiteY55" fmla="*/ 1536 h 10000"/>
              <a:gd name="connsiteX56" fmla="*/ 0 w 9051"/>
              <a:gd name="connsiteY56" fmla="*/ 1536 h 10000"/>
              <a:gd name="connsiteX57" fmla="*/ 0 w 9051"/>
              <a:gd name="connsiteY57" fmla="*/ 838 h 10000"/>
              <a:gd name="connsiteX58" fmla="*/ 760 w 9051"/>
              <a:gd name="connsiteY58" fmla="*/ 838 h 10000"/>
              <a:gd name="connsiteX59" fmla="*/ 1705 w 9051"/>
              <a:gd name="connsiteY59" fmla="*/ 698 h 10000"/>
              <a:gd name="connsiteX60" fmla="*/ 2277 w 9051"/>
              <a:gd name="connsiteY60" fmla="*/ 558 h 10000"/>
              <a:gd name="connsiteX61" fmla="*/ 3010 w 9051"/>
              <a:gd name="connsiteY61" fmla="*/ 558 h 10000"/>
              <a:gd name="connsiteX62" fmla="*/ 3579 w 9051"/>
              <a:gd name="connsiteY62" fmla="*/ 558 h 10000"/>
              <a:gd name="connsiteX63" fmla="*/ 4148 w 9051"/>
              <a:gd name="connsiteY63" fmla="*/ 419 h 10000"/>
              <a:gd name="connsiteX64" fmla="*/ 4525 w 9051"/>
              <a:gd name="connsiteY64" fmla="*/ 419 h 10000"/>
              <a:gd name="connsiteX65" fmla="*/ 4907 w 9051"/>
              <a:gd name="connsiteY65" fmla="*/ 419 h 10000"/>
              <a:gd name="connsiteX66" fmla="*/ 5283 w 9051"/>
              <a:gd name="connsiteY66" fmla="*/ 279 h 10000"/>
              <a:gd name="connsiteX67" fmla="*/ 5664 w 9051"/>
              <a:gd name="connsiteY67" fmla="*/ 279 h 10000"/>
              <a:gd name="connsiteX68" fmla="*/ 5853 w 9051"/>
              <a:gd name="connsiteY68" fmla="*/ 279 h 10000"/>
              <a:gd name="connsiteX69" fmla="*/ 6042 w 9051"/>
              <a:gd name="connsiteY69" fmla="*/ 140 h 10000"/>
              <a:gd name="connsiteX70" fmla="*/ 6042 w 9051"/>
              <a:gd name="connsiteY70" fmla="*/ 140 h 10000"/>
              <a:gd name="connsiteX71" fmla="*/ 6232 w 9051"/>
              <a:gd name="connsiteY71" fmla="*/ 140 h 10000"/>
              <a:gd name="connsiteX72" fmla="*/ 6232 w 9051"/>
              <a:gd name="connsiteY72" fmla="*/ 140 h 10000"/>
              <a:gd name="connsiteX73" fmla="*/ 6609 w 9051"/>
              <a:gd name="connsiteY73" fmla="*/ 0 h 10000"/>
              <a:gd name="connsiteX74" fmla="*/ 6965 w 9051"/>
              <a:gd name="connsiteY74" fmla="*/ 140 h 10000"/>
              <a:gd name="connsiteX75" fmla="*/ 7156 w 9051"/>
              <a:gd name="connsiteY75" fmla="*/ 140 h 10000"/>
              <a:gd name="connsiteX76" fmla="*/ 7535 w 9051"/>
              <a:gd name="connsiteY76" fmla="*/ 279 h 10000"/>
              <a:gd name="connsiteX77" fmla="*/ 7917 w 9051"/>
              <a:gd name="connsiteY77" fmla="*/ 558 h 10000"/>
              <a:gd name="connsiteX78" fmla="*/ 8294 w 9051"/>
              <a:gd name="connsiteY78" fmla="*/ 698 h 10000"/>
              <a:gd name="connsiteX79" fmla="*/ 8674 w 9051"/>
              <a:gd name="connsiteY79" fmla="*/ 977 h 10000"/>
              <a:gd name="connsiteX80" fmla="*/ 8861 w 9051"/>
              <a:gd name="connsiteY80" fmla="*/ 1117 h 10000"/>
              <a:gd name="connsiteX81" fmla="*/ 9051 w 9051"/>
              <a:gd name="connsiteY81" fmla="*/ 1117 h 10000"/>
              <a:gd name="connsiteX82" fmla="*/ 8861 w 9051"/>
              <a:gd name="connsiteY82" fmla="*/ 1257 h 10000"/>
              <a:gd name="connsiteX83" fmla="*/ 8674 w 9051"/>
              <a:gd name="connsiteY83" fmla="*/ 1396 h 10000"/>
              <a:gd name="connsiteX84" fmla="*/ 8674 w 9051"/>
              <a:gd name="connsiteY84" fmla="*/ 1536 h 10000"/>
              <a:gd name="connsiteX85" fmla="*/ 8674 w 9051"/>
              <a:gd name="connsiteY85" fmla="*/ 1675 h 10000"/>
              <a:gd name="connsiteX86" fmla="*/ 8482 w 9051"/>
              <a:gd name="connsiteY86" fmla="*/ 1798 h 10000"/>
              <a:gd name="connsiteX87" fmla="*/ 8482 w 9051"/>
              <a:gd name="connsiteY87" fmla="*/ 1937 h 10000"/>
              <a:gd name="connsiteX88" fmla="*/ 8482 w 9051"/>
              <a:gd name="connsiteY88" fmla="*/ 2077 h 10000"/>
              <a:gd name="connsiteX89" fmla="*/ 8482 w 9051"/>
              <a:gd name="connsiteY89" fmla="*/ 2356 h 10000"/>
              <a:gd name="connsiteX90" fmla="*/ 8482 w 9051"/>
              <a:gd name="connsiteY90" fmla="*/ 2635 h 10000"/>
              <a:gd name="connsiteX91" fmla="*/ 8482 w 9051"/>
              <a:gd name="connsiteY91" fmla="*/ 2914 h 10000"/>
              <a:gd name="connsiteX92" fmla="*/ 8294 w 9051"/>
              <a:gd name="connsiteY92" fmla="*/ 3613 h 10000"/>
              <a:gd name="connsiteX93" fmla="*/ 8294 w 9051"/>
              <a:gd name="connsiteY93" fmla="*/ 4171 h 10000"/>
              <a:gd name="connsiteX94" fmla="*/ 8294 w 9051"/>
              <a:gd name="connsiteY94" fmla="*/ 4729 h 10000"/>
              <a:gd name="connsiteX95" fmla="*/ 8294 w 9051"/>
              <a:gd name="connsiteY95" fmla="*/ 5271 h 10000"/>
              <a:gd name="connsiteX96" fmla="*/ 8105 w 9051"/>
              <a:gd name="connsiteY96" fmla="*/ 5689 h 10000"/>
              <a:gd name="connsiteX97" fmla="*/ 8105 w 9051"/>
              <a:gd name="connsiteY97" fmla="*/ 6108 h 10000"/>
              <a:gd name="connsiteX98" fmla="*/ 7917 w 9051"/>
              <a:gd name="connsiteY98" fmla="*/ 6667 h 10000"/>
              <a:gd name="connsiteX99" fmla="*/ 7724 w 9051"/>
              <a:gd name="connsiteY99" fmla="*/ 7225 h 10000"/>
              <a:gd name="connsiteX100" fmla="*/ 7535 w 9051"/>
              <a:gd name="connsiteY100" fmla="*/ 7784 h 10000"/>
              <a:gd name="connsiteX101" fmla="*/ 7156 w 9051"/>
              <a:gd name="connsiteY101" fmla="*/ 8202 h 10000"/>
              <a:gd name="connsiteX102" fmla="*/ 6965 w 9051"/>
              <a:gd name="connsiteY102" fmla="*/ 8604 h 10000"/>
              <a:gd name="connsiteX103" fmla="*/ 6609 w 9051"/>
              <a:gd name="connsiteY103" fmla="*/ 9023 h 10000"/>
              <a:gd name="connsiteX104" fmla="*/ 6609 w 9051"/>
              <a:gd name="connsiteY104" fmla="*/ 9023 h 10000"/>
              <a:gd name="connsiteX0" fmla="*/ 7302 w 10000"/>
              <a:gd name="connsiteY0" fmla="*/ 9023 h 10000"/>
              <a:gd name="connsiteX1" fmla="*/ 7095 w 10000"/>
              <a:gd name="connsiteY1" fmla="*/ 9302 h 10000"/>
              <a:gd name="connsiteX2" fmla="*/ 6885 w 10000"/>
              <a:gd name="connsiteY2" fmla="*/ 9581 h 10000"/>
              <a:gd name="connsiteX3" fmla="*/ 6676 w 10000"/>
              <a:gd name="connsiteY3" fmla="*/ 9721 h 10000"/>
              <a:gd name="connsiteX4" fmla="*/ 6467 w 10000"/>
              <a:gd name="connsiteY4" fmla="*/ 9860 h 10000"/>
              <a:gd name="connsiteX5" fmla="*/ 6047 w 10000"/>
              <a:gd name="connsiteY5" fmla="*/ 10000 h 10000"/>
              <a:gd name="connsiteX6" fmla="*/ 5629 w 10000"/>
              <a:gd name="connsiteY6" fmla="*/ 10000 h 10000"/>
              <a:gd name="connsiteX7" fmla="*/ 5422 w 10000"/>
              <a:gd name="connsiteY7" fmla="*/ 9860 h 10000"/>
              <a:gd name="connsiteX8" fmla="*/ 5422 w 10000"/>
              <a:gd name="connsiteY8" fmla="*/ 9860 h 10000"/>
              <a:gd name="connsiteX9" fmla="*/ 5422 w 10000"/>
              <a:gd name="connsiteY9" fmla="*/ 9581 h 10000"/>
              <a:gd name="connsiteX10" fmla="*/ 5422 w 10000"/>
              <a:gd name="connsiteY10" fmla="*/ 9442 h 10000"/>
              <a:gd name="connsiteX11" fmla="*/ 5422 w 10000"/>
              <a:gd name="connsiteY11" fmla="*/ 9162 h 10000"/>
              <a:gd name="connsiteX12" fmla="*/ 5210 w 10000"/>
              <a:gd name="connsiteY12" fmla="*/ 8883 h 10000"/>
              <a:gd name="connsiteX13" fmla="*/ 4999 w 10000"/>
              <a:gd name="connsiteY13" fmla="*/ 8604 h 10000"/>
              <a:gd name="connsiteX14" fmla="*/ 4370 w 10000"/>
              <a:gd name="connsiteY14" fmla="*/ 8342 h 10000"/>
              <a:gd name="connsiteX15" fmla="*/ 3954 w 10000"/>
              <a:gd name="connsiteY15" fmla="*/ 7923 h 10000"/>
              <a:gd name="connsiteX16" fmla="*/ 3747 w 10000"/>
              <a:gd name="connsiteY16" fmla="*/ 7784 h 10000"/>
              <a:gd name="connsiteX17" fmla="*/ 3534 w 10000"/>
              <a:gd name="connsiteY17" fmla="*/ 7644 h 10000"/>
              <a:gd name="connsiteX18" fmla="*/ 3534 w 10000"/>
              <a:gd name="connsiteY18" fmla="*/ 7504 h 10000"/>
              <a:gd name="connsiteX19" fmla="*/ 3534 w 10000"/>
              <a:gd name="connsiteY19" fmla="*/ 7504 h 10000"/>
              <a:gd name="connsiteX20" fmla="*/ 3954 w 10000"/>
              <a:gd name="connsiteY20" fmla="*/ 7504 h 10000"/>
              <a:gd name="connsiteX21" fmla="*/ 4163 w 10000"/>
              <a:gd name="connsiteY21" fmla="*/ 7644 h 10000"/>
              <a:gd name="connsiteX22" fmla="*/ 4793 w 10000"/>
              <a:gd name="connsiteY22" fmla="*/ 7644 h 10000"/>
              <a:gd name="connsiteX23" fmla="*/ 5210 w 10000"/>
              <a:gd name="connsiteY23" fmla="*/ 7784 h 10000"/>
              <a:gd name="connsiteX24" fmla="*/ 5629 w 10000"/>
              <a:gd name="connsiteY24" fmla="*/ 7784 h 10000"/>
              <a:gd name="connsiteX25" fmla="*/ 6047 w 10000"/>
              <a:gd name="connsiteY25" fmla="*/ 7784 h 10000"/>
              <a:gd name="connsiteX26" fmla="*/ 6258 w 10000"/>
              <a:gd name="connsiteY26" fmla="*/ 7644 h 10000"/>
              <a:gd name="connsiteX27" fmla="*/ 6467 w 10000"/>
              <a:gd name="connsiteY27" fmla="*/ 7644 h 10000"/>
              <a:gd name="connsiteX28" fmla="*/ 6467 w 10000"/>
              <a:gd name="connsiteY28" fmla="*/ 7504 h 10000"/>
              <a:gd name="connsiteX29" fmla="*/ 6676 w 10000"/>
              <a:gd name="connsiteY29" fmla="*/ 7365 h 10000"/>
              <a:gd name="connsiteX30" fmla="*/ 6676 w 10000"/>
              <a:gd name="connsiteY30" fmla="*/ 7086 h 10000"/>
              <a:gd name="connsiteX31" fmla="*/ 6676 w 10000"/>
              <a:gd name="connsiteY31" fmla="*/ 6946 h 10000"/>
              <a:gd name="connsiteX32" fmla="*/ 6885 w 10000"/>
              <a:gd name="connsiteY32" fmla="*/ 6527 h 10000"/>
              <a:gd name="connsiteX33" fmla="*/ 6885 w 10000"/>
              <a:gd name="connsiteY33" fmla="*/ 6248 h 10000"/>
              <a:gd name="connsiteX34" fmla="*/ 7095 w 10000"/>
              <a:gd name="connsiteY34" fmla="*/ 5969 h 10000"/>
              <a:gd name="connsiteX35" fmla="*/ 7302 w 10000"/>
              <a:gd name="connsiteY35" fmla="*/ 5131 h 10000"/>
              <a:gd name="connsiteX36" fmla="*/ 7302 w 10000"/>
              <a:gd name="connsiteY36" fmla="*/ 4450 h 10000"/>
              <a:gd name="connsiteX37" fmla="*/ 7515 w 10000"/>
              <a:gd name="connsiteY37" fmla="*/ 3613 h 10000"/>
              <a:gd name="connsiteX38" fmla="*/ 7515 w 10000"/>
              <a:gd name="connsiteY38" fmla="*/ 2914 h 10000"/>
              <a:gd name="connsiteX39" fmla="*/ 7515 w 10000"/>
              <a:gd name="connsiteY39" fmla="*/ 2635 h 10000"/>
              <a:gd name="connsiteX40" fmla="*/ 7515 w 10000"/>
              <a:gd name="connsiteY40" fmla="*/ 2216 h 10000"/>
              <a:gd name="connsiteX41" fmla="*/ 7515 w 10000"/>
              <a:gd name="connsiteY41" fmla="*/ 1937 h 10000"/>
              <a:gd name="connsiteX42" fmla="*/ 7302 w 10000"/>
              <a:gd name="connsiteY42" fmla="*/ 1798 h 10000"/>
              <a:gd name="connsiteX43" fmla="*/ 7302 w 10000"/>
              <a:gd name="connsiteY43" fmla="*/ 1536 h 10000"/>
              <a:gd name="connsiteX44" fmla="*/ 7302 w 10000"/>
              <a:gd name="connsiteY44" fmla="*/ 1396 h 10000"/>
              <a:gd name="connsiteX45" fmla="*/ 7302 w 10000"/>
              <a:gd name="connsiteY45" fmla="*/ 1257 h 10000"/>
              <a:gd name="connsiteX46" fmla="*/ 7302 w 10000"/>
              <a:gd name="connsiteY46" fmla="*/ 1257 h 10000"/>
              <a:gd name="connsiteX47" fmla="*/ 7095 w 10000"/>
              <a:gd name="connsiteY47" fmla="*/ 1117 h 10000"/>
              <a:gd name="connsiteX48" fmla="*/ 6676 w 10000"/>
              <a:gd name="connsiteY48" fmla="*/ 1117 h 10000"/>
              <a:gd name="connsiteX49" fmla="*/ 6258 w 10000"/>
              <a:gd name="connsiteY49" fmla="*/ 977 h 10000"/>
              <a:gd name="connsiteX50" fmla="*/ 5422 w 10000"/>
              <a:gd name="connsiteY50" fmla="*/ 1117 h 10000"/>
              <a:gd name="connsiteX51" fmla="*/ 4793 w 10000"/>
              <a:gd name="connsiteY51" fmla="*/ 1117 h 10000"/>
              <a:gd name="connsiteX52" fmla="*/ 3747 w 10000"/>
              <a:gd name="connsiteY52" fmla="*/ 1117 h 10000"/>
              <a:gd name="connsiteX53" fmla="*/ 2907 w 10000"/>
              <a:gd name="connsiteY53" fmla="*/ 1257 h 10000"/>
              <a:gd name="connsiteX54" fmla="*/ 1677 w 10000"/>
              <a:gd name="connsiteY54" fmla="*/ 1396 h 10000"/>
              <a:gd name="connsiteX55" fmla="*/ 1047 w 10000"/>
              <a:gd name="connsiteY55" fmla="*/ 1536 h 10000"/>
              <a:gd name="connsiteX56" fmla="*/ 0 w 10000"/>
              <a:gd name="connsiteY56" fmla="*/ 838 h 10000"/>
              <a:gd name="connsiteX57" fmla="*/ 840 w 10000"/>
              <a:gd name="connsiteY57" fmla="*/ 838 h 10000"/>
              <a:gd name="connsiteX58" fmla="*/ 1884 w 10000"/>
              <a:gd name="connsiteY58" fmla="*/ 698 h 10000"/>
              <a:gd name="connsiteX59" fmla="*/ 2516 w 10000"/>
              <a:gd name="connsiteY59" fmla="*/ 558 h 10000"/>
              <a:gd name="connsiteX60" fmla="*/ 3326 w 10000"/>
              <a:gd name="connsiteY60" fmla="*/ 558 h 10000"/>
              <a:gd name="connsiteX61" fmla="*/ 3954 w 10000"/>
              <a:gd name="connsiteY61" fmla="*/ 558 h 10000"/>
              <a:gd name="connsiteX62" fmla="*/ 4583 w 10000"/>
              <a:gd name="connsiteY62" fmla="*/ 419 h 10000"/>
              <a:gd name="connsiteX63" fmla="*/ 4999 w 10000"/>
              <a:gd name="connsiteY63" fmla="*/ 419 h 10000"/>
              <a:gd name="connsiteX64" fmla="*/ 5422 w 10000"/>
              <a:gd name="connsiteY64" fmla="*/ 419 h 10000"/>
              <a:gd name="connsiteX65" fmla="*/ 5837 w 10000"/>
              <a:gd name="connsiteY65" fmla="*/ 279 h 10000"/>
              <a:gd name="connsiteX66" fmla="*/ 6258 w 10000"/>
              <a:gd name="connsiteY66" fmla="*/ 279 h 10000"/>
              <a:gd name="connsiteX67" fmla="*/ 6467 w 10000"/>
              <a:gd name="connsiteY67" fmla="*/ 279 h 10000"/>
              <a:gd name="connsiteX68" fmla="*/ 6676 w 10000"/>
              <a:gd name="connsiteY68" fmla="*/ 140 h 10000"/>
              <a:gd name="connsiteX69" fmla="*/ 6676 w 10000"/>
              <a:gd name="connsiteY69" fmla="*/ 140 h 10000"/>
              <a:gd name="connsiteX70" fmla="*/ 6885 w 10000"/>
              <a:gd name="connsiteY70" fmla="*/ 140 h 10000"/>
              <a:gd name="connsiteX71" fmla="*/ 6885 w 10000"/>
              <a:gd name="connsiteY71" fmla="*/ 140 h 10000"/>
              <a:gd name="connsiteX72" fmla="*/ 7302 w 10000"/>
              <a:gd name="connsiteY72" fmla="*/ 0 h 10000"/>
              <a:gd name="connsiteX73" fmla="*/ 7695 w 10000"/>
              <a:gd name="connsiteY73" fmla="*/ 140 h 10000"/>
              <a:gd name="connsiteX74" fmla="*/ 7906 w 10000"/>
              <a:gd name="connsiteY74" fmla="*/ 140 h 10000"/>
              <a:gd name="connsiteX75" fmla="*/ 8325 w 10000"/>
              <a:gd name="connsiteY75" fmla="*/ 279 h 10000"/>
              <a:gd name="connsiteX76" fmla="*/ 8747 w 10000"/>
              <a:gd name="connsiteY76" fmla="*/ 558 h 10000"/>
              <a:gd name="connsiteX77" fmla="*/ 9164 w 10000"/>
              <a:gd name="connsiteY77" fmla="*/ 698 h 10000"/>
              <a:gd name="connsiteX78" fmla="*/ 9583 w 10000"/>
              <a:gd name="connsiteY78" fmla="*/ 977 h 10000"/>
              <a:gd name="connsiteX79" fmla="*/ 9790 w 10000"/>
              <a:gd name="connsiteY79" fmla="*/ 1117 h 10000"/>
              <a:gd name="connsiteX80" fmla="*/ 10000 w 10000"/>
              <a:gd name="connsiteY80" fmla="*/ 1117 h 10000"/>
              <a:gd name="connsiteX81" fmla="*/ 9790 w 10000"/>
              <a:gd name="connsiteY81" fmla="*/ 1257 h 10000"/>
              <a:gd name="connsiteX82" fmla="*/ 9583 w 10000"/>
              <a:gd name="connsiteY82" fmla="*/ 1396 h 10000"/>
              <a:gd name="connsiteX83" fmla="*/ 9583 w 10000"/>
              <a:gd name="connsiteY83" fmla="*/ 1536 h 10000"/>
              <a:gd name="connsiteX84" fmla="*/ 9583 w 10000"/>
              <a:gd name="connsiteY84" fmla="*/ 1675 h 10000"/>
              <a:gd name="connsiteX85" fmla="*/ 9371 w 10000"/>
              <a:gd name="connsiteY85" fmla="*/ 1798 h 10000"/>
              <a:gd name="connsiteX86" fmla="*/ 9371 w 10000"/>
              <a:gd name="connsiteY86" fmla="*/ 1937 h 10000"/>
              <a:gd name="connsiteX87" fmla="*/ 9371 w 10000"/>
              <a:gd name="connsiteY87" fmla="*/ 2077 h 10000"/>
              <a:gd name="connsiteX88" fmla="*/ 9371 w 10000"/>
              <a:gd name="connsiteY88" fmla="*/ 2356 h 10000"/>
              <a:gd name="connsiteX89" fmla="*/ 9371 w 10000"/>
              <a:gd name="connsiteY89" fmla="*/ 2635 h 10000"/>
              <a:gd name="connsiteX90" fmla="*/ 9371 w 10000"/>
              <a:gd name="connsiteY90" fmla="*/ 2914 h 10000"/>
              <a:gd name="connsiteX91" fmla="*/ 9164 w 10000"/>
              <a:gd name="connsiteY91" fmla="*/ 3613 h 10000"/>
              <a:gd name="connsiteX92" fmla="*/ 9164 w 10000"/>
              <a:gd name="connsiteY92" fmla="*/ 4171 h 10000"/>
              <a:gd name="connsiteX93" fmla="*/ 9164 w 10000"/>
              <a:gd name="connsiteY93" fmla="*/ 4729 h 10000"/>
              <a:gd name="connsiteX94" fmla="*/ 9164 w 10000"/>
              <a:gd name="connsiteY94" fmla="*/ 5271 h 10000"/>
              <a:gd name="connsiteX95" fmla="*/ 8955 w 10000"/>
              <a:gd name="connsiteY95" fmla="*/ 5689 h 10000"/>
              <a:gd name="connsiteX96" fmla="*/ 8955 w 10000"/>
              <a:gd name="connsiteY96" fmla="*/ 6108 h 10000"/>
              <a:gd name="connsiteX97" fmla="*/ 8747 w 10000"/>
              <a:gd name="connsiteY97" fmla="*/ 6667 h 10000"/>
              <a:gd name="connsiteX98" fmla="*/ 8534 w 10000"/>
              <a:gd name="connsiteY98" fmla="*/ 7225 h 10000"/>
              <a:gd name="connsiteX99" fmla="*/ 8325 w 10000"/>
              <a:gd name="connsiteY99" fmla="*/ 7784 h 10000"/>
              <a:gd name="connsiteX100" fmla="*/ 7906 w 10000"/>
              <a:gd name="connsiteY100" fmla="*/ 8202 h 10000"/>
              <a:gd name="connsiteX101" fmla="*/ 7695 w 10000"/>
              <a:gd name="connsiteY101" fmla="*/ 8604 h 10000"/>
              <a:gd name="connsiteX102" fmla="*/ 7302 w 10000"/>
              <a:gd name="connsiteY102" fmla="*/ 9023 h 10000"/>
              <a:gd name="connsiteX103" fmla="*/ 7302 w 10000"/>
              <a:gd name="connsiteY103" fmla="*/ 9023 h 10000"/>
              <a:gd name="connsiteX0" fmla="*/ 6462 w 9160"/>
              <a:gd name="connsiteY0" fmla="*/ 9023 h 10000"/>
              <a:gd name="connsiteX1" fmla="*/ 6255 w 9160"/>
              <a:gd name="connsiteY1" fmla="*/ 9302 h 10000"/>
              <a:gd name="connsiteX2" fmla="*/ 6045 w 9160"/>
              <a:gd name="connsiteY2" fmla="*/ 9581 h 10000"/>
              <a:gd name="connsiteX3" fmla="*/ 5836 w 9160"/>
              <a:gd name="connsiteY3" fmla="*/ 9721 h 10000"/>
              <a:gd name="connsiteX4" fmla="*/ 5627 w 9160"/>
              <a:gd name="connsiteY4" fmla="*/ 9860 h 10000"/>
              <a:gd name="connsiteX5" fmla="*/ 5207 w 9160"/>
              <a:gd name="connsiteY5" fmla="*/ 10000 h 10000"/>
              <a:gd name="connsiteX6" fmla="*/ 4789 w 9160"/>
              <a:gd name="connsiteY6" fmla="*/ 10000 h 10000"/>
              <a:gd name="connsiteX7" fmla="*/ 4582 w 9160"/>
              <a:gd name="connsiteY7" fmla="*/ 9860 h 10000"/>
              <a:gd name="connsiteX8" fmla="*/ 4582 w 9160"/>
              <a:gd name="connsiteY8" fmla="*/ 9860 h 10000"/>
              <a:gd name="connsiteX9" fmla="*/ 4582 w 9160"/>
              <a:gd name="connsiteY9" fmla="*/ 9581 h 10000"/>
              <a:gd name="connsiteX10" fmla="*/ 4582 w 9160"/>
              <a:gd name="connsiteY10" fmla="*/ 9442 h 10000"/>
              <a:gd name="connsiteX11" fmla="*/ 4582 w 9160"/>
              <a:gd name="connsiteY11" fmla="*/ 9162 h 10000"/>
              <a:gd name="connsiteX12" fmla="*/ 4370 w 9160"/>
              <a:gd name="connsiteY12" fmla="*/ 8883 h 10000"/>
              <a:gd name="connsiteX13" fmla="*/ 4159 w 9160"/>
              <a:gd name="connsiteY13" fmla="*/ 8604 h 10000"/>
              <a:gd name="connsiteX14" fmla="*/ 3530 w 9160"/>
              <a:gd name="connsiteY14" fmla="*/ 8342 h 10000"/>
              <a:gd name="connsiteX15" fmla="*/ 3114 w 9160"/>
              <a:gd name="connsiteY15" fmla="*/ 7923 h 10000"/>
              <a:gd name="connsiteX16" fmla="*/ 2907 w 9160"/>
              <a:gd name="connsiteY16" fmla="*/ 7784 h 10000"/>
              <a:gd name="connsiteX17" fmla="*/ 2694 w 9160"/>
              <a:gd name="connsiteY17" fmla="*/ 7644 h 10000"/>
              <a:gd name="connsiteX18" fmla="*/ 2694 w 9160"/>
              <a:gd name="connsiteY18" fmla="*/ 7504 h 10000"/>
              <a:gd name="connsiteX19" fmla="*/ 2694 w 9160"/>
              <a:gd name="connsiteY19" fmla="*/ 7504 h 10000"/>
              <a:gd name="connsiteX20" fmla="*/ 3114 w 9160"/>
              <a:gd name="connsiteY20" fmla="*/ 7504 h 10000"/>
              <a:gd name="connsiteX21" fmla="*/ 3323 w 9160"/>
              <a:gd name="connsiteY21" fmla="*/ 7644 h 10000"/>
              <a:gd name="connsiteX22" fmla="*/ 3953 w 9160"/>
              <a:gd name="connsiteY22" fmla="*/ 7644 h 10000"/>
              <a:gd name="connsiteX23" fmla="*/ 4370 w 9160"/>
              <a:gd name="connsiteY23" fmla="*/ 7784 h 10000"/>
              <a:gd name="connsiteX24" fmla="*/ 4789 w 9160"/>
              <a:gd name="connsiteY24" fmla="*/ 7784 h 10000"/>
              <a:gd name="connsiteX25" fmla="*/ 5207 w 9160"/>
              <a:gd name="connsiteY25" fmla="*/ 7784 h 10000"/>
              <a:gd name="connsiteX26" fmla="*/ 5418 w 9160"/>
              <a:gd name="connsiteY26" fmla="*/ 7644 h 10000"/>
              <a:gd name="connsiteX27" fmla="*/ 5627 w 9160"/>
              <a:gd name="connsiteY27" fmla="*/ 7644 h 10000"/>
              <a:gd name="connsiteX28" fmla="*/ 5627 w 9160"/>
              <a:gd name="connsiteY28" fmla="*/ 7504 h 10000"/>
              <a:gd name="connsiteX29" fmla="*/ 5836 w 9160"/>
              <a:gd name="connsiteY29" fmla="*/ 7365 h 10000"/>
              <a:gd name="connsiteX30" fmla="*/ 5836 w 9160"/>
              <a:gd name="connsiteY30" fmla="*/ 7086 h 10000"/>
              <a:gd name="connsiteX31" fmla="*/ 5836 w 9160"/>
              <a:gd name="connsiteY31" fmla="*/ 6946 h 10000"/>
              <a:gd name="connsiteX32" fmla="*/ 6045 w 9160"/>
              <a:gd name="connsiteY32" fmla="*/ 6527 h 10000"/>
              <a:gd name="connsiteX33" fmla="*/ 6045 w 9160"/>
              <a:gd name="connsiteY33" fmla="*/ 6248 h 10000"/>
              <a:gd name="connsiteX34" fmla="*/ 6255 w 9160"/>
              <a:gd name="connsiteY34" fmla="*/ 5969 h 10000"/>
              <a:gd name="connsiteX35" fmla="*/ 6462 w 9160"/>
              <a:gd name="connsiteY35" fmla="*/ 5131 h 10000"/>
              <a:gd name="connsiteX36" fmla="*/ 6462 w 9160"/>
              <a:gd name="connsiteY36" fmla="*/ 4450 h 10000"/>
              <a:gd name="connsiteX37" fmla="*/ 6675 w 9160"/>
              <a:gd name="connsiteY37" fmla="*/ 3613 h 10000"/>
              <a:gd name="connsiteX38" fmla="*/ 6675 w 9160"/>
              <a:gd name="connsiteY38" fmla="*/ 2914 h 10000"/>
              <a:gd name="connsiteX39" fmla="*/ 6675 w 9160"/>
              <a:gd name="connsiteY39" fmla="*/ 2635 h 10000"/>
              <a:gd name="connsiteX40" fmla="*/ 6675 w 9160"/>
              <a:gd name="connsiteY40" fmla="*/ 2216 h 10000"/>
              <a:gd name="connsiteX41" fmla="*/ 6675 w 9160"/>
              <a:gd name="connsiteY41" fmla="*/ 1937 h 10000"/>
              <a:gd name="connsiteX42" fmla="*/ 6462 w 9160"/>
              <a:gd name="connsiteY42" fmla="*/ 1798 h 10000"/>
              <a:gd name="connsiteX43" fmla="*/ 6462 w 9160"/>
              <a:gd name="connsiteY43" fmla="*/ 1536 h 10000"/>
              <a:gd name="connsiteX44" fmla="*/ 6462 w 9160"/>
              <a:gd name="connsiteY44" fmla="*/ 1396 h 10000"/>
              <a:gd name="connsiteX45" fmla="*/ 6462 w 9160"/>
              <a:gd name="connsiteY45" fmla="*/ 1257 h 10000"/>
              <a:gd name="connsiteX46" fmla="*/ 6462 w 9160"/>
              <a:gd name="connsiteY46" fmla="*/ 1257 h 10000"/>
              <a:gd name="connsiteX47" fmla="*/ 6255 w 9160"/>
              <a:gd name="connsiteY47" fmla="*/ 1117 h 10000"/>
              <a:gd name="connsiteX48" fmla="*/ 5836 w 9160"/>
              <a:gd name="connsiteY48" fmla="*/ 1117 h 10000"/>
              <a:gd name="connsiteX49" fmla="*/ 5418 w 9160"/>
              <a:gd name="connsiteY49" fmla="*/ 977 h 10000"/>
              <a:gd name="connsiteX50" fmla="*/ 4582 w 9160"/>
              <a:gd name="connsiteY50" fmla="*/ 1117 h 10000"/>
              <a:gd name="connsiteX51" fmla="*/ 3953 w 9160"/>
              <a:gd name="connsiteY51" fmla="*/ 1117 h 10000"/>
              <a:gd name="connsiteX52" fmla="*/ 2907 w 9160"/>
              <a:gd name="connsiteY52" fmla="*/ 1117 h 10000"/>
              <a:gd name="connsiteX53" fmla="*/ 2067 w 9160"/>
              <a:gd name="connsiteY53" fmla="*/ 1257 h 10000"/>
              <a:gd name="connsiteX54" fmla="*/ 837 w 9160"/>
              <a:gd name="connsiteY54" fmla="*/ 1396 h 10000"/>
              <a:gd name="connsiteX55" fmla="*/ 207 w 9160"/>
              <a:gd name="connsiteY55" fmla="*/ 1536 h 10000"/>
              <a:gd name="connsiteX56" fmla="*/ 0 w 9160"/>
              <a:gd name="connsiteY56" fmla="*/ 838 h 10000"/>
              <a:gd name="connsiteX57" fmla="*/ 1044 w 9160"/>
              <a:gd name="connsiteY57" fmla="*/ 698 h 10000"/>
              <a:gd name="connsiteX58" fmla="*/ 1676 w 9160"/>
              <a:gd name="connsiteY58" fmla="*/ 558 h 10000"/>
              <a:gd name="connsiteX59" fmla="*/ 2486 w 9160"/>
              <a:gd name="connsiteY59" fmla="*/ 558 h 10000"/>
              <a:gd name="connsiteX60" fmla="*/ 3114 w 9160"/>
              <a:gd name="connsiteY60" fmla="*/ 558 h 10000"/>
              <a:gd name="connsiteX61" fmla="*/ 3743 w 9160"/>
              <a:gd name="connsiteY61" fmla="*/ 419 h 10000"/>
              <a:gd name="connsiteX62" fmla="*/ 4159 w 9160"/>
              <a:gd name="connsiteY62" fmla="*/ 419 h 10000"/>
              <a:gd name="connsiteX63" fmla="*/ 4582 w 9160"/>
              <a:gd name="connsiteY63" fmla="*/ 419 h 10000"/>
              <a:gd name="connsiteX64" fmla="*/ 4997 w 9160"/>
              <a:gd name="connsiteY64" fmla="*/ 279 h 10000"/>
              <a:gd name="connsiteX65" fmla="*/ 5418 w 9160"/>
              <a:gd name="connsiteY65" fmla="*/ 279 h 10000"/>
              <a:gd name="connsiteX66" fmla="*/ 5627 w 9160"/>
              <a:gd name="connsiteY66" fmla="*/ 279 h 10000"/>
              <a:gd name="connsiteX67" fmla="*/ 5836 w 9160"/>
              <a:gd name="connsiteY67" fmla="*/ 140 h 10000"/>
              <a:gd name="connsiteX68" fmla="*/ 5836 w 9160"/>
              <a:gd name="connsiteY68" fmla="*/ 140 h 10000"/>
              <a:gd name="connsiteX69" fmla="*/ 6045 w 9160"/>
              <a:gd name="connsiteY69" fmla="*/ 140 h 10000"/>
              <a:gd name="connsiteX70" fmla="*/ 6045 w 9160"/>
              <a:gd name="connsiteY70" fmla="*/ 140 h 10000"/>
              <a:gd name="connsiteX71" fmla="*/ 6462 w 9160"/>
              <a:gd name="connsiteY71" fmla="*/ 0 h 10000"/>
              <a:gd name="connsiteX72" fmla="*/ 6855 w 9160"/>
              <a:gd name="connsiteY72" fmla="*/ 140 h 10000"/>
              <a:gd name="connsiteX73" fmla="*/ 7066 w 9160"/>
              <a:gd name="connsiteY73" fmla="*/ 140 h 10000"/>
              <a:gd name="connsiteX74" fmla="*/ 7485 w 9160"/>
              <a:gd name="connsiteY74" fmla="*/ 279 h 10000"/>
              <a:gd name="connsiteX75" fmla="*/ 7907 w 9160"/>
              <a:gd name="connsiteY75" fmla="*/ 558 h 10000"/>
              <a:gd name="connsiteX76" fmla="*/ 8324 w 9160"/>
              <a:gd name="connsiteY76" fmla="*/ 698 h 10000"/>
              <a:gd name="connsiteX77" fmla="*/ 8743 w 9160"/>
              <a:gd name="connsiteY77" fmla="*/ 977 h 10000"/>
              <a:gd name="connsiteX78" fmla="*/ 8950 w 9160"/>
              <a:gd name="connsiteY78" fmla="*/ 1117 h 10000"/>
              <a:gd name="connsiteX79" fmla="*/ 9160 w 9160"/>
              <a:gd name="connsiteY79" fmla="*/ 1117 h 10000"/>
              <a:gd name="connsiteX80" fmla="*/ 8950 w 9160"/>
              <a:gd name="connsiteY80" fmla="*/ 1257 h 10000"/>
              <a:gd name="connsiteX81" fmla="*/ 8743 w 9160"/>
              <a:gd name="connsiteY81" fmla="*/ 1396 h 10000"/>
              <a:gd name="connsiteX82" fmla="*/ 8743 w 9160"/>
              <a:gd name="connsiteY82" fmla="*/ 1536 h 10000"/>
              <a:gd name="connsiteX83" fmla="*/ 8743 w 9160"/>
              <a:gd name="connsiteY83" fmla="*/ 1675 h 10000"/>
              <a:gd name="connsiteX84" fmla="*/ 8531 w 9160"/>
              <a:gd name="connsiteY84" fmla="*/ 1798 h 10000"/>
              <a:gd name="connsiteX85" fmla="*/ 8531 w 9160"/>
              <a:gd name="connsiteY85" fmla="*/ 1937 h 10000"/>
              <a:gd name="connsiteX86" fmla="*/ 8531 w 9160"/>
              <a:gd name="connsiteY86" fmla="*/ 2077 h 10000"/>
              <a:gd name="connsiteX87" fmla="*/ 8531 w 9160"/>
              <a:gd name="connsiteY87" fmla="*/ 2356 h 10000"/>
              <a:gd name="connsiteX88" fmla="*/ 8531 w 9160"/>
              <a:gd name="connsiteY88" fmla="*/ 2635 h 10000"/>
              <a:gd name="connsiteX89" fmla="*/ 8531 w 9160"/>
              <a:gd name="connsiteY89" fmla="*/ 2914 h 10000"/>
              <a:gd name="connsiteX90" fmla="*/ 8324 w 9160"/>
              <a:gd name="connsiteY90" fmla="*/ 3613 h 10000"/>
              <a:gd name="connsiteX91" fmla="*/ 8324 w 9160"/>
              <a:gd name="connsiteY91" fmla="*/ 4171 h 10000"/>
              <a:gd name="connsiteX92" fmla="*/ 8324 w 9160"/>
              <a:gd name="connsiteY92" fmla="*/ 4729 h 10000"/>
              <a:gd name="connsiteX93" fmla="*/ 8324 w 9160"/>
              <a:gd name="connsiteY93" fmla="*/ 5271 h 10000"/>
              <a:gd name="connsiteX94" fmla="*/ 8115 w 9160"/>
              <a:gd name="connsiteY94" fmla="*/ 5689 h 10000"/>
              <a:gd name="connsiteX95" fmla="*/ 8115 w 9160"/>
              <a:gd name="connsiteY95" fmla="*/ 6108 h 10000"/>
              <a:gd name="connsiteX96" fmla="*/ 7907 w 9160"/>
              <a:gd name="connsiteY96" fmla="*/ 6667 h 10000"/>
              <a:gd name="connsiteX97" fmla="*/ 7694 w 9160"/>
              <a:gd name="connsiteY97" fmla="*/ 7225 h 10000"/>
              <a:gd name="connsiteX98" fmla="*/ 7485 w 9160"/>
              <a:gd name="connsiteY98" fmla="*/ 7784 h 10000"/>
              <a:gd name="connsiteX99" fmla="*/ 7066 w 9160"/>
              <a:gd name="connsiteY99" fmla="*/ 8202 h 10000"/>
              <a:gd name="connsiteX100" fmla="*/ 6855 w 9160"/>
              <a:gd name="connsiteY100" fmla="*/ 8604 h 10000"/>
              <a:gd name="connsiteX101" fmla="*/ 6462 w 9160"/>
              <a:gd name="connsiteY101" fmla="*/ 9023 h 10000"/>
              <a:gd name="connsiteX102" fmla="*/ 6462 w 9160"/>
              <a:gd name="connsiteY102" fmla="*/ 9023 h 10000"/>
              <a:gd name="connsiteX0" fmla="*/ 7055 w 10000"/>
              <a:gd name="connsiteY0" fmla="*/ 9023 h 10000"/>
              <a:gd name="connsiteX1" fmla="*/ 6829 w 10000"/>
              <a:gd name="connsiteY1" fmla="*/ 9302 h 10000"/>
              <a:gd name="connsiteX2" fmla="*/ 6599 w 10000"/>
              <a:gd name="connsiteY2" fmla="*/ 9581 h 10000"/>
              <a:gd name="connsiteX3" fmla="*/ 6371 w 10000"/>
              <a:gd name="connsiteY3" fmla="*/ 9721 h 10000"/>
              <a:gd name="connsiteX4" fmla="*/ 6143 w 10000"/>
              <a:gd name="connsiteY4" fmla="*/ 9860 h 10000"/>
              <a:gd name="connsiteX5" fmla="*/ 5684 w 10000"/>
              <a:gd name="connsiteY5" fmla="*/ 10000 h 10000"/>
              <a:gd name="connsiteX6" fmla="*/ 5228 w 10000"/>
              <a:gd name="connsiteY6" fmla="*/ 10000 h 10000"/>
              <a:gd name="connsiteX7" fmla="*/ 5002 w 10000"/>
              <a:gd name="connsiteY7" fmla="*/ 9860 h 10000"/>
              <a:gd name="connsiteX8" fmla="*/ 5002 w 10000"/>
              <a:gd name="connsiteY8" fmla="*/ 9860 h 10000"/>
              <a:gd name="connsiteX9" fmla="*/ 5002 w 10000"/>
              <a:gd name="connsiteY9" fmla="*/ 9581 h 10000"/>
              <a:gd name="connsiteX10" fmla="*/ 5002 w 10000"/>
              <a:gd name="connsiteY10" fmla="*/ 9442 h 10000"/>
              <a:gd name="connsiteX11" fmla="*/ 5002 w 10000"/>
              <a:gd name="connsiteY11" fmla="*/ 9162 h 10000"/>
              <a:gd name="connsiteX12" fmla="*/ 4771 w 10000"/>
              <a:gd name="connsiteY12" fmla="*/ 8883 h 10000"/>
              <a:gd name="connsiteX13" fmla="*/ 4540 w 10000"/>
              <a:gd name="connsiteY13" fmla="*/ 8604 h 10000"/>
              <a:gd name="connsiteX14" fmla="*/ 3854 w 10000"/>
              <a:gd name="connsiteY14" fmla="*/ 8342 h 10000"/>
              <a:gd name="connsiteX15" fmla="*/ 3400 w 10000"/>
              <a:gd name="connsiteY15" fmla="*/ 7923 h 10000"/>
              <a:gd name="connsiteX16" fmla="*/ 3174 w 10000"/>
              <a:gd name="connsiteY16" fmla="*/ 7784 h 10000"/>
              <a:gd name="connsiteX17" fmla="*/ 2941 w 10000"/>
              <a:gd name="connsiteY17" fmla="*/ 7644 h 10000"/>
              <a:gd name="connsiteX18" fmla="*/ 2941 w 10000"/>
              <a:gd name="connsiteY18" fmla="*/ 7504 h 10000"/>
              <a:gd name="connsiteX19" fmla="*/ 2941 w 10000"/>
              <a:gd name="connsiteY19" fmla="*/ 7504 h 10000"/>
              <a:gd name="connsiteX20" fmla="*/ 3400 w 10000"/>
              <a:gd name="connsiteY20" fmla="*/ 7504 h 10000"/>
              <a:gd name="connsiteX21" fmla="*/ 3628 w 10000"/>
              <a:gd name="connsiteY21" fmla="*/ 7644 h 10000"/>
              <a:gd name="connsiteX22" fmla="*/ 4316 w 10000"/>
              <a:gd name="connsiteY22" fmla="*/ 7644 h 10000"/>
              <a:gd name="connsiteX23" fmla="*/ 4771 w 10000"/>
              <a:gd name="connsiteY23" fmla="*/ 7784 h 10000"/>
              <a:gd name="connsiteX24" fmla="*/ 5228 w 10000"/>
              <a:gd name="connsiteY24" fmla="*/ 7784 h 10000"/>
              <a:gd name="connsiteX25" fmla="*/ 5684 w 10000"/>
              <a:gd name="connsiteY25" fmla="*/ 7784 h 10000"/>
              <a:gd name="connsiteX26" fmla="*/ 5915 w 10000"/>
              <a:gd name="connsiteY26" fmla="*/ 7644 h 10000"/>
              <a:gd name="connsiteX27" fmla="*/ 6143 w 10000"/>
              <a:gd name="connsiteY27" fmla="*/ 7644 h 10000"/>
              <a:gd name="connsiteX28" fmla="*/ 6143 w 10000"/>
              <a:gd name="connsiteY28" fmla="*/ 7504 h 10000"/>
              <a:gd name="connsiteX29" fmla="*/ 6371 w 10000"/>
              <a:gd name="connsiteY29" fmla="*/ 7365 h 10000"/>
              <a:gd name="connsiteX30" fmla="*/ 6371 w 10000"/>
              <a:gd name="connsiteY30" fmla="*/ 7086 h 10000"/>
              <a:gd name="connsiteX31" fmla="*/ 6371 w 10000"/>
              <a:gd name="connsiteY31" fmla="*/ 6946 h 10000"/>
              <a:gd name="connsiteX32" fmla="*/ 6599 w 10000"/>
              <a:gd name="connsiteY32" fmla="*/ 6527 h 10000"/>
              <a:gd name="connsiteX33" fmla="*/ 6599 w 10000"/>
              <a:gd name="connsiteY33" fmla="*/ 6248 h 10000"/>
              <a:gd name="connsiteX34" fmla="*/ 6829 w 10000"/>
              <a:gd name="connsiteY34" fmla="*/ 5969 h 10000"/>
              <a:gd name="connsiteX35" fmla="*/ 7055 w 10000"/>
              <a:gd name="connsiteY35" fmla="*/ 5131 h 10000"/>
              <a:gd name="connsiteX36" fmla="*/ 7055 w 10000"/>
              <a:gd name="connsiteY36" fmla="*/ 4450 h 10000"/>
              <a:gd name="connsiteX37" fmla="*/ 7287 w 10000"/>
              <a:gd name="connsiteY37" fmla="*/ 3613 h 10000"/>
              <a:gd name="connsiteX38" fmla="*/ 7287 w 10000"/>
              <a:gd name="connsiteY38" fmla="*/ 2914 h 10000"/>
              <a:gd name="connsiteX39" fmla="*/ 7287 w 10000"/>
              <a:gd name="connsiteY39" fmla="*/ 2635 h 10000"/>
              <a:gd name="connsiteX40" fmla="*/ 7287 w 10000"/>
              <a:gd name="connsiteY40" fmla="*/ 2216 h 10000"/>
              <a:gd name="connsiteX41" fmla="*/ 7287 w 10000"/>
              <a:gd name="connsiteY41" fmla="*/ 1937 h 10000"/>
              <a:gd name="connsiteX42" fmla="*/ 7055 w 10000"/>
              <a:gd name="connsiteY42" fmla="*/ 1798 h 10000"/>
              <a:gd name="connsiteX43" fmla="*/ 7055 w 10000"/>
              <a:gd name="connsiteY43" fmla="*/ 1536 h 10000"/>
              <a:gd name="connsiteX44" fmla="*/ 7055 w 10000"/>
              <a:gd name="connsiteY44" fmla="*/ 1396 h 10000"/>
              <a:gd name="connsiteX45" fmla="*/ 7055 w 10000"/>
              <a:gd name="connsiteY45" fmla="*/ 1257 h 10000"/>
              <a:gd name="connsiteX46" fmla="*/ 7055 w 10000"/>
              <a:gd name="connsiteY46" fmla="*/ 1257 h 10000"/>
              <a:gd name="connsiteX47" fmla="*/ 6829 w 10000"/>
              <a:gd name="connsiteY47" fmla="*/ 1117 h 10000"/>
              <a:gd name="connsiteX48" fmla="*/ 6371 w 10000"/>
              <a:gd name="connsiteY48" fmla="*/ 1117 h 10000"/>
              <a:gd name="connsiteX49" fmla="*/ 5915 w 10000"/>
              <a:gd name="connsiteY49" fmla="*/ 977 h 10000"/>
              <a:gd name="connsiteX50" fmla="*/ 5002 w 10000"/>
              <a:gd name="connsiteY50" fmla="*/ 1117 h 10000"/>
              <a:gd name="connsiteX51" fmla="*/ 4316 w 10000"/>
              <a:gd name="connsiteY51" fmla="*/ 1117 h 10000"/>
              <a:gd name="connsiteX52" fmla="*/ 3174 w 10000"/>
              <a:gd name="connsiteY52" fmla="*/ 1117 h 10000"/>
              <a:gd name="connsiteX53" fmla="*/ 2257 w 10000"/>
              <a:gd name="connsiteY53" fmla="*/ 1257 h 10000"/>
              <a:gd name="connsiteX54" fmla="*/ 914 w 10000"/>
              <a:gd name="connsiteY54" fmla="*/ 1396 h 10000"/>
              <a:gd name="connsiteX55" fmla="*/ 0 w 10000"/>
              <a:gd name="connsiteY55" fmla="*/ 838 h 10000"/>
              <a:gd name="connsiteX56" fmla="*/ 1140 w 10000"/>
              <a:gd name="connsiteY56" fmla="*/ 698 h 10000"/>
              <a:gd name="connsiteX57" fmla="*/ 1830 w 10000"/>
              <a:gd name="connsiteY57" fmla="*/ 558 h 10000"/>
              <a:gd name="connsiteX58" fmla="*/ 2714 w 10000"/>
              <a:gd name="connsiteY58" fmla="*/ 558 h 10000"/>
              <a:gd name="connsiteX59" fmla="*/ 3400 w 10000"/>
              <a:gd name="connsiteY59" fmla="*/ 558 h 10000"/>
              <a:gd name="connsiteX60" fmla="*/ 4086 w 10000"/>
              <a:gd name="connsiteY60" fmla="*/ 419 h 10000"/>
              <a:gd name="connsiteX61" fmla="*/ 4540 w 10000"/>
              <a:gd name="connsiteY61" fmla="*/ 419 h 10000"/>
              <a:gd name="connsiteX62" fmla="*/ 5002 w 10000"/>
              <a:gd name="connsiteY62" fmla="*/ 419 h 10000"/>
              <a:gd name="connsiteX63" fmla="*/ 5455 w 10000"/>
              <a:gd name="connsiteY63" fmla="*/ 279 h 10000"/>
              <a:gd name="connsiteX64" fmla="*/ 5915 w 10000"/>
              <a:gd name="connsiteY64" fmla="*/ 279 h 10000"/>
              <a:gd name="connsiteX65" fmla="*/ 6143 w 10000"/>
              <a:gd name="connsiteY65" fmla="*/ 279 h 10000"/>
              <a:gd name="connsiteX66" fmla="*/ 6371 w 10000"/>
              <a:gd name="connsiteY66" fmla="*/ 140 h 10000"/>
              <a:gd name="connsiteX67" fmla="*/ 6371 w 10000"/>
              <a:gd name="connsiteY67" fmla="*/ 140 h 10000"/>
              <a:gd name="connsiteX68" fmla="*/ 6599 w 10000"/>
              <a:gd name="connsiteY68" fmla="*/ 140 h 10000"/>
              <a:gd name="connsiteX69" fmla="*/ 6599 w 10000"/>
              <a:gd name="connsiteY69" fmla="*/ 140 h 10000"/>
              <a:gd name="connsiteX70" fmla="*/ 7055 w 10000"/>
              <a:gd name="connsiteY70" fmla="*/ 0 h 10000"/>
              <a:gd name="connsiteX71" fmla="*/ 7484 w 10000"/>
              <a:gd name="connsiteY71" fmla="*/ 140 h 10000"/>
              <a:gd name="connsiteX72" fmla="*/ 7714 w 10000"/>
              <a:gd name="connsiteY72" fmla="*/ 140 h 10000"/>
              <a:gd name="connsiteX73" fmla="*/ 8171 w 10000"/>
              <a:gd name="connsiteY73" fmla="*/ 279 h 10000"/>
              <a:gd name="connsiteX74" fmla="*/ 8632 w 10000"/>
              <a:gd name="connsiteY74" fmla="*/ 558 h 10000"/>
              <a:gd name="connsiteX75" fmla="*/ 9087 w 10000"/>
              <a:gd name="connsiteY75" fmla="*/ 698 h 10000"/>
              <a:gd name="connsiteX76" fmla="*/ 9545 w 10000"/>
              <a:gd name="connsiteY76" fmla="*/ 977 h 10000"/>
              <a:gd name="connsiteX77" fmla="*/ 9771 w 10000"/>
              <a:gd name="connsiteY77" fmla="*/ 1117 h 10000"/>
              <a:gd name="connsiteX78" fmla="*/ 10000 w 10000"/>
              <a:gd name="connsiteY78" fmla="*/ 1117 h 10000"/>
              <a:gd name="connsiteX79" fmla="*/ 9771 w 10000"/>
              <a:gd name="connsiteY79" fmla="*/ 1257 h 10000"/>
              <a:gd name="connsiteX80" fmla="*/ 9545 w 10000"/>
              <a:gd name="connsiteY80" fmla="*/ 1396 h 10000"/>
              <a:gd name="connsiteX81" fmla="*/ 9545 w 10000"/>
              <a:gd name="connsiteY81" fmla="*/ 1536 h 10000"/>
              <a:gd name="connsiteX82" fmla="*/ 9545 w 10000"/>
              <a:gd name="connsiteY82" fmla="*/ 1675 h 10000"/>
              <a:gd name="connsiteX83" fmla="*/ 9313 w 10000"/>
              <a:gd name="connsiteY83" fmla="*/ 1798 h 10000"/>
              <a:gd name="connsiteX84" fmla="*/ 9313 w 10000"/>
              <a:gd name="connsiteY84" fmla="*/ 1937 h 10000"/>
              <a:gd name="connsiteX85" fmla="*/ 9313 w 10000"/>
              <a:gd name="connsiteY85" fmla="*/ 2077 h 10000"/>
              <a:gd name="connsiteX86" fmla="*/ 9313 w 10000"/>
              <a:gd name="connsiteY86" fmla="*/ 2356 h 10000"/>
              <a:gd name="connsiteX87" fmla="*/ 9313 w 10000"/>
              <a:gd name="connsiteY87" fmla="*/ 2635 h 10000"/>
              <a:gd name="connsiteX88" fmla="*/ 9313 w 10000"/>
              <a:gd name="connsiteY88" fmla="*/ 2914 h 10000"/>
              <a:gd name="connsiteX89" fmla="*/ 9087 w 10000"/>
              <a:gd name="connsiteY89" fmla="*/ 3613 h 10000"/>
              <a:gd name="connsiteX90" fmla="*/ 9087 w 10000"/>
              <a:gd name="connsiteY90" fmla="*/ 4171 h 10000"/>
              <a:gd name="connsiteX91" fmla="*/ 9087 w 10000"/>
              <a:gd name="connsiteY91" fmla="*/ 4729 h 10000"/>
              <a:gd name="connsiteX92" fmla="*/ 9087 w 10000"/>
              <a:gd name="connsiteY92" fmla="*/ 5271 h 10000"/>
              <a:gd name="connsiteX93" fmla="*/ 8859 w 10000"/>
              <a:gd name="connsiteY93" fmla="*/ 5689 h 10000"/>
              <a:gd name="connsiteX94" fmla="*/ 8859 w 10000"/>
              <a:gd name="connsiteY94" fmla="*/ 6108 h 10000"/>
              <a:gd name="connsiteX95" fmla="*/ 8632 w 10000"/>
              <a:gd name="connsiteY95" fmla="*/ 6667 h 10000"/>
              <a:gd name="connsiteX96" fmla="*/ 8400 w 10000"/>
              <a:gd name="connsiteY96" fmla="*/ 7225 h 10000"/>
              <a:gd name="connsiteX97" fmla="*/ 8171 w 10000"/>
              <a:gd name="connsiteY97" fmla="*/ 7784 h 10000"/>
              <a:gd name="connsiteX98" fmla="*/ 7714 w 10000"/>
              <a:gd name="connsiteY98" fmla="*/ 8202 h 10000"/>
              <a:gd name="connsiteX99" fmla="*/ 7484 w 10000"/>
              <a:gd name="connsiteY99" fmla="*/ 8604 h 10000"/>
              <a:gd name="connsiteX100" fmla="*/ 7055 w 10000"/>
              <a:gd name="connsiteY100" fmla="*/ 9023 h 10000"/>
              <a:gd name="connsiteX101" fmla="*/ 7055 w 10000"/>
              <a:gd name="connsiteY101" fmla="*/ 9023 h 10000"/>
              <a:gd name="connsiteX0" fmla="*/ 6141 w 9086"/>
              <a:gd name="connsiteY0" fmla="*/ 9023 h 10000"/>
              <a:gd name="connsiteX1" fmla="*/ 5915 w 9086"/>
              <a:gd name="connsiteY1" fmla="*/ 9302 h 10000"/>
              <a:gd name="connsiteX2" fmla="*/ 5685 w 9086"/>
              <a:gd name="connsiteY2" fmla="*/ 9581 h 10000"/>
              <a:gd name="connsiteX3" fmla="*/ 5457 w 9086"/>
              <a:gd name="connsiteY3" fmla="*/ 9721 h 10000"/>
              <a:gd name="connsiteX4" fmla="*/ 5229 w 9086"/>
              <a:gd name="connsiteY4" fmla="*/ 9860 h 10000"/>
              <a:gd name="connsiteX5" fmla="*/ 4770 w 9086"/>
              <a:gd name="connsiteY5" fmla="*/ 10000 h 10000"/>
              <a:gd name="connsiteX6" fmla="*/ 4314 w 9086"/>
              <a:gd name="connsiteY6" fmla="*/ 10000 h 10000"/>
              <a:gd name="connsiteX7" fmla="*/ 4088 w 9086"/>
              <a:gd name="connsiteY7" fmla="*/ 9860 h 10000"/>
              <a:gd name="connsiteX8" fmla="*/ 4088 w 9086"/>
              <a:gd name="connsiteY8" fmla="*/ 9860 h 10000"/>
              <a:gd name="connsiteX9" fmla="*/ 4088 w 9086"/>
              <a:gd name="connsiteY9" fmla="*/ 9581 h 10000"/>
              <a:gd name="connsiteX10" fmla="*/ 4088 w 9086"/>
              <a:gd name="connsiteY10" fmla="*/ 9442 h 10000"/>
              <a:gd name="connsiteX11" fmla="*/ 4088 w 9086"/>
              <a:gd name="connsiteY11" fmla="*/ 9162 h 10000"/>
              <a:gd name="connsiteX12" fmla="*/ 3857 w 9086"/>
              <a:gd name="connsiteY12" fmla="*/ 8883 h 10000"/>
              <a:gd name="connsiteX13" fmla="*/ 3626 w 9086"/>
              <a:gd name="connsiteY13" fmla="*/ 8604 h 10000"/>
              <a:gd name="connsiteX14" fmla="*/ 2940 w 9086"/>
              <a:gd name="connsiteY14" fmla="*/ 8342 h 10000"/>
              <a:gd name="connsiteX15" fmla="*/ 2486 w 9086"/>
              <a:gd name="connsiteY15" fmla="*/ 7923 h 10000"/>
              <a:gd name="connsiteX16" fmla="*/ 2260 w 9086"/>
              <a:gd name="connsiteY16" fmla="*/ 7784 h 10000"/>
              <a:gd name="connsiteX17" fmla="*/ 2027 w 9086"/>
              <a:gd name="connsiteY17" fmla="*/ 7644 h 10000"/>
              <a:gd name="connsiteX18" fmla="*/ 2027 w 9086"/>
              <a:gd name="connsiteY18" fmla="*/ 7504 h 10000"/>
              <a:gd name="connsiteX19" fmla="*/ 2027 w 9086"/>
              <a:gd name="connsiteY19" fmla="*/ 7504 h 10000"/>
              <a:gd name="connsiteX20" fmla="*/ 2486 w 9086"/>
              <a:gd name="connsiteY20" fmla="*/ 7504 h 10000"/>
              <a:gd name="connsiteX21" fmla="*/ 2714 w 9086"/>
              <a:gd name="connsiteY21" fmla="*/ 7644 h 10000"/>
              <a:gd name="connsiteX22" fmla="*/ 3402 w 9086"/>
              <a:gd name="connsiteY22" fmla="*/ 7644 h 10000"/>
              <a:gd name="connsiteX23" fmla="*/ 3857 w 9086"/>
              <a:gd name="connsiteY23" fmla="*/ 7784 h 10000"/>
              <a:gd name="connsiteX24" fmla="*/ 4314 w 9086"/>
              <a:gd name="connsiteY24" fmla="*/ 7784 h 10000"/>
              <a:gd name="connsiteX25" fmla="*/ 4770 w 9086"/>
              <a:gd name="connsiteY25" fmla="*/ 7784 h 10000"/>
              <a:gd name="connsiteX26" fmla="*/ 5001 w 9086"/>
              <a:gd name="connsiteY26" fmla="*/ 7644 h 10000"/>
              <a:gd name="connsiteX27" fmla="*/ 5229 w 9086"/>
              <a:gd name="connsiteY27" fmla="*/ 7644 h 10000"/>
              <a:gd name="connsiteX28" fmla="*/ 5229 w 9086"/>
              <a:gd name="connsiteY28" fmla="*/ 7504 h 10000"/>
              <a:gd name="connsiteX29" fmla="*/ 5457 w 9086"/>
              <a:gd name="connsiteY29" fmla="*/ 7365 h 10000"/>
              <a:gd name="connsiteX30" fmla="*/ 5457 w 9086"/>
              <a:gd name="connsiteY30" fmla="*/ 7086 h 10000"/>
              <a:gd name="connsiteX31" fmla="*/ 5457 w 9086"/>
              <a:gd name="connsiteY31" fmla="*/ 6946 h 10000"/>
              <a:gd name="connsiteX32" fmla="*/ 5685 w 9086"/>
              <a:gd name="connsiteY32" fmla="*/ 6527 h 10000"/>
              <a:gd name="connsiteX33" fmla="*/ 5685 w 9086"/>
              <a:gd name="connsiteY33" fmla="*/ 6248 h 10000"/>
              <a:gd name="connsiteX34" fmla="*/ 5915 w 9086"/>
              <a:gd name="connsiteY34" fmla="*/ 5969 h 10000"/>
              <a:gd name="connsiteX35" fmla="*/ 6141 w 9086"/>
              <a:gd name="connsiteY35" fmla="*/ 5131 h 10000"/>
              <a:gd name="connsiteX36" fmla="*/ 6141 w 9086"/>
              <a:gd name="connsiteY36" fmla="*/ 4450 h 10000"/>
              <a:gd name="connsiteX37" fmla="*/ 6373 w 9086"/>
              <a:gd name="connsiteY37" fmla="*/ 3613 h 10000"/>
              <a:gd name="connsiteX38" fmla="*/ 6373 w 9086"/>
              <a:gd name="connsiteY38" fmla="*/ 2914 h 10000"/>
              <a:gd name="connsiteX39" fmla="*/ 6373 w 9086"/>
              <a:gd name="connsiteY39" fmla="*/ 2635 h 10000"/>
              <a:gd name="connsiteX40" fmla="*/ 6373 w 9086"/>
              <a:gd name="connsiteY40" fmla="*/ 2216 h 10000"/>
              <a:gd name="connsiteX41" fmla="*/ 6373 w 9086"/>
              <a:gd name="connsiteY41" fmla="*/ 1937 h 10000"/>
              <a:gd name="connsiteX42" fmla="*/ 6141 w 9086"/>
              <a:gd name="connsiteY42" fmla="*/ 1798 h 10000"/>
              <a:gd name="connsiteX43" fmla="*/ 6141 w 9086"/>
              <a:gd name="connsiteY43" fmla="*/ 1536 h 10000"/>
              <a:gd name="connsiteX44" fmla="*/ 6141 w 9086"/>
              <a:gd name="connsiteY44" fmla="*/ 1396 h 10000"/>
              <a:gd name="connsiteX45" fmla="*/ 6141 w 9086"/>
              <a:gd name="connsiteY45" fmla="*/ 1257 h 10000"/>
              <a:gd name="connsiteX46" fmla="*/ 6141 w 9086"/>
              <a:gd name="connsiteY46" fmla="*/ 1257 h 10000"/>
              <a:gd name="connsiteX47" fmla="*/ 5915 w 9086"/>
              <a:gd name="connsiteY47" fmla="*/ 1117 h 10000"/>
              <a:gd name="connsiteX48" fmla="*/ 5457 w 9086"/>
              <a:gd name="connsiteY48" fmla="*/ 1117 h 10000"/>
              <a:gd name="connsiteX49" fmla="*/ 5001 w 9086"/>
              <a:gd name="connsiteY49" fmla="*/ 977 h 10000"/>
              <a:gd name="connsiteX50" fmla="*/ 4088 w 9086"/>
              <a:gd name="connsiteY50" fmla="*/ 1117 h 10000"/>
              <a:gd name="connsiteX51" fmla="*/ 3402 w 9086"/>
              <a:gd name="connsiteY51" fmla="*/ 1117 h 10000"/>
              <a:gd name="connsiteX52" fmla="*/ 2260 w 9086"/>
              <a:gd name="connsiteY52" fmla="*/ 1117 h 10000"/>
              <a:gd name="connsiteX53" fmla="*/ 1343 w 9086"/>
              <a:gd name="connsiteY53" fmla="*/ 1257 h 10000"/>
              <a:gd name="connsiteX54" fmla="*/ 0 w 9086"/>
              <a:gd name="connsiteY54" fmla="*/ 1396 h 10000"/>
              <a:gd name="connsiteX55" fmla="*/ 226 w 9086"/>
              <a:gd name="connsiteY55" fmla="*/ 698 h 10000"/>
              <a:gd name="connsiteX56" fmla="*/ 916 w 9086"/>
              <a:gd name="connsiteY56" fmla="*/ 558 h 10000"/>
              <a:gd name="connsiteX57" fmla="*/ 1800 w 9086"/>
              <a:gd name="connsiteY57" fmla="*/ 558 h 10000"/>
              <a:gd name="connsiteX58" fmla="*/ 2486 w 9086"/>
              <a:gd name="connsiteY58" fmla="*/ 558 h 10000"/>
              <a:gd name="connsiteX59" fmla="*/ 3172 w 9086"/>
              <a:gd name="connsiteY59" fmla="*/ 419 h 10000"/>
              <a:gd name="connsiteX60" fmla="*/ 3626 w 9086"/>
              <a:gd name="connsiteY60" fmla="*/ 419 h 10000"/>
              <a:gd name="connsiteX61" fmla="*/ 4088 w 9086"/>
              <a:gd name="connsiteY61" fmla="*/ 419 h 10000"/>
              <a:gd name="connsiteX62" fmla="*/ 4541 w 9086"/>
              <a:gd name="connsiteY62" fmla="*/ 279 h 10000"/>
              <a:gd name="connsiteX63" fmla="*/ 5001 w 9086"/>
              <a:gd name="connsiteY63" fmla="*/ 279 h 10000"/>
              <a:gd name="connsiteX64" fmla="*/ 5229 w 9086"/>
              <a:gd name="connsiteY64" fmla="*/ 279 h 10000"/>
              <a:gd name="connsiteX65" fmla="*/ 5457 w 9086"/>
              <a:gd name="connsiteY65" fmla="*/ 140 h 10000"/>
              <a:gd name="connsiteX66" fmla="*/ 5457 w 9086"/>
              <a:gd name="connsiteY66" fmla="*/ 140 h 10000"/>
              <a:gd name="connsiteX67" fmla="*/ 5685 w 9086"/>
              <a:gd name="connsiteY67" fmla="*/ 140 h 10000"/>
              <a:gd name="connsiteX68" fmla="*/ 5685 w 9086"/>
              <a:gd name="connsiteY68" fmla="*/ 140 h 10000"/>
              <a:gd name="connsiteX69" fmla="*/ 6141 w 9086"/>
              <a:gd name="connsiteY69" fmla="*/ 0 h 10000"/>
              <a:gd name="connsiteX70" fmla="*/ 6570 w 9086"/>
              <a:gd name="connsiteY70" fmla="*/ 140 h 10000"/>
              <a:gd name="connsiteX71" fmla="*/ 6800 w 9086"/>
              <a:gd name="connsiteY71" fmla="*/ 140 h 10000"/>
              <a:gd name="connsiteX72" fmla="*/ 7257 w 9086"/>
              <a:gd name="connsiteY72" fmla="*/ 279 h 10000"/>
              <a:gd name="connsiteX73" fmla="*/ 7718 w 9086"/>
              <a:gd name="connsiteY73" fmla="*/ 558 h 10000"/>
              <a:gd name="connsiteX74" fmla="*/ 8173 w 9086"/>
              <a:gd name="connsiteY74" fmla="*/ 698 h 10000"/>
              <a:gd name="connsiteX75" fmla="*/ 8631 w 9086"/>
              <a:gd name="connsiteY75" fmla="*/ 977 h 10000"/>
              <a:gd name="connsiteX76" fmla="*/ 8857 w 9086"/>
              <a:gd name="connsiteY76" fmla="*/ 1117 h 10000"/>
              <a:gd name="connsiteX77" fmla="*/ 9086 w 9086"/>
              <a:gd name="connsiteY77" fmla="*/ 1117 h 10000"/>
              <a:gd name="connsiteX78" fmla="*/ 8857 w 9086"/>
              <a:gd name="connsiteY78" fmla="*/ 1257 h 10000"/>
              <a:gd name="connsiteX79" fmla="*/ 8631 w 9086"/>
              <a:gd name="connsiteY79" fmla="*/ 1396 h 10000"/>
              <a:gd name="connsiteX80" fmla="*/ 8631 w 9086"/>
              <a:gd name="connsiteY80" fmla="*/ 1536 h 10000"/>
              <a:gd name="connsiteX81" fmla="*/ 8631 w 9086"/>
              <a:gd name="connsiteY81" fmla="*/ 1675 h 10000"/>
              <a:gd name="connsiteX82" fmla="*/ 8399 w 9086"/>
              <a:gd name="connsiteY82" fmla="*/ 1798 h 10000"/>
              <a:gd name="connsiteX83" fmla="*/ 8399 w 9086"/>
              <a:gd name="connsiteY83" fmla="*/ 1937 h 10000"/>
              <a:gd name="connsiteX84" fmla="*/ 8399 w 9086"/>
              <a:gd name="connsiteY84" fmla="*/ 2077 h 10000"/>
              <a:gd name="connsiteX85" fmla="*/ 8399 w 9086"/>
              <a:gd name="connsiteY85" fmla="*/ 2356 h 10000"/>
              <a:gd name="connsiteX86" fmla="*/ 8399 w 9086"/>
              <a:gd name="connsiteY86" fmla="*/ 2635 h 10000"/>
              <a:gd name="connsiteX87" fmla="*/ 8399 w 9086"/>
              <a:gd name="connsiteY87" fmla="*/ 2914 h 10000"/>
              <a:gd name="connsiteX88" fmla="*/ 8173 w 9086"/>
              <a:gd name="connsiteY88" fmla="*/ 3613 h 10000"/>
              <a:gd name="connsiteX89" fmla="*/ 8173 w 9086"/>
              <a:gd name="connsiteY89" fmla="*/ 4171 h 10000"/>
              <a:gd name="connsiteX90" fmla="*/ 8173 w 9086"/>
              <a:gd name="connsiteY90" fmla="*/ 4729 h 10000"/>
              <a:gd name="connsiteX91" fmla="*/ 8173 w 9086"/>
              <a:gd name="connsiteY91" fmla="*/ 5271 h 10000"/>
              <a:gd name="connsiteX92" fmla="*/ 7945 w 9086"/>
              <a:gd name="connsiteY92" fmla="*/ 5689 h 10000"/>
              <a:gd name="connsiteX93" fmla="*/ 7945 w 9086"/>
              <a:gd name="connsiteY93" fmla="*/ 6108 h 10000"/>
              <a:gd name="connsiteX94" fmla="*/ 7718 w 9086"/>
              <a:gd name="connsiteY94" fmla="*/ 6667 h 10000"/>
              <a:gd name="connsiteX95" fmla="*/ 7486 w 9086"/>
              <a:gd name="connsiteY95" fmla="*/ 7225 h 10000"/>
              <a:gd name="connsiteX96" fmla="*/ 7257 w 9086"/>
              <a:gd name="connsiteY96" fmla="*/ 7784 h 10000"/>
              <a:gd name="connsiteX97" fmla="*/ 6800 w 9086"/>
              <a:gd name="connsiteY97" fmla="*/ 8202 h 10000"/>
              <a:gd name="connsiteX98" fmla="*/ 6570 w 9086"/>
              <a:gd name="connsiteY98" fmla="*/ 8604 h 10000"/>
              <a:gd name="connsiteX99" fmla="*/ 6141 w 9086"/>
              <a:gd name="connsiteY99" fmla="*/ 9023 h 10000"/>
              <a:gd name="connsiteX100" fmla="*/ 6141 w 9086"/>
              <a:gd name="connsiteY100" fmla="*/ 9023 h 10000"/>
              <a:gd name="connsiteX0" fmla="*/ 6510 w 9751"/>
              <a:gd name="connsiteY0" fmla="*/ 9023 h 10000"/>
              <a:gd name="connsiteX1" fmla="*/ 6261 w 9751"/>
              <a:gd name="connsiteY1" fmla="*/ 9302 h 10000"/>
              <a:gd name="connsiteX2" fmla="*/ 6008 w 9751"/>
              <a:gd name="connsiteY2" fmla="*/ 9581 h 10000"/>
              <a:gd name="connsiteX3" fmla="*/ 5757 w 9751"/>
              <a:gd name="connsiteY3" fmla="*/ 9721 h 10000"/>
              <a:gd name="connsiteX4" fmla="*/ 5506 w 9751"/>
              <a:gd name="connsiteY4" fmla="*/ 9860 h 10000"/>
              <a:gd name="connsiteX5" fmla="*/ 5001 w 9751"/>
              <a:gd name="connsiteY5" fmla="*/ 10000 h 10000"/>
              <a:gd name="connsiteX6" fmla="*/ 4499 w 9751"/>
              <a:gd name="connsiteY6" fmla="*/ 10000 h 10000"/>
              <a:gd name="connsiteX7" fmla="*/ 4250 w 9751"/>
              <a:gd name="connsiteY7" fmla="*/ 9860 h 10000"/>
              <a:gd name="connsiteX8" fmla="*/ 4250 w 9751"/>
              <a:gd name="connsiteY8" fmla="*/ 9860 h 10000"/>
              <a:gd name="connsiteX9" fmla="*/ 4250 w 9751"/>
              <a:gd name="connsiteY9" fmla="*/ 9581 h 10000"/>
              <a:gd name="connsiteX10" fmla="*/ 4250 w 9751"/>
              <a:gd name="connsiteY10" fmla="*/ 9442 h 10000"/>
              <a:gd name="connsiteX11" fmla="*/ 4250 w 9751"/>
              <a:gd name="connsiteY11" fmla="*/ 9162 h 10000"/>
              <a:gd name="connsiteX12" fmla="*/ 3996 w 9751"/>
              <a:gd name="connsiteY12" fmla="*/ 8883 h 10000"/>
              <a:gd name="connsiteX13" fmla="*/ 3742 w 9751"/>
              <a:gd name="connsiteY13" fmla="*/ 8604 h 10000"/>
              <a:gd name="connsiteX14" fmla="*/ 2987 w 9751"/>
              <a:gd name="connsiteY14" fmla="*/ 8342 h 10000"/>
              <a:gd name="connsiteX15" fmla="*/ 2487 w 9751"/>
              <a:gd name="connsiteY15" fmla="*/ 7923 h 10000"/>
              <a:gd name="connsiteX16" fmla="*/ 2238 w 9751"/>
              <a:gd name="connsiteY16" fmla="*/ 7784 h 10000"/>
              <a:gd name="connsiteX17" fmla="*/ 1982 w 9751"/>
              <a:gd name="connsiteY17" fmla="*/ 7644 h 10000"/>
              <a:gd name="connsiteX18" fmla="*/ 1982 w 9751"/>
              <a:gd name="connsiteY18" fmla="*/ 7504 h 10000"/>
              <a:gd name="connsiteX19" fmla="*/ 1982 w 9751"/>
              <a:gd name="connsiteY19" fmla="*/ 7504 h 10000"/>
              <a:gd name="connsiteX20" fmla="*/ 2487 w 9751"/>
              <a:gd name="connsiteY20" fmla="*/ 7504 h 10000"/>
              <a:gd name="connsiteX21" fmla="*/ 2738 w 9751"/>
              <a:gd name="connsiteY21" fmla="*/ 7644 h 10000"/>
              <a:gd name="connsiteX22" fmla="*/ 3495 w 9751"/>
              <a:gd name="connsiteY22" fmla="*/ 7644 h 10000"/>
              <a:gd name="connsiteX23" fmla="*/ 3996 w 9751"/>
              <a:gd name="connsiteY23" fmla="*/ 7784 h 10000"/>
              <a:gd name="connsiteX24" fmla="*/ 4499 w 9751"/>
              <a:gd name="connsiteY24" fmla="*/ 7784 h 10000"/>
              <a:gd name="connsiteX25" fmla="*/ 5001 w 9751"/>
              <a:gd name="connsiteY25" fmla="*/ 7784 h 10000"/>
              <a:gd name="connsiteX26" fmla="*/ 5255 w 9751"/>
              <a:gd name="connsiteY26" fmla="*/ 7644 h 10000"/>
              <a:gd name="connsiteX27" fmla="*/ 5506 w 9751"/>
              <a:gd name="connsiteY27" fmla="*/ 7644 h 10000"/>
              <a:gd name="connsiteX28" fmla="*/ 5506 w 9751"/>
              <a:gd name="connsiteY28" fmla="*/ 7504 h 10000"/>
              <a:gd name="connsiteX29" fmla="*/ 5757 w 9751"/>
              <a:gd name="connsiteY29" fmla="*/ 7365 h 10000"/>
              <a:gd name="connsiteX30" fmla="*/ 5757 w 9751"/>
              <a:gd name="connsiteY30" fmla="*/ 7086 h 10000"/>
              <a:gd name="connsiteX31" fmla="*/ 5757 w 9751"/>
              <a:gd name="connsiteY31" fmla="*/ 6946 h 10000"/>
              <a:gd name="connsiteX32" fmla="*/ 6008 w 9751"/>
              <a:gd name="connsiteY32" fmla="*/ 6527 h 10000"/>
              <a:gd name="connsiteX33" fmla="*/ 6008 w 9751"/>
              <a:gd name="connsiteY33" fmla="*/ 6248 h 10000"/>
              <a:gd name="connsiteX34" fmla="*/ 6261 w 9751"/>
              <a:gd name="connsiteY34" fmla="*/ 5969 h 10000"/>
              <a:gd name="connsiteX35" fmla="*/ 6510 w 9751"/>
              <a:gd name="connsiteY35" fmla="*/ 5131 h 10000"/>
              <a:gd name="connsiteX36" fmla="*/ 6510 w 9751"/>
              <a:gd name="connsiteY36" fmla="*/ 4450 h 10000"/>
              <a:gd name="connsiteX37" fmla="*/ 6765 w 9751"/>
              <a:gd name="connsiteY37" fmla="*/ 3613 h 10000"/>
              <a:gd name="connsiteX38" fmla="*/ 6765 w 9751"/>
              <a:gd name="connsiteY38" fmla="*/ 2914 h 10000"/>
              <a:gd name="connsiteX39" fmla="*/ 6765 w 9751"/>
              <a:gd name="connsiteY39" fmla="*/ 2635 h 10000"/>
              <a:gd name="connsiteX40" fmla="*/ 6765 w 9751"/>
              <a:gd name="connsiteY40" fmla="*/ 2216 h 10000"/>
              <a:gd name="connsiteX41" fmla="*/ 6765 w 9751"/>
              <a:gd name="connsiteY41" fmla="*/ 1937 h 10000"/>
              <a:gd name="connsiteX42" fmla="*/ 6510 w 9751"/>
              <a:gd name="connsiteY42" fmla="*/ 1798 h 10000"/>
              <a:gd name="connsiteX43" fmla="*/ 6510 w 9751"/>
              <a:gd name="connsiteY43" fmla="*/ 1536 h 10000"/>
              <a:gd name="connsiteX44" fmla="*/ 6510 w 9751"/>
              <a:gd name="connsiteY44" fmla="*/ 1396 h 10000"/>
              <a:gd name="connsiteX45" fmla="*/ 6510 w 9751"/>
              <a:gd name="connsiteY45" fmla="*/ 1257 h 10000"/>
              <a:gd name="connsiteX46" fmla="*/ 6510 w 9751"/>
              <a:gd name="connsiteY46" fmla="*/ 1257 h 10000"/>
              <a:gd name="connsiteX47" fmla="*/ 6261 w 9751"/>
              <a:gd name="connsiteY47" fmla="*/ 1117 h 10000"/>
              <a:gd name="connsiteX48" fmla="*/ 5757 w 9751"/>
              <a:gd name="connsiteY48" fmla="*/ 1117 h 10000"/>
              <a:gd name="connsiteX49" fmla="*/ 5255 w 9751"/>
              <a:gd name="connsiteY49" fmla="*/ 977 h 10000"/>
              <a:gd name="connsiteX50" fmla="*/ 4250 w 9751"/>
              <a:gd name="connsiteY50" fmla="*/ 1117 h 10000"/>
              <a:gd name="connsiteX51" fmla="*/ 3495 w 9751"/>
              <a:gd name="connsiteY51" fmla="*/ 1117 h 10000"/>
              <a:gd name="connsiteX52" fmla="*/ 2238 w 9751"/>
              <a:gd name="connsiteY52" fmla="*/ 1117 h 10000"/>
              <a:gd name="connsiteX53" fmla="*/ 1229 w 9751"/>
              <a:gd name="connsiteY53" fmla="*/ 1257 h 10000"/>
              <a:gd name="connsiteX54" fmla="*/ 0 w 9751"/>
              <a:gd name="connsiteY54" fmla="*/ 698 h 10000"/>
              <a:gd name="connsiteX55" fmla="*/ 759 w 9751"/>
              <a:gd name="connsiteY55" fmla="*/ 558 h 10000"/>
              <a:gd name="connsiteX56" fmla="*/ 1732 w 9751"/>
              <a:gd name="connsiteY56" fmla="*/ 558 h 10000"/>
              <a:gd name="connsiteX57" fmla="*/ 2487 w 9751"/>
              <a:gd name="connsiteY57" fmla="*/ 558 h 10000"/>
              <a:gd name="connsiteX58" fmla="*/ 3242 w 9751"/>
              <a:gd name="connsiteY58" fmla="*/ 419 h 10000"/>
              <a:gd name="connsiteX59" fmla="*/ 3742 w 9751"/>
              <a:gd name="connsiteY59" fmla="*/ 419 h 10000"/>
              <a:gd name="connsiteX60" fmla="*/ 4250 w 9751"/>
              <a:gd name="connsiteY60" fmla="*/ 419 h 10000"/>
              <a:gd name="connsiteX61" fmla="*/ 4749 w 9751"/>
              <a:gd name="connsiteY61" fmla="*/ 279 h 10000"/>
              <a:gd name="connsiteX62" fmla="*/ 5255 w 9751"/>
              <a:gd name="connsiteY62" fmla="*/ 279 h 10000"/>
              <a:gd name="connsiteX63" fmla="*/ 5506 w 9751"/>
              <a:gd name="connsiteY63" fmla="*/ 279 h 10000"/>
              <a:gd name="connsiteX64" fmla="*/ 5757 w 9751"/>
              <a:gd name="connsiteY64" fmla="*/ 140 h 10000"/>
              <a:gd name="connsiteX65" fmla="*/ 5757 w 9751"/>
              <a:gd name="connsiteY65" fmla="*/ 140 h 10000"/>
              <a:gd name="connsiteX66" fmla="*/ 6008 w 9751"/>
              <a:gd name="connsiteY66" fmla="*/ 140 h 10000"/>
              <a:gd name="connsiteX67" fmla="*/ 6008 w 9751"/>
              <a:gd name="connsiteY67" fmla="*/ 140 h 10000"/>
              <a:gd name="connsiteX68" fmla="*/ 6510 w 9751"/>
              <a:gd name="connsiteY68" fmla="*/ 0 h 10000"/>
              <a:gd name="connsiteX69" fmla="*/ 6982 w 9751"/>
              <a:gd name="connsiteY69" fmla="*/ 140 h 10000"/>
              <a:gd name="connsiteX70" fmla="*/ 7235 w 9751"/>
              <a:gd name="connsiteY70" fmla="*/ 140 h 10000"/>
              <a:gd name="connsiteX71" fmla="*/ 7738 w 9751"/>
              <a:gd name="connsiteY71" fmla="*/ 279 h 10000"/>
              <a:gd name="connsiteX72" fmla="*/ 8245 w 9751"/>
              <a:gd name="connsiteY72" fmla="*/ 558 h 10000"/>
              <a:gd name="connsiteX73" fmla="*/ 8746 w 9751"/>
              <a:gd name="connsiteY73" fmla="*/ 698 h 10000"/>
              <a:gd name="connsiteX74" fmla="*/ 9250 w 9751"/>
              <a:gd name="connsiteY74" fmla="*/ 977 h 10000"/>
              <a:gd name="connsiteX75" fmla="*/ 9499 w 9751"/>
              <a:gd name="connsiteY75" fmla="*/ 1117 h 10000"/>
              <a:gd name="connsiteX76" fmla="*/ 9751 w 9751"/>
              <a:gd name="connsiteY76" fmla="*/ 1117 h 10000"/>
              <a:gd name="connsiteX77" fmla="*/ 9499 w 9751"/>
              <a:gd name="connsiteY77" fmla="*/ 1257 h 10000"/>
              <a:gd name="connsiteX78" fmla="*/ 9250 w 9751"/>
              <a:gd name="connsiteY78" fmla="*/ 1396 h 10000"/>
              <a:gd name="connsiteX79" fmla="*/ 9250 w 9751"/>
              <a:gd name="connsiteY79" fmla="*/ 1536 h 10000"/>
              <a:gd name="connsiteX80" fmla="*/ 9250 w 9751"/>
              <a:gd name="connsiteY80" fmla="*/ 1675 h 10000"/>
              <a:gd name="connsiteX81" fmla="*/ 8995 w 9751"/>
              <a:gd name="connsiteY81" fmla="*/ 1798 h 10000"/>
              <a:gd name="connsiteX82" fmla="*/ 8995 w 9751"/>
              <a:gd name="connsiteY82" fmla="*/ 1937 h 10000"/>
              <a:gd name="connsiteX83" fmla="*/ 8995 w 9751"/>
              <a:gd name="connsiteY83" fmla="*/ 2077 h 10000"/>
              <a:gd name="connsiteX84" fmla="*/ 8995 w 9751"/>
              <a:gd name="connsiteY84" fmla="*/ 2356 h 10000"/>
              <a:gd name="connsiteX85" fmla="*/ 8995 w 9751"/>
              <a:gd name="connsiteY85" fmla="*/ 2635 h 10000"/>
              <a:gd name="connsiteX86" fmla="*/ 8995 w 9751"/>
              <a:gd name="connsiteY86" fmla="*/ 2914 h 10000"/>
              <a:gd name="connsiteX87" fmla="*/ 8746 w 9751"/>
              <a:gd name="connsiteY87" fmla="*/ 3613 h 10000"/>
              <a:gd name="connsiteX88" fmla="*/ 8746 w 9751"/>
              <a:gd name="connsiteY88" fmla="*/ 4171 h 10000"/>
              <a:gd name="connsiteX89" fmla="*/ 8746 w 9751"/>
              <a:gd name="connsiteY89" fmla="*/ 4729 h 10000"/>
              <a:gd name="connsiteX90" fmla="*/ 8746 w 9751"/>
              <a:gd name="connsiteY90" fmla="*/ 5271 h 10000"/>
              <a:gd name="connsiteX91" fmla="*/ 8495 w 9751"/>
              <a:gd name="connsiteY91" fmla="*/ 5689 h 10000"/>
              <a:gd name="connsiteX92" fmla="*/ 8495 w 9751"/>
              <a:gd name="connsiteY92" fmla="*/ 6108 h 10000"/>
              <a:gd name="connsiteX93" fmla="*/ 8245 w 9751"/>
              <a:gd name="connsiteY93" fmla="*/ 6667 h 10000"/>
              <a:gd name="connsiteX94" fmla="*/ 7990 w 9751"/>
              <a:gd name="connsiteY94" fmla="*/ 7225 h 10000"/>
              <a:gd name="connsiteX95" fmla="*/ 7738 w 9751"/>
              <a:gd name="connsiteY95" fmla="*/ 7784 h 10000"/>
              <a:gd name="connsiteX96" fmla="*/ 7235 w 9751"/>
              <a:gd name="connsiteY96" fmla="*/ 8202 h 10000"/>
              <a:gd name="connsiteX97" fmla="*/ 6982 w 9751"/>
              <a:gd name="connsiteY97" fmla="*/ 8604 h 10000"/>
              <a:gd name="connsiteX98" fmla="*/ 6510 w 9751"/>
              <a:gd name="connsiteY98" fmla="*/ 9023 h 10000"/>
              <a:gd name="connsiteX99" fmla="*/ 6510 w 9751"/>
              <a:gd name="connsiteY99" fmla="*/ 9023 h 10000"/>
              <a:gd name="connsiteX0" fmla="*/ 5898 w 9222"/>
              <a:gd name="connsiteY0" fmla="*/ 9023 h 10000"/>
              <a:gd name="connsiteX1" fmla="*/ 5643 w 9222"/>
              <a:gd name="connsiteY1" fmla="*/ 9302 h 10000"/>
              <a:gd name="connsiteX2" fmla="*/ 5383 w 9222"/>
              <a:gd name="connsiteY2" fmla="*/ 9581 h 10000"/>
              <a:gd name="connsiteX3" fmla="*/ 5126 w 9222"/>
              <a:gd name="connsiteY3" fmla="*/ 9721 h 10000"/>
              <a:gd name="connsiteX4" fmla="*/ 4869 w 9222"/>
              <a:gd name="connsiteY4" fmla="*/ 9860 h 10000"/>
              <a:gd name="connsiteX5" fmla="*/ 4351 w 9222"/>
              <a:gd name="connsiteY5" fmla="*/ 10000 h 10000"/>
              <a:gd name="connsiteX6" fmla="*/ 3836 w 9222"/>
              <a:gd name="connsiteY6" fmla="*/ 10000 h 10000"/>
              <a:gd name="connsiteX7" fmla="*/ 3581 w 9222"/>
              <a:gd name="connsiteY7" fmla="*/ 9860 h 10000"/>
              <a:gd name="connsiteX8" fmla="*/ 3581 w 9222"/>
              <a:gd name="connsiteY8" fmla="*/ 9860 h 10000"/>
              <a:gd name="connsiteX9" fmla="*/ 3581 w 9222"/>
              <a:gd name="connsiteY9" fmla="*/ 9581 h 10000"/>
              <a:gd name="connsiteX10" fmla="*/ 3581 w 9222"/>
              <a:gd name="connsiteY10" fmla="*/ 9442 h 10000"/>
              <a:gd name="connsiteX11" fmla="*/ 3581 w 9222"/>
              <a:gd name="connsiteY11" fmla="*/ 9162 h 10000"/>
              <a:gd name="connsiteX12" fmla="*/ 3320 w 9222"/>
              <a:gd name="connsiteY12" fmla="*/ 8883 h 10000"/>
              <a:gd name="connsiteX13" fmla="*/ 3060 w 9222"/>
              <a:gd name="connsiteY13" fmla="*/ 8604 h 10000"/>
              <a:gd name="connsiteX14" fmla="*/ 2285 w 9222"/>
              <a:gd name="connsiteY14" fmla="*/ 8342 h 10000"/>
              <a:gd name="connsiteX15" fmla="*/ 1773 w 9222"/>
              <a:gd name="connsiteY15" fmla="*/ 7923 h 10000"/>
              <a:gd name="connsiteX16" fmla="*/ 1517 w 9222"/>
              <a:gd name="connsiteY16" fmla="*/ 7784 h 10000"/>
              <a:gd name="connsiteX17" fmla="*/ 1255 w 9222"/>
              <a:gd name="connsiteY17" fmla="*/ 7644 h 10000"/>
              <a:gd name="connsiteX18" fmla="*/ 1255 w 9222"/>
              <a:gd name="connsiteY18" fmla="*/ 7504 h 10000"/>
              <a:gd name="connsiteX19" fmla="*/ 1255 w 9222"/>
              <a:gd name="connsiteY19" fmla="*/ 7504 h 10000"/>
              <a:gd name="connsiteX20" fmla="*/ 1773 w 9222"/>
              <a:gd name="connsiteY20" fmla="*/ 7504 h 10000"/>
              <a:gd name="connsiteX21" fmla="*/ 2030 w 9222"/>
              <a:gd name="connsiteY21" fmla="*/ 7644 h 10000"/>
              <a:gd name="connsiteX22" fmla="*/ 2806 w 9222"/>
              <a:gd name="connsiteY22" fmla="*/ 7644 h 10000"/>
              <a:gd name="connsiteX23" fmla="*/ 3320 w 9222"/>
              <a:gd name="connsiteY23" fmla="*/ 7784 h 10000"/>
              <a:gd name="connsiteX24" fmla="*/ 3836 w 9222"/>
              <a:gd name="connsiteY24" fmla="*/ 7784 h 10000"/>
              <a:gd name="connsiteX25" fmla="*/ 4351 w 9222"/>
              <a:gd name="connsiteY25" fmla="*/ 7784 h 10000"/>
              <a:gd name="connsiteX26" fmla="*/ 4611 w 9222"/>
              <a:gd name="connsiteY26" fmla="*/ 7644 h 10000"/>
              <a:gd name="connsiteX27" fmla="*/ 4869 w 9222"/>
              <a:gd name="connsiteY27" fmla="*/ 7644 h 10000"/>
              <a:gd name="connsiteX28" fmla="*/ 4869 w 9222"/>
              <a:gd name="connsiteY28" fmla="*/ 7504 h 10000"/>
              <a:gd name="connsiteX29" fmla="*/ 5126 w 9222"/>
              <a:gd name="connsiteY29" fmla="*/ 7365 h 10000"/>
              <a:gd name="connsiteX30" fmla="*/ 5126 w 9222"/>
              <a:gd name="connsiteY30" fmla="*/ 7086 h 10000"/>
              <a:gd name="connsiteX31" fmla="*/ 5126 w 9222"/>
              <a:gd name="connsiteY31" fmla="*/ 6946 h 10000"/>
              <a:gd name="connsiteX32" fmla="*/ 5383 w 9222"/>
              <a:gd name="connsiteY32" fmla="*/ 6527 h 10000"/>
              <a:gd name="connsiteX33" fmla="*/ 5383 w 9222"/>
              <a:gd name="connsiteY33" fmla="*/ 6248 h 10000"/>
              <a:gd name="connsiteX34" fmla="*/ 5643 w 9222"/>
              <a:gd name="connsiteY34" fmla="*/ 5969 h 10000"/>
              <a:gd name="connsiteX35" fmla="*/ 5898 w 9222"/>
              <a:gd name="connsiteY35" fmla="*/ 5131 h 10000"/>
              <a:gd name="connsiteX36" fmla="*/ 5898 w 9222"/>
              <a:gd name="connsiteY36" fmla="*/ 4450 h 10000"/>
              <a:gd name="connsiteX37" fmla="*/ 6160 w 9222"/>
              <a:gd name="connsiteY37" fmla="*/ 3613 h 10000"/>
              <a:gd name="connsiteX38" fmla="*/ 6160 w 9222"/>
              <a:gd name="connsiteY38" fmla="*/ 2914 h 10000"/>
              <a:gd name="connsiteX39" fmla="*/ 6160 w 9222"/>
              <a:gd name="connsiteY39" fmla="*/ 2635 h 10000"/>
              <a:gd name="connsiteX40" fmla="*/ 6160 w 9222"/>
              <a:gd name="connsiteY40" fmla="*/ 2216 h 10000"/>
              <a:gd name="connsiteX41" fmla="*/ 6160 w 9222"/>
              <a:gd name="connsiteY41" fmla="*/ 1937 h 10000"/>
              <a:gd name="connsiteX42" fmla="*/ 5898 w 9222"/>
              <a:gd name="connsiteY42" fmla="*/ 1798 h 10000"/>
              <a:gd name="connsiteX43" fmla="*/ 5898 w 9222"/>
              <a:gd name="connsiteY43" fmla="*/ 1536 h 10000"/>
              <a:gd name="connsiteX44" fmla="*/ 5898 w 9222"/>
              <a:gd name="connsiteY44" fmla="*/ 1396 h 10000"/>
              <a:gd name="connsiteX45" fmla="*/ 5898 w 9222"/>
              <a:gd name="connsiteY45" fmla="*/ 1257 h 10000"/>
              <a:gd name="connsiteX46" fmla="*/ 5898 w 9222"/>
              <a:gd name="connsiteY46" fmla="*/ 1257 h 10000"/>
              <a:gd name="connsiteX47" fmla="*/ 5643 w 9222"/>
              <a:gd name="connsiteY47" fmla="*/ 1117 h 10000"/>
              <a:gd name="connsiteX48" fmla="*/ 5126 w 9222"/>
              <a:gd name="connsiteY48" fmla="*/ 1117 h 10000"/>
              <a:gd name="connsiteX49" fmla="*/ 4611 w 9222"/>
              <a:gd name="connsiteY49" fmla="*/ 977 h 10000"/>
              <a:gd name="connsiteX50" fmla="*/ 3581 w 9222"/>
              <a:gd name="connsiteY50" fmla="*/ 1117 h 10000"/>
              <a:gd name="connsiteX51" fmla="*/ 2806 w 9222"/>
              <a:gd name="connsiteY51" fmla="*/ 1117 h 10000"/>
              <a:gd name="connsiteX52" fmla="*/ 1517 w 9222"/>
              <a:gd name="connsiteY52" fmla="*/ 1117 h 10000"/>
              <a:gd name="connsiteX53" fmla="*/ 482 w 9222"/>
              <a:gd name="connsiteY53" fmla="*/ 1257 h 10000"/>
              <a:gd name="connsiteX54" fmla="*/ 0 w 9222"/>
              <a:gd name="connsiteY54" fmla="*/ 558 h 10000"/>
              <a:gd name="connsiteX55" fmla="*/ 998 w 9222"/>
              <a:gd name="connsiteY55" fmla="*/ 558 h 10000"/>
              <a:gd name="connsiteX56" fmla="*/ 1773 w 9222"/>
              <a:gd name="connsiteY56" fmla="*/ 558 h 10000"/>
              <a:gd name="connsiteX57" fmla="*/ 2547 w 9222"/>
              <a:gd name="connsiteY57" fmla="*/ 419 h 10000"/>
              <a:gd name="connsiteX58" fmla="*/ 3060 w 9222"/>
              <a:gd name="connsiteY58" fmla="*/ 419 h 10000"/>
              <a:gd name="connsiteX59" fmla="*/ 3581 w 9222"/>
              <a:gd name="connsiteY59" fmla="*/ 419 h 10000"/>
              <a:gd name="connsiteX60" fmla="*/ 4092 w 9222"/>
              <a:gd name="connsiteY60" fmla="*/ 279 h 10000"/>
              <a:gd name="connsiteX61" fmla="*/ 4611 w 9222"/>
              <a:gd name="connsiteY61" fmla="*/ 279 h 10000"/>
              <a:gd name="connsiteX62" fmla="*/ 4869 w 9222"/>
              <a:gd name="connsiteY62" fmla="*/ 279 h 10000"/>
              <a:gd name="connsiteX63" fmla="*/ 5126 w 9222"/>
              <a:gd name="connsiteY63" fmla="*/ 140 h 10000"/>
              <a:gd name="connsiteX64" fmla="*/ 5126 w 9222"/>
              <a:gd name="connsiteY64" fmla="*/ 140 h 10000"/>
              <a:gd name="connsiteX65" fmla="*/ 5383 w 9222"/>
              <a:gd name="connsiteY65" fmla="*/ 140 h 10000"/>
              <a:gd name="connsiteX66" fmla="*/ 5383 w 9222"/>
              <a:gd name="connsiteY66" fmla="*/ 140 h 10000"/>
              <a:gd name="connsiteX67" fmla="*/ 5898 w 9222"/>
              <a:gd name="connsiteY67" fmla="*/ 0 h 10000"/>
              <a:gd name="connsiteX68" fmla="*/ 6382 w 9222"/>
              <a:gd name="connsiteY68" fmla="*/ 140 h 10000"/>
              <a:gd name="connsiteX69" fmla="*/ 6642 w 9222"/>
              <a:gd name="connsiteY69" fmla="*/ 140 h 10000"/>
              <a:gd name="connsiteX70" fmla="*/ 7158 w 9222"/>
              <a:gd name="connsiteY70" fmla="*/ 279 h 10000"/>
              <a:gd name="connsiteX71" fmla="*/ 7678 w 9222"/>
              <a:gd name="connsiteY71" fmla="*/ 558 h 10000"/>
              <a:gd name="connsiteX72" fmla="*/ 8191 w 9222"/>
              <a:gd name="connsiteY72" fmla="*/ 698 h 10000"/>
              <a:gd name="connsiteX73" fmla="*/ 8708 w 9222"/>
              <a:gd name="connsiteY73" fmla="*/ 977 h 10000"/>
              <a:gd name="connsiteX74" fmla="*/ 8964 w 9222"/>
              <a:gd name="connsiteY74" fmla="*/ 1117 h 10000"/>
              <a:gd name="connsiteX75" fmla="*/ 9222 w 9222"/>
              <a:gd name="connsiteY75" fmla="*/ 1117 h 10000"/>
              <a:gd name="connsiteX76" fmla="*/ 8964 w 9222"/>
              <a:gd name="connsiteY76" fmla="*/ 1257 h 10000"/>
              <a:gd name="connsiteX77" fmla="*/ 8708 w 9222"/>
              <a:gd name="connsiteY77" fmla="*/ 1396 h 10000"/>
              <a:gd name="connsiteX78" fmla="*/ 8708 w 9222"/>
              <a:gd name="connsiteY78" fmla="*/ 1536 h 10000"/>
              <a:gd name="connsiteX79" fmla="*/ 8708 w 9222"/>
              <a:gd name="connsiteY79" fmla="*/ 1675 h 10000"/>
              <a:gd name="connsiteX80" fmla="*/ 8447 w 9222"/>
              <a:gd name="connsiteY80" fmla="*/ 1798 h 10000"/>
              <a:gd name="connsiteX81" fmla="*/ 8447 w 9222"/>
              <a:gd name="connsiteY81" fmla="*/ 1937 h 10000"/>
              <a:gd name="connsiteX82" fmla="*/ 8447 w 9222"/>
              <a:gd name="connsiteY82" fmla="*/ 2077 h 10000"/>
              <a:gd name="connsiteX83" fmla="*/ 8447 w 9222"/>
              <a:gd name="connsiteY83" fmla="*/ 2356 h 10000"/>
              <a:gd name="connsiteX84" fmla="*/ 8447 w 9222"/>
              <a:gd name="connsiteY84" fmla="*/ 2635 h 10000"/>
              <a:gd name="connsiteX85" fmla="*/ 8447 w 9222"/>
              <a:gd name="connsiteY85" fmla="*/ 2914 h 10000"/>
              <a:gd name="connsiteX86" fmla="*/ 8191 w 9222"/>
              <a:gd name="connsiteY86" fmla="*/ 3613 h 10000"/>
              <a:gd name="connsiteX87" fmla="*/ 8191 w 9222"/>
              <a:gd name="connsiteY87" fmla="*/ 4171 h 10000"/>
              <a:gd name="connsiteX88" fmla="*/ 8191 w 9222"/>
              <a:gd name="connsiteY88" fmla="*/ 4729 h 10000"/>
              <a:gd name="connsiteX89" fmla="*/ 8191 w 9222"/>
              <a:gd name="connsiteY89" fmla="*/ 5271 h 10000"/>
              <a:gd name="connsiteX90" fmla="*/ 7934 w 9222"/>
              <a:gd name="connsiteY90" fmla="*/ 5689 h 10000"/>
              <a:gd name="connsiteX91" fmla="*/ 7934 w 9222"/>
              <a:gd name="connsiteY91" fmla="*/ 6108 h 10000"/>
              <a:gd name="connsiteX92" fmla="*/ 7678 w 9222"/>
              <a:gd name="connsiteY92" fmla="*/ 6667 h 10000"/>
              <a:gd name="connsiteX93" fmla="*/ 7416 w 9222"/>
              <a:gd name="connsiteY93" fmla="*/ 7225 h 10000"/>
              <a:gd name="connsiteX94" fmla="*/ 7158 w 9222"/>
              <a:gd name="connsiteY94" fmla="*/ 7784 h 10000"/>
              <a:gd name="connsiteX95" fmla="*/ 6642 w 9222"/>
              <a:gd name="connsiteY95" fmla="*/ 8202 h 10000"/>
              <a:gd name="connsiteX96" fmla="*/ 6382 w 9222"/>
              <a:gd name="connsiteY96" fmla="*/ 8604 h 10000"/>
              <a:gd name="connsiteX97" fmla="*/ 5898 w 9222"/>
              <a:gd name="connsiteY97" fmla="*/ 9023 h 10000"/>
              <a:gd name="connsiteX98" fmla="*/ 5898 w 9222"/>
              <a:gd name="connsiteY98" fmla="*/ 9023 h 10000"/>
              <a:gd name="connsiteX0" fmla="*/ 6396 w 10000"/>
              <a:gd name="connsiteY0" fmla="*/ 9023 h 10000"/>
              <a:gd name="connsiteX1" fmla="*/ 6119 w 10000"/>
              <a:gd name="connsiteY1" fmla="*/ 9302 h 10000"/>
              <a:gd name="connsiteX2" fmla="*/ 5837 w 10000"/>
              <a:gd name="connsiteY2" fmla="*/ 9581 h 10000"/>
              <a:gd name="connsiteX3" fmla="*/ 5558 w 10000"/>
              <a:gd name="connsiteY3" fmla="*/ 9721 h 10000"/>
              <a:gd name="connsiteX4" fmla="*/ 5280 w 10000"/>
              <a:gd name="connsiteY4" fmla="*/ 9860 h 10000"/>
              <a:gd name="connsiteX5" fmla="*/ 4718 w 10000"/>
              <a:gd name="connsiteY5" fmla="*/ 10000 h 10000"/>
              <a:gd name="connsiteX6" fmla="*/ 4160 w 10000"/>
              <a:gd name="connsiteY6" fmla="*/ 10000 h 10000"/>
              <a:gd name="connsiteX7" fmla="*/ 3883 w 10000"/>
              <a:gd name="connsiteY7" fmla="*/ 9860 h 10000"/>
              <a:gd name="connsiteX8" fmla="*/ 3883 w 10000"/>
              <a:gd name="connsiteY8" fmla="*/ 9860 h 10000"/>
              <a:gd name="connsiteX9" fmla="*/ 3883 w 10000"/>
              <a:gd name="connsiteY9" fmla="*/ 9581 h 10000"/>
              <a:gd name="connsiteX10" fmla="*/ 3883 w 10000"/>
              <a:gd name="connsiteY10" fmla="*/ 9442 h 10000"/>
              <a:gd name="connsiteX11" fmla="*/ 3883 w 10000"/>
              <a:gd name="connsiteY11" fmla="*/ 9162 h 10000"/>
              <a:gd name="connsiteX12" fmla="*/ 3600 w 10000"/>
              <a:gd name="connsiteY12" fmla="*/ 8883 h 10000"/>
              <a:gd name="connsiteX13" fmla="*/ 3318 w 10000"/>
              <a:gd name="connsiteY13" fmla="*/ 8604 h 10000"/>
              <a:gd name="connsiteX14" fmla="*/ 2478 w 10000"/>
              <a:gd name="connsiteY14" fmla="*/ 8342 h 10000"/>
              <a:gd name="connsiteX15" fmla="*/ 1923 w 10000"/>
              <a:gd name="connsiteY15" fmla="*/ 7923 h 10000"/>
              <a:gd name="connsiteX16" fmla="*/ 1645 w 10000"/>
              <a:gd name="connsiteY16" fmla="*/ 7784 h 10000"/>
              <a:gd name="connsiteX17" fmla="*/ 1361 w 10000"/>
              <a:gd name="connsiteY17" fmla="*/ 7644 h 10000"/>
              <a:gd name="connsiteX18" fmla="*/ 1361 w 10000"/>
              <a:gd name="connsiteY18" fmla="*/ 7504 h 10000"/>
              <a:gd name="connsiteX19" fmla="*/ 1361 w 10000"/>
              <a:gd name="connsiteY19" fmla="*/ 7504 h 10000"/>
              <a:gd name="connsiteX20" fmla="*/ 1923 w 10000"/>
              <a:gd name="connsiteY20" fmla="*/ 7504 h 10000"/>
              <a:gd name="connsiteX21" fmla="*/ 2201 w 10000"/>
              <a:gd name="connsiteY21" fmla="*/ 7644 h 10000"/>
              <a:gd name="connsiteX22" fmla="*/ 3043 w 10000"/>
              <a:gd name="connsiteY22" fmla="*/ 7644 h 10000"/>
              <a:gd name="connsiteX23" fmla="*/ 3600 w 10000"/>
              <a:gd name="connsiteY23" fmla="*/ 7784 h 10000"/>
              <a:gd name="connsiteX24" fmla="*/ 4160 w 10000"/>
              <a:gd name="connsiteY24" fmla="*/ 7784 h 10000"/>
              <a:gd name="connsiteX25" fmla="*/ 4718 w 10000"/>
              <a:gd name="connsiteY25" fmla="*/ 7784 h 10000"/>
              <a:gd name="connsiteX26" fmla="*/ 5000 w 10000"/>
              <a:gd name="connsiteY26" fmla="*/ 7644 h 10000"/>
              <a:gd name="connsiteX27" fmla="*/ 5280 w 10000"/>
              <a:gd name="connsiteY27" fmla="*/ 7644 h 10000"/>
              <a:gd name="connsiteX28" fmla="*/ 5280 w 10000"/>
              <a:gd name="connsiteY28" fmla="*/ 7504 h 10000"/>
              <a:gd name="connsiteX29" fmla="*/ 5558 w 10000"/>
              <a:gd name="connsiteY29" fmla="*/ 7365 h 10000"/>
              <a:gd name="connsiteX30" fmla="*/ 5558 w 10000"/>
              <a:gd name="connsiteY30" fmla="*/ 7086 h 10000"/>
              <a:gd name="connsiteX31" fmla="*/ 5558 w 10000"/>
              <a:gd name="connsiteY31" fmla="*/ 6946 h 10000"/>
              <a:gd name="connsiteX32" fmla="*/ 5837 w 10000"/>
              <a:gd name="connsiteY32" fmla="*/ 6527 h 10000"/>
              <a:gd name="connsiteX33" fmla="*/ 5837 w 10000"/>
              <a:gd name="connsiteY33" fmla="*/ 6248 h 10000"/>
              <a:gd name="connsiteX34" fmla="*/ 6119 w 10000"/>
              <a:gd name="connsiteY34" fmla="*/ 5969 h 10000"/>
              <a:gd name="connsiteX35" fmla="*/ 6396 w 10000"/>
              <a:gd name="connsiteY35" fmla="*/ 5131 h 10000"/>
              <a:gd name="connsiteX36" fmla="*/ 6396 w 10000"/>
              <a:gd name="connsiteY36" fmla="*/ 4450 h 10000"/>
              <a:gd name="connsiteX37" fmla="*/ 6680 w 10000"/>
              <a:gd name="connsiteY37" fmla="*/ 3613 h 10000"/>
              <a:gd name="connsiteX38" fmla="*/ 6680 w 10000"/>
              <a:gd name="connsiteY38" fmla="*/ 2914 h 10000"/>
              <a:gd name="connsiteX39" fmla="*/ 6680 w 10000"/>
              <a:gd name="connsiteY39" fmla="*/ 2635 h 10000"/>
              <a:gd name="connsiteX40" fmla="*/ 6680 w 10000"/>
              <a:gd name="connsiteY40" fmla="*/ 2216 h 10000"/>
              <a:gd name="connsiteX41" fmla="*/ 6680 w 10000"/>
              <a:gd name="connsiteY41" fmla="*/ 1937 h 10000"/>
              <a:gd name="connsiteX42" fmla="*/ 6396 w 10000"/>
              <a:gd name="connsiteY42" fmla="*/ 1798 h 10000"/>
              <a:gd name="connsiteX43" fmla="*/ 6396 w 10000"/>
              <a:gd name="connsiteY43" fmla="*/ 1536 h 10000"/>
              <a:gd name="connsiteX44" fmla="*/ 6396 w 10000"/>
              <a:gd name="connsiteY44" fmla="*/ 1396 h 10000"/>
              <a:gd name="connsiteX45" fmla="*/ 6396 w 10000"/>
              <a:gd name="connsiteY45" fmla="*/ 1257 h 10000"/>
              <a:gd name="connsiteX46" fmla="*/ 6396 w 10000"/>
              <a:gd name="connsiteY46" fmla="*/ 1257 h 10000"/>
              <a:gd name="connsiteX47" fmla="*/ 6119 w 10000"/>
              <a:gd name="connsiteY47" fmla="*/ 1117 h 10000"/>
              <a:gd name="connsiteX48" fmla="*/ 5558 w 10000"/>
              <a:gd name="connsiteY48" fmla="*/ 1117 h 10000"/>
              <a:gd name="connsiteX49" fmla="*/ 5000 w 10000"/>
              <a:gd name="connsiteY49" fmla="*/ 977 h 10000"/>
              <a:gd name="connsiteX50" fmla="*/ 3883 w 10000"/>
              <a:gd name="connsiteY50" fmla="*/ 1117 h 10000"/>
              <a:gd name="connsiteX51" fmla="*/ 3043 w 10000"/>
              <a:gd name="connsiteY51" fmla="*/ 1117 h 10000"/>
              <a:gd name="connsiteX52" fmla="*/ 1645 w 10000"/>
              <a:gd name="connsiteY52" fmla="*/ 1117 h 10000"/>
              <a:gd name="connsiteX53" fmla="*/ 0 w 10000"/>
              <a:gd name="connsiteY53" fmla="*/ 558 h 10000"/>
              <a:gd name="connsiteX54" fmla="*/ 1082 w 10000"/>
              <a:gd name="connsiteY54" fmla="*/ 558 h 10000"/>
              <a:gd name="connsiteX55" fmla="*/ 1923 w 10000"/>
              <a:gd name="connsiteY55" fmla="*/ 558 h 10000"/>
              <a:gd name="connsiteX56" fmla="*/ 2762 w 10000"/>
              <a:gd name="connsiteY56" fmla="*/ 419 h 10000"/>
              <a:gd name="connsiteX57" fmla="*/ 3318 w 10000"/>
              <a:gd name="connsiteY57" fmla="*/ 419 h 10000"/>
              <a:gd name="connsiteX58" fmla="*/ 3883 w 10000"/>
              <a:gd name="connsiteY58" fmla="*/ 419 h 10000"/>
              <a:gd name="connsiteX59" fmla="*/ 4437 w 10000"/>
              <a:gd name="connsiteY59" fmla="*/ 279 h 10000"/>
              <a:gd name="connsiteX60" fmla="*/ 5000 w 10000"/>
              <a:gd name="connsiteY60" fmla="*/ 279 h 10000"/>
              <a:gd name="connsiteX61" fmla="*/ 5280 w 10000"/>
              <a:gd name="connsiteY61" fmla="*/ 279 h 10000"/>
              <a:gd name="connsiteX62" fmla="*/ 5558 w 10000"/>
              <a:gd name="connsiteY62" fmla="*/ 140 h 10000"/>
              <a:gd name="connsiteX63" fmla="*/ 5558 w 10000"/>
              <a:gd name="connsiteY63" fmla="*/ 140 h 10000"/>
              <a:gd name="connsiteX64" fmla="*/ 5837 w 10000"/>
              <a:gd name="connsiteY64" fmla="*/ 140 h 10000"/>
              <a:gd name="connsiteX65" fmla="*/ 5837 w 10000"/>
              <a:gd name="connsiteY65" fmla="*/ 140 h 10000"/>
              <a:gd name="connsiteX66" fmla="*/ 6396 w 10000"/>
              <a:gd name="connsiteY66" fmla="*/ 0 h 10000"/>
              <a:gd name="connsiteX67" fmla="*/ 6920 w 10000"/>
              <a:gd name="connsiteY67" fmla="*/ 140 h 10000"/>
              <a:gd name="connsiteX68" fmla="*/ 7202 w 10000"/>
              <a:gd name="connsiteY68" fmla="*/ 140 h 10000"/>
              <a:gd name="connsiteX69" fmla="*/ 7762 w 10000"/>
              <a:gd name="connsiteY69" fmla="*/ 279 h 10000"/>
              <a:gd name="connsiteX70" fmla="*/ 8326 w 10000"/>
              <a:gd name="connsiteY70" fmla="*/ 558 h 10000"/>
              <a:gd name="connsiteX71" fmla="*/ 8882 w 10000"/>
              <a:gd name="connsiteY71" fmla="*/ 698 h 10000"/>
              <a:gd name="connsiteX72" fmla="*/ 9443 w 10000"/>
              <a:gd name="connsiteY72" fmla="*/ 977 h 10000"/>
              <a:gd name="connsiteX73" fmla="*/ 9720 w 10000"/>
              <a:gd name="connsiteY73" fmla="*/ 1117 h 10000"/>
              <a:gd name="connsiteX74" fmla="*/ 10000 w 10000"/>
              <a:gd name="connsiteY74" fmla="*/ 1117 h 10000"/>
              <a:gd name="connsiteX75" fmla="*/ 9720 w 10000"/>
              <a:gd name="connsiteY75" fmla="*/ 1257 h 10000"/>
              <a:gd name="connsiteX76" fmla="*/ 9443 w 10000"/>
              <a:gd name="connsiteY76" fmla="*/ 1396 h 10000"/>
              <a:gd name="connsiteX77" fmla="*/ 9443 w 10000"/>
              <a:gd name="connsiteY77" fmla="*/ 1536 h 10000"/>
              <a:gd name="connsiteX78" fmla="*/ 9443 w 10000"/>
              <a:gd name="connsiteY78" fmla="*/ 1675 h 10000"/>
              <a:gd name="connsiteX79" fmla="*/ 9160 w 10000"/>
              <a:gd name="connsiteY79" fmla="*/ 1798 h 10000"/>
              <a:gd name="connsiteX80" fmla="*/ 9160 w 10000"/>
              <a:gd name="connsiteY80" fmla="*/ 1937 h 10000"/>
              <a:gd name="connsiteX81" fmla="*/ 9160 w 10000"/>
              <a:gd name="connsiteY81" fmla="*/ 2077 h 10000"/>
              <a:gd name="connsiteX82" fmla="*/ 9160 w 10000"/>
              <a:gd name="connsiteY82" fmla="*/ 2356 h 10000"/>
              <a:gd name="connsiteX83" fmla="*/ 9160 w 10000"/>
              <a:gd name="connsiteY83" fmla="*/ 2635 h 10000"/>
              <a:gd name="connsiteX84" fmla="*/ 9160 w 10000"/>
              <a:gd name="connsiteY84" fmla="*/ 2914 h 10000"/>
              <a:gd name="connsiteX85" fmla="*/ 8882 w 10000"/>
              <a:gd name="connsiteY85" fmla="*/ 3613 h 10000"/>
              <a:gd name="connsiteX86" fmla="*/ 8882 w 10000"/>
              <a:gd name="connsiteY86" fmla="*/ 4171 h 10000"/>
              <a:gd name="connsiteX87" fmla="*/ 8882 w 10000"/>
              <a:gd name="connsiteY87" fmla="*/ 4729 h 10000"/>
              <a:gd name="connsiteX88" fmla="*/ 8882 w 10000"/>
              <a:gd name="connsiteY88" fmla="*/ 5271 h 10000"/>
              <a:gd name="connsiteX89" fmla="*/ 8603 w 10000"/>
              <a:gd name="connsiteY89" fmla="*/ 5689 h 10000"/>
              <a:gd name="connsiteX90" fmla="*/ 8603 w 10000"/>
              <a:gd name="connsiteY90" fmla="*/ 6108 h 10000"/>
              <a:gd name="connsiteX91" fmla="*/ 8326 w 10000"/>
              <a:gd name="connsiteY91" fmla="*/ 6667 h 10000"/>
              <a:gd name="connsiteX92" fmla="*/ 8042 w 10000"/>
              <a:gd name="connsiteY92" fmla="*/ 7225 h 10000"/>
              <a:gd name="connsiteX93" fmla="*/ 7762 w 10000"/>
              <a:gd name="connsiteY93" fmla="*/ 7784 h 10000"/>
              <a:gd name="connsiteX94" fmla="*/ 7202 w 10000"/>
              <a:gd name="connsiteY94" fmla="*/ 8202 h 10000"/>
              <a:gd name="connsiteX95" fmla="*/ 6920 w 10000"/>
              <a:gd name="connsiteY95" fmla="*/ 8604 h 10000"/>
              <a:gd name="connsiteX96" fmla="*/ 6396 w 10000"/>
              <a:gd name="connsiteY96" fmla="*/ 9023 h 10000"/>
              <a:gd name="connsiteX97" fmla="*/ 6396 w 10000"/>
              <a:gd name="connsiteY97" fmla="*/ 9023 h 10000"/>
              <a:gd name="connsiteX0" fmla="*/ 5314 w 8918"/>
              <a:gd name="connsiteY0" fmla="*/ 9023 h 10000"/>
              <a:gd name="connsiteX1" fmla="*/ 5037 w 8918"/>
              <a:gd name="connsiteY1" fmla="*/ 9302 h 10000"/>
              <a:gd name="connsiteX2" fmla="*/ 4755 w 8918"/>
              <a:gd name="connsiteY2" fmla="*/ 9581 h 10000"/>
              <a:gd name="connsiteX3" fmla="*/ 4476 w 8918"/>
              <a:gd name="connsiteY3" fmla="*/ 9721 h 10000"/>
              <a:gd name="connsiteX4" fmla="*/ 4198 w 8918"/>
              <a:gd name="connsiteY4" fmla="*/ 9860 h 10000"/>
              <a:gd name="connsiteX5" fmla="*/ 3636 w 8918"/>
              <a:gd name="connsiteY5" fmla="*/ 10000 h 10000"/>
              <a:gd name="connsiteX6" fmla="*/ 3078 w 8918"/>
              <a:gd name="connsiteY6" fmla="*/ 10000 h 10000"/>
              <a:gd name="connsiteX7" fmla="*/ 2801 w 8918"/>
              <a:gd name="connsiteY7" fmla="*/ 9860 h 10000"/>
              <a:gd name="connsiteX8" fmla="*/ 2801 w 8918"/>
              <a:gd name="connsiteY8" fmla="*/ 9860 h 10000"/>
              <a:gd name="connsiteX9" fmla="*/ 2801 w 8918"/>
              <a:gd name="connsiteY9" fmla="*/ 9581 h 10000"/>
              <a:gd name="connsiteX10" fmla="*/ 2801 w 8918"/>
              <a:gd name="connsiteY10" fmla="*/ 9442 h 10000"/>
              <a:gd name="connsiteX11" fmla="*/ 2801 w 8918"/>
              <a:gd name="connsiteY11" fmla="*/ 9162 h 10000"/>
              <a:gd name="connsiteX12" fmla="*/ 2518 w 8918"/>
              <a:gd name="connsiteY12" fmla="*/ 8883 h 10000"/>
              <a:gd name="connsiteX13" fmla="*/ 2236 w 8918"/>
              <a:gd name="connsiteY13" fmla="*/ 8604 h 10000"/>
              <a:gd name="connsiteX14" fmla="*/ 1396 w 8918"/>
              <a:gd name="connsiteY14" fmla="*/ 8342 h 10000"/>
              <a:gd name="connsiteX15" fmla="*/ 841 w 8918"/>
              <a:gd name="connsiteY15" fmla="*/ 7923 h 10000"/>
              <a:gd name="connsiteX16" fmla="*/ 563 w 8918"/>
              <a:gd name="connsiteY16" fmla="*/ 7784 h 10000"/>
              <a:gd name="connsiteX17" fmla="*/ 279 w 8918"/>
              <a:gd name="connsiteY17" fmla="*/ 7644 h 10000"/>
              <a:gd name="connsiteX18" fmla="*/ 279 w 8918"/>
              <a:gd name="connsiteY18" fmla="*/ 7504 h 10000"/>
              <a:gd name="connsiteX19" fmla="*/ 279 w 8918"/>
              <a:gd name="connsiteY19" fmla="*/ 7504 h 10000"/>
              <a:gd name="connsiteX20" fmla="*/ 841 w 8918"/>
              <a:gd name="connsiteY20" fmla="*/ 7504 h 10000"/>
              <a:gd name="connsiteX21" fmla="*/ 1119 w 8918"/>
              <a:gd name="connsiteY21" fmla="*/ 7644 h 10000"/>
              <a:gd name="connsiteX22" fmla="*/ 1961 w 8918"/>
              <a:gd name="connsiteY22" fmla="*/ 7644 h 10000"/>
              <a:gd name="connsiteX23" fmla="*/ 2518 w 8918"/>
              <a:gd name="connsiteY23" fmla="*/ 7784 h 10000"/>
              <a:gd name="connsiteX24" fmla="*/ 3078 w 8918"/>
              <a:gd name="connsiteY24" fmla="*/ 7784 h 10000"/>
              <a:gd name="connsiteX25" fmla="*/ 3636 w 8918"/>
              <a:gd name="connsiteY25" fmla="*/ 7784 h 10000"/>
              <a:gd name="connsiteX26" fmla="*/ 3918 w 8918"/>
              <a:gd name="connsiteY26" fmla="*/ 7644 h 10000"/>
              <a:gd name="connsiteX27" fmla="*/ 4198 w 8918"/>
              <a:gd name="connsiteY27" fmla="*/ 7644 h 10000"/>
              <a:gd name="connsiteX28" fmla="*/ 4198 w 8918"/>
              <a:gd name="connsiteY28" fmla="*/ 7504 h 10000"/>
              <a:gd name="connsiteX29" fmla="*/ 4476 w 8918"/>
              <a:gd name="connsiteY29" fmla="*/ 7365 h 10000"/>
              <a:gd name="connsiteX30" fmla="*/ 4476 w 8918"/>
              <a:gd name="connsiteY30" fmla="*/ 7086 h 10000"/>
              <a:gd name="connsiteX31" fmla="*/ 4476 w 8918"/>
              <a:gd name="connsiteY31" fmla="*/ 6946 h 10000"/>
              <a:gd name="connsiteX32" fmla="*/ 4755 w 8918"/>
              <a:gd name="connsiteY32" fmla="*/ 6527 h 10000"/>
              <a:gd name="connsiteX33" fmla="*/ 4755 w 8918"/>
              <a:gd name="connsiteY33" fmla="*/ 6248 h 10000"/>
              <a:gd name="connsiteX34" fmla="*/ 5037 w 8918"/>
              <a:gd name="connsiteY34" fmla="*/ 5969 h 10000"/>
              <a:gd name="connsiteX35" fmla="*/ 5314 w 8918"/>
              <a:gd name="connsiteY35" fmla="*/ 5131 h 10000"/>
              <a:gd name="connsiteX36" fmla="*/ 5314 w 8918"/>
              <a:gd name="connsiteY36" fmla="*/ 4450 h 10000"/>
              <a:gd name="connsiteX37" fmla="*/ 5598 w 8918"/>
              <a:gd name="connsiteY37" fmla="*/ 3613 h 10000"/>
              <a:gd name="connsiteX38" fmla="*/ 5598 w 8918"/>
              <a:gd name="connsiteY38" fmla="*/ 2914 h 10000"/>
              <a:gd name="connsiteX39" fmla="*/ 5598 w 8918"/>
              <a:gd name="connsiteY39" fmla="*/ 2635 h 10000"/>
              <a:gd name="connsiteX40" fmla="*/ 5598 w 8918"/>
              <a:gd name="connsiteY40" fmla="*/ 2216 h 10000"/>
              <a:gd name="connsiteX41" fmla="*/ 5598 w 8918"/>
              <a:gd name="connsiteY41" fmla="*/ 1937 h 10000"/>
              <a:gd name="connsiteX42" fmla="*/ 5314 w 8918"/>
              <a:gd name="connsiteY42" fmla="*/ 1798 h 10000"/>
              <a:gd name="connsiteX43" fmla="*/ 5314 w 8918"/>
              <a:gd name="connsiteY43" fmla="*/ 1536 h 10000"/>
              <a:gd name="connsiteX44" fmla="*/ 5314 w 8918"/>
              <a:gd name="connsiteY44" fmla="*/ 1396 h 10000"/>
              <a:gd name="connsiteX45" fmla="*/ 5314 w 8918"/>
              <a:gd name="connsiteY45" fmla="*/ 1257 h 10000"/>
              <a:gd name="connsiteX46" fmla="*/ 5314 w 8918"/>
              <a:gd name="connsiteY46" fmla="*/ 1257 h 10000"/>
              <a:gd name="connsiteX47" fmla="*/ 5037 w 8918"/>
              <a:gd name="connsiteY47" fmla="*/ 1117 h 10000"/>
              <a:gd name="connsiteX48" fmla="*/ 4476 w 8918"/>
              <a:gd name="connsiteY48" fmla="*/ 1117 h 10000"/>
              <a:gd name="connsiteX49" fmla="*/ 3918 w 8918"/>
              <a:gd name="connsiteY49" fmla="*/ 977 h 10000"/>
              <a:gd name="connsiteX50" fmla="*/ 2801 w 8918"/>
              <a:gd name="connsiteY50" fmla="*/ 1117 h 10000"/>
              <a:gd name="connsiteX51" fmla="*/ 1961 w 8918"/>
              <a:gd name="connsiteY51" fmla="*/ 1117 h 10000"/>
              <a:gd name="connsiteX52" fmla="*/ 563 w 8918"/>
              <a:gd name="connsiteY52" fmla="*/ 1117 h 10000"/>
              <a:gd name="connsiteX53" fmla="*/ 0 w 8918"/>
              <a:gd name="connsiteY53" fmla="*/ 558 h 10000"/>
              <a:gd name="connsiteX54" fmla="*/ 841 w 8918"/>
              <a:gd name="connsiteY54" fmla="*/ 558 h 10000"/>
              <a:gd name="connsiteX55" fmla="*/ 1680 w 8918"/>
              <a:gd name="connsiteY55" fmla="*/ 419 h 10000"/>
              <a:gd name="connsiteX56" fmla="*/ 2236 w 8918"/>
              <a:gd name="connsiteY56" fmla="*/ 419 h 10000"/>
              <a:gd name="connsiteX57" fmla="*/ 2801 w 8918"/>
              <a:gd name="connsiteY57" fmla="*/ 419 h 10000"/>
              <a:gd name="connsiteX58" fmla="*/ 3355 w 8918"/>
              <a:gd name="connsiteY58" fmla="*/ 279 h 10000"/>
              <a:gd name="connsiteX59" fmla="*/ 3918 w 8918"/>
              <a:gd name="connsiteY59" fmla="*/ 279 h 10000"/>
              <a:gd name="connsiteX60" fmla="*/ 4198 w 8918"/>
              <a:gd name="connsiteY60" fmla="*/ 279 h 10000"/>
              <a:gd name="connsiteX61" fmla="*/ 4476 w 8918"/>
              <a:gd name="connsiteY61" fmla="*/ 140 h 10000"/>
              <a:gd name="connsiteX62" fmla="*/ 4476 w 8918"/>
              <a:gd name="connsiteY62" fmla="*/ 140 h 10000"/>
              <a:gd name="connsiteX63" fmla="*/ 4755 w 8918"/>
              <a:gd name="connsiteY63" fmla="*/ 140 h 10000"/>
              <a:gd name="connsiteX64" fmla="*/ 4755 w 8918"/>
              <a:gd name="connsiteY64" fmla="*/ 140 h 10000"/>
              <a:gd name="connsiteX65" fmla="*/ 5314 w 8918"/>
              <a:gd name="connsiteY65" fmla="*/ 0 h 10000"/>
              <a:gd name="connsiteX66" fmla="*/ 5838 w 8918"/>
              <a:gd name="connsiteY66" fmla="*/ 140 h 10000"/>
              <a:gd name="connsiteX67" fmla="*/ 6120 w 8918"/>
              <a:gd name="connsiteY67" fmla="*/ 140 h 10000"/>
              <a:gd name="connsiteX68" fmla="*/ 6680 w 8918"/>
              <a:gd name="connsiteY68" fmla="*/ 279 h 10000"/>
              <a:gd name="connsiteX69" fmla="*/ 7244 w 8918"/>
              <a:gd name="connsiteY69" fmla="*/ 558 h 10000"/>
              <a:gd name="connsiteX70" fmla="*/ 7800 w 8918"/>
              <a:gd name="connsiteY70" fmla="*/ 698 h 10000"/>
              <a:gd name="connsiteX71" fmla="*/ 8361 w 8918"/>
              <a:gd name="connsiteY71" fmla="*/ 977 h 10000"/>
              <a:gd name="connsiteX72" fmla="*/ 8638 w 8918"/>
              <a:gd name="connsiteY72" fmla="*/ 1117 h 10000"/>
              <a:gd name="connsiteX73" fmla="*/ 8918 w 8918"/>
              <a:gd name="connsiteY73" fmla="*/ 1117 h 10000"/>
              <a:gd name="connsiteX74" fmla="*/ 8638 w 8918"/>
              <a:gd name="connsiteY74" fmla="*/ 1257 h 10000"/>
              <a:gd name="connsiteX75" fmla="*/ 8361 w 8918"/>
              <a:gd name="connsiteY75" fmla="*/ 1396 h 10000"/>
              <a:gd name="connsiteX76" fmla="*/ 8361 w 8918"/>
              <a:gd name="connsiteY76" fmla="*/ 1536 h 10000"/>
              <a:gd name="connsiteX77" fmla="*/ 8361 w 8918"/>
              <a:gd name="connsiteY77" fmla="*/ 1675 h 10000"/>
              <a:gd name="connsiteX78" fmla="*/ 8078 w 8918"/>
              <a:gd name="connsiteY78" fmla="*/ 1798 h 10000"/>
              <a:gd name="connsiteX79" fmla="*/ 8078 w 8918"/>
              <a:gd name="connsiteY79" fmla="*/ 1937 h 10000"/>
              <a:gd name="connsiteX80" fmla="*/ 8078 w 8918"/>
              <a:gd name="connsiteY80" fmla="*/ 2077 h 10000"/>
              <a:gd name="connsiteX81" fmla="*/ 8078 w 8918"/>
              <a:gd name="connsiteY81" fmla="*/ 2356 h 10000"/>
              <a:gd name="connsiteX82" fmla="*/ 8078 w 8918"/>
              <a:gd name="connsiteY82" fmla="*/ 2635 h 10000"/>
              <a:gd name="connsiteX83" fmla="*/ 8078 w 8918"/>
              <a:gd name="connsiteY83" fmla="*/ 2914 h 10000"/>
              <a:gd name="connsiteX84" fmla="*/ 7800 w 8918"/>
              <a:gd name="connsiteY84" fmla="*/ 3613 h 10000"/>
              <a:gd name="connsiteX85" fmla="*/ 7800 w 8918"/>
              <a:gd name="connsiteY85" fmla="*/ 4171 h 10000"/>
              <a:gd name="connsiteX86" fmla="*/ 7800 w 8918"/>
              <a:gd name="connsiteY86" fmla="*/ 4729 h 10000"/>
              <a:gd name="connsiteX87" fmla="*/ 7800 w 8918"/>
              <a:gd name="connsiteY87" fmla="*/ 5271 h 10000"/>
              <a:gd name="connsiteX88" fmla="*/ 7521 w 8918"/>
              <a:gd name="connsiteY88" fmla="*/ 5689 h 10000"/>
              <a:gd name="connsiteX89" fmla="*/ 7521 w 8918"/>
              <a:gd name="connsiteY89" fmla="*/ 6108 h 10000"/>
              <a:gd name="connsiteX90" fmla="*/ 7244 w 8918"/>
              <a:gd name="connsiteY90" fmla="*/ 6667 h 10000"/>
              <a:gd name="connsiteX91" fmla="*/ 6960 w 8918"/>
              <a:gd name="connsiteY91" fmla="*/ 7225 h 10000"/>
              <a:gd name="connsiteX92" fmla="*/ 6680 w 8918"/>
              <a:gd name="connsiteY92" fmla="*/ 7784 h 10000"/>
              <a:gd name="connsiteX93" fmla="*/ 6120 w 8918"/>
              <a:gd name="connsiteY93" fmla="*/ 8202 h 10000"/>
              <a:gd name="connsiteX94" fmla="*/ 5838 w 8918"/>
              <a:gd name="connsiteY94" fmla="*/ 8604 h 10000"/>
              <a:gd name="connsiteX95" fmla="*/ 5314 w 8918"/>
              <a:gd name="connsiteY95" fmla="*/ 9023 h 10000"/>
              <a:gd name="connsiteX96" fmla="*/ 5314 w 8918"/>
              <a:gd name="connsiteY96" fmla="*/ 9023 h 10000"/>
              <a:gd name="connsiteX0" fmla="*/ 5646 w 9687"/>
              <a:gd name="connsiteY0" fmla="*/ 9023 h 10000"/>
              <a:gd name="connsiteX1" fmla="*/ 5335 w 9687"/>
              <a:gd name="connsiteY1" fmla="*/ 9302 h 10000"/>
              <a:gd name="connsiteX2" fmla="*/ 5019 w 9687"/>
              <a:gd name="connsiteY2" fmla="*/ 9581 h 10000"/>
              <a:gd name="connsiteX3" fmla="*/ 4706 w 9687"/>
              <a:gd name="connsiteY3" fmla="*/ 9721 h 10000"/>
              <a:gd name="connsiteX4" fmla="*/ 4394 w 9687"/>
              <a:gd name="connsiteY4" fmla="*/ 9860 h 10000"/>
              <a:gd name="connsiteX5" fmla="*/ 3764 w 9687"/>
              <a:gd name="connsiteY5" fmla="*/ 10000 h 10000"/>
              <a:gd name="connsiteX6" fmla="*/ 3138 w 9687"/>
              <a:gd name="connsiteY6" fmla="*/ 10000 h 10000"/>
              <a:gd name="connsiteX7" fmla="*/ 2828 w 9687"/>
              <a:gd name="connsiteY7" fmla="*/ 9860 h 10000"/>
              <a:gd name="connsiteX8" fmla="*/ 2828 w 9687"/>
              <a:gd name="connsiteY8" fmla="*/ 9860 h 10000"/>
              <a:gd name="connsiteX9" fmla="*/ 2828 w 9687"/>
              <a:gd name="connsiteY9" fmla="*/ 9581 h 10000"/>
              <a:gd name="connsiteX10" fmla="*/ 2828 w 9687"/>
              <a:gd name="connsiteY10" fmla="*/ 9442 h 10000"/>
              <a:gd name="connsiteX11" fmla="*/ 2828 w 9687"/>
              <a:gd name="connsiteY11" fmla="*/ 9162 h 10000"/>
              <a:gd name="connsiteX12" fmla="*/ 2511 w 9687"/>
              <a:gd name="connsiteY12" fmla="*/ 8883 h 10000"/>
              <a:gd name="connsiteX13" fmla="*/ 2194 w 9687"/>
              <a:gd name="connsiteY13" fmla="*/ 8604 h 10000"/>
              <a:gd name="connsiteX14" fmla="*/ 1252 w 9687"/>
              <a:gd name="connsiteY14" fmla="*/ 8342 h 10000"/>
              <a:gd name="connsiteX15" fmla="*/ 630 w 9687"/>
              <a:gd name="connsiteY15" fmla="*/ 7923 h 10000"/>
              <a:gd name="connsiteX16" fmla="*/ 318 w 9687"/>
              <a:gd name="connsiteY16" fmla="*/ 7784 h 10000"/>
              <a:gd name="connsiteX17" fmla="*/ 0 w 9687"/>
              <a:gd name="connsiteY17" fmla="*/ 7644 h 10000"/>
              <a:gd name="connsiteX18" fmla="*/ 0 w 9687"/>
              <a:gd name="connsiteY18" fmla="*/ 7504 h 10000"/>
              <a:gd name="connsiteX19" fmla="*/ 0 w 9687"/>
              <a:gd name="connsiteY19" fmla="*/ 7504 h 10000"/>
              <a:gd name="connsiteX20" fmla="*/ 630 w 9687"/>
              <a:gd name="connsiteY20" fmla="*/ 7504 h 10000"/>
              <a:gd name="connsiteX21" fmla="*/ 942 w 9687"/>
              <a:gd name="connsiteY21" fmla="*/ 7644 h 10000"/>
              <a:gd name="connsiteX22" fmla="*/ 1886 w 9687"/>
              <a:gd name="connsiteY22" fmla="*/ 7644 h 10000"/>
              <a:gd name="connsiteX23" fmla="*/ 2511 w 9687"/>
              <a:gd name="connsiteY23" fmla="*/ 7784 h 10000"/>
              <a:gd name="connsiteX24" fmla="*/ 3138 w 9687"/>
              <a:gd name="connsiteY24" fmla="*/ 7784 h 10000"/>
              <a:gd name="connsiteX25" fmla="*/ 3764 w 9687"/>
              <a:gd name="connsiteY25" fmla="*/ 7784 h 10000"/>
              <a:gd name="connsiteX26" fmla="*/ 4080 w 9687"/>
              <a:gd name="connsiteY26" fmla="*/ 7644 h 10000"/>
              <a:gd name="connsiteX27" fmla="*/ 4394 w 9687"/>
              <a:gd name="connsiteY27" fmla="*/ 7644 h 10000"/>
              <a:gd name="connsiteX28" fmla="*/ 4394 w 9687"/>
              <a:gd name="connsiteY28" fmla="*/ 7504 h 10000"/>
              <a:gd name="connsiteX29" fmla="*/ 4706 w 9687"/>
              <a:gd name="connsiteY29" fmla="*/ 7365 h 10000"/>
              <a:gd name="connsiteX30" fmla="*/ 4706 w 9687"/>
              <a:gd name="connsiteY30" fmla="*/ 7086 h 10000"/>
              <a:gd name="connsiteX31" fmla="*/ 4706 w 9687"/>
              <a:gd name="connsiteY31" fmla="*/ 6946 h 10000"/>
              <a:gd name="connsiteX32" fmla="*/ 5019 w 9687"/>
              <a:gd name="connsiteY32" fmla="*/ 6527 h 10000"/>
              <a:gd name="connsiteX33" fmla="*/ 5019 w 9687"/>
              <a:gd name="connsiteY33" fmla="*/ 6248 h 10000"/>
              <a:gd name="connsiteX34" fmla="*/ 5335 w 9687"/>
              <a:gd name="connsiteY34" fmla="*/ 5969 h 10000"/>
              <a:gd name="connsiteX35" fmla="*/ 5646 w 9687"/>
              <a:gd name="connsiteY35" fmla="*/ 5131 h 10000"/>
              <a:gd name="connsiteX36" fmla="*/ 5646 w 9687"/>
              <a:gd name="connsiteY36" fmla="*/ 4450 h 10000"/>
              <a:gd name="connsiteX37" fmla="*/ 5964 w 9687"/>
              <a:gd name="connsiteY37" fmla="*/ 3613 h 10000"/>
              <a:gd name="connsiteX38" fmla="*/ 5964 w 9687"/>
              <a:gd name="connsiteY38" fmla="*/ 2914 h 10000"/>
              <a:gd name="connsiteX39" fmla="*/ 5964 w 9687"/>
              <a:gd name="connsiteY39" fmla="*/ 2635 h 10000"/>
              <a:gd name="connsiteX40" fmla="*/ 5964 w 9687"/>
              <a:gd name="connsiteY40" fmla="*/ 2216 h 10000"/>
              <a:gd name="connsiteX41" fmla="*/ 5964 w 9687"/>
              <a:gd name="connsiteY41" fmla="*/ 1937 h 10000"/>
              <a:gd name="connsiteX42" fmla="*/ 5646 w 9687"/>
              <a:gd name="connsiteY42" fmla="*/ 1798 h 10000"/>
              <a:gd name="connsiteX43" fmla="*/ 5646 w 9687"/>
              <a:gd name="connsiteY43" fmla="*/ 1536 h 10000"/>
              <a:gd name="connsiteX44" fmla="*/ 5646 w 9687"/>
              <a:gd name="connsiteY44" fmla="*/ 1396 h 10000"/>
              <a:gd name="connsiteX45" fmla="*/ 5646 w 9687"/>
              <a:gd name="connsiteY45" fmla="*/ 1257 h 10000"/>
              <a:gd name="connsiteX46" fmla="*/ 5646 w 9687"/>
              <a:gd name="connsiteY46" fmla="*/ 1257 h 10000"/>
              <a:gd name="connsiteX47" fmla="*/ 5335 w 9687"/>
              <a:gd name="connsiteY47" fmla="*/ 1117 h 10000"/>
              <a:gd name="connsiteX48" fmla="*/ 4706 w 9687"/>
              <a:gd name="connsiteY48" fmla="*/ 1117 h 10000"/>
              <a:gd name="connsiteX49" fmla="*/ 4080 w 9687"/>
              <a:gd name="connsiteY49" fmla="*/ 977 h 10000"/>
              <a:gd name="connsiteX50" fmla="*/ 2828 w 9687"/>
              <a:gd name="connsiteY50" fmla="*/ 1117 h 10000"/>
              <a:gd name="connsiteX51" fmla="*/ 1886 w 9687"/>
              <a:gd name="connsiteY51" fmla="*/ 1117 h 10000"/>
              <a:gd name="connsiteX52" fmla="*/ 318 w 9687"/>
              <a:gd name="connsiteY52" fmla="*/ 1117 h 10000"/>
              <a:gd name="connsiteX53" fmla="*/ 630 w 9687"/>
              <a:gd name="connsiteY53" fmla="*/ 558 h 10000"/>
              <a:gd name="connsiteX54" fmla="*/ 1571 w 9687"/>
              <a:gd name="connsiteY54" fmla="*/ 419 h 10000"/>
              <a:gd name="connsiteX55" fmla="*/ 2194 w 9687"/>
              <a:gd name="connsiteY55" fmla="*/ 419 h 10000"/>
              <a:gd name="connsiteX56" fmla="*/ 2828 w 9687"/>
              <a:gd name="connsiteY56" fmla="*/ 419 h 10000"/>
              <a:gd name="connsiteX57" fmla="*/ 3449 w 9687"/>
              <a:gd name="connsiteY57" fmla="*/ 279 h 10000"/>
              <a:gd name="connsiteX58" fmla="*/ 4080 w 9687"/>
              <a:gd name="connsiteY58" fmla="*/ 279 h 10000"/>
              <a:gd name="connsiteX59" fmla="*/ 4394 w 9687"/>
              <a:gd name="connsiteY59" fmla="*/ 279 h 10000"/>
              <a:gd name="connsiteX60" fmla="*/ 4706 w 9687"/>
              <a:gd name="connsiteY60" fmla="*/ 140 h 10000"/>
              <a:gd name="connsiteX61" fmla="*/ 4706 w 9687"/>
              <a:gd name="connsiteY61" fmla="*/ 140 h 10000"/>
              <a:gd name="connsiteX62" fmla="*/ 5019 w 9687"/>
              <a:gd name="connsiteY62" fmla="*/ 140 h 10000"/>
              <a:gd name="connsiteX63" fmla="*/ 5019 w 9687"/>
              <a:gd name="connsiteY63" fmla="*/ 140 h 10000"/>
              <a:gd name="connsiteX64" fmla="*/ 5646 w 9687"/>
              <a:gd name="connsiteY64" fmla="*/ 0 h 10000"/>
              <a:gd name="connsiteX65" fmla="*/ 6233 w 9687"/>
              <a:gd name="connsiteY65" fmla="*/ 140 h 10000"/>
              <a:gd name="connsiteX66" fmla="*/ 6550 w 9687"/>
              <a:gd name="connsiteY66" fmla="*/ 140 h 10000"/>
              <a:gd name="connsiteX67" fmla="*/ 7177 w 9687"/>
              <a:gd name="connsiteY67" fmla="*/ 279 h 10000"/>
              <a:gd name="connsiteX68" fmla="*/ 7810 w 9687"/>
              <a:gd name="connsiteY68" fmla="*/ 558 h 10000"/>
              <a:gd name="connsiteX69" fmla="*/ 8433 w 9687"/>
              <a:gd name="connsiteY69" fmla="*/ 698 h 10000"/>
              <a:gd name="connsiteX70" fmla="*/ 9062 w 9687"/>
              <a:gd name="connsiteY70" fmla="*/ 977 h 10000"/>
              <a:gd name="connsiteX71" fmla="*/ 9373 w 9687"/>
              <a:gd name="connsiteY71" fmla="*/ 1117 h 10000"/>
              <a:gd name="connsiteX72" fmla="*/ 9687 w 9687"/>
              <a:gd name="connsiteY72" fmla="*/ 1117 h 10000"/>
              <a:gd name="connsiteX73" fmla="*/ 9373 w 9687"/>
              <a:gd name="connsiteY73" fmla="*/ 1257 h 10000"/>
              <a:gd name="connsiteX74" fmla="*/ 9062 w 9687"/>
              <a:gd name="connsiteY74" fmla="*/ 1396 h 10000"/>
              <a:gd name="connsiteX75" fmla="*/ 9062 w 9687"/>
              <a:gd name="connsiteY75" fmla="*/ 1536 h 10000"/>
              <a:gd name="connsiteX76" fmla="*/ 9062 w 9687"/>
              <a:gd name="connsiteY76" fmla="*/ 1675 h 10000"/>
              <a:gd name="connsiteX77" fmla="*/ 8745 w 9687"/>
              <a:gd name="connsiteY77" fmla="*/ 1798 h 10000"/>
              <a:gd name="connsiteX78" fmla="*/ 8745 w 9687"/>
              <a:gd name="connsiteY78" fmla="*/ 1937 h 10000"/>
              <a:gd name="connsiteX79" fmla="*/ 8745 w 9687"/>
              <a:gd name="connsiteY79" fmla="*/ 2077 h 10000"/>
              <a:gd name="connsiteX80" fmla="*/ 8745 w 9687"/>
              <a:gd name="connsiteY80" fmla="*/ 2356 h 10000"/>
              <a:gd name="connsiteX81" fmla="*/ 8745 w 9687"/>
              <a:gd name="connsiteY81" fmla="*/ 2635 h 10000"/>
              <a:gd name="connsiteX82" fmla="*/ 8745 w 9687"/>
              <a:gd name="connsiteY82" fmla="*/ 2914 h 10000"/>
              <a:gd name="connsiteX83" fmla="*/ 8433 w 9687"/>
              <a:gd name="connsiteY83" fmla="*/ 3613 h 10000"/>
              <a:gd name="connsiteX84" fmla="*/ 8433 w 9687"/>
              <a:gd name="connsiteY84" fmla="*/ 4171 h 10000"/>
              <a:gd name="connsiteX85" fmla="*/ 8433 w 9687"/>
              <a:gd name="connsiteY85" fmla="*/ 4729 h 10000"/>
              <a:gd name="connsiteX86" fmla="*/ 8433 w 9687"/>
              <a:gd name="connsiteY86" fmla="*/ 5271 h 10000"/>
              <a:gd name="connsiteX87" fmla="*/ 8121 w 9687"/>
              <a:gd name="connsiteY87" fmla="*/ 5689 h 10000"/>
              <a:gd name="connsiteX88" fmla="*/ 8121 w 9687"/>
              <a:gd name="connsiteY88" fmla="*/ 6108 h 10000"/>
              <a:gd name="connsiteX89" fmla="*/ 7810 w 9687"/>
              <a:gd name="connsiteY89" fmla="*/ 6667 h 10000"/>
              <a:gd name="connsiteX90" fmla="*/ 7491 w 9687"/>
              <a:gd name="connsiteY90" fmla="*/ 7225 h 10000"/>
              <a:gd name="connsiteX91" fmla="*/ 7177 w 9687"/>
              <a:gd name="connsiteY91" fmla="*/ 7784 h 10000"/>
              <a:gd name="connsiteX92" fmla="*/ 6550 w 9687"/>
              <a:gd name="connsiteY92" fmla="*/ 8202 h 10000"/>
              <a:gd name="connsiteX93" fmla="*/ 6233 w 9687"/>
              <a:gd name="connsiteY93" fmla="*/ 8604 h 10000"/>
              <a:gd name="connsiteX94" fmla="*/ 5646 w 9687"/>
              <a:gd name="connsiteY94" fmla="*/ 9023 h 10000"/>
              <a:gd name="connsiteX95" fmla="*/ 5646 w 9687"/>
              <a:gd name="connsiteY95" fmla="*/ 9023 h 10000"/>
              <a:gd name="connsiteX0" fmla="*/ 5828 w 10000"/>
              <a:gd name="connsiteY0" fmla="*/ 9023 h 10000"/>
              <a:gd name="connsiteX1" fmla="*/ 5507 w 10000"/>
              <a:gd name="connsiteY1" fmla="*/ 9302 h 10000"/>
              <a:gd name="connsiteX2" fmla="*/ 5181 w 10000"/>
              <a:gd name="connsiteY2" fmla="*/ 9581 h 10000"/>
              <a:gd name="connsiteX3" fmla="*/ 4858 w 10000"/>
              <a:gd name="connsiteY3" fmla="*/ 9721 h 10000"/>
              <a:gd name="connsiteX4" fmla="*/ 4536 w 10000"/>
              <a:gd name="connsiteY4" fmla="*/ 986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60 h 10000"/>
              <a:gd name="connsiteX8" fmla="*/ 2919 w 10000"/>
              <a:gd name="connsiteY8" fmla="*/ 9860 h 10000"/>
              <a:gd name="connsiteX9" fmla="*/ 2919 w 10000"/>
              <a:gd name="connsiteY9" fmla="*/ 9581 h 10000"/>
              <a:gd name="connsiteX10" fmla="*/ 2919 w 10000"/>
              <a:gd name="connsiteY10" fmla="*/ 9442 h 10000"/>
              <a:gd name="connsiteX11" fmla="*/ 2919 w 10000"/>
              <a:gd name="connsiteY11" fmla="*/ 9162 h 10000"/>
              <a:gd name="connsiteX12" fmla="*/ 2592 w 10000"/>
              <a:gd name="connsiteY12" fmla="*/ 8883 h 10000"/>
              <a:gd name="connsiteX13" fmla="*/ 2265 w 10000"/>
              <a:gd name="connsiteY13" fmla="*/ 8604 h 10000"/>
              <a:gd name="connsiteX14" fmla="*/ 1292 w 10000"/>
              <a:gd name="connsiteY14" fmla="*/ 8342 h 10000"/>
              <a:gd name="connsiteX15" fmla="*/ 650 w 10000"/>
              <a:gd name="connsiteY15" fmla="*/ 7923 h 10000"/>
              <a:gd name="connsiteX16" fmla="*/ 328 w 10000"/>
              <a:gd name="connsiteY16" fmla="*/ 7784 h 10000"/>
              <a:gd name="connsiteX17" fmla="*/ 0 w 10000"/>
              <a:gd name="connsiteY17" fmla="*/ 7644 h 10000"/>
              <a:gd name="connsiteX18" fmla="*/ 0 w 10000"/>
              <a:gd name="connsiteY18" fmla="*/ 7504 h 10000"/>
              <a:gd name="connsiteX19" fmla="*/ 0 w 10000"/>
              <a:gd name="connsiteY19" fmla="*/ 7504 h 10000"/>
              <a:gd name="connsiteX20" fmla="*/ 650 w 10000"/>
              <a:gd name="connsiteY20" fmla="*/ 7504 h 10000"/>
              <a:gd name="connsiteX21" fmla="*/ 972 w 10000"/>
              <a:gd name="connsiteY21" fmla="*/ 7644 h 10000"/>
              <a:gd name="connsiteX22" fmla="*/ 1947 w 10000"/>
              <a:gd name="connsiteY22" fmla="*/ 7644 h 10000"/>
              <a:gd name="connsiteX23" fmla="*/ 2592 w 10000"/>
              <a:gd name="connsiteY23" fmla="*/ 7784 h 10000"/>
              <a:gd name="connsiteX24" fmla="*/ 3239 w 10000"/>
              <a:gd name="connsiteY24" fmla="*/ 7784 h 10000"/>
              <a:gd name="connsiteX25" fmla="*/ 3886 w 10000"/>
              <a:gd name="connsiteY25" fmla="*/ 7784 h 10000"/>
              <a:gd name="connsiteX26" fmla="*/ 4212 w 10000"/>
              <a:gd name="connsiteY26" fmla="*/ 7644 h 10000"/>
              <a:gd name="connsiteX27" fmla="*/ 4536 w 10000"/>
              <a:gd name="connsiteY27" fmla="*/ 7644 h 10000"/>
              <a:gd name="connsiteX28" fmla="*/ 4536 w 10000"/>
              <a:gd name="connsiteY28" fmla="*/ 7504 h 10000"/>
              <a:gd name="connsiteX29" fmla="*/ 4858 w 10000"/>
              <a:gd name="connsiteY29" fmla="*/ 7365 h 10000"/>
              <a:gd name="connsiteX30" fmla="*/ 4858 w 10000"/>
              <a:gd name="connsiteY30" fmla="*/ 7086 h 10000"/>
              <a:gd name="connsiteX31" fmla="*/ 4858 w 10000"/>
              <a:gd name="connsiteY31" fmla="*/ 6946 h 10000"/>
              <a:gd name="connsiteX32" fmla="*/ 5181 w 10000"/>
              <a:gd name="connsiteY32" fmla="*/ 6527 h 10000"/>
              <a:gd name="connsiteX33" fmla="*/ 5181 w 10000"/>
              <a:gd name="connsiteY33" fmla="*/ 6248 h 10000"/>
              <a:gd name="connsiteX34" fmla="*/ 5507 w 10000"/>
              <a:gd name="connsiteY34" fmla="*/ 5969 h 10000"/>
              <a:gd name="connsiteX35" fmla="*/ 5828 w 10000"/>
              <a:gd name="connsiteY35" fmla="*/ 5131 h 10000"/>
              <a:gd name="connsiteX36" fmla="*/ 5828 w 10000"/>
              <a:gd name="connsiteY36" fmla="*/ 4450 h 10000"/>
              <a:gd name="connsiteX37" fmla="*/ 6157 w 10000"/>
              <a:gd name="connsiteY37" fmla="*/ 3613 h 10000"/>
              <a:gd name="connsiteX38" fmla="*/ 6157 w 10000"/>
              <a:gd name="connsiteY38" fmla="*/ 2914 h 10000"/>
              <a:gd name="connsiteX39" fmla="*/ 6157 w 10000"/>
              <a:gd name="connsiteY39" fmla="*/ 2635 h 10000"/>
              <a:gd name="connsiteX40" fmla="*/ 6157 w 10000"/>
              <a:gd name="connsiteY40" fmla="*/ 2216 h 10000"/>
              <a:gd name="connsiteX41" fmla="*/ 6157 w 10000"/>
              <a:gd name="connsiteY41" fmla="*/ 1937 h 10000"/>
              <a:gd name="connsiteX42" fmla="*/ 5828 w 10000"/>
              <a:gd name="connsiteY42" fmla="*/ 1798 h 10000"/>
              <a:gd name="connsiteX43" fmla="*/ 5828 w 10000"/>
              <a:gd name="connsiteY43" fmla="*/ 1536 h 10000"/>
              <a:gd name="connsiteX44" fmla="*/ 5828 w 10000"/>
              <a:gd name="connsiteY44" fmla="*/ 1396 h 10000"/>
              <a:gd name="connsiteX45" fmla="*/ 5828 w 10000"/>
              <a:gd name="connsiteY45" fmla="*/ 1257 h 10000"/>
              <a:gd name="connsiteX46" fmla="*/ 5828 w 10000"/>
              <a:gd name="connsiteY46" fmla="*/ 1257 h 10000"/>
              <a:gd name="connsiteX47" fmla="*/ 5507 w 10000"/>
              <a:gd name="connsiteY47" fmla="*/ 1117 h 10000"/>
              <a:gd name="connsiteX48" fmla="*/ 4858 w 10000"/>
              <a:gd name="connsiteY48" fmla="*/ 1117 h 10000"/>
              <a:gd name="connsiteX49" fmla="*/ 4212 w 10000"/>
              <a:gd name="connsiteY49" fmla="*/ 977 h 10000"/>
              <a:gd name="connsiteX50" fmla="*/ 2919 w 10000"/>
              <a:gd name="connsiteY50" fmla="*/ 1117 h 10000"/>
              <a:gd name="connsiteX51" fmla="*/ 1947 w 10000"/>
              <a:gd name="connsiteY51" fmla="*/ 1117 h 10000"/>
              <a:gd name="connsiteX52" fmla="*/ 650 w 10000"/>
              <a:gd name="connsiteY52" fmla="*/ 558 h 10000"/>
              <a:gd name="connsiteX53" fmla="*/ 1622 w 10000"/>
              <a:gd name="connsiteY53" fmla="*/ 419 h 10000"/>
              <a:gd name="connsiteX54" fmla="*/ 2265 w 10000"/>
              <a:gd name="connsiteY54" fmla="*/ 419 h 10000"/>
              <a:gd name="connsiteX55" fmla="*/ 2919 w 10000"/>
              <a:gd name="connsiteY55" fmla="*/ 419 h 10000"/>
              <a:gd name="connsiteX56" fmla="*/ 3560 w 10000"/>
              <a:gd name="connsiteY56" fmla="*/ 279 h 10000"/>
              <a:gd name="connsiteX57" fmla="*/ 4212 w 10000"/>
              <a:gd name="connsiteY57" fmla="*/ 279 h 10000"/>
              <a:gd name="connsiteX58" fmla="*/ 4536 w 10000"/>
              <a:gd name="connsiteY58" fmla="*/ 279 h 10000"/>
              <a:gd name="connsiteX59" fmla="*/ 4858 w 10000"/>
              <a:gd name="connsiteY59" fmla="*/ 140 h 10000"/>
              <a:gd name="connsiteX60" fmla="*/ 4858 w 10000"/>
              <a:gd name="connsiteY60" fmla="*/ 140 h 10000"/>
              <a:gd name="connsiteX61" fmla="*/ 5181 w 10000"/>
              <a:gd name="connsiteY61" fmla="*/ 140 h 10000"/>
              <a:gd name="connsiteX62" fmla="*/ 5181 w 10000"/>
              <a:gd name="connsiteY62" fmla="*/ 140 h 10000"/>
              <a:gd name="connsiteX63" fmla="*/ 5828 w 10000"/>
              <a:gd name="connsiteY63" fmla="*/ 0 h 10000"/>
              <a:gd name="connsiteX64" fmla="*/ 6434 w 10000"/>
              <a:gd name="connsiteY64" fmla="*/ 140 h 10000"/>
              <a:gd name="connsiteX65" fmla="*/ 6762 w 10000"/>
              <a:gd name="connsiteY65" fmla="*/ 140 h 10000"/>
              <a:gd name="connsiteX66" fmla="*/ 7409 w 10000"/>
              <a:gd name="connsiteY66" fmla="*/ 279 h 10000"/>
              <a:gd name="connsiteX67" fmla="*/ 8062 w 10000"/>
              <a:gd name="connsiteY67" fmla="*/ 558 h 10000"/>
              <a:gd name="connsiteX68" fmla="*/ 8705 w 10000"/>
              <a:gd name="connsiteY68" fmla="*/ 698 h 10000"/>
              <a:gd name="connsiteX69" fmla="*/ 9355 w 10000"/>
              <a:gd name="connsiteY69" fmla="*/ 977 h 10000"/>
              <a:gd name="connsiteX70" fmla="*/ 9676 w 10000"/>
              <a:gd name="connsiteY70" fmla="*/ 1117 h 10000"/>
              <a:gd name="connsiteX71" fmla="*/ 10000 w 10000"/>
              <a:gd name="connsiteY71" fmla="*/ 1117 h 10000"/>
              <a:gd name="connsiteX72" fmla="*/ 9676 w 10000"/>
              <a:gd name="connsiteY72" fmla="*/ 1257 h 10000"/>
              <a:gd name="connsiteX73" fmla="*/ 9355 w 10000"/>
              <a:gd name="connsiteY73" fmla="*/ 1396 h 10000"/>
              <a:gd name="connsiteX74" fmla="*/ 9355 w 10000"/>
              <a:gd name="connsiteY74" fmla="*/ 1536 h 10000"/>
              <a:gd name="connsiteX75" fmla="*/ 9355 w 10000"/>
              <a:gd name="connsiteY75" fmla="*/ 1675 h 10000"/>
              <a:gd name="connsiteX76" fmla="*/ 9028 w 10000"/>
              <a:gd name="connsiteY76" fmla="*/ 1798 h 10000"/>
              <a:gd name="connsiteX77" fmla="*/ 9028 w 10000"/>
              <a:gd name="connsiteY77" fmla="*/ 1937 h 10000"/>
              <a:gd name="connsiteX78" fmla="*/ 9028 w 10000"/>
              <a:gd name="connsiteY78" fmla="*/ 2077 h 10000"/>
              <a:gd name="connsiteX79" fmla="*/ 9028 w 10000"/>
              <a:gd name="connsiteY79" fmla="*/ 2356 h 10000"/>
              <a:gd name="connsiteX80" fmla="*/ 9028 w 10000"/>
              <a:gd name="connsiteY80" fmla="*/ 2635 h 10000"/>
              <a:gd name="connsiteX81" fmla="*/ 9028 w 10000"/>
              <a:gd name="connsiteY81" fmla="*/ 2914 h 10000"/>
              <a:gd name="connsiteX82" fmla="*/ 8705 w 10000"/>
              <a:gd name="connsiteY82" fmla="*/ 3613 h 10000"/>
              <a:gd name="connsiteX83" fmla="*/ 8705 w 10000"/>
              <a:gd name="connsiteY83" fmla="*/ 4171 h 10000"/>
              <a:gd name="connsiteX84" fmla="*/ 8705 w 10000"/>
              <a:gd name="connsiteY84" fmla="*/ 4729 h 10000"/>
              <a:gd name="connsiteX85" fmla="*/ 8705 w 10000"/>
              <a:gd name="connsiteY85" fmla="*/ 5271 h 10000"/>
              <a:gd name="connsiteX86" fmla="*/ 8383 w 10000"/>
              <a:gd name="connsiteY86" fmla="*/ 5689 h 10000"/>
              <a:gd name="connsiteX87" fmla="*/ 8383 w 10000"/>
              <a:gd name="connsiteY87" fmla="*/ 6108 h 10000"/>
              <a:gd name="connsiteX88" fmla="*/ 8062 w 10000"/>
              <a:gd name="connsiteY88" fmla="*/ 6667 h 10000"/>
              <a:gd name="connsiteX89" fmla="*/ 7733 w 10000"/>
              <a:gd name="connsiteY89" fmla="*/ 7225 h 10000"/>
              <a:gd name="connsiteX90" fmla="*/ 7409 w 10000"/>
              <a:gd name="connsiteY90" fmla="*/ 7784 h 10000"/>
              <a:gd name="connsiteX91" fmla="*/ 6762 w 10000"/>
              <a:gd name="connsiteY91" fmla="*/ 8202 h 10000"/>
              <a:gd name="connsiteX92" fmla="*/ 6434 w 10000"/>
              <a:gd name="connsiteY92" fmla="*/ 8604 h 10000"/>
              <a:gd name="connsiteX93" fmla="*/ 5828 w 10000"/>
              <a:gd name="connsiteY93" fmla="*/ 9023 h 10000"/>
              <a:gd name="connsiteX94" fmla="*/ 5828 w 10000"/>
              <a:gd name="connsiteY94" fmla="*/ 9023 h 10000"/>
              <a:gd name="connsiteX0" fmla="*/ 5828 w 10000"/>
              <a:gd name="connsiteY0" fmla="*/ 9023 h 10000"/>
              <a:gd name="connsiteX1" fmla="*/ 5507 w 10000"/>
              <a:gd name="connsiteY1" fmla="*/ 9302 h 10000"/>
              <a:gd name="connsiteX2" fmla="*/ 5181 w 10000"/>
              <a:gd name="connsiteY2" fmla="*/ 9581 h 10000"/>
              <a:gd name="connsiteX3" fmla="*/ 4858 w 10000"/>
              <a:gd name="connsiteY3" fmla="*/ 9721 h 10000"/>
              <a:gd name="connsiteX4" fmla="*/ 4536 w 10000"/>
              <a:gd name="connsiteY4" fmla="*/ 986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60 h 10000"/>
              <a:gd name="connsiteX8" fmla="*/ 2919 w 10000"/>
              <a:gd name="connsiteY8" fmla="*/ 9860 h 10000"/>
              <a:gd name="connsiteX9" fmla="*/ 2919 w 10000"/>
              <a:gd name="connsiteY9" fmla="*/ 9581 h 10000"/>
              <a:gd name="connsiteX10" fmla="*/ 2919 w 10000"/>
              <a:gd name="connsiteY10" fmla="*/ 9442 h 10000"/>
              <a:gd name="connsiteX11" fmla="*/ 2919 w 10000"/>
              <a:gd name="connsiteY11" fmla="*/ 9162 h 10000"/>
              <a:gd name="connsiteX12" fmla="*/ 2592 w 10000"/>
              <a:gd name="connsiteY12" fmla="*/ 8883 h 10000"/>
              <a:gd name="connsiteX13" fmla="*/ 2265 w 10000"/>
              <a:gd name="connsiteY13" fmla="*/ 8604 h 10000"/>
              <a:gd name="connsiteX14" fmla="*/ 1292 w 10000"/>
              <a:gd name="connsiteY14" fmla="*/ 8342 h 10000"/>
              <a:gd name="connsiteX15" fmla="*/ 650 w 10000"/>
              <a:gd name="connsiteY15" fmla="*/ 7923 h 10000"/>
              <a:gd name="connsiteX16" fmla="*/ 328 w 10000"/>
              <a:gd name="connsiteY16" fmla="*/ 7784 h 10000"/>
              <a:gd name="connsiteX17" fmla="*/ 0 w 10000"/>
              <a:gd name="connsiteY17" fmla="*/ 7644 h 10000"/>
              <a:gd name="connsiteX18" fmla="*/ 0 w 10000"/>
              <a:gd name="connsiteY18" fmla="*/ 7504 h 10000"/>
              <a:gd name="connsiteX19" fmla="*/ 0 w 10000"/>
              <a:gd name="connsiteY19" fmla="*/ 7504 h 10000"/>
              <a:gd name="connsiteX20" fmla="*/ 650 w 10000"/>
              <a:gd name="connsiteY20" fmla="*/ 7504 h 10000"/>
              <a:gd name="connsiteX21" fmla="*/ 972 w 10000"/>
              <a:gd name="connsiteY21" fmla="*/ 7644 h 10000"/>
              <a:gd name="connsiteX22" fmla="*/ 1947 w 10000"/>
              <a:gd name="connsiteY22" fmla="*/ 7644 h 10000"/>
              <a:gd name="connsiteX23" fmla="*/ 2592 w 10000"/>
              <a:gd name="connsiteY23" fmla="*/ 7784 h 10000"/>
              <a:gd name="connsiteX24" fmla="*/ 3239 w 10000"/>
              <a:gd name="connsiteY24" fmla="*/ 7784 h 10000"/>
              <a:gd name="connsiteX25" fmla="*/ 3886 w 10000"/>
              <a:gd name="connsiteY25" fmla="*/ 7784 h 10000"/>
              <a:gd name="connsiteX26" fmla="*/ 4212 w 10000"/>
              <a:gd name="connsiteY26" fmla="*/ 7644 h 10000"/>
              <a:gd name="connsiteX27" fmla="*/ 4536 w 10000"/>
              <a:gd name="connsiteY27" fmla="*/ 7644 h 10000"/>
              <a:gd name="connsiteX28" fmla="*/ 4536 w 10000"/>
              <a:gd name="connsiteY28" fmla="*/ 7504 h 10000"/>
              <a:gd name="connsiteX29" fmla="*/ 4858 w 10000"/>
              <a:gd name="connsiteY29" fmla="*/ 7365 h 10000"/>
              <a:gd name="connsiteX30" fmla="*/ 4858 w 10000"/>
              <a:gd name="connsiteY30" fmla="*/ 7086 h 10000"/>
              <a:gd name="connsiteX31" fmla="*/ 4858 w 10000"/>
              <a:gd name="connsiteY31" fmla="*/ 6946 h 10000"/>
              <a:gd name="connsiteX32" fmla="*/ 5181 w 10000"/>
              <a:gd name="connsiteY32" fmla="*/ 6527 h 10000"/>
              <a:gd name="connsiteX33" fmla="*/ 5181 w 10000"/>
              <a:gd name="connsiteY33" fmla="*/ 6248 h 10000"/>
              <a:gd name="connsiteX34" fmla="*/ 5507 w 10000"/>
              <a:gd name="connsiteY34" fmla="*/ 5969 h 10000"/>
              <a:gd name="connsiteX35" fmla="*/ 5828 w 10000"/>
              <a:gd name="connsiteY35" fmla="*/ 5131 h 10000"/>
              <a:gd name="connsiteX36" fmla="*/ 5828 w 10000"/>
              <a:gd name="connsiteY36" fmla="*/ 4450 h 10000"/>
              <a:gd name="connsiteX37" fmla="*/ 6157 w 10000"/>
              <a:gd name="connsiteY37" fmla="*/ 3613 h 10000"/>
              <a:gd name="connsiteX38" fmla="*/ 6157 w 10000"/>
              <a:gd name="connsiteY38" fmla="*/ 2914 h 10000"/>
              <a:gd name="connsiteX39" fmla="*/ 6157 w 10000"/>
              <a:gd name="connsiteY39" fmla="*/ 2635 h 10000"/>
              <a:gd name="connsiteX40" fmla="*/ 6157 w 10000"/>
              <a:gd name="connsiteY40" fmla="*/ 2216 h 10000"/>
              <a:gd name="connsiteX41" fmla="*/ 6157 w 10000"/>
              <a:gd name="connsiteY41" fmla="*/ 1937 h 10000"/>
              <a:gd name="connsiteX42" fmla="*/ 5828 w 10000"/>
              <a:gd name="connsiteY42" fmla="*/ 1798 h 10000"/>
              <a:gd name="connsiteX43" fmla="*/ 5828 w 10000"/>
              <a:gd name="connsiteY43" fmla="*/ 1536 h 10000"/>
              <a:gd name="connsiteX44" fmla="*/ 5828 w 10000"/>
              <a:gd name="connsiteY44" fmla="*/ 1396 h 10000"/>
              <a:gd name="connsiteX45" fmla="*/ 5828 w 10000"/>
              <a:gd name="connsiteY45" fmla="*/ 1257 h 10000"/>
              <a:gd name="connsiteX46" fmla="*/ 5828 w 10000"/>
              <a:gd name="connsiteY46" fmla="*/ 1257 h 10000"/>
              <a:gd name="connsiteX47" fmla="*/ 5507 w 10000"/>
              <a:gd name="connsiteY47" fmla="*/ 1117 h 10000"/>
              <a:gd name="connsiteX48" fmla="*/ 4858 w 10000"/>
              <a:gd name="connsiteY48" fmla="*/ 1117 h 10000"/>
              <a:gd name="connsiteX49" fmla="*/ 4212 w 10000"/>
              <a:gd name="connsiteY49" fmla="*/ 977 h 10000"/>
              <a:gd name="connsiteX50" fmla="*/ 2919 w 10000"/>
              <a:gd name="connsiteY50" fmla="*/ 1117 h 10000"/>
              <a:gd name="connsiteX51" fmla="*/ 1947 w 10000"/>
              <a:gd name="connsiteY51" fmla="*/ 1117 h 10000"/>
              <a:gd name="connsiteX52" fmla="*/ 1622 w 10000"/>
              <a:gd name="connsiteY52" fmla="*/ 419 h 10000"/>
              <a:gd name="connsiteX53" fmla="*/ 2265 w 10000"/>
              <a:gd name="connsiteY53" fmla="*/ 419 h 10000"/>
              <a:gd name="connsiteX54" fmla="*/ 2919 w 10000"/>
              <a:gd name="connsiteY54" fmla="*/ 419 h 10000"/>
              <a:gd name="connsiteX55" fmla="*/ 3560 w 10000"/>
              <a:gd name="connsiteY55" fmla="*/ 279 h 10000"/>
              <a:gd name="connsiteX56" fmla="*/ 4212 w 10000"/>
              <a:gd name="connsiteY56" fmla="*/ 279 h 10000"/>
              <a:gd name="connsiteX57" fmla="*/ 4536 w 10000"/>
              <a:gd name="connsiteY57" fmla="*/ 279 h 10000"/>
              <a:gd name="connsiteX58" fmla="*/ 4858 w 10000"/>
              <a:gd name="connsiteY58" fmla="*/ 140 h 10000"/>
              <a:gd name="connsiteX59" fmla="*/ 4858 w 10000"/>
              <a:gd name="connsiteY59" fmla="*/ 140 h 10000"/>
              <a:gd name="connsiteX60" fmla="*/ 5181 w 10000"/>
              <a:gd name="connsiteY60" fmla="*/ 140 h 10000"/>
              <a:gd name="connsiteX61" fmla="*/ 5181 w 10000"/>
              <a:gd name="connsiteY61" fmla="*/ 140 h 10000"/>
              <a:gd name="connsiteX62" fmla="*/ 5828 w 10000"/>
              <a:gd name="connsiteY62" fmla="*/ 0 h 10000"/>
              <a:gd name="connsiteX63" fmla="*/ 6434 w 10000"/>
              <a:gd name="connsiteY63" fmla="*/ 140 h 10000"/>
              <a:gd name="connsiteX64" fmla="*/ 6762 w 10000"/>
              <a:gd name="connsiteY64" fmla="*/ 140 h 10000"/>
              <a:gd name="connsiteX65" fmla="*/ 7409 w 10000"/>
              <a:gd name="connsiteY65" fmla="*/ 279 h 10000"/>
              <a:gd name="connsiteX66" fmla="*/ 8062 w 10000"/>
              <a:gd name="connsiteY66" fmla="*/ 558 h 10000"/>
              <a:gd name="connsiteX67" fmla="*/ 8705 w 10000"/>
              <a:gd name="connsiteY67" fmla="*/ 698 h 10000"/>
              <a:gd name="connsiteX68" fmla="*/ 9355 w 10000"/>
              <a:gd name="connsiteY68" fmla="*/ 977 h 10000"/>
              <a:gd name="connsiteX69" fmla="*/ 9676 w 10000"/>
              <a:gd name="connsiteY69" fmla="*/ 1117 h 10000"/>
              <a:gd name="connsiteX70" fmla="*/ 10000 w 10000"/>
              <a:gd name="connsiteY70" fmla="*/ 1117 h 10000"/>
              <a:gd name="connsiteX71" fmla="*/ 9676 w 10000"/>
              <a:gd name="connsiteY71" fmla="*/ 1257 h 10000"/>
              <a:gd name="connsiteX72" fmla="*/ 9355 w 10000"/>
              <a:gd name="connsiteY72" fmla="*/ 1396 h 10000"/>
              <a:gd name="connsiteX73" fmla="*/ 9355 w 10000"/>
              <a:gd name="connsiteY73" fmla="*/ 1536 h 10000"/>
              <a:gd name="connsiteX74" fmla="*/ 9355 w 10000"/>
              <a:gd name="connsiteY74" fmla="*/ 1675 h 10000"/>
              <a:gd name="connsiteX75" fmla="*/ 9028 w 10000"/>
              <a:gd name="connsiteY75" fmla="*/ 1798 h 10000"/>
              <a:gd name="connsiteX76" fmla="*/ 9028 w 10000"/>
              <a:gd name="connsiteY76" fmla="*/ 1937 h 10000"/>
              <a:gd name="connsiteX77" fmla="*/ 9028 w 10000"/>
              <a:gd name="connsiteY77" fmla="*/ 2077 h 10000"/>
              <a:gd name="connsiteX78" fmla="*/ 9028 w 10000"/>
              <a:gd name="connsiteY78" fmla="*/ 2356 h 10000"/>
              <a:gd name="connsiteX79" fmla="*/ 9028 w 10000"/>
              <a:gd name="connsiteY79" fmla="*/ 2635 h 10000"/>
              <a:gd name="connsiteX80" fmla="*/ 9028 w 10000"/>
              <a:gd name="connsiteY80" fmla="*/ 2914 h 10000"/>
              <a:gd name="connsiteX81" fmla="*/ 8705 w 10000"/>
              <a:gd name="connsiteY81" fmla="*/ 3613 h 10000"/>
              <a:gd name="connsiteX82" fmla="*/ 8705 w 10000"/>
              <a:gd name="connsiteY82" fmla="*/ 4171 h 10000"/>
              <a:gd name="connsiteX83" fmla="*/ 8705 w 10000"/>
              <a:gd name="connsiteY83" fmla="*/ 4729 h 10000"/>
              <a:gd name="connsiteX84" fmla="*/ 8705 w 10000"/>
              <a:gd name="connsiteY84" fmla="*/ 5271 h 10000"/>
              <a:gd name="connsiteX85" fmla="*/ 8383 w 10000"/>
              <a:gd name="connsiteY85" fmla="*/ 5689 h 10000"/>
              <a:gd name="connsiteX86" fmla="*/ 8383 w 10000"/>
              <a:gd name="connsiteY86" fmla="*/ 6108 h 10000"/>
              <a:gd name="connsiteX87" fmla="*/ 8062 w 10000"/>
              <a:gd name="connsiteY87" fmla="*/ 6667 h 10000"/>
              <a:gd name="connsiteX88" fmla="*/ 7733 w 10000"/>
              <a:gd name="connsiteY88" fmla="*/ 7225 h 10000"/>
              <a:gd name="connsiteX89" fmla="*/ 7409 w 10000"/>
              <a:gd name="connsiteY89" fmla="*/ 7784 h 10000"/>
              <a:gd name="connsiteX90" fmla="*/ 6762 w 10000"/>
              <a:gd name="connsiteY90" fmla="*/ 8202 h 10000"/>
              <a:gd name="connsiteX91" fmla="*/ 6434 w 10000"/>
              <a:gd name="connsiteY91" fmla="*/ 8604 h 10000"/>
              <a:gd name="connsiteX92" fmla="*/ 5828 w 10000"/>
              <a:gd name="connsiteY92" fmla="*/ 9023 h 10000"/>
              <a:gd name="connsiteX93" fmla="*/ 5828 w 10000"/>
              <a:gd name="connsiteY93" fmla="*/ 9023 h 10000"/>
              <a:gd name="connsiteX0" fmla="*/ 5828 w 10000"/>
              <a:gd name="connsiteY0" fmla="*/ 9023 h 10000"/>
              <a:gd name="connsiteX1" fmla="*/ 5507 w 10000"/>
              <a:gd name="connsiteY1" fmla="*/ 9302 h 10000"/>
              <a:gd name="connsiteX2" fmla="*/ 5181 w 10000"/>
              <a:gd name="connsiteY2" fmla="*/ 9581 h 10000"/>
              <a:gd name="connsiteX3" fmla="*/ 4858 w 10000"/>
              <a:gd name="connsiteY3" fmla="*/ 9721 h 10000"/>
              <a:gd name="connsiteX4" fmla="*/ 4536 w 10000"/>
              <a:gd name="connsiteY4" fmla="*/ 986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60 h 10000"/>
              <a:gd name="connsiteX8" fmla="*/ 2919 w 10000"/>
              <a:gd name="connsiteY8" fmla="*/ 9860 h 10000"/>
              <a:gd name="connsiteX9" fmla="*/ 2919 w 10000"/>
              <a:gd name="connsiteY9" fmla="*/ 9581 h 10000"/>
              <a:gd name="connsiteX10" fmla="*/ 2919 w 10000"/>
              <a:gd name="connsiteY10" fmla="*/ 9442 h 10000"/>
              <a:gd name="connsiteX11" fmla="*/ 2919 w 10000"/>
              <a:gd name="connsiteY11" fmla="*/ 9162 h 10000"/>
              <a:gd name="connsiteX12" fmla="*/ 2592 w 10000"/>
              <a:gd name="connsiteY12" fmla="*/ 8883 h 10000"/>
              <a:gd name="connsiteX13" fmla="*/ 2265 w 10000"/>
              <a:gd name="connsiteY13" fmla="*/ 8604 h 10000"/>
              <a:gd name="connsiteX14" fmla="*/ 1292 w 10000"/>
              <a:gd name="connsiteY14" fmla="*/ 8342 h 10000"/>
              <a:gd name="connsiteX15" fmla="*/ 650 w 10000"/>
              <a:gd name="connsiteY15" fmla="*/ 7923 h 10000"/>
              <a:gd name="connsiteX16" fmla="*/ 328 w 10000"/>
              <a:gd name="connsiteY16" fmla="*/ 7784 h 10000"/>
              <a:gd name="connsiteX17" fmla="*/ 0 w 10000"/>
              <a:gd name="connsiteY17" fmla="*/ 7644 h 10000"/>
              <a:gd name="connsiteX18" fmla="*/ 0 w 10000"/>
              <a:gd name="connsiteY18" fmla="*/ 7504 h 10000"/>
              <a:gd name="connsiteX19" fmla="*/ 0 w 10000"/>
              <a:gd name="connsiteY19" fmla="*/ 7504 h 10000"/>
              <a:gd name="connsiteX20" fmla="*/ 650 w 10000"/>
              <a:gd name="connsiteY20" fmla="*/ 7504 h 10000"/>
              <a:gd name="connsiteX21" fmla="*/ 972 w 10000"/>
              <a:gd name="connsiteY21" fmla="*/ 7644 h 10000"/>
              <a:gd name="connsiteX22" fmla="*/ 1947 w 10000"/>
              <a:gd name="connsiteY22" fmla="*/ 7644 h 10000"/>
              <a:gd name="connsiteX23" fmla="*/ 2592 w 10000"/>
              <a:gd name="connsiteY23" fmla="*/ 7784 h 10000"/>
              <a:gd name="connsiteX24" fmla="*/ 3239 w 10000"/>
              <a:gd name="connsiteY24" fmla="*/ 7784 h 10000"/>
              <a:gd name="connsiteX25" fmla="*/ 3886 w 10000"/>
              <a:gd name="connsiteY25" fmla="*/ 7784 h 10000"/>
              <a:gd name="connsiteX26" fmla="*/ 4212 w 10000"/>
              <a:gd name="connsiteY26" fmla="*/ 7644 h 10000"/>
              <a:gd name="connsiteX27" fmla="*/ 4536 w 10000"/>
              <a:gd name="connsiteY27" fmla="*/ 7644 h 10000"/>
              <a:gd name="connsiteX28" fmla="*/ 4536 w 10000"/>
              <a:gd name="connsiteY28" fmla="*/ 7504 h 10000"/>
              <a:gd name="connsiteX29" fmla="*/ 4858 w 10000"/>
              <a:gd name="connsiteY29" fmla="*/ 7365 h 10000"/>
              <a:gd name="connsiteX30" fmla="*/ 4858 w 10000"/>
              <a:gd name="connsiteY30" fmla="*/ 7086 h 10000"/>
              <a:gd name="connsiteX31" fmla="*/ 4858 w 10000"/>
              <a:gd name="connsiteY31" fmla="*/ 6946 h 10000"/>
              <a:gd name="connsiteX32" fmla="*/ 5181 w 10000"/>
              <a:gd name="connsiteY32" fmla="*/ 6527 h 10000"/>
              <a:gd name="connsiteX33" fmla="*/ 5181 w 10000"/>
              <a:gd name="connsiteY33" fmla="*/ 6248 h 10000"/>
              <a:gd name="connsiteX34" fmla="*/ 5507 w 10000"/>
              <a:gd name="connsiteY34" fmla="*/ 5969 h 10000"/>
              <a:gd name="connsiteX35" fmla="*/ 5828 w 10000"/>
              <a:gd name="connsiteY35" fmla="*/ 5131 h 10000"/>
              <a:gd name="connsiteX36" fmla="*/ 5828 w 10000"/>
              <a:gd name="connsiteY36" fmla="*/ 4450 h 10000"/>
              <a:gd name="connsiteX37" fmla="*/ 6157 w 10000"/>
              <a:gd name="connsiteY37" fmla="*/ 3613 h 10000"/>
              <a:gd name="connsiteX38" fmla="*/ 6157 w 10000"/>
              <a:gd name="connsiteY38" fmla="*/ 2914 h 10000"/>
              <a:gd name="connsiteX39" fmla="*/ 6157 w 10000"/>
              <a:gd name="connsiteY39" fmla="*/ 2635 h 10000"/>
              <a:gd name="connsiteX40" fmla="*/ 6157 w 10000"/>
              <a:gd name="connsiteY40" fmla="*/ 2216 h 10000"/>
              <a:gd name="connsiteX41" fmla="*/ 6157 w 10000"/>
              <a:gd name="connsiteY41" fmla="*/ 1937 h 10000"/>
              <a:gd name="connsiteX42" fmla="*/ 5828 w 10000"/>
              <a:gd name="connsiteY42" fmla="*/ 1798 h 10000"/>
              <a:gd name="connsiteX43" fmla="*/ 5828 w 10000"/>
              <a:gd name="connsiteY43" fmla="*/ 1536 h 10000"/>
              <a:gd name="connsiteX44" fmla="*/ 5828 w 10000"/>
              <a:gd name="connsiteY44" fmla="*/ 1396 h 10000"/>
              <a:gd name="connsiteX45" fmla="*/ 5828 w 10000"/>
              <a:gd name="connsiteY45" fmla="*/ 1257 h 10000"/>
              <a:gd name="connsiteX46" fmla="*/ 5828 w 10000"/>
              <a:gd name="connsiteY46" fmla="*/ 1257 h 10000"/>
              <a:gd name="connsiteX47" fmla="*/ 5507 w 10000"/>
              <a:gd name="connsiteY47" fmla="*/ 1117 h 10000"/>
              <a:gd name="connsiteX48" fmla="*/ 4858 w 10000"/>
              <a:gd name="connsiteY48" fmla="*/ 1117 h 10000"/>
              <a:gd name="connsiteX49" fmla="*/ 4212 w 10000"/>
              <a:gd name="connsiteY49" fmla="*/ 977 h 10000"/>
              <a:gd name="connsiteX50" fmla="*/ 2919 w 10000"/>
              <a:gd name="connsiteY50" fmla="*/ 1117 h 10000"/>
              <a:gd name="connsiteX51" fmla="*/ 1622 w 10000"/>
              <a:gd name="connsiteY51" fmla="*/ 419 h 10000"/>
              <a:gd name="connsiteX52" fmla="*/ 2265 w 10000"/>
              <a:gd name="connsiteY52" fmla="*/ 419 h 10000"/>
              <a:gd name="connsiteX53" fmla="*/ 2919 w 10000"/>
              <a:gd name="connsiteY53" fmla="*/ 419 h 10000"/>
              <a:gd name="connsiteX54" fmla="*/ 3560 w 10000"/>
              <a:gd name="connsiteY54" fmla="*/ 279 h 10000"/>
              <a:gd name="connsiteX55" fmla="*/ 4212 w 10000"/>
              <a:gd name="connsiteY55" fmla="*/ 279 h 10000"/>
              <a:gd name="connsiteX56" fmla="*/ 4536 w 10000"/>
              <a:gd name="connsiteY56" fmla="*/ 279 h 10000"/>
              <a:gd name="connsiteX57" fmla="*/ 4858 w 10000"/>
              <a:gd name="connsiteY57" fmla="*/ 140 h 10000"/>
              <a:gd name="connsiteX58" fmla="*/ 4858 w 10000"/>
              <a:gd name="connsiteY58" fmla="*/ 140 h 10000"/>
              <a:gd name="connsiteX59" fmla="*/ 5181 w 10000"/>
              <a:gd name="connsiteY59" fmla="*/ 140 h 10000"/>
              <a:gd name="connsiteX60" fmla="*/ 5181 w 10000"/>
              <a:gd name="connsiteY60" fmla="*/ 140 h 10000"/>
              <a:gd name="connsiteX61" fmla="*/ 5828 w 10000"/>
              <a:gd name="connsiteY61" fmla="*/ 0 h 10000"/>
              <a:gd name="connsiteX62" fmla="*/ 6434 w 10000"/>
              <a:gd name="connsiteY62" fmla="*/ 140 h 10000"/>
              <a:gd name="connsiteX63" fmla="*/ 6762 w 10000"/>
              <a:gd name="connsiteY63" fmla="*/ 140 h 10000"/>
              <a:gd name="connsiteX64" fmla="*/ 7409 w 10000"/>
              <a:gd name="connsiteY64" fmla="*/ 279 h 10000"/>
              <a:gd name="connsiteX65" fmla="*/ 8062 w 10000"/>
              <a:gd name="connsiteY65" fmla="*/ 558 h 10000"/>
              <a:gd name="connsiteX66" fmla="*/ 8705 w 10000"/>
              <a:gd name="connsiteY66" fmla="*/ 698 h 10000"/>
              <a:gd name="connsiteX67" fmla="*/ 9355 w 10000"/>
              <a:gd name="connsiteY67" fmla="*/ 977 h 10000"/>
              <a:gd name="connsiteX68" fmla="*/ 9676 w 10000"/>
              <a:gd name="connsiteY68" fmla="*/ 1117 h 10000"/>
              <a:gd name="connsiteX69" fmla="*/ 10000 w 10000"/>
              <a:gd name="connsiteY69" fmla="*/ 1117 h 10000"/>
              <a:gd name="connsiteX70" fmla="*/ 9676 w 10000"/>
              <a:gd name="connsiteY70" fmla="*/ 1257 h 10000"/>
              <a:gd name="connsiteX71" fmla="*/ 9355 w 10000"/>
              <a:gd name="connsiteY71" fmla="*/ 1396 h 10000"/>
              <a:gd name="connsiteX72" fmla="*/ 9355 w 10000"/>
              <a:gd name="connsiteY72" fmla="*/ 1536 h 10000"/>
              <a:gd name="connsiteX73" fmla="*/ 9355 w 10000"/>
              <a:gd name="connsiteY73" fmla="*/ 1675 h 10000"/>
              <a:gd name="connsiteX74" fmla="*/ 9028 w 10000"/>
              <a:gd name="connsiteY74" fmla="*/ 1798 h 10000"/>
              <a:gd name="connsiteX75" fmla="*/ 9028 w 10000"/>
              <a:gd name="connsiteY75" fmla="*/ 1937 h 10000"/>
              <a:gd name="connsiteX76" fmla="*/ 9028 w 10000"/>
              <a:gd name="connsiteY76" fmla="*/ 2077 h 10000"/>
              <a:gd name="connsiteX77" fmla="*/ 9028 w 10000"/>
              <a:gd name="connsiteY77" fmla="*/ 2356 h 10000"/>
              <a:gd name="connsiteX78" fmla="*/ 9028 w 10000"/>
              <a:gd name="connsiteY78" fmla="*/ 2635 h 10000"/>
              <a:gd name="connsiteX79" fmla="*/ 9028 w 10000"/>
              <a:gd name="connsiteY79" fmla="*/ 2914 h 10000"/>
              <a:gd name="connsiteX80" fmla="*/ 8705 w 10000"/>
              <a:gd name="connsiteY80" fmla="*/ 3613 h 10000"/>
              <a:gd name="connsiteX81" fmla="*/ 8705 w 10000"/>
              <a:gd name="connsiteY81" fmla="*/ 4171 h 10000"/>
              <a:gd name="connsiteX82" fmla="*/ 8705 w 10000"/>
              <a:gd name="connsiteY82" fmla="*/ 4729 h 10000"/>
              <a:gd name="connsiteX83" fmla="*/ 8705 w 10000"/>
              <a:gd name="connsiteY83" fmla="*/ 5271 h 10000"/>
              <a:gd name="connsiteX84" fmla="*/ 8383 w 10000"/>
              <a:gd name="connsiteY84" fmla="*/ 5689 h 10000"/>
              <a:gd name="connsiteX85" fmla="*/ 8383 w 10000"/>
              <a:gd name="connsiteY85" fmla="*/ 6108 h 10000"/>
              <a:gd name="connsiteX86" fmla="*/ 8062 w 10000"/>
              <a:gd name="connsiteY86" fmla="*/ 6667 h 10000"/>
              <a:gd name="connsiteX87" fmla="*/ 7733 w 10000"/>
              <a:gd name="connsiteY87" fmla="*/ 7225 h 10000"/>
              <a:gd name="connsiteX88" fmla="*/ 7409 w 10000"/>
              <a:gd name="connsiteY88" fmla="*/ 7784 h 10000"/>
              <a:gd name="connsiteX89" fmla="*/ 6762 w 10000"/>
              <a:gd name="connsiteY89" fmla="*/ 8202 h 10000"/>
              <a:gd name="connsiteX90" fmla="*/ 6434 w 10000"/>
              <a:gd name="connsiteY90" fmla="*/ 8604 h 10000"/>
              <a:gd name="connsiteX91" fmla="*/ 5828 w 10000"/>
              <a:gd name="connsiteY91" fmla="*/ 9023 h 10000"/>
              <a:gd name="connsiteX92" fmla="*/ 5828 w 10000"/>
              <a:gd name="connsiteY92" fmla="*/ 9023 h 10000"/>
              <a:gd name="connsiteX0" fmla="*/ 5828 w 10000"/>
              <a:gd name="connsiteY0" fmla="*/ 9023 h 10000"/>
              <a:gd name="connsiteX1" fmla="*/ 5507 w 10000"/>
              <a:gd name="connsiteY1" fmla="*/ 9302 h 10000"/>
              <a:gd name="connsiteX2" fmla="*/ 5181 w 10000"/>
              <a:gd name="connsiteY2" fmla="*/ 9581 h 10000"/>
              <a:gd name="connsiteX3" fmla="*/ 4858 w 10000"/>
              <a:gd name="connsiteY3" fmla="*/ 9721 h 10000"/>
              <a:gd name="connsiteX4" fmla="*/ 4536 w 10000"/>
              <a:gd name="connsiteY4" fmla="*/ 986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60 h 10000"/>
              <a:gd name="connsiteX8" fmla="*/ 2919 w 10000"/>
              <a:gd name="connsiteY8" fmla="*/ 9860 h 10000"/>
              <a:gd name="connsiteX9" fmla="*/ 2919 w 10000"/>
              <a:gd name="connsiteY9" fmla="*/ 9581 h 10000"/>
              <a:gd name="connsiteX10" fmla="*/ 2919 w 10000"/>
              <a:gd name="connsiteY10" fmla="*/ 9442 h 10000"/>
              <a:gd name="connsiteX11" fmla="*/ 2919 w 10000"/>
              <a:gd name="connsiteY11" fmla="*/ 9162 h 10000"/>
              <a:gd name="connsiteX12" fmla="*/ 2592 w 10000"/>
              <a:gd name="connsiteY12" fmla="*/ 8883 h 10000"/>
              <a:gd name="connsiteX13" fmla="*/ 2265 w 10000"/>
              <a:gd name="connsiteY13" fmla="*/ 8604 h 10000"/>
              <a:gd name="connsiteX14" fmla="*/ 1292 w 10000"/>
              <a:gd name="connsiteY14" fmla="*/ 8342 h 10000"/>
              <a:gd name="connsiteX15" fmla="*/ 650 w 10000"/>
              <a:gd name="connsiteY15" fmla="*/ 7923 h 10000"/>
              <a:gd name="connsiteX16" fmla="*/ 328 w 10000"/>
              <a:gd name="connsiteY16" fmla="*/ 7784 h 10000"/>
              <a:gd name="connsiteX17" fmla="*/ 0 w 10000"/>
              <a:gd name="connsiteY17" fmla="*/ 7644 h 10000"/>
              <a:gd name="connsiteX18" fmla="*/ 0 w 10000"/>
              <a:gd name="connsiteY18" fmla="*/ 7504 h 10000"/>
              <a:gd name="connsiteX19" fmla="*/ 0 w 10000"/>
              <a:gd name="connsiteY19" fmla="*/ 7504 h 10000"/>
              <a:gd name="connsiteX20" fmla="*/ 650 w 10000"/>
              <a:gd name="connsiteY20" fmla="*/ 7504 h 10000"/>
              <a:gd name="connsiteX21" fmla="*/ 972 w 10000"/>
              <a:gd name="connsiteY21" fmla="*/ 7644 h 10000"/>
              <a:gd name="connsiteX22" fmla="*/ 1947 w 10000"/>
              <a:gd name="connsiteY22" fmla="*/ 7644 h 10000"/>
              <a:gd name="connsiteX23" fmla="*/ 2592 w 10000"/>
              <a:gd name="connsiteY23" fmla="*/ 7784 h 10000"/>
              <a:gd name="connsiteX24" fmla="*/ 3239 w 10000"/>
              <a:gd name="connsiteY24" fmla="*/ 7784 h 10000"/>
              <a:gd name="connsiteX25" fmla="*/ 3886 w 10000"/>
              <a:gd name="connsiteY25" fmla="*/ 7784 h 10000"/>
              <a:gd name="connsiteX26" fmla="*/ 4212 w 10000"/>
              <a:gd name="connsiteY26" fmla="*/ 7644 h 10000"/>
              <a:gd name="connsiteX27" fmla="*/ 4536 w 10000"/>
              <a:gd name="connsiteY27" fmla="*/ 7644 h 10000"/>
              <a:gd name="connsiteX28" fmla="*/ 4536 w 10000"/>
              <a:gd name="connsiteY28" fmla="*/ 7504 h 10000"/>
              <a:gd name="connsiteX29" fmla="*/ 4858 w 10000"/>
              <a:gd name="connsiteY29" fmla="*/ 7365 h 10000"/>
              <a:gd name="connsiteX30" fmla="*/ 4858 w 10000"/>
              <a:gd name="connsiteY30" fmla="*/ 7086 h 10000"/>
              <a:gd name="connsiteX31" fmla="*/ 4858 w 10000"/>
              <a:gd name="connsiteY31" fmla="*/ 6946 h 10000"/>
              <a:gd name="connsiteX32" fmla="*/ 5181 w 10000"/>
              <a:gd name="connsiteY32" fmla="*/ 6527 h 10000"/>
              <a:gd name="connsiteX33" fmla="*/ 5181 w 10000"/>
              <a:gd name="connsiteY33" fmla="*/ 6248 h 10000"/>
              <a:gd name="connsiteX34" fmla="*/ 5507 w 10000"/>
              <a:gd name="connsiteY34" fmla="*/ 5969 h 10000"/>
              <a:gd name="connsiteX35" fmla="*/ 5828 w 10000"/>
              <a:gd name="connsiteY35" fmla="*/ 5131 h 10000"/>
              <a:gd name="connsiteX36" fmla="*/ 5828 w 10000"/>
              <a:gd name="connsiteY36" fmla="*/ 4450 h 10000"/>
              <a:gd name="connsiteX37" fmla="*/ 6157 w 10000"/>
              <a:gd name="connsiteY37" fmla="*/ 3613 h 10000"/>
              <a:gd name="connsiteX38" fmla="*/ 6157 w 10000"/>
              <a:gd name="connsiteY38" fmla="*/ 2914 h 10000"/>
              <a:gd name="connsiteX39" fmla="*/ 6157 w 10000"/>
              <a:gd name="connsiteY39" fmla="*/ 2635 h 10000"/>
              <a:gd name="connsiteX40" fmla="*/ 6157 w 10000"/>
              <a:gd name="connsiteY40" fmla="*/ 2216 h 10000"/>
              <a:gd name="connsiteX41" fmla="*/ 6157 w 10000"/>
              <a:gd name="connsiteY41" fmla="*/ 1937 h 10000"/>
              <a:gd name="connsiteX42" fmla="*/ 5828 w 10000"/>
              <a:gd name="connsiteY42" fmla="*/ 1798 h 10000"/>
              <a:gd name="connsiteX43" fmla="*/ 5828 w 10000"/>
              <a:gd name="connsiteY43" fmla="*/ 1536 h 10000"/>
              <a:gd name="connsiteX44" fmla="*/ 5828 w 10000"/>
              <a:gd name="connsiteY44" fmla="*/ 1396 h 10000"/>
              <a:gd name="connsiteX45" fmla="*/ 5828 w 10000"/>
              <a:gd name="connsiteY45" fmla="*/ 1257 h 10000"/>
              <a:gd name="connsiteX46" fmla="*/ 5828 w 10000"/>
              <a:gd name="connsiteY46" fmla="*/ 1257 h 10000"/>
              <a:gd name="connsiteX47" fmla="*/ 5507 w 10000"/>
              <a:gd name="connsiteY47" fmla="*/ 1117 h 10000"/>
              <a:gd name="connsiteX48" fmla="*/ 4858 w 10000"/>
              <a:gd name="connsiteY48" fmla="*/ 1117 h 10000"/>
              <a:gd name="connsiteX49" fmla="*/ 4212 w 10000"/>
              <a:gd name="connsiteY49" fmla="*/ 977 h 10000"/>
              <a:gd name="connsiteX50" fmla="*/ 2919 w 10000"/>
              <a:gd name="connsiteY50" fmla="*/ 1117 h 10000"/>
              <a:gd name="connsiteX51" fmla="*/ 2265 w 10000"/>
              <a:gd name="connsiteY51" fmla="*/ 419 h 10000"/>
              <a:gd name="connsiteX52" fmla="*/ 2919 w 10000"/>
              <a:gd name="connsiteY52" fmla="*/ 419 h 10000"/>
              <a:gd name="connsiteX53" fmla="*/ 3560 w 10000"/>
              <a:gd name="connsiteY53" fmla="*/ 279 h 10000"/>
              <a:gd name="connsiteX54" fmla="*/ 4212 w 10000"/>
              <a:gd name="connsiteY54" fmla="*/ 279 h 10000"/>
              <a:gd name="connsiteX55" fmla="*/ 4536 w 10000"/>
              <a:gd name="connsiteY55" fmla="*/ 279 h 10000"/>
              <a:gd name="connsiteX56" fmla="*/ 4858 w 10000"/>
              <a:gd name="connsiteY56" fmla="*/ 140 h 10000"/>
              <a:gd name="connsiteX57" fmla="*/ 4858 w 10000"/>
              <a:gd name="connsiteY57" fmla="*/ 140 h 10000"/>
              <a:gd name="connsiteX58" fmla="*/ 5181 w 10000"/>
              <a:gd name="connsiteY58" fmla="*/ 140 h 10000"/>
              <a:gd name="connsiteX59" fmla="*/ 5181 w 10000"/>
              <a:gd name="connsiteY59" fmla="*/ 140 h 10000"/>
              <a:gd name="connsiteX60" fmla="*/ 5828 w 10000"/>
              <a:gd name="connsiteY60" fmla="*/ 0 h 10000"/>
              <a:gd name="connsiteX61" fmla="*/ 6434 w 10000"/>
              <a:gd name="connsiteY61" fmla="*/ 140 h 10000"/>
              <a:gd name="connsiteX62" fmla="*/ 6762 w 10000"/>
              <a:gd name="connsiteY62" fmla="*/ 140 h 10000"/>
              <a:gd name="connsiteX63" fmla="*/ 7409 w 10000"/>
              <a:gd name="connsiteY63" fmla="*/ 279 h 10000"/>
              <a:gd name="connsiteX64" fmla="*/ 8062 w 10000"/>
              <a:gd name="connsiteY64" fmla="*/ 558 h 10000"/>
              <a:gd name="connsiteX65" fmla="*/ 8705 w 10000"/>
              <a:gd name="connsiteY65" fmla="*/ 698 h 10000"/>
              <a:gd name="connsiteX66" fmla="*/ 9355 w 10000"/>
              <a:gd name="connsiteY66" fmla="*/ 977 h 10000"/>
              <a:gd name="connsiteX67" fmla="*/ 9676 w 10000"/>
              <a:gd name="connsiteY67" fmla="*/ 1117 h 10000"/>
              <a:gd name="connsiteX68" fmla="*/ 10000 w 10000"/>
              <a:gd name="connsiteY68" fmla="*/ 1117 h 10000"/>
              <a:gd name="connsiteX69" fmla="*/ 9676 w 10000"/>
              <a:gd name="connsiteY69" fmla="*/ 1257 h 10000"/>
              <a:gd name="connsiteX70" fmla="*/ 9355 w 10000"/>
              <a:gd name="connsiteY70" fmla="*/ 1396 h 10000"/>
              <a:gd name="connsiteX71" fmla="*/ 9355 w 10000"/>
              <a:gd name="connsiteY71" fmla="*/ 1536 h 10000"/>
              <a:gd name="connsiteX72" fmla="*/ 9355 w 10000"/>
              <a:gd name="connsiteY72" fmla="*/ 1675 h 10000"/>
              <a:gd name="connsiteX73" fmla="*/ 9028 w 10000"/>
              <a:gd name="connsiteY73" fmla="*/ 1798 h 10000"/>
              <a:gd name="connsiteX74" fmla="*/ 9028 w 10000"/>
              <a:gd name="connsiteY74" fmla="*/ 1937 h 10000"/>
              <a:gd name="connsiteX75" fmla="*/ 9028 w 10000"/>
              <a:gd name="connsiteY75" fmla="*/ 2077 h 10000"/>
              <a:gd name="connsiteX76" fmla="*/ 9028 w 10000"/>
              <a:gd name="connsiteY76" fmla="*/ 2356 h 10000"/>
              <a:gd name="connsiteX77" fmla="*/ 9028 w 10000"/>
              <a:gd name="connsiteY77" fmla="*/ 2635 h 10000"/>
              <a:gd name="connsiteX78" fmla="*/ 9028 w 10000"/>
              <a:gd name="connsiteY78" fmla="*/ 2914 h 10000"/>
              <a:gd name="connsiteX79" fmla="*/ 8705 w 10000"/>
              <a:gd name="connsiteY79" fmla="*/ 3613 h 10000"/>
              <a:gd name="connsiteX80" fmla="*/ 8705 w 10000"/>
              <a:gd name="connsiteY80" fmla="*/ 4171 h 10000"/>
              <a:gd name="connsiteX81" fmla="*/ 8705 w 10000"/>
              <a:gd name="connsiteY81" fmla="*/ 4729 h 10000"/>
              <a:gd name="connsiteX82" fmla="*/ 8705 w 10000"/>
              <a:gd name="connsiteY82" fmla="*/ 5271 h 10000"/>
              <a:gd name="connsiteX83" fmla="*/ 8383 w 10000"/>
              <a:gd name="connsiteY83" fmla="*/ 5689 h 10000"/>
              <a:gd name="connsiteX84" fmla="*/ 8383 w 10000"/>
              <a:gd name="connsiteY84" fmla="*/ 6108 h 10000"/>
              <a:gd name="connsiteX85" fmla="*/ 8062 w 10000"/>
              <a:gd name="connsiteY85" fmla="*/ 6667 h 10000"/>
              <a:gd name="connsiteX86" fmla="*/ 7733 w 10000"/>
              <a:gd name="connsiteY86" fmla="*/ 7225 h 10000"/>
              <a:gd name="connsiteX87" fmla="*/ 7409 w 10000"/>
              <a:gd name="connsiteY87" fmla="*/ 7784 h 10000"/>
              <a:gd name="connsiteX88" fmla="*/ 6762 w 10000"/>
              <a:gd name="connsiteY88" fmla="*/ 8202 h 10000"/>
              <a:gd name="connsiteX89" fmla="*/ 6434 w 10000"/>
              <a:gd name="connsiteY89" fmla="*/ 8604 h 10000"/>
              <a:gd name="connsiteX90" fmla="*/ 5828 w 10000"/>
              <a:gd name="connsiteY90" fmla="*/ 9023 h 10000"/>
              <a:gd name="connsiteX91" fmla="*/ 5828 w 10000"/>
              <a:gd name="connsiteY91" fmla="*/ 9023 h 10000"/>
              <a:gd name="connsiteX0" fmla="*/ 5828 w 10000"/>
              <a:gd name="connsiteY0" fmla="*/ 9023 h 10000"/>
              <a:gd name="connsiteX1" fmla="*/ 5507 w 10000"/>
              <a:gd name="connsiteY1" fmla="*/ 9302 h 10000"/>
              <a:gd name="connsiteX2" fmla="*/ 5181 w 10000"/>
              <a:gd name="connsiteY2" fmla="*/ 9581 h 10000"/>
              <a:gd name="connsiteX3" fmla="*/ 4858 w 10000"/>
              <a:gd name="connsiteY3" fmla="*/ 9721 h 10000"/>
              <a:gd name="connsiteX4" fmla="*/ 4536 w 10000"/>
              <a:gd name="connsiteY4" fmla="*/ 986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60 h 10000"/>
              <a:gd name="connsiteX8" fmla="*/ 2919 w 10000"/>
              <a:gd name="connsiteY8" fmla="*/ 9860 h 10000"/>
              <a:gd name="connsiteX9" fmla="*/ 2919 w 10000"/>
              <a:gd name="connsiteY9" fmla="*/ 9581 h 10000"/>
              <a:gd name="connsiteX10" fmla="*/ 2919 w 10000"/>
              <a:gd name="connsiteY10" fmla="*/ 9442 h 10000"/>
              <a:gd name="connsiteX11" fmla="*/ 2919 w 10000"/>
              <a:gd name="connsiteY11" fmla="*/ 9162 h 10000"/>
              <a:gd name="connsiteX12" fmla="*/ 2592 w 10000"/>
              <a:gd name="connsiteY12" fmla="*/ 8883 h 10000"/>
              <a:gd name="connsiteX13" fmla="*/ 2265 w 10000"/>
              <a:gd name="connsiteY13" fmla="*/ 8604 h 10000"/>
              <a:gd name="connsiteX14" fmla="*/ 1292 w 10000"/>
              <a:gd name="connsiteY14" fmla="*/ 8342 h 10000"/>
              <a:gd name="connsiteX15" fmla="*/ 650 w 10000"/>
              <a:gd name="connsiteY15" fmla="*/ 7923 h 10000"/>
              <a:gd name="connsiteX16" fmla="*/ 328 w 10000"/>
              <a:gd name="connsiteY16" fmla="*/ 7784 h 10000"/>
              <a:gd name="connsiteX17" fmla="*/ 0 w 10000"/>
              <a:gd name="connsiteY17" fmla="*/ 7644 h 10000"/>
              <a:gd name="connsiteX18" fmla="*/ 0 w 10000"/>
              <a:gd name="connsiteY18" fmla="*/ 7504 h 10000"/>
              <a:gd name="connsiteX19" fmla="*/ 0 w 10000"/>
              <a:gd name="connsiteY19" fmla="*/ 7504 h 10000"/>
              <a:gd name="connsiteX20" fmla="*/ 650 w 10000"/>
              <a:gd name="connsiteY20" fmla="*/ 7504 h 10000"/>
              <a:gd name="connsiteX21" fmla="*/ 972 w 10000"/>
              <a:gd name="connsiteY21" fmla="*/ 7644 h 10000"/>
              <a:gd name="connsiteX22" fmla="*/ 1947 w 10000"/>
              <a:gd name="connsiteY22" fmla="*/ 7644 h 10000"/>
              <a:gd name="connsiteX23" fmla="*/ 2592 w 10000"/>
              <a:gd name="connsiteY23" fmla="*/ 7784 h 10000"/>
              <a:gd name="connsiteX24" fmla="*/ 3239 w 10000"/>
              <a:gd name="connsiteY24" fmla="*/ 7784 h 10000"/>
              <a:gd name="connsiteX25" fmla="*/ 3886 w 10000"/>
              <a:gd name="connsiteY25" fmla="*/ 7784 h 10000"/>
              <a:gd name="connsiteX26" fmla="*/ 4212 w 10000"/>
              <a:gd name="connsiteY26" fmla="*/ 7644 h 10000"/>
              <a:gd name="connsiteX27" fmla="*/ 4536 w 10000"/>
              <a:gd name="connsiteY27" fmla="*/ 7644 h 10000"/>
              <a:gd name="connsiteX28" fmla="*/ 4536 w 10000"/>
              <a:gd name="connsiteY28" fmla="*/ 7504 h 10000"/>
              <a:gd name="connsiteX29" fmla="*/ 4858 w 10000"/>
              <a:gd name="connsiteY29" fmla="*/ 7365 h 10000"/>
              <a:gd name="connsiteX30" fmla="*/ 4858 w 10000"/>
              <a:gd name="connsiteY30" fmla="*/ 7086 h 10000"/>
              <a:gd name="connsiteX31" fmla="*/ 4858 w 10000"/>
              <a:gd name="connsiteY31" fmla="*/ 6946 h 10000"/>
              <a:gd name="connsiteX32" fmla="*/ 5181 w 10000"/>
              <a:gd name="connsiteY32" fmla="*/ 6527 h 10000"/>
              <a:gd name="connsiteX33" fmla="*/ 5181 w 10000"/>
              <a:gd name="connsiteY33" fmla="*/ 6248 h 10000"/>
              <a:gd name="connsiteX34" fmla="*/ 5507 w 10000"/>
              <a:gd name="connsiteY34" fmla="*/ 5969 h 10000"/>
              <a:gd name="connsiteX35" fmla="*/ 5828 w 10000"/>
              <a:gd name="connsiteY35" fmla="*/ 5131 h 10000"/>
              <a:gd name="connsiteX36" fmla="*/ 5828 w 10000"/>
              <a:gd name="connsiteY36" fmla="*/ 4450 h 10000"/>
              <a:gd name="connsiteX37" fmla="*/ 6157 w 10000"/>
              <a:gd name="connsiteY37" fmla="*/ 3613 h 10000"/>
              <a:gd name="connsiteX38" fmla="*/ 6157 w 10000"/>
              <a:gd name="connsiteY38" fmla="*/ 2914 h 10000"/>
              <a:gd name="connsiteX39" fmla="*/ 6157 w 10000"/>
              <a:gd name="connsiteY39" fmla="*/ 2635 h 10000"/>
              <a:gd name="connsiteX40" fmla="*/ 6157 w 10000"/>
              <a:gd name="connsiteY40" fmla="*/ 2216 h 10000"/>
              <a:gd name="connsiteX41" fmla="*/ 6157 w 10000"/>
              <a:gd name="connsiteY41" fmla="*/ 1937 h 10000"/>
              <a:gd name="connsiteX42" fmla="*/ 5828 w 10000"/>
              <a:gd name="connsiteY42" fmla="*/ 1798 h 10000"/>
              <a:gd name="connsiteX43" fmla="*/ 5828 w 10000"/>
              <a:gd name="connsiteY43" fmla="*/ 1536 h 10000"/>
              <a:gd name="connsiteX44" fmla="*/ 5828 w 10000"/>
              <a:gd name="connsiteY44" fmla="*/ 1396 h 10000"/>
              <a:gd name="connsiteX45" fmla="*/ 5828 w 10000"/>
              <a:gd name="connsiteY45" fmla="*/ 1257 h 10000"/>
              <a:gd name="connsiteX46" fmla="*/ 5828 w 10000"/>
              <a:gd name="connsiteY46" fmla="*/ 1257 h 10000"/>
              <a:gd name="connsiteX47" fmla="*/ 5507 w 10000"/>
              <a:gd name="connsiteY47" fmla="*/ 1117 h 10000"/>
              <a:gd name="connsiteX48" fmla="*/ 4858 w 10000"/>
              <a:gd name="connsiteY48" fmla="*/ 1117 h 10000"/>
              <a:gd name="connsiteX49" fmla="*/ 4212 w 10000"/>
              <a:gd name="connsiteY49" fmla="*/ 977 h 10000"/>
              <a:gd name="connsiteX50" fmla="*/ 2919 w 10000"/>
              <a:gd name="connsiteY50" fmla="*/ 1117 h 10000"/>
              <a:gd name="connsiteX51" fmla="*/ 2919 w 10000"/>
              <a:gd name="connsiteY51" fmla="*/ 419 h 10000"/>
              <a:gd name="connsiteX52" fmla="*/ 3560 w 10000"/>
              <a:gd name="connsiteY52" fmla="*/ 279 h 10000"/>
              <a:gd name="connsiteX53" fmla="*/ 4212 w 10000"/>
              <a:gd name="connsiteY53" fmla="*/ 279 h 10000"/>
              <a:gd name="connsiteX54" fmla="*/ 4536 w 10000"/>
              <a:gd name="connsiteY54" fmla="*/ 279 h 10000"/>
              <a:gd name="connsiteX55" fmla="*/ 4858 w 10000"/>
              <a:gd name="connsiteY55" fmla="*/ 140 h 10000"/>
              <a:gd name="connsiteX56" fmla="*/ 4858 w 10000"/>
              <a:gd name="connsiteY56" fmla="*/ 140 h 10000"/>
              <a:gd name="connsiteX57" fmla="*/ 5181 w 10000"/>
              <a:gd name="connsiteY57" fmla="*/ 140 h 10000"/>
              <a:gd name="connsiteX58" fmla="*/ 5181 w 10000"/>
              <a:gd name="connsiteY58" fmla="*/ 140 h 10000"/>
              <a:gd name="connsiteX59" fmla="*/ 5828 w 10000"/>
              <a:gd name="connsiteY59" fmla="*/ 0 h 10000"/>
              <a:gd name="connsiteX60" fmla="*/ 6434 w 10000"/>
              <a:gd name="connsiteY60" fmla="*/ 140 h 10000"/>
              <a:gd name="connsiteX61" fmla="*/ 6762 w 10000"/>
              <a:gd name="connsiteY61" fmla="*/ 140 h 10000"/>
              <a:gd name="connsiteX62" fmla="*/ 7409 w 10000"/>
              <a:gd name="connsiteY62" fmla="*/ 279 h 10000"/>
              <a:gd name="connsiteX63" fmla="*/ 8062 w 10000"/>
              <a:gd name="connsiteY63" fmla="*/ 558 h 10000"/>
              <a:gd name="connsiteX64" fmla="*/ 8705 w 10000"/>
              <a:gd name="connsiteY64" fmla="*/ 698 h 10000"/>
              <a:gd name="connsiteX65" fmla="*/ 9355 w 10000"/>
              <a:gd name="connsiteY65" fmla="*/ 977 h 10000"/>
              <a:gd name="connsiteX66" fmla="*/ 9676 w 10000"/>
              <a:gd name="connsiteY66" fmla="*/ 1117 h 10000"/>
              <a:gd name="connsiteX67" fmla="*/ 10000 w 10000"/>
              <a:gd name="connsiteY67" fmla="*/ 1117 h 10000"/>
              <a:gd name="connsiteX68" fmla="*/ 9676 w 10000"/>
              <a:gd name="connsiteY68" fmla="*/ 1257 h 10000"/>
              <a:gd name="connsiteX69" fmla="*/ 9355 w 10000"/>
              <a:gd name="connsiteY69" fmla="*/ 1396 h 10000"/>
              <a:gd name="connsiteX70" fmla="*/ 9355 w 10000"/>
              <a:gd name="connsiteY70" fmla="*/ 1536 h 10000"/>
              <a:gd name="connsiteX71" fmla="*/ 9355 w 10000"/>
              <a:gd name="connsiteY71" fmla="*/ 1675 h 10000"/>
              <a:gd name="connsiteX72" fmla="*/ 9028 w 10000"/>
              <a:gd name="connsiteY72" fmla="*/ 1798 h 10000"/>
              <a:gd name="connsiteX73" fmla="*/ 9028 w 10000"/>
              <a:gd name="connsiteY73" fmla="*/ 1937 h 10000"/>
              <a:gd name="connsiteX74" fmla="*/ 9028 w 10000"/>
              <a:gd name="connsiteY74" fmla="*/ 2077 h 10000"/>
              <a:gd name="connsiteX75" fmla="*/ 9028 w 10000"/>
              <a:gd name="connsiteY75" fmla="*/ 2356 h 10000"/>
              <a:gd name="connsiteX76" fmla="*/ 9028 w 10000"/>
              <a:gd name="connsiteY76" fmla="*/ 2635 h 10000"/>
              <a:gd name="connsiteX77" fmla="*/ 9028 w 10000"/>
              <a:gd name="connsiteY77" fmla="*/ 2914 h 10000"/>
              <a:gd name="connsiteX78" fmla="*/ 8705 w 10000"/>
              <a:gd name="connsiteY78" fmla="*/ 3613 h 10000"/>
              <a:gd name="connsiteX79" fmla="*/ 8705 w 10000"/>
              <a:gd name="connsiteY79" fmla="*/ 4171 h 10000"/>
              <a:gd name="connsiteX80" fmla="*/ 8705 w 10000"/>
              <a:gd name="connsiteY80" fmla="*/ 4729 h 10000"/>
              <a:gd name="connsiteX81" fmla="*/ 8705 w 10000"/>
              <a:gd name="connsiteY81" fmla="*/ 5271 h 10000"/>
              <a:gd name="connsiteX82" fmla="*/ 8383 w 10000"/>
              <a:gd name="connsiteY82" fmla="*/ 5689 h 10000"/>
              <a:gd name="connsiteX83" fmla="*/ 8383 w 10000"/>
              <a:gd name="connsiteY83" fmla="*/ 6108 h 10000"/>
              <a:gd name="connsiteX84" fmla="*/ 8062 w 10000"/>
              <a:gd name="connsiteY84" fmla="*/ 6667 h 10000"/>
              <a:gd name="connsiteX85" fmla="*/ 7733 w 10000"/>
              <a:gd name="connsiteY85" fmla="*/ 7225 h 10000"/>
              <a:gd name="connsiteX86" fmla="*/ 7409 w 10000"/>
              <a:gd name="connsiteY86" fmla="*/ 7784 h 10000"/>
              <a:gd name="connsiteX87" fmla="*/ 6762 w 10000"/>
              <a:gd name="connsiteY87" fmla="*/ 8202 h 10000"/>
              <a:gd name="connsiteX88" fmla="*/ 6434 w 10000"/>
              <a:gd name="connsiteY88" fmla="*/ 8604 h 10000"/>
              <a:gd name="connsiteX89" fmla="*/ 5828 w 10000"/>
              <a:gd name="connsiteY89" fmla="*/ 9023 h 10000"/>
              <a:gd name="connsiteX90" fmla="*/ 5828 w 10000"/>
              <a:gd name="connsiteY90" fmla="*/ 9023 h 10000"/>
              <a:gd name="connsiteX0" fmla="*/ 5828 w 10000"/>
              <a:gd name="connsiteY0" fmla="*/ 9023 h 10000"/>
              <a:gd name="connsiteX1" fmla="*/ 5507 w 10000"/>
              <a:gd name="connsiteY1" fmla="*/ 9302 h 10000"/>
              <a:gd name="connsiteX2" fmla="*/ 5181 w 10000"/>
              <a:gd name="connsiteY2" fmla="*/ 9581 h 10000"/>
              <a:gd name="connsiteX3" fmla="*/ 4858 w 10000"/>
              <a:gd name="connsiteY3" fmla="*/ 9721 h 10000"/>
              <a:gd name="connsiteX4" fmla="*/ 4536 w 10000"/>
              <a:gd name="connsiteY4" fmla="*/ 986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60 h 10000"/>
              <a:gd name="connsiteX8" fmla="*/ 2919 w 10000"/>
              <a:gd name="connsiteY8" fmla="*/ 9860 h 10000"/>
              <a:gd name="connsiteX9" fmla="*/ 2919 w 10000"/>
              <a:gd name="connsiteY9" fmla="*/ 9581 h 10000"/>
              <a:gd name="connsiteX10" fmla="*/ 2919 w 10000"/>
              <a:gd name="connsiteY10" fmla="*/ 9442 h 10000"/>
              <a:gd name="connsiteX11" fmla="*/ 2919 w 10000"/>
              <a:gd name="connsiteY11" fmla="*/ 9162 h 10000"/>
              <a:gd name="connsiteX12" fmla="*/ 2592 w 10000"/>
              <a:gd name="connsiteY12" fmla="*/ 8883 h 10000"/>
              <a:gd name="connsiteX13" fmla="*/ 2265 w 10000"/>
              <a:gd name="connsiteY13" fmla="*/ 8604 h 10000"/>
              <a:gd name="connsiteX14" fmla="*/ 1292 w 10000"/>
              <a:gd name="connsiteY14" fmla="*/ 8342 h 10000"/>
              <a:gd name="connsiteX15" fmla="*/ 650 w 10000"/>
              <a:gd name="connsiteY15" fmla="*/ 7923 h 10000"/>
              <a:gd name="connsiteX16" fmla="*/ 328 w 10000"/>
              <a:gd name="connsiteY16" fmla="*/ 7784 h 10000"/>
              <a:gd name="connsiteX17" fmla="*/ 0 w 10000"/>
              <a:gd name="connsiteY17" fmla="*/ 7644 h 10000"/>
              <a:gd name="connsiteX18" fmla="*/ 0 w 10000"/>
              <a:gd name="connsiteY18" fmla="*/ 7504 h 10000"/>
              <a:gd name="connsiteX19" fmla="*/ 0 w 10000"/>
              <a:gd name="connsiteY19" fmla="*/ 7504 h 10000"/>
              <a:gd name="connsiteX20" fmla="*/ 650 w 10000"/>
              <a:gd name="connsiteY20" fmla="*/ 7504 h 10000"/>
              <a:gd name="connsiteX21" fmla="*/ 972 w 10000"/>
              <a:gd name="connsiteY21" fmla="*/ 7644 h 10000"/>
              <a:gd name="connsiteX22" fmla="*/ 1947 w 10000"/>
              <a:gd name="connsiteY22" fmla="*/ 7644 h 10000"/>
              <a:gd name="connsiteX23" fmla="*/ 2592 w 10000"/>
              <a:gd name="connsiteY23" fmla="*/ 7784 h 10000"/>
              <a:gd name="connsiteX24" fmla="*/ 3239 w 10000"/>
              <a:gd name="connsiteY24" fmla="*/ 7784 h 10000"/>
              <a:gd name="connsiteX25" fmla="*/ 3886 w 10000"/>
              <a:gd name="connsiteY25" fmla="*/ 7784 h 10000"/>
              <a:gd name="connsiteX26" fmla="*/ 4212 w 10000"/>
              <a:gd name="connsiteY26" fmla="*/ 7644 h 10000"/>
              <a:gd name="connsiteX27" fmla="*/ 4536 w 10000"/>
              <a:gd name="connsiteY27" fmla="*/ 7644 h 10000"/>
              <a:gd name="connsiteX28" fmla="*/ 4536 w 10000"/>
              <a:gd name="connsiteY28" fmla="*/ 7504 h 10000"/>
              <a:gd name="connsiteX29" fmla="*/ 4858 w 10000"/>
              <a:gd name="connsiteY29" fmla="*/ 7365 h 10000"/>
              <a:gd name="connsiteX30" fmla="*/ 4858 w 10000"/>
              <a:gd name="connsiteY30" fmla="*/ 7086 h 10000"/>
              <a:gd name="connsiteX31" fmla="*/ 4858 w 10000"/>
              <a:gd name="connsiteY31" fmla="*/ 6946 h 10000"/>
              <a:gd name="connsiteX32" fmla="*/ 5181 w 10000"/>
              <a:gd name="connsiteY32" fmla="*/ 6527 h 10000"/>
              <a:gd name="connsiteX33" fmla="*/ 5181 w 10000"/>
              <a:gd name="connsiteY33" fmla="*/ 6248 h 10000"/>
              <a:gd name="connsiteX34" fmla="*/ 5507 w 10000"/>
              <a:gd name="connsiteY34" fmla="*/ 5969 h 10000"/>
              <a:gd name="connsiteX35" fmla="*/ 5828 w 10000"/>
              <a:gd name="connsiteY35" fmla="*/ 5131 h 10000"/>
              <a:gd name="connsiteX36" fmla="*/ 5828 w 10000"/>
              <a:gd name="connsiteY36" fmla="*/ 4450 h 10000"/>
              <a:gd name="connsiteX37" fmla="*/ 6157 w 10000"/>
              <a:gd name="connsiteY37" fmla="*/ 3613 h 10000"/>
              <a:gd name="connsiteX38" fmla="*/ 6157 w 10000"/>
              <a:gd name="connsiteY38" fmla="*/ 2914 h 10000"/>
              <a:gd name="connsiteX39" fmla="*/ 6157 w 10000"/>
              <a:gd name="connsiteY39" fmla="*/ 2635 h 10000"/>
              <a:gd name="connsiteX40" fmla="*/ 6157 w 10000"/>
              <a:gd name="connsiteY40" fmla="*/ 2216 h 10000"/>
              <a:gd name="connsiteX41" fmla="*/ 6157 w 10000"/>
              <a:gd name="connsiteY41" fmla="*/ 1937 h 10000"/>
              <a:gd name="connsiteX42" fmla="*/ 5828 w 10000"/>
              <a:gd name="connsiteY42" fmla="*/ 1798 h 10000"/>
              <a:gd name="connsiteX43" fmla="*/ 5828 w 10000"/>
              <a:gd name="connsiteY43" fmla="*/ 1536 h 10000"/>
              <a:gd name="connsiteX44" fmla="*/ 5828 w 10000"/>
              <a:gd name="connsiteY44" fmla="*/ 1396 h 10000"/>
              <a:gd name="connsiteX45" fmla="*/ 5828 w 10000"/>
              <a:gd name="connsiteY45" fmla="*/ 1257 h 10000"/>
              <a:gd name="connsiteX46" fmla="*/ 5828 w 10000"/>
              <a:gd name="connsiteY46" fmla="*/ 1257 h 10000"/>
              <a:gd name="connsiteX47" fmla="*/ 5507 w 10000"/>
              <a:gd name="connsiteY47" fmla="*/ 1117 h 10000"/>
              <a:gd name="connsiteX48" fmla="*/ 4858 w 10000"/>
              <a:gd name="connsiteY48" fmla="*/ 1117 h 10000"/>
              <a:gd name="connsiteX49" fmla="*/ 4212 w 10000"/>
              <a:gd name="connsiteY49" fmla="*/ 977 h 10000"/>
              <a:gd name="connsiteX50" fmla="*/ 2919 w 10000"/>
              <a:gd name="connsiteY50" fmla="*/ 419 h 10000"/>
              <a:gd name="connsiteX51" fmla="*/ 3560 w 10000"/>
              <a:gd name="connsiteY51" fmla="*/ 279 h 10000"/>
              <a:gd name="connsiteX52" fmla="*/ 4212 w 10000"/>
              <a:gd name="connsiteY52" fmla="*/ 279 h 10000"/>
              <a:gd name="connsiteX53" fmla="*/ 4536 w 10000"/>
              <a:gd name="connsiteY53" fmla="*/ 279 h 10000"/>
              <a:gd name="connsiteX54" fmla="*/ 4858 w 10000"/>
              <a:gd name="connsiteY54" fmla="*/ 140 h 10000"/>
              <a:gd name="connsiteX55" fmla="*/ 4858 w 10000"/>
              <a:gd name="connsiteY55" fmla="*/ 140 h 10000"/>
              <a:gd name="connsiteX56" fmla="*/ 5181 w 10000"/>
              <a:gd name="connsiteY56" fmla="*/ 140 h 10000"/>
              <a:gd name="connsiteX57" fmla="*/ 5181 w 10000"/>
              <a:gd name="connsiteY57" fmla="*/ 140 h 10000"/>
              <a:gd name="connsiteX58" fmla="*/ 5828 w 10000"/>
              <a:gd name="connsiteY58" fmla="*/ 0 h 10000"/>
              <a:gd name="connsiteX59" fmla="*/ 6434 w 10000"/>
              <a:gd name="connsiteY59" fmla="*/ 140 h 10000"/>
              <a:gd name="connsiteX60" fmla="*/ 6762 w 10000"/>
              <a:gd name="connsiteY60" fmla="*/ 140 h 10000"/>
              <a:gd name="connsiteX61" fmla="*/ 7409 w 10000"/>
              <a:gd name="connsiteY61" fmla="*/ 279 h 10000"/>
              <a:gd name="connsiteX62" fmla="*/ 8062 w 10000"/>
              <a:gd name="connsiteY62" fmla="*/ 558 h 10000"/>
              <a:gd name="connsiteX63" fmla="*/ 8705 w 10000"/>
              <a:gd name="connsiteY63" fmla="*/ 698 h 10000"/>
              <a:gd name="connsiteX64" fmla="*/ 9355 w 10000"/>
              <a:gd name="connsiteY64" fmla="*/ 977 h 10000"/>
              <a:gd name="connsiteX65" fmla="*/ 9676 w 10000"/>
              <a:gd name="connsiteY65" fmla="*/ 1117 h 10000"/>
              <a:gd name="connsiteX66" fmla="*/ 10000 w 10000"/>
              <a:gd name="connsiteY66" fmla="*/ 1117 h 10000"/>
              <a:gd name="connsiteX67" fmla="*/ 9676 w 10000"/>
              <a:gd name="connsiteY67" fmla="*/ 1257 h 10000"/>
              <a:gd name="connsiteX68" fmla="*/ 9355 w 10000"/>
              <a:gd name="connsiteY68" fmla="*/ 1396 h 10000"/>
              <a:gd name="connsiteX69" fmla="*/ 9355 w 10000"/>
              <a:gd name="connsiteY69" fmla="*/ 1536 h 10000"/>
              <a:gd name="connsiteX70" fmla="*/ 9355 w 10000"/>
              <a:gd name="connsiteY70" fmla="*/ 1675 h 10000"/>
              <a:gd name="connsiteX71" fmla="*/ 9028 w 10000"/>
              <a:gd name="connsiteY71" fmla="*/ 1798 h 10000"/>
              <a:gd name="connsiteX72" fmla="*/ 9028 w 10000"/>
              <a:gd name="connsiteY72" fmla="*/ 1937 h 10000"/>
              <a:gd name="connsiteX73" fmla="*/ 9028 w 10000"/>
              <a:gd name="connsiteY73" fmla="*/ 2077 h 10000"/>
              <a:gd name="connsiteX74" fmla="*/ 9028 w 10000"/>
              <a:gd name="connsiteY74" fmla="*/ 2356 h 10000"/>
              <a:gd name="connsiteX75" fmla="*/ 9028 w 10000"/>
              <a:gd name="connsiteY75" fmla="*/ 2635 h 10000"/>
              <a:gd name="connsiteX76" fmla="*/ 9028 w 10000"/>
              <a:gd name="connsiteY76" fmla="*/ 2914 h 10000"/>
              <a:gd name="connsiteX77" fmla="*/ 8705 w 10000"/>
              <a:gd name="connsiteY77" fmla="*/ 3613 h 10000"/>
              <a:gd name="connsiteX78" fmla="*/ 8705 w 10000"/>
              <a:gd name="connsiteY78" fmla="*/ 4171 h 10000"/>
              <a:gd name="connsiteX79" fmla="*/ 8705 w 10000"/>
              <a:gd name="connsiteY79" fmla="*/ 4729 h 10000"/>
              <a:gd name="connsiteX80" fmla="*/ 8705 w 10000"/>
              <a:gd name="connsiteY80" fmla="*/ 5271 h 10000"/>
              <a:gd name="connsiteX81" fmla="*/ 8383 w 10000"/>
              <a:gd name="connsiteY81" fmla="*/ 5689 h 10000"/>
              <a:gd name="connsiteX82" fmla="*/ 8383 w 10000"/>
              <a:gd name="connsiteY82" fmla="*/ 6108 h 10000"/>
              <a:gd name="connsiteX83" fmla="*/ 8062 w 10000"/>
              <a:gd name="connsiteY83" fmla="*/ 6667 h 10000"/>
              <a:gd name="connsiteX84" fmla="*/ 7733 w 10000"/>
              <a:gd name="connsiteY84" fmla="*/ 7225 h 10000"/>
              <a:gd name="connsiteX85" fmla="*/ 7409 w 10000"/>
              <a:gd name="connsiteY85" fmla="*/ 7784 h 10000"/>
              <a:gd name="connsiteX86" fmla="*/ 6762 w 10000"/>
              <a:gd name="connsiteY86" fmla="*/ 8202 h 10000"/>
              <a:gd name="connsiteX87" fmla="*/ 6434 w 10000"/>
              <a:gd name="connsiteY87" fmla="*/ 8604 h 10000"/>
              <a:gd name="connsiteX88" fmla="*/ 5828 w 10000"/>
              <a:gd name="connsiteY88" fmla="*/ 9023 h 10000"/>
              <a:gd name="connsiteX89" fmla="*/ 5828 w 10000"/>
              <a:gd name="connsiteY89" fmla="*/ 9023 h 10000"/>
              <a:gd name="connsiteX0" fmla="*/ 5828 w 10000"/>
              <a:gd name="connsiteY0" fmla="*/ 9023 h 10000"/>
              <a:gd name="connsiteX1" fmla="*/ 5507 w 10000"/>
              <a:gd name="connsiteY1" fmla="*/ 9302 h 10000"/>
              <a:gd name="connsiteX2" fmla="*/ 5181 w 10000"/>
              <a:gd name="connsiteY2" fmla="*/ 9581 h 10000"/>
              <a:gd name="connsiteX3" fmla="*/ 4858 w 10000"/>
              <a:gd name="connsiteY3" fmla="*/ 9721 h 10000"/>
              <a:gd name="connsiteX4" fmla="*/ 4536 w 10000"/>
              <a:gd name="connsiteY4" fmla="*/ 986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60 h 10000"/>
              <a:gd name="connsiteX8" fmla="*/ 2919 w 10000"/>
              <a:gd name="connsiteY8" fmla="*/ 9860 h 10000"/>
              <a:gd name="connsiteX9" fmla="*/ 2919 w 10000"/>
              <a:gd name="connsiteY9" fmla="*/ 9581 h 10000"/>
              <a:gd name="connsiteX10" fmla="*/ 2919 w 10000"/>
              <a:gd name="connsiteY10" fmla="*/ 9442 h 10000"/>
              <a:gd name="connsiteX11" fmla="*/ 2919 w 10000"/>
              <a:gd name="connsiteY11" fmla="*/ 9162 h 10000"/>
              <a:gd name="connsiteX12" fmla="*/ 2592 w 10000"/>
              <a:gd name="connsiteY12" fmla="*/ 8883 h 10000"/>
              <a:gd name="connsiteX13" fmla="*/ 2265 w 10000"/>
              <a:gd name="connsiteY13" fmla="*/ 8604 h 10000"/>
              <a:gd name="connsiteX14" fmla="*/ 1292 w 10000"/>
              <a:gd name="connsiteY14" fmla="*/ 8342 h 10000"/>
              <a:gd name="connsiteX15" fmla="*/ 650 w 10000"/>
              <a:gd name="connsiteY15" fmla="*/ 7923 h 10000"/>
              <a:gd name="connsiteX16" fmla="*/ 328 w 10000"/>
              <a:gd name="connsiteY16" fmla="*/ 7784 h 10000"/>
              <a:gd name="connsiteX17" fmla="*/ 0 w 10000"/>
              <a:gd name="connsiteY17" fmla="*/ 7644 h 10000"/>
              <a:gd name="connsiteX18" fmla="*/ 0 w 10000"/>
              <a:gd name="connsiteY18" fmla="*/ 7504 h 10000"/>
              <a:gd name="connsiteX19" fmla="*/ 0 w 10000"/>
              <a:gd name="connsiteY19" fmla="*/ 7504 h 10000"/>
              <a:gd name="connsiteX20" fmla="*/ 650 w 10000"/>
              <a:gd name="connsiteY20" fmla="*/ 7504 h 10000"/>
              <a:gd name="connsiteX21" fmla="*/ 972 w 10000"/>
              <a:gd name="connsiteY21" fmla="*/ 7644 h 10000"/>
              <a:gd name="connsiteX22" fmla="*/ 1947 w 10000"/>
              <a:gd name="connsiteY22" fmla="*/ 7644 h 10000"/>
              <a:gd name="connsiteX23" fmla="*/ 2592 w 10000"/>
              <a:gd name="connsiteY23" fmla="*/ 7784 h 10000"/>
              <a:gd name="connsiteX24" fmla="*/ 3239 w 10000"/>
              <a:gd name="connsiteY24" fmla="*/ 7784 h 10000"/>
              <a:gd name="connsiteX25" fmla="*/ 3886 w 10000"/>
              <a:gd name="connsiteY25" fmla="*/ 7784 h 10000"/>
              <a:gd name="connsiteX26" fmla="*/ 4212 w 10000"/>
              <a:gd name="connsiteY26" fmla="*/ 7644 h 10000"/>
              <a:gd name="connsiteX27" fmla="*/ 4536 w 10000"/>
              <a:gd name="connsiteY27" fmla="*/ 7644 h 10000"/>
              <a:gd name="connsiteX28" fmla="*/ 4536 w 10000"/>
              <a:gd name="connsiteY28" fmla="*/ 7504 h 10000"/>
              <a:gd name="connsiteX29" fmla="*/ 4858 w 10000"/>
              <a:gd name="connsiteY29" fmla="*/ 7365 h 10000"/>
              <a:gd name="connsiteX30" fmla="*/ 4858 w 10000"/>
              <a:gd name="connsiteY30" fmla="*/ 7086 h 10000"/>
              <a:gd name="connsiteX31" fmla="*/ 4858 w 10000"/>
              <a:gd name="connsiteY31" fmla="*/ 6946 h 10000"/>
              <a:gd name="connsiteX32" fmla="*/ 5181 w 10000"/>
              <a:gd name="connsiteY32" fmla="*/ 6527 h 10000"/>
              <a:gd name="connsiteX33" fmla="*/ 5181 w 10000"/>
              <a:gd name="connsiteY33" fmla="*/ 6248 h 10000"/>
              <a:gd name="connsiteX34" fmla="*/ 5507 w 10000"/>
              <a:gd name="connsiteY34" fmla="*/ 5969 h 10000"/>
              <a:gd name="connsiteX35" fmla="*/ 5828 w 10000"/>
              <a:gd name="connsiteY35" fmla="*/ 5131 h 10000"/>
              <a:gd name="connsiteX36" fmla="*/ 5828 w 10000"/>
              <a:gd name="connsiteY36" fmla="*/ 4450 h 10000"/>
              <a:gd name="connsiteX37" fmla="*/ 6157 w 10000"/>
              <a:gd name="connsiteY37" fmla="*/ 3613 h 10000"/>
              <a:gd name="connsiteX38" fmla="*/ 6157 w 10000"/>
              <a:gd name="connsiteY38" fmla="*/ 2914 h 10000"/>
              <a:gd name="connsiteX39" fmla="*/ 6157 w 10000"/>
              <a:gd name="connsiteY39" fmla="*/ 2635 h 10000"/>
              <a:gd name="connsiteX40" fmla="*/ 6157 w 10000"/>
              <a:gd name="connsiteY40" fmla="*/ 2216 h 10000"/>
              <a:gd name="connsiteX41" fmla="*/ 6157 w 10000"/>
              <a:gd name="connsiteY41" fmla="*/ 1937 h 10000"/>
              <a:gd name="connsiteX42" fmla="*/ 5828 w 10000"/>
              <a:gd name="connsiteY42" fmla="*/ 1798 h 10000"/>
              <a:gd name="connsiteX43" fmla="*/ 5828 w 10000"/>
              <a:gd name="connsiteY43" fmla="*/ 1536 h 10000"/>
              <a:gd name="connsiteX44" fmla="*/ 5828 w 10000"/>
              <a:gd name="connsiteY44" fmla="*/ 1396 h 10000"/>
              <a:gd name="connsiteX45" fmla="*/ 5828 w 10000"/>
              <a:gd name="connsiteY45" fmla="*/ 1257 h 10000"/>
              <a:gd name="connsiteX46" fmla="*/ 5828 w 10000"/>
              <a:gd name="connsiteY46" fmla="*/ 1257 h 10000"/>
              <a:gd name="connsiteX47" fmla="*/ 5507 w 10000"/>
              <a:gd name="connsiteY47" fmla="*/ 1117 h 10000"/>
              <a:gd name="connsiteX48" fmla="*/ 4858 w 10000"/>
              <a:gd name="connsiteY48" fmla="*/ 1117 h 10000"/>
              <a:gd name="connsiteX49" fmla="*/ 4212 w 10000"/>
              <a:gd name="connsiteY49" fmla="*/ 977 h 10000"/>
              <a:gd name="connsiteX50" fmla="*/ 3560 w 10000"/>
              <a:gd name="connsiteY50" fmla="*/ 279 h 10000"/>
              <a:gd name="connsiteX51" fmla="*/ 4212 w 10000"/>
              <a:gd name="connsiteY51" fmla="*/ 279 h 10000"/>
              <a:gd name="connsiteX52" fmla="*/ 4536 w 10000"/>
              <a:gd name="connsiteY52" fmla="*/ 279 h 10000"/>
              <a:gd name="connsiteX53" fmla="*/ 4858 w 10000"/>
              <a:gd name="connsiteY53" fmla="*/ 140 h 10000"/>
              <a:gd name="connsiteX54" fmla="*/ 4858 w 10000"/>
              <a:gd name="connsiteY54" fmla="*/ 140 h 10000"/>
              <a:gd name="connsiteX55" fmla="*/ 5181 w 10000"/>
              <a:gd name="connsiteY55" fmla="*/ 140 h 10000"/>
              <a:gd name="connsiteX56" fmla="*/ 5181 w 10000"/>
              <a:gd name="connsiteY56" fmla="*/ 140 h 10000"/>
              <a:gd name="connsiteX57" fmla="*/ 5828 w 10000"/>
              <a:gd name="connsiteY57" fmla="*/ 0 h 10000"/>
              <a:gd name="connsiteX58" fmla="*/ 6434 w 10000"/>
              <a:gd name="connsiteY58" fmla="*/ 140 h 10000"/>
              <a:gd name="connsiteX59" fmla="*/ 6762 w 10000"/>
              <a:gd name="connsiteY59" fmla="*/ 140 h 10000"/>
              <a:gd name="connsiteX60" fmla="*/ 7409 w 10000"/>
              <a:gd name="connsiteY60" fmla="*/ 279 h 10000"/>
              <a:gd name="connsiteX61" fmla="*/ 8062 w 10000"/>
              <a:gd name="connsiteY61" fmla="*/ 558 h 10000"/>
              <a:gd name="connsiteX62" fmla="*/ 8705 w 10000"/>
              <a:gd name="connsiteY62" fmla="*/ 698 h 10000"/>
              <a:gd name="connsiteX63" fmla="*/ 9355 w 10000"/>
              <a:gd name="connsiteY63" fmla="*/ 977 h 10000"/>
              <a:gd name="connsiteX64" fmla="*/ 9676 w 10000"/>
              <a:gd name="connsiteY64" fmla="*/ 1117 h 10000"/>
              <a:gd name="connsiteX65" fmla="*/ 10000 w 10000"/>
              <a:gd name="connsiteY65" fmla="*/ 1117 h 10000"/>
              <a:gd name="connsiteX66" fmla="*/ 9676 w 10000"/>
              <a:gd name="connsiteY66" fmla="*/ 1257 h 10000"/>
              <a:gd name="connsiteX67" fmla="*/ 9355 w 10000"/>
              <a:gd name="connsiteY67" fmla="*/ 1396 h 10000"/>
              <a:gd name="connsiteX68" fmla="*/ 9355 w 10000"/>
              <a:gd name="connsiteY68" fmla="*/ 1536 h 10000"/>
              <a:gd name="connsiteX69" fmla="*/ 9355 w 10000"/>
              <a:gd name="connsiteY69" fmla="*/ 1675 h 10000"/>
              <a:gd name="connsiteX70" fmla="*/ 9028 w 10000"/>
              <a:gd name="connsiteY70" fmla="*/ 1798 h 10000"/>
              <a:gd name="connsiteX71" fmla="*/ 9028 w 10000"/>
              <a:gd name="connsiteY71" fmla="*/ 1937 h 10000"/>
              <a:gd name="connsiteX72" fmla="*/ 9028 w 10000"/>
              <a:gd name="connsiteY72" fmla="*/ 2077 h 10000"/>
              <a:gd name="connsiteX73" fmla="*/ 9028 w 10000"/>
              <a:gd name="connsiteY73" fmla="*/ 2356 h 10000"/>
              <a:gd name="connsiteX74" fmla="*/ 9028 w 10000"/>
              <a:gd name="connsiteY74" fmla="*/ 2635 h 10000"/>
              <a:gd name="connsiteX75" fmla="*/ 9028 w 10000"/>
              <a:gd name="connsiteY75" fmla="*/ 2914 h 10000"/>
              <a:gd name="connsiteX76" fmla="*/ 8705 w 10000"/>
              <a:gd name="connsiteY76" fmla="*/ 3613 h 10000"/>
              <a:gd name="connsiteX77" fmla="*/ 8705 w 10000"/>
              <a:gd name="connsiteY77" fmla="*/ 4171 h 10000"/>
              <a:gd name="connsiteX78" fmla="*/ 8705 w 10000"/>
              <a:gd name="connsiteY78" fmla="*/ 4729 h 10000"/>
              <a:gd name="connsiteX79" fmla="*/ 8705 w 10000"/>
              <a:gd name="connsiteY79" fmla="*/ 5271 h 10000"/>
              <a:gd name="connsiteX80" fmla="*/ 8383 w 10000"/>
              <a:gd name="connsiteY80" fmla="*/ 5689 h 10000"/>
              <a:gd name="connsiteX81" fmla="*/ 8383 w 10000"/>
              <a:gd name="connsiteY81" fmla="*/ 6108 h 10000"/>
              <a:gd name="connsiteX82" fmla="*/ 8062 w 10000"/>
              <a:gd name="connsiteY82" fmla="*/ 6667 h 10000"/>
              <a:gd name="connsiteX83" fmla="*/ 7733 w 10000"/>
              <a:gd name="connsiteY83" fmla="*/ 7225 h 10000"/>
              <a:gd name="connsiteX84" fmla="*/ 7409 w 10000"/>
              <a:gd name="connsiteY84" fmla="*/ 7784 h 10000"/>
              <a:gd name="connsiteX85" fmla="*/ 6762 w 10000"/>
              <a:gd name="connsiteY85" fmla="*/ 8202 h 10000"/>
              <a:gd name="connsiteX86" fmla="*/ 6434 w 10000"/>
              <a:gd name="connsiteY86" fmla="*/ 8604 h 10000"/>
              <a:gd name="connsiteX87" fmla="*/ 5828 w 10000"/>
              <a:gd name="connsiteY87" fmla="*/ 9023 h 10000"/>
              <a:gd name="connsiteX88" fmla="*/ 5828 w 10000"/>
              <a:gd name="connsiteY88" fmla="*/ 9023 h 10000"/>
              <a:gd name="connsiteX0" fmla="*/ 5828 w 10000"/>
              <a:gd name="connsiteY0" fmla="*/ 9023 h 10000"/>
              <a:gd name="connsiteX1" fmla="*/ 5507 w 10000"/>
              <a:gd name="connsiteY1" fmla="*/ 9302 h 10000"/>
              <a:gd name="connsiteX2" fmla="*/ 5181 w 10000"/>
              <a:gd name="connsiteY2" fmla="*/ 9581 h 10000"/>
              <a:gd name="connsiteX3" fmla="*/ 4858 w 10000"/>
              <a:gd name="connsiteY3" fmla="*/ 9721 h 10000"/>
              <a:gd name="connsiteX4" fmla="*/ 4536 w 10000"/>
              <a:gd name="connsiteY4" fmla="*/ 986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60 h 10000"/>
              <a:gd name="connsiteX8" fmla="*/ 2919 w 10000"/>
              <a:gd name="connsiteY8" fmla="*/ 9860 h 10000"/>
              <a:gd name="connsiteX9" fmla="*/ 2919 w 10000"/>
              <a:gd name="connsiteY9" fmla="*/ 9581 h 10000"/>
              <a:gd name="connsiteX10" fmla="*/ 2919 w 10000"/>
              <a:gd name="connsiteY10" fmla="*/ 9442 h 10000"/>
              <a:gd name="connsiteX11" fmla="*/ 2919 w 10000"/>
              <a:gd name="connsiteY11" fmla="*/ 9162 h 10000"/>
              <a:gd name="connsiteX12" fmla="*/ 2592 w 10000"/>
              <a:gd name="connsiteY12" fmla="*/ 8883 h 10000"/>
              <a:gd name="connsiteX13" fmla="*/ 2265 w 10000"/>
              <a:gd name="connsiteY13" fmla="*/ 8604 h 10000"/>
              <a:gd name="connsiteX14" fmla="*/ 1292 w 10000"/>
              <a:gd name="connsiteY14" fmla="*/ 8342 h 10000"/>
              <a:gd name="connsiteX15" fmla="*/ 650 w 10000"/>
              <a:gd name="connsiteY15" fmla="*/ 7923 h 10000"/>
              <a:gd name="connsiteX16" fmla="*/ 328 w 10000"/>
              <a:gd name="connsiteY16" fmla="*/ 7784 h 10000"/>
              <a:gd name="connsiteX17" fmla="*/ 0 w 10000"/>
              <a:gd name="connsiteY17" fmla="*/ 7644 h 10000"/>
              <a:gd name="connsiteX18" fmla="*/ 0 w 10000"/>
              <a:gd name="connsiteY18" fmla="*/ 7504 h 10000"/>
              <a:gd name="connsiteX19" fmla="*/ 0 w 10000"/>
              <a:gd name="connsiteY19" fmla="*/ 7504 h 10000"/>
              <a:gd name="connsiteX20" fmla="*/ 650 w 10000"/>
              <a:gd name="connsiteY20" fmla="*/ 7504 h 10000"/>
              <a:gd name="connsiteX21" fmla="*/ 972 w 10000"/>
              <a:gd name="connsiteY21" fmla="*/ 7644 h 10000"/>
              <a:gd name="connsiteX22" fmla="*/ 1947 w 10000"/>
              <a:gd name="connsiteY22" fmla="*/ 7644 h 10000"/>
              <a:gd name="connsiteX23" fmla="*/ 2592 w 10000"/>
              <a:gd name="connsiteY23" fmla="*/ 7784 h 10000"/>
              <a:gd name="connsiteX24" fmla="*/ 3239 w 10000"/>
              <a:gd name="connsiteY24" fmla="*/ 7784 h 10000"/>
              <a:gd name="connsiteX25" fmla="*/ 3886 w 10000"/>
              <a:gd name="connsiteY25" fmla="*/ 7784 h 10000"/>
              <a:gd name="connsiteX26" fmla="*/ 4212 w 10000"/>
              <a:gd name="connsiteY26" fmla="*/ 7644 h 10000"/>
              <a:gd name="connsiteX27" fmla="*/ 4536 w 10000"/>
              <a:gd name="connsiteY27" fmla="*/ 7644 h 10000"/>
              <a:gd name="connsiteX28" fmla="*/ 4536 w 10000"/>
              <a:gd name="connsiteY28" fmla="*/ 7504 h 10000"/>
              <a:gd name="connsiteX29" fmla="*/ 4858 w 10000"/>
              <a:gd name="connsiteY29" fmla="*/ 7365 h 10000"/>
              <a:gd name="connsiteX30" fmla="*/ 4858 w 10000"/>
              <a:gd name="connsiteY30" fmla="*/ 7086 h 10000"/>
              <a:gd name="connsiteX31" fmla="*/ 4858 w 10000"/>
              <a:gd name="connsiteY31" fmla="*/ 6946 h 10000"/>
              <a:gd name="connsiteX32" fmla="*/ 5181 w 10000"/>
              <a:gd name="connsiteY32" fmla="*/ 6527 h 10000"/>
              <a:gd name="connsiteX33" fmla="*/ 5181 w 10000"/>
              <a:gd name="connsiteY33" fmla="*/ 6248 h 10000"/>
              <a:gd name="connsiteX34" fmla="*/ 5507 w 10000"/>
              <a:gd name="connsiteY34" fmla="*/ 5969 h 10000"/>
              <a:gd name="connsiteX35" fmla="*/ 5828 w 10000"/>
              <a:gd name="connsiteY35" fmla="*/ 5131 h 10000"/>
              <a:gd name="connsiteX36" fmla="*/ 5828 w 10000"/>
              <a:gd name="connsiteY36" fmla="*/ 4450 h 10000"/>
              <a:gd name="connsiteX37" fmla="*/ 6157 w 10000"/>
              <a:gd name="connsiteY37" fmla="*/ 3613 h 10000"/>
              <a:gd name="connsiteX38" fmla="*/ 6157 w 10000"/>
              <a:gd name="connsiteY38" fmla="*/ 2914 h 10000"/>
              <a:gd name="connsiteX39" fmla="*/ 6157 w 10000"/>
              <a:gd name="connsiteY39" fmla="*/ 2635 h 10000"/>
              <a:gd name="connsiteX40" fmla="*/ 6157 w 10000"/>
              <a:gd name="connsiteY40" fmla="*/ 2216 h 10000"/>
              <a:gd name="connsiteX41" fmla="*/ 6157 w 10000"/>
              <a:gd name="connsiteY41" fmla="*/ 1937 h 10000"/>
              <a:gd name="connsiteX42" fmla="*/ 5828 w 10000"/>
              <a:gd name="connsiteY42" fmla="*/ 1798 h 10000"/>
              <a:gd name="connsiteX43" fmla="*/ 5828 w 10000"/>
              <a:gd name="connsiteY43" fmla="*/ 1536 h 10000"/>
              <a:gd name="connsiteX44" fmla="*/ 5828 w 10000"/>
              <a:gd name="connsiteY44" fmla="*/ 1396 h 10000"/>
              <a:gd name="connsiteX45" fmla="*/ 5828 w 10000"/>
              <a:gd name="connsiteY45" fmla="*/ 1257 h 10000"/>
              <a:gd name="connsiteX46" fmla="*/ 5828 w 10000"/>
              <a:gd name="connsiteY46" fmla="*/ 1257 h 10000"/>
              <a:gd name="connsiteX47" fmla="*/ 5507 w 10000"/>
              <a:gd name="connsiteY47" fmla="*/ 1117 h 10000"/>
              <a:gd name="connsiteX48" fmla="*/ 4858 w 10000"/>
              <a:gd name="connsiteY48" fmla="*/ 1117 h 10000"/>
              <a:gd name="connsiteX49" fmla="*/ 3560 w 10000"/>
              <a:gd name="connsiteY49" fmla="*/ 279 h 10000"/>
              <a:gd name="connsiteX50" fmla="*/ 4212 w 10000"/>
              <a:gd name="connsiteY50" fmla="*/ 279 h 10000"/>
              <a:gd name="connsiteX51" fmla="*/ 4536 w 10000"/>
              <a:gd name="connsiteY51" fmla="*/ 279 h 10000"/>
              <a:gd name="connsiteX52" fmla="*/ 4858 w 10000"/>
              <a:gd name="connsiteY52" fmla="*/ 140 h 10000"/>
              <a:gd name="connsiteX53" fmla="*/ 4858 w 10000"/>
              <a:gd name="connsiteY53" fmla="*/ 140 h 10000"/>
              <a:gd name="connsiteX54" fmla="*/ 5181 w 10000"/>
              <a:gd name="connsiteY54" fmla="*/ 140 h 10000"/>
              <a:gd name="connsiteX55" fmla="*/ 5181 w 10000"/>
              <a:gd name="connsiteY55" fmla="*/ 140 h 10000"/>
              <a:gd name="connsiteX56" fmla="*/ 5828 w 10000"/>
              <a:gd name="connsiteY56" fmla="*/ 0 h 10000"/>
              <a:gd name="connsiteX57" fmla="*/ 6434 w 10000"/>
              <a:gd name="connsiteY57" fmla="*/ 140 h 10000"/>
              <a:gd name="connsiteX58" fmla="*/ 6762 w 10000"/>
              <a:gd name="connsiteY58" fmla="*/ 140 h 10000"/>
              <a:gd name="connsiteX59" fmla="*/ 7409 w 10000"/>
              <a:gd name="connsiteY59" fmla="*/ 279 h 10000"/>
              <a:gd name="connsiteX60" fmla="*/ 8062 w 10000"/>
              <a:gd name="connsiteY60" fmla="*/ 558 h 10000"/>
              <a:gd name="connsiteX61" fmla="*/ 8705 w 10000"/>
              <a:gd name="connsiteY61" fmla="*/ 698 h 10000"/>
              <a:gd name="connsiteX62" fmla="*/ 9355 w 10000"/>
              <a:gd name="connsiteY62" fmla="*/ 977 h 10000"/>
              <a:gd name="connsiteX63" fmla="*/ 9676 w 10000"/>
              <a:gd name="connsiteY63" fmla="*/ 1117 h 10000"/>
              <a:gd name="connsiteX64" fmla="*/ 10000 w 10000"/>
              <a:gd name="connsiteY64" fmla="*/ 1117 h 10000"/>
              <a:gd name="connsiteX65" fmla="*/ 9676 w 10000"/>
              <a:gd name="connsiteY65" fmla="*/ 1257 h 10000"/>
              <a:gd name="connsiteX66" fmla="*/ 9355 w 10000"/>
              <a:gd name="connsiteY66" fmla="*/ 1396 h 10000"/>
              <a:gd name="connsiteX67" fmla="*/ 9355 w 10000"/>
              <a:gd name="connsiteY67" fmla="*/ 1536 h 10000"/>
              <a:gd name="connsiteX68" fmla="*/ 9355 w 10000"/>
              <a:gd name="connsiteY68" fmla="*/ 1675 h 10000"/>
              <a:gd name="connsiteX69" fmla="*/ 9028 w 10000"/>
              <a:gd name="connsiteY69" fmla="*/ 1798 h 10000"/>
              <a:gd name="connsiteX70" fmla="*/ 9028 w 10000"/>
              <a:gd name="connsiteY70" fmla="*/ 1937 h 10000"/>
              <a:gd name="connsiteX71" fmla="*/ 9028 w 10000"/>
              <a:gd name="connsiteY71" fmla="*/ 2077 h 10000"/>
              <a:gd name="connsiteX72" fmla="*/ 9028 w 10000"/>
              <a:gd name="connsiteY72" fmla="*/ 2356 h 10000"/>
              <a:gd name="connsiteX73" fmla="*/ 9028 w 10000"/>
              <a:gd name="connsiteY73" fmla="*/ 2635 h 10000"/>
              <a:gd name="connsiteX74" fmla="*/ 9028 w 10000"/>
              <a:gd name="connsiteY74" fmla="*/ 2914 h 10000"/>
              <a:gd name="connsiteX75" fmla="*/ 8705 w 10000"/>
              <a:gd name="connsiteY75" fmla="*/ 3613 h 10000"/>
              <a:gd name="connsiteX76" fmla="*/ 8705 w 10000"/>
              <a:gd name="connsiteY76" fmla="*/ 4171 h 10000"/>
              <a:gd name="connsiteX77" fmla="*/ 8705 w 10000"/>
              <a:gd name="connsiteY77" fmla="*/ 4729 h 10000"/>
              <a:gd name="connsiteX78" fmla="*/ 8705 w 10000"/>
              <a:gd name="connsiteY78" fmla="*/ 5271 h 10000"/>
              <a:gd name="connsiteX79" fmla="*/ 8383 w 10000"/>
              <a:gd name="connsiteY79" fmla="*/ 5689 h 10000"/>
              <a:gd name="connsiteX80" fmla="*/ 8383 w 10000"/>
              <a:gd name="connsiteY80" fmla="*/ 6108 h 10000"/>
              <a:gd name="connsiteX81" fmla="*/ 8062 w 10000"/>
              <a:gd name="connsiteY81" fmla="*/ 6667 h 10000"/>
              <a:gd name="connsiteX82" fmla="*/ 7733 w 10000"/>
              <a:gd name="connsiteY82" fmla="*/ 7225 h 10000"/>
              <a:gd name="connsiteX83" fmla="*/ 7409 w 10000"/>
              <a:gd name="connsiteY83" fmla="*/ 7784 h 10000"/>
              <a:gd name="connsiteX84" fmla="*/ 6762 w 10000"/>
              <a:gd name="connsiteY84" fmla="*/ 8202 h 10000"/>
              <a:gd name="connsiteX85" fmla="*/ 6434 w 10000"/>
              <a:gd name="connsiteY85" fmla="*/ 8604 h 10000"/>
              <a:gd name="connsiteX86" fmla="*/ 5828 w 10000"/>
              <a:gd name="connsiteY86" fmla="*/ 9023 h 10000"/>
              <a:gd name="connsiteX87" fmla="*/ 5828 w 10000"/>
              <a:gd name="connsiteY87" fmla="*/ 9023 h 10000"/>
              <a:gd name="connsiteX0" fmla="*/ 5828 w 10000"/>
              <a:gd name="connsiteY0" fmla="*/ 9023 h 10000"/>
              <a:gd name="connsiteX1" fmla="*/ 5507 w 10000"/>
              <a:gd name="connsiteY1" fmla="*/ 9302 h 10000"/>
              <a:gd name="connsiteX2" fmla="*/ 5181 w 10000"/>
              <a:gd name="connsiteY2" fmla="*/ 9581 h 10000"/>
              <a:gd name="connsiteX3" fmla="*/ 4858 w 10000"/>
              <a:gd name="connsiteY3" fmla="*/ 9721 h 10000"/>
              <a:gd name="connsiteX4" fmla="*/ 4536 w 10000"/>
              <a:gd name="connsiteY4" fmla="*/ 986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60 h 10000"/>
              <a:gd name="connsiteX8" fmla="*/ 2919 w 10000"/>
              <a:gd name="connsiteY8" fmla="*/ 9860 h 10000"/>
              <a:gd name="connsiteX9" fmla="*/ 2919 w 10000"/>
              <a:gd name="connsiteY9" fmla="*/ 9581 h 10000"/>
              <a:gd name="connsiteX10" fmla="*/ 2919 w 10000"/>
              <a:gd name="connsiteY10" fmla="*/ 9442 h 10000"/>
              <a:gd name="connsiteX11" fmla="*/ 2919 w 10000"/>
              <a:gd name="connsiteY11" fmla="*/ 9162 h 10000"/>
              <a:gd name="connsiteX12" fmla="*/ 2592 w 10000"/>
              <a:gd name="connsiteY12" fmla="*/ 8883 h 10000"/>
              <a:gd name="connsiteX13" fmla="*/ 2265 w 10000"/>
              <a:gd name="connsiteY13" fmla="*/ 8604 h 10000"/>
              <a:gd name="connsiteX14" fmla="*/ 1292 w 10000"/>
              <a:gd name="connsiteY14" fmla="*/ 8342 h 10000"/>
              <a:gd name="connsiteX15" fmla="*/ 650 w 10000"/>
              <a:gd name="connsiteY15" fmla="*/ 7923 h 10000"/>
              <a:gd name="connsiteX16" fmla="*/ 328 w 10000"/>
              <a:gd name="connsiteY16" fmla="*/ 7784 h 10000"/>
              <a:gd name="connsiteX17" fmla="*/ 0 w 10000"/>
              <a:gd name="connsiteY17" fmla="*/ 7644 h 10000"/>
              <a:gd name="connsiteX18" fmla="*/ 0 w 10000"/>
              <a:gd name="connsiteY18" fmla="*/ 7504 h 10000"/>
              <a:gd name="connsiteX19" fmla="*/ 0 w 10000"/>
              <a:gd name="connsiteY19" fmla="*/ 7504 h 10000"/>
              <a:gd name="connsiteX20" fmla="*/ 650 w 10000"/>
              <a:gd name="connsiteY20" fmla="*/ 7504 h 10000"/>
              <a:gd name="connsiteX21" fmla="*/ 972 w 10000"/>
              <a:gd name="connsiteY21" fmla="*/ 7644 h 10000"/>
              <a:gd name="connsiteX22" fmla="*/ 1947 w 10000"/>
              <a:gd name="connsiteY22" fmla="*/ 7644 h 10000"/>
              <a:gd name="connsiteX23" fmla="*/ 2592 w 10000"/>
              <a:gd name="connsiteY23" fmla="*/ 7784 h 10000"/>
              <a:gd name="connsiteX24" fmla="*/ 3239 w 10000"/>
              <a:gd name="connsiteY24" fmla="*/ 7784 h 10000"/>
              <a:gd name="connsiteX25" fmla="*/ 3886 w 10000"/>
              <a:gd name="connsiteY25" fmla="*/ 7784 h 10000"/>
              <a:gd name="connsiteX26" fmla="*/ 4212 w 10000"/>
              <a:gd name="connsiteY26" fmla="*/ 7644 h 10000"/>
              <a:gd name="connsiteX27" fmla="*/ 4536 w 10000"/>
              <a:gd name="connsiteY27" fmla="*/ 7644 h 10000"/>
              <a:gd name="connsiteX28" fmla="*/ 4536 w 10000"/>
              <a:gd name="connsiteY28" fmla="*/ 7504 h 10000"/>
              <a:gd name="connsiteX29" fmla="*/ 4858 w 10000"/>
              <a:gd name="connsiteY29" fmla="*/ 7365 h 10000"/>
              <a:gd name="connsiteX30" fmla="*/ 4858 w 10000"/>
              <a:gd name="connsiteY30" fmla="*/ 7086 h 10000"/>
              <a:gd name="connsiteX31" fmla="*/ 4858 w 10000"/>
              <a:gd name="connsiteY31" fmla="*/ 6946 h 10000"/>
              <a:gd name="connsiteX32" fmla="*/ 5181 w 10000"/>
              <a:gd name="connsiteY32" fmla="*/ 6527 h 10000"/>
              <a:gd name="connsiteX33" fmla="*/ 5181 w 10000"/>
              <a:gd name="connsiteY33" fmla="*/ 6248 h 10000"/>
              <a:gd name="connsiteX34" fmla="*/ 5507 w 10000"/>
              <a:gd name="connsiteY34" fmla="*/ 5969 h 10000"/>
              <a:gd name="connsiteX35" fmla="*/ 5828 w 10000"/>
              <a:gd name="connsiteY35" fmla="*/ 5131 h 10000"/>
              <a:gd name="connsiteX36" fmla="*/ 5828 w 10000"/>
              <a:gd name="connsiteY36" fmla="*/ 4450 h 10000"/>
              <a:gd name="connsiteX37" fmla="*/ 6157 w 10000"/>
              <a:gd name="connsiteY37" fmla="*/ 3613 h 10000"/>
              <a:gd name="connsiteX38" fmla="*/ 6157 w 10000"/>
              <a:gd name="connsiteY38" fmla="*/ 2914 h 10000"/>
              <a:gd name="connsiteX39" fmla="*/ 6157 w 10000"/>
              <a:gd name="connsiteY39" fmla="*/ 2635 h 10000"/>
              <a:gd name="connsiteX40" fmla="*/ 6157 w 10000"/>
              <a:gd name="connsiteY40" fmla="*/ 2216 h 10000"/>
              <a:gd name="connsiteX41" fmla="*/ 6157 w 10000"/>
              <a:gd name="connsiteY41" fmla="*/ 1937 h 10000"/>
              <a:gd name="connsiteX42" fmla="*/ 5828 w 10000"/>
              <a:gd name="connsiteY42" fmla="*/ 1798 h 10000"/>
              <a:gd name="connsiteX43" fmla="*/ 5828 w 10000"/>
              <a:gd name="connsiteY43" fmla="*/ 1536 h 10000"/>
              <a:gd name="connsiteX44" fmla="*/ 5828 w 10000"/>
              <a:gd name="connsiteY44" fmla="*/ 1396 h 10000"/>
              <a:gd name="connsiteX45" fmla="*/ 5828 w 10000"/>
              <a:gd name="connsiteY45" fmla="*/ 1257 h 10000"/>
              <a:gd name="connsiteX46" fmla="*/ 5828 w 10000"/>
              <a:gd name="connsiteY46" fmla="*/ 1257 h 10000"/>
              <a:gd name="connsiteX47" fmla="*/ 5507 w 10000"/>
              <a:gd name="connsiteY47" fmla="*/ 1117 h 10000"/>
              <a:gd name="connsiteX48" fmla="*/ 4858 w 10000"/>
              <a:gd name="connsiteY48" fmla="*/ 1117 h 10000"/>
              <a:gd name="connsiteX49" fmla="*/ 4212 w 10000"/>
              <a:gd name="connsiteY49" fmla="*/ 279 h 10000"/>
              <a:gd name="connsiteX50" fmla="*/ 4536 w 10000"/>
              <a:gd name="connsiteY50" fmla="*/ 279 h 10000"/>
              <a:gd name="connsiteX51" fmla="*/ 4858 w 10000"/>
              <a:gd name="connsiteY51" fmla="*/ 140 h 10000"/>
              <a:gd name="connsiteX52" fmla="*/ 4858 w 10000"/>
              <a:gd name="connsiteY52" fmla="*/ 140 h 10000"/>
              <a:gd name="connsiteX53" fmla="*/ 5181 w 10000"/>
              <a:gd name="connsiteY53" fmla="*/ 140 h 10000"/>
              <a:gd name="connsiteX54" fmla="*/ 5181 w 10000"/>
              <a:gd name="connsiteY54" fmla="*/ 140 h 10000"/>
              <a:gd name="connsiteX55" fmla="*/ 5828 w 10000"/>
              <a:gd name="connsiteY55" fmla="*/ 0 h 10000"/>
              <a:gd name="connsiteX56" fmla="*/ 6434 w 10000"/>
              <a:gd name="connsiteY56" fmla="*/ 140 h 10000"/>
              <a:gd name="connsiteX57" fmla="*/ 6762 w 10000"/>
              <a:gd name="connsiteY57" fmla="*/ 140 h 10000"/>
              <a:gd name="connsiteX58" fmla="*/ 7409 w 10000"/>
              <a:gd name="connsiteY58" fmla="*/ 279 h 10000"/>
              <a:gd name="connsiteX59" fmla="*/ 8062 w 10000"/>
              <a:gd name="connsiteY59" fmla="*/ 558 h 10000"/>
              <a:gd name="connsiteX60" fmla="*/ 8705 w 10000"/>
              <a:gd name="connsiteY60" fmla="*/ 698 h 10000"/>
              <a:gd name="connsiteX61" fmla="*/ 9355 w 10000"/>
              <a:gd name="connsiteY61" fmla="*/ 977 h 10000"/>
              <a:gd name="connsiteX62" fmla="*/ 9676 w 10000"/>
              <a:gd name="connsiteY62" fmla="*/ 1117 h 10000"/>
              <a:gd name="connsiteX63" fmla="*/ 10000 w 10000"/>
              <a:gd name="connsiteY63" fmla="*/ 1117 h 10000"/>
              <a:gd name="connsiteX64" fmla="*/ 9676 w 10000"/>
              <a:gd name="connsiteY64" fmla="*/ 1257 h 10000"/>
              <a:gd name="connsiteX65" fmla="*/ 9355 w 10000"/>
              <a:gd name="connsiteY65" fmla="*/ 1396 h 10000"/>
              <a:gd name="connsiteX66" fmla="*/ 9355 w 10000"/>
              <a:gd name="connsiteY66" fmla="*/ 1536 h 10000"/>
              <a:gd name="connsiteX67" fmla="*/ 9355 w 10000"/>
              <a:gd name="connsiteY67" fmla="*/ 1675 h 10000"/>
              <a:gd name="connsiteX68" fmla="*/ 9028 w 10000"/>
              <a:gd name="connsiteY68" fmla="*/ 1798 h 10000"/>
              <a:gd name="connsiteX69" fmla="*/ 9028 w 10000"/>
              <a:gd name="connsiteY69" fmla="*/ 1937 h 10000"/>
              <a:gd name="connsiteX70" fmla="*/ 9028 w 10000"/>
              <a:gd name="connsiteY70" fmla="*/ 2077 h 10000"/>
              <a:gd name="connsiteX71" fmla="*/ 9028 w 10000"/>
              <a:gd name="connsiteY71" fmla="*/ 2356 h 10000"/>
              <a:gd name="connsiteX72" fmla="*/ 9028 w 10000"/>
              <a:gd name="connsiteY72" fmla="*/ 2635 h 10000"/>
              <a:gd name="connsiteX73" fmla="*/ 9028 w 10000"/>
              <a:gd name="connsiteY73" fmla="*/ 2914 h 10000"/>
              <a:gd name="connsiteX74" fmla="*/ 8705 w 10000"/>
              <a:gd name="connsiteY74" fmla="*/ 3613 h 10000"/>
              <a:gd name="connsiteX75" fmla="*/ 8705 w 10000"/>
              <a:gd name="connsiteY75" fmla="*/ 4171 h 10000"/>
              <a:gd name="connsiteX76" fmla="*/ 8705 w 10000"/>
              <a:gd name="connsiteY76" fmla="*/ 4729 h 10000"/>
              <a:gd name="connsiteX77" fmla="*/ 8705 w 10000"/>
              <a:gd name="connsiteY77" fmla="*/ 5271 h 10000"/>
              <a:gd name="connsiteX78" fmla="*/ 8383 w 10000"/>
              <a:gd name="connsiteY78" fmla="*/ 5689 h 10000"/>
              <a:gd name="connsiteX79" fmla="*/ 8383 w 10000"/>
              <a:gd name="connsiteY79" fmla="*/ 6108 h 10000"/>
              <a:gd name="connsiteX80" fmla="*/ 8062 w 10000"/>
              <a:gd name="connsiteY80" fmla="*/ 6667 h 10000"/>
              <a:gd name="connsiteX81" fmla="*/ 7733 w 10000"/>
              <a:gd name="connsiteY81" fmla="*/ 7225 h 10000"/>
              <a:gd name="connsiteX82" fmla="*/ 7409 w 10000"/>
              <a:gd name="connsiteY82" fmla="*/ 7784 h 10000"/>
              <a:gd name="connsiteX83" fmla="*/ 6762 w 10000"/>
              <a:gd name="connsiteY83" fmla="*/ 8202 h 10000"/>
              <a:gd name="connsiteX84" fmla="*/ 6434 w 10000"/>
              <a:gd name="connsiteY84" fmla="*/ 8604 h 10000"/>
              <a:gd name="connsiteX85" fmla="*/ 5828 w 10000"/>
              <a:gd name="connsiteY85" fmla="*/ 9023 h 10000"/>
              <a:gd name="connsiteX86" fmla="*/ 5828 w 10000"/>
              <a:gd name="connsiteY86" fmla="*/ 9023 h 10000"/>
              <a:gd name="connsiteX0" fmla="*/ 5828 w 10000"/>
              <a:gd name="connsiteY0" fmla="*/ 9023 h 10000"/>
              <a:gd name="connsiteX1" fmla="*/ 5507 w 10000"/>
              <a:gd name="connsiteY1" fmla="*/ 9302 h 10000"/>
              <a:gd name="connsiteX2" fmla="*/ 5181 w 10000"/>
              <a:gd name="connsiteY2" fmla="*/ 9581 h 10000"/>
              <a:gd name="connsiteX3" fmla="*/ 4858 w 10000"/>
              <a:gd name="connsiteY3" fmla="*/ 9721 h 10000"/>
              <a:gd name="connsiteX4" fmla="*/ 4536 w 10000"/>
              <a:gd name="connsiteY4" fmla="*/ 986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60 h 10000"/>
              <a:gd name="connsiteX8" fmla="*/ 2919 w 10000"/>
              <a:gd name="connsiteY8" fmla="*/ 9860 h 10000"/>
              <a:gd name="connsiteX9" fmla="*/ 2919 w 10000"/>
              <a:gd name="connsiteY9" fmla="*/ 9581 h 10000"/>
              <a:gd name="connsiteX10" fmla="*/ 2919 w 10000"/>
              <a:gd name="connsiteY10" fmla="*/ 9442 h 10000"/>
              <a:gd name="connsiteX11" fmla="*/ 2919 w 10000"/>
              <a:gd name="connsiteY11" fmla="*/ 9162 h 10000"/>
              <a:gd name="connsiteX12" fmla="*/ 2592 w 10000"/>
              <a:gd name="connsiteY12" fmla="*/ 8883 h 10000"/>
              <a:gd name="connsiteX13" fmla="*/ 2265 w 10000"/>
              <a:gd name="connsiteY13" fmla="*/ 8604 h 10000"/>
              <a:gd name="connsiteX14" fmla="*/ 1292 w 10000"/>
              <a:gd name="connsiteY14" fmla="*/ 8342 h 10000"/>
              <a:gd name="connsiteX15" fmla="*/ 650 w 10000"/>
              <a:gd name="connsiteY15" fmla="*/ 7923 h 10000"/>
              <a:gd name="connsiteX16" fmla="*/ 328 w 10000"/>
              <a:gd name="connsiteY16" fmla="*/ 7784 h 10000"/>
              <a:gd name="connsiteX17" fmla="*/ 0 w 10000"/>
              <a:gd name="connsiteY17" fmla="*/ 7644 h 10000"/>
              <a:gd name="connsiteX18" fmla="*/ 0 w 10000"/>
              <a:gd name="connsiteY18" fmla="*/ 7504 h 10000"/>
              <a:gd name="connsiteX19" fmla="*/ 0 w 10000"/>
              <a:gd name="connsiteY19" fmla="*/ 7504 h 10000"/>
              <a:gd name="connsiteX20" fmla="*/ 650 w 10000"/>
              <a:gd name="connsiteY20" fmla="*/ 7504 h 10000"/>
              <a:gd name="connsiteX21" fmla="*/ 972 w 10000"/>
              <a:gd name="connsiteY21" fmla="*/ 7644 h 10000"/>
              <a:gd name="connsiteX22" fmla="*/ 1947 w 10000"/>
              <a:gd name="connsiteY22" fmla="*/ 7644 h 10000"/>
              <a:gd name="connsiteX23" fmla="*/ 2592 w 10000"/>
              <a:gd name="connsiteY23" fmla="*/ 7784 h 10000"/>
              <a:gd name="connsiteX24" fmla="*/ 3239 w 10000"/>
              <a:gd name="connsiteY24" fmla="*/ 7784 h 10000"/>
              <a:gd name="connsiteX25" fmla="*/ 3886 w 10000"/>
              <a:gd name="connsiteY25" fmla="*/ 7784 h 10000"/>
              <a:gd name="connsiteX26" fmla="*/ 4212 w 10000"/>
              <a:gd name="connsiteY26" fmla="*/ 7644 h 10000"/>
              <a:gd name="connsiteX27" fmla="*/ 4536 w 10000"/>
              <a:gd name="connsiteY27" fmla="*/ 7644 h 10000"/>
              <a:gd name="connsiteX28" fmla="*/ 4536 w 10000"/>
              <a:gd name="connsiteY28" fmla="*/ 7504 h 10000"/>
              <a:gd name="connsiteX29" fmla="*/ 4858 w 10000"/>
              <a:gd name="connsiteY29" fmla="*/ 7365 h 10000"/>
              <a:gd name="connsiteX30" fmla="*/ 4858 w 10000"/>
              <a:gd name="connsiteY30" fmla="*/ 7086 h 10000"/>
              <a:gd name="connsiteX31" fmla="*/ 4858 w 10000"/>
              <a:gd name="connsiteY31" fmla="*/ 6946 h 10000"/>
              <a:gd name="connsiteX32" fmla="*/ 5181 w 10000"/>
              <a:gd name="connsiteY32" fmla="*/ 6527 h 10000"/>
              <a:gd name="connsiteX33" fmla="*/ 5181 w 10000"/>
              <a:gd name="connsiteY33" fmla="*/ 6248 h 10000"/>
              <a:gd name="connsiteX34" fmla="*/ 5507 w 10000"/>
              <a:gd name="connsiteY34" fmla="*/ 5969 h 10000"/>
              <a:gd name="connsiteX35" fmla="*/ 5828 w 10000"/>
              <a:gd name="connsiteY35" fmla="*/ 5131 h 10000"/>
              <a:gd name="connsiteX36" fmla="*/ 5828 w 10000"/>
              <a:gd name="connsiteY36" fmla="*/ 4450 h 10000"/>
              <a:gd name="connsiteX37" fmla="*/ 6157 w 10000"/>
              <a:gd name="connsiteY37" fmla="*/ 3613 h 10000"/>
              <a:gd name="connsiteX38" fmla="*/ 6157 w 10000"/>
              <a:gd name="connsiteY38" fmla="*/ 2914 h 10000"/>
              <a:gd name="connsiteX39" fmla="*/ 6157 w 10000"/>
              <a:gd name="connsiteY39" fmla="*/ 2635 h 10000"/>
              <a:gd name="connsiteX40" fmla="*/ 6157 w 10000"/>
              <a:gd name="connsiteY40" fmla="*/ 2216 h 10000"/>
              <a:gd name="connsiteX41" fmla="*/ 6157 w 10000"/>
              <a:gd name="connsiteY41" fmla="*/ 1937 h 10000"/>
              <a:gd name="connsiteX42" fmla="*/ 5828 w 10000"/>
              <a:gd name="connsiteY42" fmla="*/ 1798 h 10000"/>
              <a:gd name="connsiteX43" fmla="*/ 5828 w 10000"/>
              <a:gd name="connsiteY43" fmla="*/ 1536 h 10000"/>
              <a:gd name="connsiteX44" fmla="*/ 5828 w 10000"/>
              <a:gd name="connsiteY44" fmla="*/ 1396 h 10000"/>
              <a:gd name="connsiteX45" fmla="*/ 5828 w 10000"/>
              <a:gd name="connsiteY45" fmla="*/ 1257 h 10000"/>
              <a:gd name="connsiteX46" fmla="*/ 5828 w 10000"/>
              <a:gd name="connsiteY46" fmla="*/ 1257 h 10000"/>
              <a:gd name="connsiteX47" fmla="*/ 5507 w 10000"/>
              <a:gd name="connsiteY47" fmla="*/ 1117 h 10000"/>
              <a:gd name="connsiteX48" fmla="*/ 4858 w 10000"/>
              <a:gd name="connsiteY48" fmla="*/ 1117 h 10000"/>
              <a:gd name="connsiteX49" fmla="*/ 4212 w 10000"/>
              <a:gd name="connsiteY49" fmla="*/ 279 h 10000"/>
              <a:gd name="connsiteX50" fmla="*/ 4858 w 10000"/>
              <a:gd name="connsiteY50" fmla="*/ 140 h 10000"/>
              <a:gd name="connsiteX51" fmla="*/ 4858 w 10000"/>
              <a:gd name="connsiteY51" fmla="*/ 140 h 10000"/>
              <a:gd name="connsiteX52" fmla="*/ 5181 w 10000"/>
              <a:gd name="connsiteY52" fmla="*/ 140 h 10000"/>
              <a:gd name="connsiteX53" fmla="*/ 5181 w 10000"/>
              <a:gd name="connsiteY53" fmla="*/ 140 h 10000"/>
              <a:gd name="connsiteX54" fmla="*/ 5828 w 10000"/>
              <a:gd name="connsiteY54" fmla="*/ 0 h 10000"/>
              <a:gd name="connsiteX55" fmla="*/ 6434 w 10000"/>
              <a:gd name="connsiteY55" fmla="*/ 140 h 10000"/>
              <a:gd name="connsiteX56" fmla="*/ 6762 w 10000"/>
              <a:gd name="connsiteY56" fmla="*/ 140 h 10000"/>
              <a:gd name="connsiteX57" fmla="*/ 7409 w 10000"/>
              <a:gd name="connsiteY57" fmla="*/ 279 h 10000"/>
              <a:gd name="connsiteX58" fmla="*/ 8062 w 10000"/>
              <a:gd name="connsiteY58" fmla="*/ 558 h 10000"/>
              <a:gd name="connsiteX59" fmla="*/ 8705 w 10000"/>
              <a:gd name="connsiteY59" fmla="*/ 698 h 10000"/>
              <a:gd name="connsiteX60" fmla="*/ 9355 w 10000"/>
              <a:gd name="connsiteY60" fmla="*/ 977 h 10000"/>
              <a:gd name="connsiteX61" fmla="*/ 9676 w 10000"/>
              <a:gd name="connsiteY61" fmla="*/ 1117 h 10000"/>
              <a:gd name="connsiteX62" fmla="*/ 10000 w 10000"/>
              <a:gd name="connsiteY62" fmla="*/ 1117 h 10000"/>
              <a:gd name="connsiteX63" fmla="*/ 9676 w 10000"/>
              <a:gd name="connsiteY63" fmla="*/ 1257 h 10000"/>
              <a:gd name="connsiteX64" fmla="*/ 9355 w 10000"/>
              <a:gd name="connsiteY64" fmla="*/ 1396 h 10000"/>
              <a:gd name="connsiteX65" fmla="*/ 9355 w 10000"/>
              <a:gd name="connsiteY65" fmla="*/ 1536 h 10000"/>
              <a:gd name="connsiteX66" fmla="*/ 9355 w 10000"/>
              <a:gd name="connsiteY66" fmla="*/ 1675 h 10000"/>
              <a:gd name="connsiteX67" fmla="*/ 9028 w 10000"/>
              <a:gd name="connsiteY67" fmla="*/ 1798 h 10000"/>
              <a:gd name="connsiteX68" fmla="*/ 9028 w 10000"/>
              <a:gd name="connsiteY68" fmla="*/ 1937 h 10000"/>
              <a:gd name="connsiteX69" fmla="*/ 9028 w 10000"/>
              <a:gd name="connsiteY69" fmla="*/ 2077 h 10000"/>
              <a:gd name="connsiteX70" fmla="*/ 9028 w 10000"/>
              <a:gd name="connsiteY70" fmla="*/ 2356 h 10000"/>
              <a:gd name="connsiteX71" fmla="*/ 9028 w 10000"/>
              <a:gd name="connsiteY71" fmla="*/ 2635 h 10000"/>
              <a:gd name="connsiteX72" fmla="*/ 9028 w 10000"/>
              <a:gd name="connsiteY72" fmla="*/ 2914 h 10000"/>
              <a:gd name="connsiteX73" fmla="*/ 8705 w 10000"/>
              <a:gd name="connsiteY73" fmla="*/ 3613 h 10000"/>
              <a:gd name="connsiteX74" fmla="*/ 8705 w 10000"/>
              <a:gd name="connsiteY74" fmla="*/ 4171 h 10000"/>
              <a:gd name="connsiteX75" fmla="*/ 8705 w 10000"/>
              <a:gd name="connsiteY75" fmla="*/ 4729 h 10000"/>
              <a:gd name="connsiteX76" fmla="*/ 8705 w 10000"/>
              <a:gd name="connsiteY76" fmla="*/ 5271 h 10000"/>
              <a:gd name="connsiteX77" fmla="*/ 8383 w 10000"/>
              <a:gd name="connsiteY77" fmla="*/ 5689 h 10000"/>
              <a:gd name="connsiteX78" fmla="*/ 8383 w 10000"/>
              <a:gd name="connsiteY78" fmla="*/ 6108 h 10000"/>
              <a:gd name="connsiteX79" fmla="*/ 8062 w 10000"/>
              <a:gd name="connsiteY79" fmla="*/ 6667 h 10000"/>
              <a:gd name="connsiteX80" fmla="*/ 7733 w 10000"/>
              <a:gd name="connsiteY80" fmla="*/ 7225 h 10000"/>
              <a:gd name="connsiteX81" fmla="*/ 7409 w 10000"/>
              <a:gd name="connsiteY81" fmla="*/ 7784 h 10000"/>
              <a:gd name="connsiteX82" fmla="*/ 6762 w 10000"/>
              <a:gd name="connsiteY82" fmla="*/ 8202 h 10000"/>
              <a:gd name="connsiteX83" fmla="*/ 6434 w 10000"/>
              <a:gd name="connsiteY83" fmla="*/ 8604 h 10000"/>
              <a:gd name="connsiteX84" fmla="*/ 5828 w 10000"/>
              <a:gd name="connsiteY84" fmla="*/ 9023 h 10000"/>
              <a:gd name="connsiteX85" fmla="*/ 5828 w 10000"/>
              <a:gd name="connsiteY85" fmla="*/ 9023 h 10000"/>
              <a:gd name="connsiteX0" fmla="*/ 5828 w 10000"/>
              <a:gd name="connsiteY0" fmla="*/ 9023 h 10000"/>
              <a:gd name="connsiteX1" fmla="*/ 5507 w 10000"/>
              <a:gd name="connsiteY1" fmla="*/ 9302 h 10000"/>
              <a:gd name="connsiteX2" fmla="*/ 5181 w 10000"/>
              <a:gd name="connsiteY2" fmla="*/ 9581 h 10000"/>
              <a:gd name="connsiteX3" fmla="*/ 4858 w 10000"/>
              <a:gd name="connsiteY3" fmla="*/ 9721 h 10000"/>
              <a:gd name="connsiteX4" fmla="*/ 4536 w 10000"/>
              <a:gd name="connsiteY4" fmla="*/ 986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60 h 10000"/>
              <a:gd name="connsiteX8" fmla="*/ 2919 w 10000"/>
              <a:gd name="connsiteY8" fmla="*/ 9860 h 10000"/>
              <a:gd name="connsiteX9" fmla="*/ 2919 w 10000"/>
              <a:gd name="connsiteY9" fmla="*/ 9581 h 10000"/>
              <a:gd name="connsiteX10" fmla="*/ 2919 w 10000"/>
              <a:gd name="connsiteY10" fmla="*/ 9442 h 10000"/>
              <a:gd name="connsiteX11" fmla="*/ 2919 w 10000"/>
              <a:gd name="connsiteY11" fmla="*/ 9162 h 10000"/>
              <a:gd name="connsiteX12" fmla="*/ 2592 w 10000"/>
              <a:gd name="connsiteY12" fmla="*/ 8883 h 10000"/>
              <a:gd name="connsiteX13" fmla="*/ 2265 w 10000"/>
              <a:gd name="connsiteY13" fmla="*/ 8604 h 10000"/>
              <a:gd name="connsiteX14" fmla="*/ 1292 w 10000"/>
              <a:gd name="connsiteY14" fmla="*/ 8342 h 10000"/>
              <a:gd name="connsiteX15" fmla="*/ 650 w 10000"/>
              <a:gd name="connsiteY15" fmla="*/ 7923 h 10000"/>
              <a:gd name="connsiteX16" fmla="*/ 328 w 10000"/>
              <a:gd name="connsiteY16" fmla="*/ 7784 h 10000"/>
              <a:gd name="connsiteX17" fmla="*/ 0 w 10000"/>
              <a:gd name="connsiteY17" fmla="*/ 7644 h 10000"/>
              <a:gd name="connsiteX18" fmla="*/ 0 w 10000"/>
              <a:gd name="connsiteY18" fmla="*/ 7504 h 10000"/>
              <a:gd name="connsiteX19" fmla="*/ 0 w 10000"/>
              <a:gd name="connsiteY19" fmla="*/ 7504 h 10000"/>
              <a:gd name="connsiteX20" fmla="*/ 650 w 10000"/>
              <a:gd name="connsiteY20" fmla="*/ 7504 h 10000"/>
              <a:gd name="connsiteX21" fmla="*/ 972 w 10000"/>
              <a:gd name="connsiteY21" fmla="*/ 7644 h 10000"/>
              <a:gd name="connsiteX22" fmla="*/ 1947 w 10000"/>
              <a:gd name="connsiteY22" fmla="*/ 7644 h 10000"/>
              <a:gd name="connsiteX23" fmla="*/ 2592 w 10000"/>
              <a:gd name="connsiteY23" fmla="*/ 7784 h 10000"/>
              <a:gd name="connsiteX24" fmla="*/ 3239 w 10000"/>
              <a:gd name="connsiteY24" fmla="*/ 7784 h 10000"/>
              <a:gd name="connsiteX25" fmla="*/ 3886 w 10000"/>
              <a:gd name="connsiteY25" fmla="*/ 7784 h 10000"/>
              <a:gd name="connsiteX26" fmla="*/ 4212 w 10000"/>
              <a:gd name="connsiteY26" fmla="*/ 7644 h 10000"/>
              <a:gd name="connsiteX27" fmla="*/ 4536 w 10000"/>
              <a:gd name="connsiteY27" fmla="*/ 7644 h 10000"/>
              <a:gd name="connsiteX28" fmla="*/ 4536 w 10000"/>
              <a:gd name="connsiteY28" fmla="*/ 7504 h 10000"/>
              <a:gd name="connsiteX29" fmla="*/ 4858 w 10000"/>
              <a:gd name="connsiteY29" fmla="*/ 7365 h 10000"/>
              <a:gd name="connsiteX30" fmla="*/ 4858 w 10000"/>
              <a:gd name="connsiteY30" fmla="*/ 7086 h 10000"/>
              <a:gd name="connsiteX31" fmla="*/ 4858 w 10000"/>
              <a:gd name="connsiteY31" fmla="*/ 6946 h 10000"/>
              <a:gd name="connsiteX32" fmla="*/ 5181 w 10000"/>
              <a:gd name="connsiteY32" fmla="*/ 6527 h 10000"/>
              <a:gd name="connsiteX33" fmla="*/ 5181 w 10000"/>
              <a:gd name="connsiteY33" fmla="*/ 6248 h 10000"/>
              <a:gd name="connsiteX34" fmla="*/ 5507 w 10000"/>
              <a:gd name="connsiteY34" fmla="*/ 5969 h 10000"/>
              <a:gd name="connsiteX35" fmla="*/ 5828 w 10000"/>
              <a:gd name="connsiteY35" fmla="*/ 5131 h 10000"/>
              <a:gd name="connsiteX36" fmla="*/ 5828 w 10000"/>
              <a:gd name="connsiteY36" fmla="*/ 4450 h 10000"/>
              <a:gd name="connsiteX37" fmla="*/ 6157 w 10000"/>
              <a:gd name="connsiteY37" fmla="*/ 3613 h 10000"/>
              <a:gd name="connsiteX38" fmla="*/ 6157 w 10000"/>
              <a:gd name="connsiteY38" fmla="*/ 2914 h 10000"/>
              <a:gd name="connsiteX39" fmla="*/ 6157 w 10000"/>
              <a:gd name="connsiteY39" fmla="*/ 2635 h 10000"/>
              <a:gd name="connsiteX40" fmla="*/ 6157 w 10000"/>
              <a:gd name="connsiteY40" fmla="*/ 2216 h 10000"/>
              <a:gd name="connsiteX41" fmla="*/ 6157 w 10000"/>
              <a:gd name="connsiteY41" fmla="*/ 1937 h 10000"/>
              <a:gd name="connsiteX42" fmla="*/ 5828 w 10000"/>
              <a:gd name="connsiteY42" fmla="*/ 1798 h 10000"/>
              <a:gd name="connsiteX43" fmla="*/ 5828 w 10000"/>
              <a:gd name="connsiteY43" fmla="*/ 1536 h 10000"/>
              <a:gd name="connsiteX44" fmla="*/ 5828 w 10000"/>
              <a:gd name="connsiteY44" fmla="*/ 1396 h 10000"/>
              <a:gd name="connsiteX45" fmla="*/ 5828 w 10000"/>
              <a:gd name="connsiteY45" fmla="*/ 1257 h 10000"/>
              <a:gd name="connsiteX46" fmla="*/ 5828 w 10000"/>
              <a:gd name="connsiteY46" fmla="*/ 1257 h 10000"/>
              <a:gd name="connsiteX47" fmla="*/ 5507 w 10000"/>
              <a:gd name="connsiteY47" fmla="*/ 1117 h 10000"/>
              <a:gd name="connsiteX48" fmla="*/ 4858 w 10000"/>
              <a:gd name="connsiteY48" fmla="*/ 1117 h 10000"/>
              <a:gd name="connsiteX49" fmla="*/ 4858 w 10000"/>
              <a:gd name="connsiteY49" fmla="*/ 140 h 10000"/>
              <a:gd name="connsiteX50" fmla="*/ 4858 w 10000"/>
              <a:gd name="connsiteY50" fmla="*/ 140 h 10000"/>
              <a:gd name="connsiteX51" fmla="*/ 5181 w 10000"/>
              <a:gd name="connsiteY51" fmla="*/ 140 h 10000"/>
              <a:gd name="connsiteX52" fmla="*/ 5181 w 10000"/>
              <a:gd name="connsiteY52" fmla="*/ 140 h 10000"/>
              <a:gd name="connsiteX53" fmla="*/ 5828 w 10000"/>
              <a:gd name="connsiteY53" fmla="*/ 0 h 10000"/>
              <a:gd name="connsiteX54" fmla="*/ 6434 w 10000"/>
              <a:gd name="connsiteY54" fmla="*/ 140 h 10000"/>
              <a:gd name="connsiteX55" fmla="*/ 6762 w 10000"/>
              <a:gd name="connsiteY55" fmla="*/ 140 h 10000"/>
              <a:gd name="connsiteX56" fmla="*/ 7409 w 10000"/>
              <a:gd name="connsiteY56" fmla="*/ 279 h 10000"/>
              <a:gd name="connsiteX57" fmla="*/ 8062 w 10000"/>
              <a:gd name="connsiteY57" fmla="*/ 558 h 10000"/>
              <a:gd name="connsiteX58" fmla="*/ 8705 w 10000"/>
              <a:gd name="connsiteY58" fmla="*/ 698 h 10000"/>
              <a:gd name="connsiteX59" fmla="*/ 9355 w 10000"/>
              <a:gd name="connsiteY59" fmla="*/ 977 h 10000"/>
              <a:gd name="connsiteX60" fmla="*/ 9676 w 10000"/>
              <a:gd name="connsiteY60" fmla="*/ 1117 h 10000"/>
              <a:gd name="connsiteX61" fmla="*/ 10000 w 10000"/>
              <a:gd name="connsiteY61" fmla="*/ 1117 h 10000"/>
              <a:gd name="connsiteX62" fmla="*/ 9676 w 10000"/>
              <a:gd name="connsiteY62" fmla="*/ 1257 h 10000"/>
              <a:gd name="connsiteX63" fmla="*/ 9355 w 10000"/>
              <a:gd name="connsiteY63" fmla="*/ 1396 h 10000"/>
              <a:gd name="connsiteX64" fmla="*/ 9355 w 10000"/>
              <a:gd name="connsiteY64" fmla="*/ 1536 h 10000"/>
              <a:gd name="connsiteX65" fmla="*/ 9355 w 10000"/>
              <a:gd name="connsiteY65" fmla="*/ 1675 h 10000"/>
              <a:gd name="connsiteX66" fmla="*/ 9028 w 10000"/>
              <a:gd name="connsiteY66" fmla="*/ 1798 h 10000"/>
              <a:gd name="connsiteX67" fmla="*/ 9028 w 10000"/>
              <a:gd name="connsiteY67" fmla="*/ 1937 h 10000"/>
              <a:gd name="connsiteX68" fmla="*/ 9028 w 10000"/>
              <a:gd name="connsiteY68" fmla="*/ 2077 h 10000"/>
              <a:gd name="connsiteX69" fmla="*/ 9028 w 10000"/>
              <a:gd name="connsiteY69" fmla="*/ 2356 h 10000"/>
              <a:gd name="connsiteX70" fmla="*/ 9028 w 10000"/>
              <a:gd name="connsiteY70" fmla="*/ 2635 h 10000"/>
              <a:gd name="connsiteX71" fmla="*/ 9028 w 10000"/>
              <a:gd name="connsiteY71" fmla="*/ 2914 h 10000"/>
              <a:gd name="connsiteX72" fmla="*/ 8705 w 10000"/>
              <a:gd name="connsiteY72" fmla="*/ 3613 h 10000"/>
              <a:gd name="connsiteX73" fmla="*/ 8705 w 10000"/>
              <a:gd name="connsiteY73" fmla="*/ 4171 h 10000"/>
              <a:gd name="connsiteX74" fmla="*/ 8705 w 10000"/>
              <a:gd name="connsiteY74" fmla="*/ 4729 h 10000"/>
              <a:gd name="connsiteX75" fmla="*/ 8705 w 10000"/>
              <a:gd name="connsiteY75" fmla="*/ 5271 h 10000"/>
              <a:gd name="connsiteX76" fmla="*/ 8383 w 10000"/>
              <a:gd name="connsiteY76" fmla="*/ 5689 h 10000"/>
              <a:gd name="connsiteX77" fmla="*/ 8383 w 10000"/>
              <a:gd name="connsiteY77" fmla="*/ 6108 h 10000"/>
              <a:gd name="connsiteX78" fmla="*/ 8062 w 10000"/>
              <a:gd name="connsiteY78" fmla="*/ 6667 h 10000"/>
              <a:gd name="connsiteX79" fmla="*/ 7733 w 10000"/>
              <a:gd name="connsiteY79" fmla="*/ 7225 h 10000"/>
              <a:gd name="connsiteX80" fmla="*/ 7409 w 10000"/>
              <a:gd name="connsiteY80" fmla="*/ 7784 h 10000"/>
              <a:gd name="connsiteX81" fmla="*/ 6762 w 10000"/>
              <a:gd name="connsiteY81" fmla="*/ 8202 h 10000"/>
              <a:gd name="connsiteX82" fmla="*/ 6434 w 10000"/>
              <a:gd name="connsiteY82" fmla="*/ 8604 h 10000"/>
              <a:gd name="connsiteX83" fmla="*/ 5828 w 10000"/>
              <a:gd name="connsiteY83" fmla="*/ 9023 h 10000"/>
              <a:gd name="connsiteX84" fmla="*/ 5828 w 10000"/>
              <a:gd name="connsiteY84" fmla="*/ 9023 h 10000"/>
              <a:gd name="connsiteX0" fmla="*/ 5828 w 10000"/>
              <a:gd name="connsiteY0" fmla="*/ 9023 h 10000"/>
              <a:gd name="connsiteX1" fmla="*/ 5507 w 10000"/>
              <a:gd name="connsiteY1" fmla="*/ 9302 h 10000"/>
              <a:gd name="connsiteX2" fmla="*/ 5181 w 10000"/>
              <a:gd name="connsiteY2" fmla="*/ 9581 h 10000"/>
              <a:gd name="connsiteX3" fmla="*/ 4858 w 10000"/>
              <a:gd name="connsiteY3" fmla="*/ 9721 h 10000"/>
              <a:gd name="connsiteX4" fmla="*/ 4536 w 10000"/>
              <a:gd name="connsiteY4" fmla="*/ 986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60 h 10000"/>
              <a:gd name="connsiteX8" fmla="*/ 2919 w 10000"/>
              <a:gd name="connsiteY8" fmla="*/ 9860 h 10000"/>
              <a:gd name="connsiteX9" fmla="*/ 2919 w 10000"/>
              <a:gd name="connsiteY9" fmla="*/ 9581 h 10000"/>
              <a:gd name="connsiteX10" fmla="*/ 2919 w 10000"/>
              <a:gd name="connsiteY10" fmla="*/ 9442 h 10000"/>
              <a:gd name="connsiteX11" fmla="*/ 2919 w 10000"/>
              <a:gd name="connsiteY11" fmla="*/ 9162 h 10000"/>
              <a:gd name="connsiteX12" fmla="*/ 2592 w 10000"/>
              <a:gd name="connsiteY12" fmla="*/ 8883 h 10000"/>
              <a:gd name="connsiteX13" fmla="*/ 2265 w 10000"/>
              <a:gd name="connsiteY13" fmla="*/ 8604 h 10000"/>
              <a:gd name="connsiteX14" fmla="*/ 1292 w 10000"/>
              <a:gd name="connsiteY14" fmla="*/ 8342 h 10000"/>
              <a:gd name="connsiteX15" fmla="*/ 650 w 10000"/>
              <a:gd name="connsiteY15" fmla="*/ 7923 h 10000"/>
              <a:gd name="connsiteX16" fmla="*/ 328 w 10000"/>
              <a:gd name="connsiteY16" fmla="*/ 7784 h 10000"/>
              <a:gd name="connsiteX17" fmla="*/ 0 w 10000"/>
              <a:gd name="connsiteY17" fmla="*/ 7644 h 10000"/>
              <a:gd name="connsiteX18" fmla="*/ 0 w 10000"/>
              <a:gd name="connsiteY18" fmla="*/ 7504 h 10000"/>
              <a:gd name="connsiteX19" fmla="*/ 0 w 10000"/>
              <a:gd name="connsiteY19" fmla="*/ 7504 h 10000"/>
              <a:gd name="connsiteX20" fmla="*/ 650 w 10000"/>
              <a:gd name="connsiteY20" fmla="*/ 7504 h 10000"/>
              <a:gd name="connsiteX21" fmla="*/ 972 w 10000"/>
              <a:gd name="connsiteY21" fmla="*/ 7644 h 10000"/>
              <a:gd name="connsiteX22" fmla="*/ 1947 w 10000"/>
              <a:gd name="connsiteY22" fmla="*/ 7644 h 10000"/>
              <a:gd name="connsiteX23" fmla="*/ 2592 w 10000"/>
              <a:gd name="connsiteY23" fmla="*/ 7784 h 10000"/>
              <a:gd name="connsiteX24" fmla="*/ 3239 w 10000"/>
              <a:gd name="connsiteY24" fmla="*/ 7784 h 10000"/>
              <a:gd name="connsiteX25" fmla="*/ 3886 w 10000"/>
              <a:gd name="connsiteY25" fmla="*/ 7784 h 10000"/>
              <a:gd name="connsiteX26" fmla="*/ 4212 w 10000"/>
              <a:gd name="connsiteY26" fmla="*/ 7644 h 10000"/>
              <a:gd name="connsiteX27" fmla="*/ 4536 w 10000"/>
              <a:gd name="connsiteY27" fmla="*/ 7644 h 10000"/>
              <a:gd name="connsiteX28" fmla="*/ 4536 w 10000"/>
              <a:gd name="connsiteY28" fmla="*/ 7504 h 10000"/>
              <a:gd name="connsiteX29" fmla="*/ 4858 w 10000"/>
              <a:gd name="connsiteY29" fmla="*/ 7365 h 10000"/>
              <a:gd name="connsiteX30" fmla="*/ 4858 w 10000"/>
              <a:gd name="connsiteY30" fmla="*/ 7086 h 10000"/>
              <a:gd name="connsiteX31" fmla="*/ 4858 w 10000"/>
              <a:gd name="connsiteY31" fmla="*/ 6946 h 10000"/>
              <a:gd name="connsiteX32" fmla="*/ 5181 w 10000"/>
              <a:gd name="connsiteY32" fmla="*/ 6527 h 10000"/>
              <a:gd name="connsiteX33" fmla="*/ 5181 w 10000"/>
              <a:gd name="connsiteY33" fmla="*/ 6248 h 10000"/>
              <a:gd name="connsiteX34" fmla="*/ 5507 w 10000"/>
              <a:gd name="connsiteY34" fmla="*/ 5969 h 10000"/>
              <a:gd name="connsiteX35" fmla="*/ 5828 w 10000"/>
              <a:gd name="connsiteY35" fmla="*/ 5131 h 10000"/>
              <a:gd name="connsiteX36" fmla="*/ 5828 w 10000"/>
              <a:gd name="connsiteY36" fmla="*/ 4450 h 10000"/>
              <a:gd name="connsiteX37" fmla="*/ 6157 w 10000"/>
              <a:gd name="connsiteY37" fmla="*/ 3613 h 10000"/>
              <a:gd name="connsiteX38" fmla="*/ 6157 w 10000"/>
              <a:gd name="connsiteY38" fmla="*/ 2914 h 10000"/>
              <a:gd name="connsiteX39" fmla="*/ 6157 w 10000"/>
              <a:gd name="connsiteY39" fmla="*/ 2635 h 10000"/>
              <a:gd name="connsiteX40" fmla="*/ 6157 w 10000"/>
              <a:gd name="connsiteY40" fmla="*/ 2216 h 10000"/>
              <a:gd name="connsiteX41" fmla="*/ 6157 w 10000"/>
              <a:gd name="connsiteY41" fmla="*/ 1937 h 10000"/>
              <a:gd name="connsiteX42" fmla="*/ 5828 w 10000"/>
              <a:gd name="connsiteY42" fmla="*/ 1798 h 10000"/>
              <a:gd name="connsiteX43" fmla="*/ 5828 w 10000"/>
              <a:gd name="connsiteY43" fmla="*/ 1536 h 10000"/>
              <a:gd name="connsiteX44" fmla="*/ 5828 w 10000"/>
              <a:gd name="connsiteY44" fmla="*/ 1396 h 10000"/>
              <a:gd name="connsiteX45" fmla="*/ 5828 w 10000"/>
              <a:gd name="connsiteY45" fmla="*/ 1257 h 10000"/>
              <a:gd name="connsiteX46" fmla="*/ 5828 w 10000"/>
              <a:gd name="connsiteY46" fmla="*/ 1257 h 10000"/>
              <a:gd name="connsiteX47" fmla="*/ 5507 w 10000"/>
              <a:gd name="connsiteY47" fmla="*/ 1117 h 10000"/>
              <a:gd name="connsiteX48" fmla="*/ 4858 w 10000"/>
              <a:gd name="connsiteY48" fmla="*/ 1117 h 10000"/>
              <a:gd name="connsiteX49" fmla="*/ 4858 w 10000"/>
              <a:gd name="connsiteY49" fmla="*/ 140 h 10000"/>
              <a:gd name="connsiteX50" fmla="*/ 5181 w 10000"/>
              <a:gd name="connsiteY50" fmla="*/ 140 h 10000"/>
              <a:gd name="connsiteX51" fmla="*/ 5181 w 10000"/>
              <a:gd name="connsiteY51" fmla="*/ 140 h 10000"/>
              <a:gd name="connsiteX52" fmla="*/ 5828 w 10000"/>
              <a:gd name="connsiteY52" fmla="*/ 0 h 10000"/>
              <a:gd name="connsiteX53" fmla="*/ 6434 w 10000"/>
              <a:gd name="connsiteY53" fmla="*/ 140 h 10000"/>
              <a:gd name="connsiteX54" fmla="*/ 6762 w 10000"/>
              <a:gd name="connsiteY54" fmla="*/ 140 h 10000"/>
              <a:gd name="connsiteX55" fmla="*/ 7409 w 10000"/>
              <a:gd name="connsiteY55" fmla="*/ 279 h 10000"/>
              <a:gd name="connsiteX56" fmla="*/ 8062 w 10000"/>
              <a:gd name="connsiteY56" fmla="*/ 558 h 10000"/>
              <a:gd name="connsiteX57" fmla="*/ 8705 w 10000"/>
              <a:gd name="connsiteY57" fmla="*/ 698 h 10000"/>
              <a:gd name="connsiteX58" fmla="*/ 9355 w 10000"/>
              <a:gd name="connsiteY58" fmla="*/ 977 h 10000"/>
              <a:gd name="connsiteX59" fmla="*/ 9676 w 10000"/>
              <a:gd name="connsiteY59" fmla="*/ 1117 h 10000"/>
              <a:gd name="connsiteX60" fmla="*/ 10000 w 10000"/>
              <a:gd name="connsiteY60" fmla="*/ 1117 h 10000"/>
              <a:gd name="connsiteX61" fmla="*/ 9676 w 10000"/>
              <a:gd name="connsiteY61" fmla="*/ 1257 h 10000"/>
              <a:gd name="connsiteX62" fmla="*/ 9355 w 10000"/>
              <a:gd name="connsiteY62" fmla="*/ 1396 h 10000"/>
              <a:gd name="connsiteX63" fmla="*/ 9355 w 10000"/>
              <a:gd name="connsiteY63" fmla="*/ 1536 h 10000"/>
              <a:gd name="connsiteX64" fmla="*/ 9355 w 10000"/>
              <a:gd name="connsiteY64" fmla="*/ 1675 h 10000"/>
              <a:gd name="connsiteX65" fmla="*/ 9028 w 10000"/>
              <a:gd name="connsiteY65" fmla="*/ 1798 h 10000"/>
              <a:gd name="connsiteX66" fmla="*/ 9028 w 10000"/>
              <a:gd name="connsiteY66" fmla="*/ 1937 h 10000"/>
              <a:gd name="connsiteX67" fmla="*/ 9028 w 10000"/>
              <a:gd name="connsiteY67" fmla="*/ 2077 h 10000"/>
              <a:gd name="connsiteX68" fmla="*/ 9028 w 10000"/>
              <a:gd name="connsiteY68" fmla="*/ 2356 h 10000"/>
              <a:gd name="connsiteX69" fmla="*/ 9028 w 10000"/>
              <a:gd name="connsiteY69" fmla="*/ 2635 h 10000"/>
              <a:gd name="connsiteX70" fmla="*/ 9028 w 10000"/>
              <a:gd name="connsiteY70" fmla="*/ 2914 h 10000"/>
              <a:gd name="connsiteX71" fmla="*/ 8705 w 10000"/>
              <a:gd name="connsiteY71" fmla="*/ 3613 h 10000"/>
              <a:gd name="connsiteX72" fmla="*/ 8705 w 10000"/>
              <a:gd name="connsiteY72" fmla="*/ 4171 h 10000"/>
              <a:gd name="connsiteX73" fmla="*/ 8705 w 10000"/>
              <a:gd name="connsiteY73" fmla="*/ 4729 h 10000"/>
              <a:gd name="connsiteX74" fmla="*/ 8705 w 10000"/>
              <a:gd name="connsiteY74" fmla="*/ 5271 h 10000"/>
              <a:gd name="connsiteX75" fmla="*/ 8383 w 10000"/>
              <a:gd name="connsiteY75" fmla="*/ 5689 h 10000"/>
              <a:gd name="connsiteX76" fmla="*/ 8383 w 10000"/>
              <a:gd name="connsiteY76" fmla="*/ 6108 h 10000"/>
              <a:gd name="connsiteX77" fmla="*/ 8062 w 10000"/>
              <a:gd name="connsiteY77" fmla="*/ 6667 h 10000"/>
              <a:gd name="connsiteX78" fmla="*/ 7733 w 10000"/>
              <a:gd name="connsiteY78" fmla="*/ 7225 h 10000"/>
              <a:gd name="connsiteX79" fmla="*/ 7409 w 10000"/>
              <a:gd name="connsiteY79" fmla="*/ 7784 h 10000"/>
              <a:gd name="connsiteX80" fmla="*/ 6762 w 10000"/>
              <a:gd name="connsiteY80" fmla="*/ 8202 h 10000"/>
              <a:gd name="connsiteX81" fmla="*/ 6434 w 10000"/>
              <a:gd name="connsiteY81" fmla="*/ 8604 h 10000"/>
              <a:gd name="connsiteX82" fmla="*/ 5828 w 10000"/>
              <a:gd name="connsiteY82" fmla="*/ 9023 h 10000"/>
              <a:gd name="connsiteX83" fmla="*/ 5828 w 10000"/>
              <a:gd name="connsiteY83" fmla="*/ 9023 h 10000"/>
              <a:gd name="connsiteX0" fmla="*/ 5828 w 10000"/>
              <a:gd name="connsiteY0" fmla="*/ 9023 h 10000"/>
              <a:gd name="connsiteX1" fmla="*/ 5507 w 10000"/>
              <a:gd name="connsiteY1" fmla="*/ 9302 h 10000"/>
              <a:gd name="connsiteX2" fmla="*/ 5181 w 10000"/>
              <a:gd name="connsiteY2" fmla="*/ 9581 h 10000"/>
              <a:gd name="connsiteX3" fmla="*/ 4858 w 10000"/>
              <a:gd name="connsiteY3" fmla="*/ 9721 h 10000"/>
              <a:gd name="connsiteX4" fmla="*/ 4536 w 10000"/>
              <a:gd name="connsiteY4" fmla="*/ 986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60 h 10000"/>
              <a:gd name="connsiteX8" fmla="*/ 2919 w 10000"/>
              <a:gd name="connsiteY8" fmla="*/ 9860 h 10000"/>
              <a:gd name="connsiteX9" fmla="*/ 2919 w 10000"/>
              <a:gd name="connsiteY9" fmla="*/ 9581 h 10000"/>
              <a:gd name="connsiteX10" fmla="*/ 2919 w 10000"/>
              <a:gd name="connsiteY10" fmla="*/ 9442 h 10000"/>
              <a:gd name="connsiteX11" fmla="*/ 2919 w 10000"/>
              <a:gd name="connsiteY11" fmla="*/ 9162 h 10000"/>
              <a:gd name="connsiteX12" fmla="*/ 2592 w 10000"/>
              <a:gd name="connsiteY12" fmla="*/ 8883 h 10000"/>
              <a:gd name="connsiteX13" fmla="*/ 2265 w 10000"/>
              <a:gd name="connsiteY13" fmla="*/ 8604 h 10000"/>
              <a:gd name="connsiteX14" fmla="*/ 1292 w 10000"/>
              <a:gd name="connsiteY14" fmla="*/ 8342 h 10000"/>
              <a:gd name="connsiteX15" fmla="*/ 650 w 10000"/>
              <a:gd name="connsiteY15" fmla="*/ 7923 h 10000"/>
              <a:gd name="connsiteX16" fmla="*/ 328 w 10000"/>
              <a:gd name="connsiteY16" fmla="*/ 7784 h 10000"/>
              <a:gd name="connsiteX17" fmla="*/ 0 w 10000"/>
              <a:gd name="connsiteY17" fmla="*/ 7644 h 10000"/>
              <a:gd name="connsiteX18" fmla="*/ 0 w 10000"/>
              <a:gd name="connsiteY18" fmla="*/ 7504 h 10000"/>
              <a:gd name="connsiteX19" fmla="*/ 0 w 10000"/>
              <a:gd name="connsiteY19" fmla="*/ 7504 h 10000"/>
              <a:gd name="connsiteX20" fmla="*/ 650 w 10000"/>
              <a:gd name="connsiteY20" fmla="*/ 7504 h 10000"/>
              <a:gd name="connsiteX21" fmla="*/ 972 w 10000"/>
              <a:gd name="connsiteY21" fmla="*/ 7644 h 10000"/>
              <a:gd name="connsiteX22" fmla="*/ 1947 w 10000"/>
              <a:gd name="connsiteY22" fmla="*/ 7644 h 10000"/>
              <a:gd name="connsiteX23" fmla="*/ 2592 w 10000"/>
              <a:gd name="connsiteY23" fmla="*/ 7784 h 10000"/>
              <a:gd name="connsiteX24" fmla="*/ 3239 w 10000"/>
              <a:gd name="connsiteY24" fmla="*/ 7784 h 10000"/>
              <a:gd name="connsiteX25" fmla="*/ 3886 w 10000"/>
              <a:gd name="connsiteY25" fmla="*/ 7784 h 10000"/>
              <a:gd name="connsiteX26" fmla="*/ 4212 w 10000"/>
              <a:gd name="connsiteY26" fmla="*/ 7644 h 10000"/>
              <a:gd name="connsiteX27" fmla="*/ 4536 w 10000"/>
              <a:gd name="connsiteY27" fmla="*/ 7644 h 10000"/>
              <a:gd name="connsiteX28" fmla="*/ 4536 w 10000"/>
              <a:gd name="connsiteY28" fmla="*/ 7504 h 10000"/>
              <a:gd name="connsiteX29" fmla="*/ 4858 w 10000"/>
              <a:gd name="connsiteY29" fmla="*/ 7365 h 10000"/>
              <a:gd name="connsiteX30" fmla="*/ 4858 w 10000"/>
              <a:gd name="connsiteY30" fmla="*/ 7086 h 10000"/>
              <a:gd name="connsiteX31" fmla="*/ 4858 w 10000"/>
              <a:gd name="connsiteY31" fmla="*/ 6946 h 10000"/>
              <a:gd name="connsiteX32" fmla="*/ 5181 w 10000"/>
              <a:gd name="connsiteY32" fmla="*/ 6527 h 10000"/>
              <a:gd name="connsiteX33" fmla="*/ 5181 w 10000"/>
              <a:gd name="connsiteY33" fmla="*/ 6248 h 10000"/>
              <a:gd name="connsiteX34" fmla="*/ 5507 w 10000"/>
              <a:gd name="connsiteY34" fmla="*/ 5969 h 10000"/>
              <a:gd name="connsiteX35" fmla="*/ 5828 w 10000"/>
              <a:gd name="connsiteY35" fmla="*/ 5131 h 10000"/>
              <a:gd name="connsiteX36" fmla="*/ 5828 w 10000"/>
              <a:gd name="connsiteY36" fmla="*/ 4450 h 10000"/>
              <a:gd name="connsiteX37" fmla="*/ 6157 w 10000"/>
              <a:gd name="connsiteY37" fmla="*/ 3613 h 10000"/>
              <a:gd name="connsiteX38" fmla="*/ 6157 w 10000"/>
              <a:gd name="connsiteY38" fmla="*/ 2914 h 10000"/>
              <a:gd name="connsiteX39" fmla="*/ 6157 w 10000"/>
              <a:gd name="connsiteY39" fmla="*/ 2635 h 10000"/>
              <a:gd name="connsiteX40" fmla="*/ 6157 w 10000"/>
              <a:gd name="connsiteY40" fmla="*/ 2216 h 10000"/>
              <a:gd name="connsiteX41" fmla="*/ 6157 w 10000"/>
              <a:gd name="connsiteY41" fmla="*/ 1937 h 10000"/>
              <a:gd name="connsiteX42" fmla="*/ 5828 w 10000"/>
              <a:gd name="connsiteY42" fmla="*/ 1798 h 10000"/>
              <a:gd name="connsiteX43" fmla="*/ 5828 w 10000"/>
              <a:gd name="connsiteY43" fmla="*/ 1536 h 10000"/>
              <a:gd name="connsiteX44" fmla="*/ 5828 w 10000"/>
              <a:gd name="connsiteY44" fmla="*/ 1396 h 10000"/>
              <a:gd name="connsiteX45" fmla="*/ 5828 w 10000"/>
              <a:gd name="connsiteY45" fmla="*/ 1257 h 10000"/>
              <a:gd name="connsiteX46" fmla="*/ 5828 w 10000"/>
              <a:gd name="connsiteY46" fmla="*/ 1257 h 10000"/>
              <a:gd name="connsiteX47" fmla="*/ 5507 w 10000"/>
              <a:gd name="connsiteY47" fmla="*/ 1117 h 10000"/>
              <a:gd name="connsiteX48" fmla="*/ 4858 w 10000"/>
              <a:gd name="connsiteY48" fmla="*/ 1117 h 10000"/>
              <a:gd name="connsiteX49" fmla="*/ 4858 w 10000"/>
              <a:gd name="connsiteY49" fmla="*/ 140 h 10000"/>
              <a:gd name="connsiteX50" fmla="*/ 5181 w 10000"/>
              <a:gd name="connsiteY50" fmla="*/ 140 h 10000"/>
              <a:gd name="connsiteX51" fmla="*/ 5828 w 10000"/>
              <a:gd name="connsiteY51" fmla="*/ 0 h 10000"/>
              <a:gd name="connsiteX52" fmla="*/ 6434 w 10000"/>
              <a:gd name="connsiteY52" fmla="*/ 140 h 10000"/>
              <a:gd name="connsiteX53" fmla="*/ 6762 w 10000"/>
              <a:gd name="connsiteY53" fmla="*/ 140 h 10000"/>
              <a:gd name="connsiteX54" fmla="*/ 7409 w 10000"/>
              <a:gd name="connsiteY54" fmla="*/ 279 h 10000"/>
              <a:gd name="connsiteX55" fmla="*/ 8062 w 10000"/>
              <a:gd name="connsiteY55" fmla="*/ 558 h 10000"/>
              <a:gd name="connsiteX56" fmla="*/ 8705 w 10000"/>
              <a:gd name="connsiteY56" fmla="*/ 698 h 10000"/>
              <a:gd name="connsiteX57" fmla="*/ 9355 w 10000"/>
              <a:gd name="connsiteY57" fmla="*/ 977 h 10000"/>
              <a:gd name="connsiteX58" fmla="*/ 9676 w 10000"/>
              <a:gd name="connsiteY58" fmla="*/ 1117 h 10000"/>
              <a:gd name="connsiteX59" fmla="*/ 10000 w 10000"/>
              <a:gd name="connsiteY59" fmla="*/ 1117 h 10000"/>
              <a:gd name="connsiteX60" fmla="*/ 9676 w 10000"/>
              <a:gd name="connsiteY60" fmla="*/ 1257 h 10000"/>
              <a:gd name="connsiteX61" fmla="*/ 9355 w 10000"/>
              <a:gd name="connsiteY61" fmla="*/ 1396 h 10000"/>
              <a:gd name="connsiteX62" fmla="*/ 9355 w 10000"/>
              <a:gd name="connsiteY62" fmla="*/ 1536 h 10000"/>
              <a:gd name="connsiteX63" fmla="*/ 9355 w 10000"/>
              <a:gd name="connsiteY63" fmla="*/ 1675 h 10000"/>
              <a:gd name="connsiteX64" fmla="*/ 9028 w 10000"/>
              <a:gd name="connsiteY64" fmla="*/ 1798 h 10000"/>
              <a:gd name="connsiteX65" fmla="*/ 9028 w 10000"/>
              <a:gd name="connsiteY65" fmla="*/ 1937 h 10000"/>
              <a:gd name="connsiteX66" fmla="*/ 9028 w 10000"/>
              <a:gd name="connsiteY66" fmla="*/ 2077 h 10000"/>
              <a:gd name="connsiteX67" fmla="*/ 9028 w 10000"/>
              <a:gd name="connsiteY67" fmla="*/ 2356 h 10000"/>
              <a:gd name="connsiteX68" fmla="*/ 9028 w 10000"/>
              <a:gd name="connsiteY68" fmla="*/ 2635 h 10000"/>
              <a:gd name="connsiteX69" fmla="*/ 9028 w 10000"/>
              <a:gd name="connsiteY69" fmla="*/ 2914 h 10000"/>
              <a:gd name="connsiteX70" fmla="*/ 8705 w 10000"/>
              <a:gd name="connsiteY70" fmla="*/ 3613 h 10000"/>
              <a:gd name="connsiteX71" fmla="*/ 8705 w 10000"/>
              <a:gd name="connsiteY71" fmla="*/ 4171 h 10000"/>
              <a:gd name="connsiteX72" fmla="*/ 8705 w 10000"/>
              <a:gd name="connsiteY72" fmla="*/ 4729 h 10000"/>
              <a:gd name="connsiteX73" fmla="*/ 8705 w 10000"/>
              <a:gd name="connsiteY73" fmla="*/ 5271 h 10000"/>
              <a:gd name="connsiteX74" fmla="*/ 8383 w 10000"/>
              <a:gd name="connsiteY74" fmla="*/ 5689 h 10000"/>
              <a:gd name="connsiteX75" fmla="*/ 8383 w 10000"/>
              <a:gd name="connsiteY75" fmla="*/ 6108 h 10000"/>
              <a:gd name="connsiteX76" fmla="*/ 8062 w 10000"/>
              <a:gd name="connsiteY76" fmla="*/ 6667 h 10000"/>
              <a:gd name="connsiteX77" fmla="*/ 7733 w 10000"/>
              <a:gd name="connsiteY77" fmla="*/ 7225 h 10000"/>
              <a:gd name="connsiteX78" fmla="*/ 7409 w 10000"/>
              <a:gd name="connsiteY78" fmla="*/ 7784 h 10000"/>
              <a:gd name="connsiteX79" fmla="*/ 6762 w 10000"/>
              <a:gd name="connsiteY79" fmla="*/ 8202 h 10000"/>
              <a:gd name="connsiteX80" fmla="*/ 6434 w 10000"/>
              <a:gd name="connsiteY80" fmla="*/ 8604 h 10000"/>
              <a:gd name="connsiteX81" fmla="*/ 5828 w 10000"/>
              <a:gd name="connsiteY81" fmla="*/ 9023 h 10000"/>
              <a:gd name="connsiteX82" fmla="*/ 5828 w 10000"/>
              <a:gd name="connsiteY82" fmla="*/ 9023 h 10000"/>
              <a:gd name="connsiteX0" fmla="*/ 5828 w 10000"/>
              <a:gd name="connsiteY0" fmla="*/ 9023 h 10000"/>
              <a:gd name="connsiteX1" fmla="*/ 5507 w 10000"/>
              <a:gd name="connsiteY1" fmla="*/ 9302 h 10000"/>
              <a:gd name="connsiteX2" fmla="*/ 5181 w 10000"/>
              <a:gd name="connsiteY2" fmla="*/ 9581 h 10000"/>
              <a:gd name="connsiteX3" fmla="*/ 4858 w 10000"/>
              <a:gd name="connsiteY3" fmla="*/ 9721 h 10000"/>
              <a:gd name="connsiteX4" fmla="*/ 4536 w 10000"/>
              <a:gd name="connsiteY4" fmla="*/ 986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60 h 10000"/>
              <a:gd name="connsiteX8" fmla="*/ 2919 w 10000"/>
              <a:gd name="connsiteY8" fmla="*/ 9860 h 10000"/>
              <a:gd name="connsiteX9" fmla="*/ 2919 w 10000"/>
              <a:gd name="connsiteY9" fmla="*/ 9581 h 10000"/>
              <a:gd name="connsiteX10" fmla="*/ 2919 w 10000"/>
              <a:gd name="connsiteY10" fmla="*/ 9442 h 10000"/>
              <a:gd name="connsiteX11" fmla="*/ 2919 w 10000"/>
              <a:gd name="connsiteY11" fmla="*/ 9162 h 10000"/>
              <a:gd name="connsiteX12" fmla="*/ 2592 w 10000"/>
              <a:gd name="connsiteY12" fmla="*/ 8883 h 10000"/>
              <a:gd name="connsiteX13" fmla="*/ 2265 w 10000"/>
              <a:gd name="connsiteY13" fmla="*/ 8604 h 10000"/>
              <a:gd name="connsiteX14" fmla="*/ 1292 w 10000"/>
              <a:gd name="connsiteY14" fmla="*/ 8342 h 10000"/>
              <a:gd name="connsiteX15" fmla="*/ 650 w 10000"/>
              <a:gd name="connsiteY15" fmla="*/ 7923 h 10000"/>
              <a:gd name="connsiteX16" fmla="*/ 328 w 10000"/>
              <a:gd name="connsiteY16" fmla="*/ 7784 h 10000"/>
              <a:gd name="connsiteX17" fmla="*/ 0 w 10000"/>
              <a:gd name="connsiteY17" fmla="*/ 7644 h 10000"/>
              <a:gd name="connsiteX18" fmla="*/ 0 w 10000"/>
              <a:gd name="connsiteY18" fmla="*/ 7504 h 10000"/>
              <a:gd name="connsiteX19" fmla="*/ 0 w 10000"/>
              <a:gd name="connsiteY19" fmla="*/ 7504 h 10000"/>
              <a:gd name="connsiteX20" fmla="*/ 650 w 10000"/>
              <a:gd name="connsiteY20" fmla="*/ 7504 h 10000"/>
              <a:gd name="connsiteX21" fmla="*/ 972 w 10000"/>
              <a:gd name="connsiteY21" fmla="*/ 7644 h 10000"/>
              <a:gd name="connsiteX22" fmla="*/ 1947 w 10000"/>
              <a:gd name="connsiteY22" fmla="*/ 7644 h 10000"/>
              <a:gd name="connsiteX23" fmla="*/ 2592 w 10000"/>
              <a:gd name="connsiteY23" fmla="*/ 7784 h 10000"/>
              <a:gd name="connsiteX24" fmla="*/ 3239 w 10000"/>
              <a:gd name="connsiteY24" fmla="*/ 7784 h 10000"/>
              <a:gd name="connsiteX25" fmla="*/ 3886 w 10000"/>
              <a:gd name="connsiteY25" fmla="*/ 7784 h 10000"/>
              <a:gd name="connsiteX26" fmla="*/ 4212 w 10000"/>
              <a:gd name="connsiteY26" fmla="*/ 7644 h 10000"/>
              <a:gd name="connsiteX27" fmla="*/ 4536 w 10000"/>
              <a:gd name="connsiteY27" fmla="*/ 7644 h 10000"/>
              <a:gd name="connsiteX28" fmla="*/ 4536 w 10000"/>
              <a:gd name="connsiteY28" fmla="*/ 7504 h 10000"/>
              <a:gd name="connsiteX29" fmla="*/ 4858 w 10000"/>
              <a:gd name="connsiteY29" fmla="*/ 7365 h 10000"/>
              <a:gd name="connsiteX30" fmla="*/ 4858 w 10000"/>
              <a:gd name="connsiteY30" fmla="*/ 7086 h 10000"/>
              <a:gd name="connsiteX31" fmla="*/ 4858 w 10000"/>
              <a:gd name="connsiteY31" fmla="*/ 6946 h 10000"/>
              <a:gd name="connsiteX32" fmla="*/ 5181 w 10000"/>
              <a:gd name="connsiteY32" fmla="*/ 6527 h 10000"/>
              <a:gd name="connsiteX33" fmla="*/ 5181 w 10000"/>
              <a:gd name="connsiteY33" fmla="*/ 6248 h 10000"/>
              <a:gd name="connsiteX34" fmla="*/ 5507 w 10000"/>
              <a:gd name="connsiteY34" fmla="*/ 5969 h 10000"/>
              <a:gd name="connsiteX35" fmla="*/ 5828 w 10000"/>
              <a:gd name="connsiteY35" fmla="*/ 5131 h 10000"/>
              <a:gd name="connsiteX36" fmla="*/ 5828 w 10000"/>
              <a:gd name="connsiteY36" fmla="*/ 4450 h 10000"/>
              <a:gd name="connsiteX37" fmla="*/ 6157 w 10000"/>
              <a:gd name="connsiteY37" fmla="*/ 3613 h 10000"/>
              <a:gd name="connsiteX38" fmla="*/ 6157 w 10000"/>
              <a:gd name="connsiteY38" fmla="*/ 2914 h 10000"/>
              <a:gd name="connsiteX39" fmla="*/ 6157 w 10000"/>
              <a:gd name="connsiteY39" fmla="*/ 2635 h 10000"/>
              <a:gd name="connsiteX40" fmla="*/ 6157 w 10000"/>
              <a:gd name="connsiteY40" fmla="*/ 2216 h 10000"/>
              <a:gd name="connsiteX41" fmla="*/ 6157 w 10000"/>
              <a:gd name="connsiteY41" fmla="*/ 1937 h 10000"/>
              <a:gd name="connsiteX42" fmla="*/ 5828 w 10000"/>
              <a:gd name="connsiteY42" fmla="*/ 1798 h 10000"/>
              <a:gd name="connsiteX43" fmla="*/ 5828 w 10000"/>
              <a:gd name="connsiteY43" fmla="*/ 1536 h 10000"/>
              <a:gd name="connsiteX44" fmla="*/ 5828 w 10000"/>
              <a:gd name="connsiteY44" fmla="*/ 1396 h 10000"/>
              <a:gd name="connsiteX45" fmla="*/ 5828 w 10000"/>
              <a:gd name="connsiteY45" fmla="*/ 1257 h 10000"/>
              <a:gd name="connsiteX46" fmla="*/ 5828 w 10000"/>
              <a:gd name="connsiteY46" fmla="*/ 1257 h 10000"/>
              <a:gd name="connsiteX47" fmla="*/ 5507 w 10000"/>
              <a:gd name="connsiteY47" fmla="*/ 1117 h 10000"/>
              <a:gd name="connsiteX48" fmla="*/ 4858 w 10000"/>
              <a:gd name="connsiteY48" fmla="*/ 1117 h 10000"/>
              <a:gd name="connsiteX49" fmla="*/ 4858 w 10000"/>
              <a:gd name="connsiteY49" fmla="*/ 140 h 10000"/>
              <a:gd name="connsiteX50" fmla="*/ 5828 w 10000"/>
              <a:gd name="connsiteY50" fmla="*/ 0 h 10000"/>
              <a:gd name="connsiteX51" fmla="*/ 6434 w 10000"/>
              <a:gd name="connsiteY51" fmla="*/ 140 h 10000"/>
              <a:gd name="connsiteX52" fmla="*/ 6762 w 10000"/>
              <a:gd name="connsiteY52" fmla="*/ 140 h 10000"/>
              <a:gd name="connsiteX53" fmla="*/ 7409 w 10000"/>
              <a:gd name="connsiteY53" fmla="*/ 279 h 10000"/>
              <a:gd name="connsiteX54" fmla="*/ 8062 w 10000"/>
              <a:gd name="connsiteY54" fmla="*/ 558 h 10000"/>
              <a:gd name="connsiteX55" fmla="*/ 8705 w 10000"/>
              <a:gd name="connsiteY55" fmla="*/ 698 h 10000"/>
              <a:gd name="connsiteX56" fmla="*/ 9355 w 10000"/>
              <a:gd name="connsiteY56" fmla="*/ 977 h 10000"/>
              <a:gd name="connsiteX57" fmla="*/ 9676 w 10000"/>
              <a:gd name="connsiteY57" fmla="*/ 1117 h 10000"/>
              <a:gd name="connsiteX58" fmla="*/ 10000 w 10000"/>
              <a:gd name="connsiteY58" fmla="*/ 1117 h 10000"/>
              <a:gd name="connsiteX59" fmla="*/ 9676 w 10000"/>
              <a:gd name="connsiteY59" fmla="*/ 1257 h 10000"/>
              <a:gd name="connsiteX60" fmla="*/ 9355 w 10000"/>
              <a:gd name="connsiteY60" fmla="*/ 1396 h 10000"/>
              <a:gd name="connsiteX61" fmla="*/ 9355 w 10000"/>
              <a:gd name="connsiteY61" fmla="*/ 1536 h 10000"/>
              <a:gd name="connsiteX62" fmla="*/ 9355 w 10000"/>
              <a:gd name="connsiteY62" fmla="*/ 1675 h 10000"/>
              <a:gd name="connsiteX63" fmla="*/ 9028 w 10000"/>
              <a:gd name="connsiteY63" fmla="*/ 1798 h 10000"/>
              <a:gd name="connsiteX64" fmla="*/ 9028 w 10000"/>
              <a:gd name="connsiteY64" fmla="*/ 1937 h 10000"/>
              <a:gd name="connsiteX65" fmla="*/ 9028 w 10000"/>
              <a:gd name="connsiteY65" fmla="*/ 2077 h 10000"/>
              <a:gd name="connsiteX66" fmla="*/ 9028 w 10000"/>
              <a:gd name="connsiteY66" fmla="*/ 2356 h 10000"/>
              <a:gd name="connsiteX67" fmla="*/ 9028 w 10000"/>
              <a:gd name="connsiteY67" fmla="*/ 2635 h 10000"/>
              <a:gd name="connsiteX68" fmla="*/ 9028 w 10000"/>
              <a:gd name="connsiteY68" fmla="*/ 2914 h 10000"/>
              <a:gd name="connsiteX69" fmla="*/ 8705 w 10000"/>
              <a:gd name="connsiteY69" fmla="*/ 3613 h 10000"/>
              <a:gd name="connsiteX70" fmla="*/ 8705 w 10000"/>
              <a:gd name="connsiteY70" fmla="*/ 4171 h 10000"/>
              <a:gd name="connsiteX71" fmla="*/ 8705 w 10000"/>
              <a:gd name="connsiteY71" fmla="*/ 4729 h 10000"/>
              <a:gd name="connsiteX72" fmla="*/ 8705 w 10000"/>
              <a:gd name="connsiteY72" fmla="*/ 5271 h 10000"/>
              <a:gd name="connsiteX73" fmla="*/ 8383 w 10000"/>
              <a:gd name="connsiteY73" fmla="*/ 5689 h 10000"/>
              <a:gd name="connsiteX74" fmla="*/ 8383 w 10000"/>
              <a:gd name="connsiteY74" fmla="*/ 6108 h 10000"/>
              <a:gd name="connsiteX75" fmla="*/ 8062 w 10000"/>
              <a:gd name="connsiteY75" fmla="*/ 6667 h 10000"/>
              <a:gd name="connsiteX76" fmla="*/ 7733 w 10000"/>
              <a:gd name="connsiteY76" fmla="*/ 7225 h 10000"/>
              <a:gd name="connsiteX77" fmla="*/ 7409 w 10000"/>
              <a:gd name="connsiteY77" fmla="*/ 7784 h 10000"/>
              <a:gd name="connsiteX78" fmla="*/ 6762 w 10000"/>
              <a:gd name="connsiteY78" fmla="*/ 8202 h 10000"/>
              <a:gd name="connsiteX79" fmla="*/ 6434 w 10000"/>
              <a:gd name="connsiteY79" fmla="*/ 8604 h 10000"/>
              <a:gd name="connsiteX80" fmla="*/ 5828 w 10000"/>
              <a:gd name="connsiteY80" fmla="*/ 9023 h 10000"/>
              <a:gd name="connsiteX81" fmla="*/ 5828 w 10000"/>
              <a:gd name="connsiteY81" fmla="*/ 9023 h 10000"/>
              <a:gd name="connsiteX0" fmla="*/ 5828 w 10000"/>
              <a:gd name="connsiteY0" fmla="*/ 9023 h 10000"/>
              <a:gd name="connsiteX1" fmla="*/ 5507 w 10000"/>
              <a:gd name="connsiteY1" fmla="*/ 9302 h 10000"/>
              <a:gd name="connsiteX2" fmla="*/ 5181 w 10000"/>
              <a:gd name="connsiteY2" fmla="*/ 9581 h 10000"/>
              <a:gd name="connsiteX3" fmla="*/ 4858 w 10000"/>
              <a:gd name="connsiteY3" fmla="*/ 9721 h 10000"/>
              <a:gd name="connsiteX4" fmla="*/ 4536 w 10000"/>
              <a:gd name="connsiteY4" fmla="*/ 986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60 h 10000"/>
              <a:gd name="connsiteX8" fmla="*/ 2919 w 10000"/>
              <a:gd name="connsiteY8" fmla="*/ 9860 h 10000"/>
              <a:gd name="connsiteX9" fmla="*/ 2919 w 10000"/>
              <a:gd name="connsiteY9" fmla="*/ 9581 h 10000"/>
              <a:gd name="connsiteX10" fmla="*/ 2919 w 10000"/>
              <a:gd name="connsiteY10" fmla="*/ 9442 h 10000"/>
              <a:gd name="connsiteX11" fmla="*/ 2919 w 10000"/>
              <a:gd name="connsiteY11" fmla="*/ 9162 h 10000"/>
              <a:gd name="connsiteX12" fmla="*/ 2592 w 10000"/>
              <a:gd name="connsiteY12" fmla="*/ 8883 h 10000"/>
              <a:gd name="connsiteX13" fmla="*/ 2265 w 10000"/>
              <a:gd name="connsiteY13" fmla="*/ 8604 h 10000"/>
              <a:gd name="connsiteX14" fmla="*/ 1292 w 10000"/>
              <a:gd name="connsiteY14" fmla="*/ 8342 h 10000"/>
              <a:gd name="connsiteX15" fmla="*/ 650 w 10000"/>
              <a:gd name="connsiteY15" fmla="*/ 7923 h 10000"/>
              <a:gd name="connsiteX16" fmla="*/ 328 w 10000"/>
              <a:gd name="connsiteY16" fmla="*/ 7784 h 10000"/>
              <a:gd name="connsiteX17" fmla="*/ 0 w 10000"/>
              <a:gd name="connsiteY17" fmla="*/ 7644 h 10000"/>
              <a:gd name="connsiteX18" fmla="*/ 0 w 10000"/>
              <a:gd name="connsiteY18" fmla="*/ 7504 h 10000"/>
              <a:gd name="connsiteX19" fmla="*/ 0 w 10000"/>
              <a:gd name="connsiteY19" fmla="*/ 7504 h 10000"/>
              <a:gd name="connsiteX20" fmla="*/ 650 w 10000"/>
              <a:gd name="connsiteY20" fmla="*/ 7504 h 10000"/>
              <a:gd name="connsiteX21" fmla="*/ 972 w 10000"/>
              <a:gd name="connsiteY21" fmla="*/ 7644 h 10000"/>
              <a:gd name="connsiteX22" fmla="*/ 1947 w 10000"/>
              <a:gd name="connsiteY22" fmla="*/ 7644 h 10000"/>
              <a:gd name="connsiteX23" fmla="*/ 2592 w 10000"/>
              <a:gd name="connsiteY23" fmla="*/ 7784 h 10000"/>
              <a:gd name="connsiteX24" fmla="*/ 3239 w 10000"/>
              <a:gd name="connsiteY24" fmla="*/ 7784 h 10000"/>
              <a:gd name="connsiteX25" fmla="*/ 3886 w 10000"/>
              <a:gd name="connsiteY25" fmla="*/ 7784 h 10000"/>
              <a:gd name="connsiteX26" fmla="*/ 4212 w 10000"/>
              <a:gd name="connsiteY26" fmla="*/ 7644 h 10000"/>
              <a:gd name="connsiteX27" fmla="*/ 4536 w 10000"/>
              <a:gd name="connsiteY27" fmla="*/ 7644 h 10000"/>
              <a:gd name="connsiteX28" fmla="*/ 4536 w 10000"/>
              <a:gd name="connsiteY28" fmla="*/ 7504 h 10000"/>
              <a:gd name="connsiteX29" fmla="*/ 4858 w 10000"/>
              <a:gd name="connsiteY29" fmla="*/ 7365 h 10000"/>
              <a:gd name="connsiteX30" fmla="*/ 4858 w 10000"/>
              <a:gd name="connsiteY30" fmla="*/ 7086 h 10000"/>
              <a:gd name="connsiteX31" fmla="*/ 4858 w 10000"/>
              <a:gd name="connsiteY31" fmla="*/ 6946 h 10000"/>
              <a:gd name="connsiteX32" fmla="*/ 5181 w 10000"/>
              <a:gd name="connsiteY32" fmla="*/ 6527 h 10000"/>
              <a:gd name="connsiteX33" fmla="*/ 5181 w 10000"/>
              <a:gd name="connsiteY33" fmla="*/ 6248 h 10000"/>
              <a:gd name="connsiteX34" fmla="*/ 5507 w 10000"/>
              <a:gd name="connsiteY34" fmla="*/ 5969 h 10000"/>
              <a:gd name="connsiteX35" fmla="*/ 5828 w 10000"/>
              <a:gd name="connsiteY35" fmla="*/ 5131 h 10000"/>
              <a:gd name="connsiteX36" fmla="*/ 5828 w 10000"/>
              <a:gd name="connsiteY36" fmla="*/ 4450 h 10000"/>
              <a:gd name="connsiteX37" fmla="*/ 6157 w 10000"/>
              <a:gd name="connsiteY37" fmla="*/ 3613 h 10000"/>
              <a:gd name="connsiteX38" fmla="*/ 6157 w 10000"/>
              <a:gd name="connsiteY38" fmla="*/ 2914 h 10000"/>
              <a:gd name="connsiteX39" fmla="*/ 6157 w 10000"/>
              <a:gd name="connsiteY39" fmla="*/ 2635 h 10000"/>
              <a:gd name="connsiteX40" fmla="*/ 6157 w 10000"/>
              <a:gd name="connsiteY40" fmla="*/ 2216 h 10000"/>
              <a:gd name="connsiteX41" fmla="*/ 6157 w 10000"/>
              <a:gd name="connsiteY41" fmla="*/ 1937 h 10000"/>
              <a:gd name="connsiteX42" fmla="*/ 5828 w 10000"/>
              <a:gd name="connsiteY42" fmla="*/ 1798 h 10000"/>
              <a:gd name="connsiteX43" fmla="*/ 5828 w 10000"/>
              <a:gd name="connsiteY43" fmla="*/ 1536 h 10000"/>
              <a:gd name="connsiteX44" fmla="*/ 5828 w 10000"/>
              <a:gd name="connsiteY44" fmla="*/ 1396 h 10000"/>
              <a:gd name="connsiteX45" fmla="*/ 5828 w 10000"/>
              <a:gd name="connsiteY45" fmla="*/ 1257 h 10000"/>
              <a:gd name="connsiteX46" fmla="*/ 5828 w 10000"/>
              <a:gd name="connsiteY46" fmla="*/ 1257 h 10000"/>
              <a:gd name="connsiteX47" fmla="*/ 5507 w 10000"/>
              <a:gd name="connsiteY47" fmla="*/ 1117 h 10000"/>
              <a:gd name="connsiteX48" fmla="*/ 4858 w 10000"/>
              <a:gd name="connsiteY48" fmla="*/ 1117 h 10000"/>
              <a:gd name="connsiteX49" fmla="*/ 5828 w 10000"/>
              <a:gd name="connsiteY49" fmla="*/ 0 h 10000"/>
              <a:gd name="connsiteX50" fmla="*/ 6434 w 10000"/>
              <a:gd name="connsiteY50" fmla="*/ 140 h 10000"/>
              <a:gd name="connsiteX51" fmla="*/ 6762 w 10000"/>
              <a:gd name="connsiteY51" fmla="*/ 140 h 10000"/>
              <a:gd name="connsiteX52" fmla="*/ 7409 w 10000"/>
              <a:gd name="connsiteY52" fmla="*/ 279 h 10000"/>
              <a:gd name="connsiteX53" fmla="*/ 8062 w 10000"/>
              <a:gd name="connsiteY53" fmla="*/ 558 h 10000"/>
              <a:gd name="connsiteX54" fmla="*/ 8705 w 10000"/>
              <a:gd name="connsiteY54" fmla="*/ 698 h 10000"/>
              <a:gd name="connsiteX55" fmla="*/ 9355 w 10000"/>
              <a:gd name="connsiteY55" fmla="*/ 977 h 10000"/>
              <a:gd name="connsiteX56" fmla="*/ 9676 w 10000"/>
              <a:gd name="connsiteY56" fmla="*/ 1117 h 10000"/>
              <a:gd name="connsiteX57" fmla="*/ 10000 w 10000"/>
              <a:gd name="connsiteY57" fmla="*/ 1117 h 10000"/>
              <a:gd name="connsiteX58" fmla="*/ 9676 w 10000"/>
              <a:gd name="connsiteY58" fmla="*/ 1257 h 10000"/>
              <a:gd name="connsiteX59" fmla="*/ 9355 w 10000"/>
              <a:gd name="connsiteY59" fmla="*/ 1396 h 10000"/>
              <a:gd name="connsiteX60" fmla="*/ 9355 w 10000"/>
              <a:gd name="connsiteY60" fmla="*/ 1536 h 10000"/>
              <a:gd name="connsiteX61" fmla="*/ 9355 w 10000"/>
              <a:gd name="connsiteY61" fmla="*/ 1675 h 10000"/>
              <a:gd name="connsiteX62" fmla="*/ 9028 w 10000"/>
              <a:gd name="connsiteY62" fmla="*/ 1798 h 10000"/>
              <a:gd name="connsiteX63" fmla="*/ 9028 w 10000"/>
              <a:gd name="connsiteY63" fmla="*/ 1937 h 10000"/>
              <a:gd name="connsiteX64" fmla="*/ 9028 w 10000"/>
              <a:gd name="connsiteY64" fmla="*/ 2077 h 10000"/>
              <a:gd name="connsiteX65" fmla="*/ 9028 w 10000"/>
              <a:gd name="connsiteY65" fmla="*/ 2356 h 10000"/>
              <a:gd name="connsiteX66" fmla="*/ 9028 w 10000"/>
              <a:gd name="connsiteY66" fmla="*/ 2635 h 10000"/>
              <a:gd name="connsiteX67" fmla="*/ 9028 w 10000"/>
              <a:gd name="connsiteY67" fmla="*/ 2914 h 10000"/>
              <a:gd name="connsiteX68" fmla="*/ 8705 w 10000"/>
              <a:gd name="connsiteY68" fmla="*/ 3613 h 10000"/>
              <a:gd name="connsiteX69" fmla="*/ 8705 w 10000"/>
              <a:gd name="connsiteY69" fmla="*/ 4171 h 10000"/>
              <a:gd name="connsiteX70" fmla="*/ 8705 w 10000"/>
              <a:gd name="connsiteY70" fmla="*/ 4729 h 10000"/>
              <a:gd name="connsiteX71" fmla="*/ 8705 w 10000"/>
              <a:gd name="connsiteY71" fmla="*/ 5271 h 10000"/>
              <a:gd name="connsiteX72" fmla="*/ 8383 w 10000"/>
              <a:gd name="connsiteY72" fmla="*/ 5689 h 10000"/>
              <a:gd name="connsiteX73" fmla="*/ 8383 w 10000"/>
              <a:gd name="connsiteY73" fmla="*/ 6108 h 10000"/>
              <a:gd name="connsiteX74" fmla="*/ 8062 w 10000"/>
              <a:gd name="connsiteY74" fmla="*/ 6667 h 10000"/>
              <a:gd name="connsiteX75" fmla="*/ 7733 w 10000"/>
              <a:gd name="connsiteY75" fmla="*/ 7225 h 10000"/>
              <a:gd name="connsiteX76" fmla="*/ 7409 w 10000"/>
              <a:gd name="connsiteY76" fmla="*/ 7784 h 10000"/>
              <a:gd name="connsiteX77" fmla="*/ 6762 w 10000"/>
              <a:gd name="connsiteY77" fmla="*/ 8202 h 10000"/>
              <a:gd name="connsiteX78" fmla="*/ 6434 w 10000"/>
              <a:gd name="connsiteY78" fmla="*/ 8604 h 10000"/>
              <a:gd name="connsiteX79" fmla="*/ 5828 w 10000"/>
              <a:gd name="connsiteY79" fmla="*/ 9023 h 10000"/>
              <a:gd name="connsiteX80" fmla="*/ 5828 w 10000"/>
              <a:gd name="connsiteY80" fmla="*/ 9023 h 10000"/>
              <a:gd name="connsiteX0" fmla="*/ 5828 w 10000"/>
              <a:gd name="connsiteY0" fmla="*/ 8883 h 9860"/>
              <a:gd name="connsiteX1" fmla="*/ 5507 w 10000"/>
              <a:gd name="connsiteY1" fmla="*/ 9162 h 9860"/>
              <a:gd name="connsiteX2" fmla="*/ 5181 w 10000"/>
              <a:gd name="connsiteY2" fmla="*/ 9441 h 9860"/>
              <a:gd name="connsiteX3" fmla="*/ 4858 w 10000"/>
              <a:gd name="connsiteY3" fmla="*/ 9581 h 9860"/>
              <a:gd name="connsiteX4" fmla="*/ 4536 w 10000"/>
              <a:gd name="connsiteY4" fmla="*/ 9720 h 9860"/>
              <a:gd name="connsiteX5" fmla="*/ 3886 w 10000"/>
              <a:gd name="connsiteY5" fmla="*/ 9860 h 9860"/>
              <a:gd name="connsiteX6" fmla="*/ 3239 w 10000"/>
              <a:gd name="connsiteY6" fmla="*/ 9860 h 9860"/>
              <a:gd name="connsiteX7" fmla="*/ 2919 w 10000"/>
              <a:gd name="connsiteY7" fmla="*/ 9720 h 9860"/>
              <a:gd name="connsiteX8" fmla="*/ 2919 w 10000"/>
              <a:gd name="connsiteY8" fmla="*/ 9720 h 9860"/>
              <a:gd name="connsiteX9" fmla="*/ 2919 w 10000"/>
              <a:gd name="connsiteY9" fmla="*/ 9441 h 9860"/>
              <a:gd name="connsiteX10" fmla="*/ 2919 w 10000"/>
              <a:gd name="connsiteY10" fmla="*/ 9302 h 9860"/>
              <a:gd name="connsiteX11" fmla="*/ 2919 w 10000"/>
              <a:gd name="connsiteY11" fmla="*/ 9022 h 9860"/>
              <a:gd name="connsiteX12" fmla="*/ 2592 w 10000"/>
              <a:gd name="connsiteY12" fmla="*/ 8743 h 9860"/>
              <a:gd name="connsiteX13" fmla="*/ 2265 w 10000"/>
              <a:gd name="connsiteY13" fmla="*/ 8464 h 9860"/>
              <a:gd name="connsiteX14" fmla="*/ 1292 w 10000"/>
              <a:gd name="connsiteY14" fmla="*/ 8202 h 9860"/>
              <a:gd name="connsiteX15" fmla="*/ 650 w 10000"/>
              <a:gd name="connsiteY15" fmla="*/ 7783 h 9860"/>
              <a:gd name="connsiteX16" fmla="*/ 328 w 10000"/>
              <a:gd name="connsiteY16" fmla="*/ 7644 h 9860"/>
              <a:gd name="connsiteX17" fmla="*/ 0 w 10000"/>
              <a:gd name="connsiteY17" fmla="*/ 7504 h 9860"/>
              <a:gd name="connsiteX18" fmla="*/ 0 w 10000"/>
              <a:gd name="connsiteY18" fmla="*/ 7364 h 9860"/>
              <a:gd name="connsiteX19" fmla="*/ 0 w 10000"/>
              <a:gd name="connsiteY19" fmla="*/ 7364 h 9860"/>
              <a:gd name="connsiteX20" fmla="*/ 650 w 10000"/>
              <a:gd name="connsiteY20" fmla="*/ 7364 h 9860"/>
              <a:gd name="connsiteX21" fmla="*/ 972 w 10000"/>
              <a:gd name="connsiteY21" fmla="*/ 7504 h 9860"/>
              <a:gd name="connsiteX22" fmla="*/ 1947 w 10000"/>
              <a:gd name="connsiteY22" fmla="*/ 7504 h 9860"/>
              <a:gd name="connsiteX23" fmla="*/ 2592 w 10000"/>
              <a:gd name="connsiteY23" fmla="*/ 7644 h 9860"/>
              <a:gd name="connsiteX24" fmla="*/ 3239 w 10000"/>
              <a:gd name="connsiteY24" fmla="*/ 7644 h 9860"/>
              <a:gd name="connsiteX25" fmla="*/ 3886 w 10000"/>
              <a:gd name="connsiteY25" fmla="*/ 7644 h 9860"/>
              <a:gd name="connsiteX26" fmla="*/ 4212 w 10000"/>
              <a:gd name="connsiteY26" fmla="*/ 7504 h 9860"/>
              <a:gd name="connsiteX27" fmla="*/ 4536 w 10000"/>
              <a:gd name="connsiteY27" fmla="*/ 7504 h 9860"/>
              <a:gd name="connsiteX28" fmla="*/ 4536 w 10000"/>
              <a:gd name="connsiteY28" fmla="*/ 7364 h 9860"/>
              <a:gd name="connsiteX29" fmla="*/ 4858 w 10000"/>
              <a:gd name="connsiteY29" fmla="*/ 7225 h 9860"/>
              <a:gd name="connsiteX30" fmla="*/ 4858 w 10000"/>
              <a:gd name="connsiteY30" fmla="*/ 6946 h 9860"/>
              <a:gd name="connsiteX31" fmla="*/ 4858 w 10000"/>
              <a:gd name="connsiteY31" fmla="*/ 6806 h 9860"/>
              <a:gd name="connsiteX32" fmla="*/ 5181 w 10000"/>
              <a:gd name="connsiteY32" fmla="*/ 6387 h 9860"/>
              <a:gd name="connsiteX33" fmla="*/ 5181 w 10000"/>
              <a:gd name="connsiteY33" fmla="*/ 6108 h 9860"/>
              <a:gd name="connsiteX34" fmla="*/ 5507 w 10000"/>
              <a:gd name="connsiteY34" fmla="*/ 5829 h 9860"/>
              <a:gd name="connsiteX35" fmla="*/ 5828 w 10000"/>
              <a:gd name="connsiteY35" fmla="*/ 4991 h 9860"/>
              <a:gd name="connsiteX36" fmla="*/ 5828 w 10000"/>
              <a:gd name="connsiteY36" fmla="*/ 4310 h 9860"/>
              <a:gd name="connsiteX37" fmla="*/ 6157 w 10000"/>
              <a:gd name="connsiteY37" fmla="*/ 3473 h 9860"/>
              <a:gd name="connsiteX38" fmla="*/ 6157 w 10000"/>
              <a:gd name="connsiteY38" fmla="*/ 2774 h 9860"/>
              <a:gd name="connsiteX39" fmla="*/ 6157 w 10000"/>
              <a:gd name="connsiteY39" fmla="*/ 2495 h 9860"/>
              <a:gd name="connsiteX40" fmla="*/ 6157 w 10000"/>
              <a:gd name="connsiteY40" fmla="*/ 2076 h 9860"/>
              <a:gd name="connsiteX41" fmla="*/ 6157 w 10000"/>
              <a:gd name="connsiteY41" fmla="*/ 1797 h 9860"/>
              <a:gd name="connsiteX42" fmla="*/ 5828 w 10000"/>
              <a:gd name="connsiteY42" fmla="*/ 1658 h 9860"/>
              <a:gd name="connsiteX43" fmla="*/ 5828 w 10000"/>
              <a:gd name="connsiteY43" fmla="*/ 1396 h 9860"/>
              <a:gd name="connsiteX44" fmla="*/ 5828 w 10000"/>
              <a:gd name="connsiteY44" fmla="*/ 1256 h 9860"/>
              <a:gd name="connsiteX45" fmla="*/ 5828 w 10000"/>
              <a:gd name="connsiteY45" fmla="*/ 1117 h 9860"/>
              <a:gd name="connsiteX46" fmla="*/ 5828 w 10000"/>
              <a:gd name="connsiteY46" fmla="*/ 1117 h 9860"/>
              <a:gd name="connsiteX47" fmla="*/ 5507 w 10000"/>
              <a:gd name="connsiteY47" fmla="*/ 977 h 9860"/>
              <a:gd name="connsiteX48" fmla="*/ 4858 w 10000"/>
              <a:gd name="connsiteY48" fmla="*/ 977 h 9860"/>
              <a:gd name="connsiteX49" fmla="*/ 6434 w 10000"/>
              <a:gd name="connsiteY49" fmla="*/ 0 h 9860"/>
              <a:gd name="connsiteX50" fmla="*/ 6762 w 10000"/>
              <a:gd name="connsiteY50" fmla="*/ 0 h 9860"/>
              <a:gd name="connsiteX51" fmla="*/ 7409 w 10000"/>
              <a:gd name="connsiteY51" fmla="*/ 139 h 9860"/>
              <a:gd name="connsiteX52" fmla="*/ 8062 w 10000"/>
              <a:gd name="connsiteY52" fmla="*/ 418 h 9860"/>
              <a:gd name="connsiteX53" fmla="*/ 8705 w 10000"/>
              <a:gd name="connsiteY53" fmla="*/ 558 h 9860"/>
              <a:gd name="connsiteX54" fmla="*/ 9355 w 10000"/>
              <a:gd name="connsiteY54" fmla="*/ 837 h 9860"/>
              <a:gd name="connsiteX55" fmla="*/ 9676 w 10000"/>
              <a:gd name="connsiteY55" fmla="*/ 977 h 9860"/>
              <a:gd name="connsiteX56" fmla="*/ 10000 w 10000"/>
              <a:gd name="connsiteY56" fmla="*/ 977 h 9860"/>
              <a:gd name="connsiteX57" fmla="*/ 9676 w 10000"/>
              <a:gd name="connsiteY57" fmla="*/ 1117 h 9860"/>
              <a:gd name="connsiteX58" fmla="*/ 9355 w 10000"/>
              <a:gd name="connsiteY58" fmla="*/ 1256 h 9860"/>
              <a:gd name="connsiteX59" fmla="*/ 9355 w 10000"/>
              <a:gd name="connsiteY59" fmla="*/ 1396 h 9860"/>
              <a:gd name="connsiteX60" fmla="*/ 9355 w 10000"/>
              <a:gd name="connsiteY60" fmla="*/ 1535 h 9860"/>
              <a:gd name="connsiteX61" fmla="*/ 9028 w 10000"/>
              <a:gd name="connsiteY61" fmla="*/ 1658 h 9860"/>
              <a:gd name="connsiteX62" fmla="*/ 9028 w 10000"/>
              <a:gd name="connsiteY62" fmla="*/ 1797 h 9860"/>
              <a:gd name="connsiteX63" fmla="*/ 9028 w 10000"/>
              <a:gd name="connsiteY63" fmla="*/ 1937 h 9860"/>
              <a:gd name="connsiteX64" fmla="*/ 9028 w 10000"/>
              <a:gd name="connsiteY64" fmla="*/ 2216 h 9860"/>
              <a:gd name="connsiteX65" fmla="*/ 9028 w 10000"/>
              <a:gd name="connsiteY65" fmla="*/ 2495 h 9860"/>
              <a:gd name="connsiteX66" fmla="*/ 9028 w 10000"/>
              <a:gd name="connsiteY66" fmla="*/ 2774 h 9860"/>
              <a:gd name="connsiteX67" fmla="*/ 8705 w 10000"/>
              <a:gd name="connsiteY67" fmla="*/ 3473 h 9860"/>
              <a:gd name="connsiteX68" fmla="*/ 8705 w 10000"/>
              <a:gd name="connsiteY68" fmla="*/ 4031 h 9860"/>
              <a:gd name="connsiteX69" fmla="*/ 8705 w 10000"/>
              <a:gd name="connsiteY69" fmla="*/ 4589 h 9860"/>
              <a:gd name="connsiteX70" fmla="*/ 8705 w 10000"/>
              <a:gd name="connsiteY70" fmla="*/ 5131 h 9860"/>
              <a:gd name="connsiteX71" fmla="*/ 8383 w 10000"/>
              <a:gd name="connsiteY71" fmla="*/ 5549 h 9860"/>
              <a:gd name="connsiteX72" fmla="*/ 8383 w 10000"/>
              <a:gd name="connsiteY72" fmla="*/ 5968 h 9860"/>
              <a:gd name="connsiteX73" fmla="*/ 8062 w 10000"/>
              <a:gd name="connsiteY73" fmla="*/ 6527 h 9860"/>
              <a:gd name="connsiteX74" fmla="*/ 7733 w 10000"/>
              <a:gd name="connsiteY74" fmla="*/ 7085 h 9860"/>
              <a:gd name="connsiteX75" fmla="*/ 7409 w 10000"/>
              <a:gd name="connsiteY75" fmla="*/ 7644 h 9860"/>
              <a:gd name="connsiteX76" fmla="*/ 6762 w 10000"/>
              <a:gd name="connsiteY76" fmla="*/ 8062 h 9860"/>
              <a:gd name="connsiteX77" fmla="*/ 6434 w 10000"/>
              <a:gd name="connsiteY77" fmla="*/ 8464 h 9860"/>
              <a:gd name="connsiteX78" fmla="*/ 5828 w 10000"/>
              <a:gd name="connsiteY78" fmla="*/ 8883 h 9860"/>
              <a:gd name="connsiteX79" fmla="*/ 5828 w 10000"/>
              <a:gd name="connsiteY79" fmla="*/ 8883 h 9860"/>
              <a:gd name="connsiteX0" fmla="*/ 5828 w 10000"/>
              <a:gd name="connsiteY0" fmla="*/ 9009 h 10000"/>
              <a:gd name="connsiteX1" fmla="*/ 5507 w 10000"/>
              <a:gd name="connsiteY1" fmla="*/ 9292 h 10000"/>
              <a:gd name="connsiteX2" fmla="*/ 5181 w 10000"/>
              <a:gd name="connsiteY2" fmla="*/ 9575 h 10000"/>
              <a:gd name="connsiteX3" fmla="*/ 4858 w 10000"/>
              <a:gd name="connsiteY3" fmla="*/ 9717 h 10000"/>
              <a:gd name="connsiteX4" fmla="*/ 4536 w 10000"/>
              <a:gd name="connsiteY4" fmla="*/ 9858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58 h 10000"/>
              <a:gd name="connsiteX8" fmla="*/ 2919 w 10000"/>
              <a:gd name="connsiteY8" fmla="*/ 9858 h 10000"/>
              <a:gd name="connsiteX9" fmla="*/ 2919 w 10000"/>
              <a:gd name="connsiteY9" fmla="*/ 9575 h 10000"/>
              <a:gd name="connsiteX10" fmla="*/ 2919 w 10000"/>
              <a:gd name="connsiteY10" fmla="*/ 9434 h 10000"/>
              <a:gd name="connsiteX11" fmla="*/ 2919 w 10000"/>
              <a:gd name="connsiteY11" fmla="*/ 9150 h 10000"/>
              <a:gd name="connsiteX12" fmla="*/ 2592 w 10000"/>
              <a:gd name="connsiteY12" fmla="*/ 8867 h 10000"/>
              <a:gd name="connsiteX13" fmla="*/ 2265 w 10000"/>
              <a:gd name="connsiteY13" fmla="*/ 8584 h 10000"/>
              <a:gd name="connsiteX14" fmla="*/ 1292 w 10000"/>
              <a:gd name="connsiteY14" fmla="*/ 8318 h 10000"/>
              <a:gd name="connsiteX15" fmla="*/ 650 w 10000"/>
              <a:gd name="connsiteY15" fmla="*/ 7894 h 10000"/>
              <a:gd name="connsiteX16" fmla="*/ 328 w 10000"/>
              <a:gd name="connsiteY16" fmla="*/ 7753 h 10000"/>
              <a:gd name="connsiteX17" fmla="*/ 0 w 10000"/>
              <a:gd name="connsiteY17" fmla="*/ 7611 h 10000"/>
              <a:gd name="connsiteX18" fmla="*/ 0 w 10000"/>
              <a:gd name="connsiteY18" fmla="*/ 7469 h 10000"/>
              <a:gd name="connsiteX19" fmla="*/ 0 w 10000"/>
              <a:gd name="connsiteY19" fmla="*/ 7469 h 10000"/>
              <a:gd name="connsiteX20" fmla="*/ 650 w 10000"/>
              <a:gd name="connsiteY20" fmla="*/ 7469 h 10000"/>
              <a:gd name="connsiteX21" fmla="*/ 972 w 10000"/>
              <a:gd name="connsiteY21" fmla="*/ 7611 h 10000"/>
              <a:gd name="connsiteX22" fmla="*/ 1947 w 10000"/>
              <a:gd name="connsiteY22" fmla="*/ 7611 h 10000"/>
              <a:gd name="connsiteX23" fmla="*/ 2592 w 10000"/>
              <a:gd name="connsiteY23" fmla="*/ 7753 h 10000"/>
              <a:gd name="connsiteX24" fmla="*/ 3239 w 10000"/>
              <a:gd name="connsiteY24" fmla="*/ 7753 h 10000"/>
              <a:gd name="connsiteX25" fmla="*/ 3886 w 10000"/>
              <a:gd name="connsiteY25" fmla="*/ 7753 h 10000"/>
              <a:gd name="connsiteX26" fmla="*/ 4212 w 10000"/>
              <a:gd name="connsiteY26" fmla="*/ 7611 h 10000"/>
              <a:gd name="connsiteX27" fmla="*/ 4536 w 10000"/>
              <a:gd name="connsiteY27" fmla="*/ 7611 h 10000"/>
              <a:gd name="connsiteX28" fmla="*/ 4536 w 10000"/>
              <a:gd name="connsiteY28" fmla="*/ 7469 h 10000"/>
              <a:gd name="connsiteX29" fmla="*/ 4858 w 10000"/>
              <a:gd name="connsiteY29" fmla="*/ 7328 h 10000"/>
              <a:gd name="connsiteX30" fmla="*/ 4858 w 10000"/>
              <a:gd name="connsiteY30" fmla="*/ 7045 h 10000"/>
              <a:gd name="connsiteX31" fmla="*/ 4858 w 10000"/>
              <a:gd name="connsiteY31" fmla="*/ 6903 h 10000"/>
              <a:gd name="connsiteX32" fmla="*/ 5181 w 10000"/>
              <a:gd name="connsiteY32" fmla="*/ 6478 h 10000"/>
              <a:gd name="connsiteX33" fmla="*/ 5181 w 10000"/>
              <a:gd name="connsiteY33" fmla="*/ 6195 h 10000"/>
              <a:gd name="connsiteX34" fmla="*/ 5507 w 10000"/>
              <a:gd name="connsiteY34" fmla="*/ 5912 h 10000"/>
              <a:gd name="connsiteX35" fmla="*/ 5828 w 10000"/>
              <a:gd name="connsiteY35" fmla="*/ 5062 h 10000"/>
              <a:gd name="connsiteX36" fmla="*/ 5828 w 10000"/>
              <a:gd name="connsiteY36" fmla="*/ 4371 h 10000"/>
              <a:gd name="connsiteX37" fmla="*/ 6157 w 10000"/>
              <a:gd name="connsiteY37" fmla="*/ 3522 h 10000"/>
              <a:gd name="connsiteX38" fmla="*/ 6157 w 10000"/>
              <a:gd name="connsiteY38" fmla="*/ 2813 h 10000"/>
              <a:gd name="connsiteX39" fmla="*/ 6157 w 10000"/>
              <a:gd name="connsiteY39" fmla="*/ 2530 h 10000"/>
              <a:gd name="connsiteX40" fmla="*/ 6157 w 10000"/>
              <a:gd name="connsiteY40" fmla="*/ 2105 h 10000"/>
              <a:gd name="connsiteX41" fmla="*/ 6157 w 10000"/>
              <a:gd name="connsiteY41" fmla="*/ 1823 h 10000"/>
              <a:gd name="connsiteX42" fmla="*/ 5828 w 10000"/>
              <a:gd name="connsiteY42" fmla="*/ 1682 h 10000"/>
              <a:gd name="connsiteX43" fmla="*/ 5828 w 10000"/>
              <a:gd name="connsiteY43" fmla="*/ 1416 h 10000"/>
              <a:gd name="connsiteX44" fmla="*/ 5828 w 10000"/>
              <a:gd name="connsiteY44" fmla="*/ 1274 h 10000"/>
              <a:gd name="connsiteX45" fmla="*/ 5828 w 10000"/>
              <a:gd name="connsiteY45" fmla="*/ 1133 h 10000"/>
              <a:gd name="connsiteX46" fmla="*/ 5828 w 10000"/>
              <a:gd name="connsiteY46" fmla="*/ 1133 h 10000"/>
              <a:gd name="connsiteX47" fmla="*/ 5507 w 10000"/>
              <a:gd name="connsiteY47" fmla="*/ 991 h 10000"/>
              <a:gd name="connsiteX48" fmla="*/ 6434 w 10000"/>
              <a:gd name="connsiteY48" fmla="*/ 0 h 10000"/>
              <a:gd name="connsiteX49" fmla="*/ 6762 w 10000"/>
              <a:gd name="connsiteY49" fmla="*/ 0 h 10000"/>
              <a:gd name="connsiteX50" fmla="*/ 7409 w 10000"/>
              <a:gd name="connsiteY50" fmla="*/ 141 h 10000"/>
              <a:gd name="connsiteX51" fmla="*/ 8062 w 10000"/>
              <a:gd name="connsiteY51" fmla="*/ 424 h 10000"/>
              <a:gd name="connsiteX52" fmla="*/ 8705 w 10000"/>
              <a:gd name="connsiteY52" fmla="*/ 566 h 10000"/>
              <a:gd name="connsiteX53" fmla="*/ 9355 w 10000"/>
              <a:gd name="connsiteY53" fmla="*/ 849 h 10000"/>
              <a:gd name="connsiteX54" fmla="*/ 9676 w 10000"/>
              <a:gd name="connsiteY54" fmla="*/ 991 h 10000"/>
              <a:gd name="connsiteX55" fmla="*/ 10000 w 10000"/>
              <a:gd name="connsiteY55" fmla="*/ 991 h 10000"/>
              <a:gd name="connsiteX56" fmla="*/ 9676 w 10000"/>
              <a:gd name="connsiteY56" fmla="*/ 1133 h 10000"/>
              <a:gd name="connsiteX57" fmla="*/ 9355 w 10000"/>
              <a:gd name="connsiteY57" fmla="*/ 1274 h 10000"/>
              <a:gd name="connsiteX58" fmla="*/ 9355 w 10000"/>
              <a:gd name="connsiteY58" fmla="*/ 1416 h 10000"/>
              <a:gd name="connsiteX59" fmla="*/ 9355 w 10000"/>
              <a:gd name="connsiteY59" fmla="*/ 1557 h 10000"/>
              <a:gd name="connsiteX60" fmla="*/ 9028 w 10000"/>
              <a:gd name="connsiteY60" fmla="*/ 1682 h 10000"/>
              <a:gd name="connsiteX61" fmla="*/ 9028 w 10000"/>
              <a:gd name="connsiteY61" fmla="*/ 1823 h 10000"/>
              <a:gd name="connsiteX62" fmla="*/ 9028 w 10000"/>
              <a:gd name="connsiteY62" fmla="*/ 1965 h 10000"/>
              <a:gd name="connsiteX63" fmla="*/ 9028 w 10000"/>
              <a:gd name="connsiteY63" fmla="*/ 2247 h 10000"/>
              <a:gd name="connsiteX64" fmla="*/ 9028 w 10000"/>
              <a:gd name="connsiteY64" fmla="*/ 2530 h 10000"/>
              <a:gd name="connsiteX65" fmla="*/ 9028 w 10000"/>
              <a:gd name="connsiteY65" fmla="*/ 2813 h 10000"/>
              <a:gd name="connsiteX66" fmla="*/ 8705 w 10000"/>
              <a:gd name="connsiteY66" fmla="*/ 3522 h 10000"/>
              <a:gd name="connsiteX67" fmla="*/ 8705 w 10000"/>
              <a:gd name="connsiteY67" fmla="*/ 4088 h 10000"/>
              <a:gd name="connsiteX68" fmla="*/ 8705 w 10000"/>
              <a:gd name="connsiteY68" fmla="*/ 4654 h 10000"/>
              <a:gd name="connsiteX69" fmla="*/ 8705 w 10000"/>
              <a:gd name="connsiteY69" fmla="*/ 5204 h 10000"/>
              <a:gd name="connsiteX70" fmla="*/ 8383 w 10000"/>
              <a:gd name="connsiteY70" fmla="*/ 5628 h 10000"/>
              <a:gd name="connsiteX71" fmla="*/ 8383 w 10000"/>
              <a:gd name="connsiteY71" fmla="*/ 6053 h 10000"/>
              <a:gd name="connsiteX72" fmla="*/ 8062 w 10000"/>
              <a:gd name="connsiteY72" fmla="*/ 6620 h 10000"/>
              <a:gd name="connsiteX73" fmla="*/ 7733 w 10000"/>
              <a:gd name="connsiteY73" fmla="*/ 7186 h 10000"/>
              <a:gd name="connsiteX74" fmla="*/ 7409 w 10000"/>
              <a:gd name="connsiteY74" fmla="*/ 7753 h 10000"/>
              <a:gd name="connsiteX75" fmla="*/ 6762 w 10000"/>
              <a:gd name="connsiteY75" fmla="*/ 8176 h 10000"/>
              <a:gd name="connsiteX76" fmla="*/ 6434 w 10000"/>
              <a:gd name="connsiteY76" fmla="*/ 8584 h 10000"/>
              <a:gd name="connsiteX77" fmla="*/ 5828 w 10000"/>
              <a:gd name="connsiteY77" fmla="*/ 9009 h 10000"/>
              <a:gd name="connsiteX78" fmla="*/ 5828 w 10000"/>
              <a:gd name="connsiteY78" fmla="*/ 9009 h 10000"/>
              <a:gd name="connsiteX0" fmla="*/ 5828 w 10000"/>
              <a:gd name="connsiteY0" fmla="*/ 9009 h 10000"/>
              <a:gd name="connsiteX1" fmla="*/ 5507 w 10000"/>
              <a:gd name="connsiteY1" fmla="*/ 9292 h 10000"/>
              <a:gd name="connsiteX2" fmla="*/ 5181 w 10000"/>
              <a:gd name="connsiteY2" fmla="*/ 9575 h 10000"/>
              <a:gd name="connsiteX3" fmla="*/ 4858 w 10000"/>
              <a:gd name="connsiteY3" fmla="*/ 9717 h 10000"/>
              <a:gd name="connsiteX4" fmla="*/ 4536 w 10000"/>
              <a:gd name="connsiteY4" fmla="*/ 9858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58 h 10000"/>
              <a:gd name="connsiteX8" fmla="*/ 2919 w 10000"/>
              <a:gd name="connsiteY8" fmla="*/ 9858 h 10000"/>
              <a:gd name="connsiteX9" fmla="*/ 2919 w 10000"/>
              <a:gd name="connsiteY9" fmla="*/ 9575 h 10000"/>
              <a:gd name="connsiteX10" fmla="*/ 2919 w 10000"/>
              <a:gd name="connsiteY10" fmla="*/ 9434 h 10000"/>
              <a:gd name="connsiteX11" fmla="*/ 2919 w 10000"/>
              <a:gd name="connsiteY11" fmla="*/ 9150 h 10000"/>
              <a:gd name="connsiteX12" fmla="*/ 2592 w 10000"/>
              <a:gd name="connsiteY12" fmla="*/ 8867 h 10000"/>
              <a:gd name="connsiteX13" fmla="*/ 2265 w 10000"/>
              <a:gd name="connsiteY13" fmla="*/ 8584 h 10000"/>
              <a:gd name="connsiteX14" fmla="*/ 1292 w 10000"/>
              <a:gd name="connsiteY14" fmla="*/ 8318 h 10000"/>
              <a:gd name="connsiteX15" fmla="*/ 650 w 10000"/>
              <a:gd name="connsiteY15" fmla="*/ 7894 h 10000"/>
              <a:gd name="connsiteX16" fmla="*/ 328 w 10000"/>
              <a:gd name="connsiteY16" fmla="*/ 7753 h 10000"/>
              <a:gd name="connsiteX17" fmla="*/ 0 w 10000"/>
              <a:gd name="connsiteY17" fmla="*/ 7611 h 10000"/>
              <a:gd name="connsiteX18" fmla="*/ 0 w 10000"/>
              <a:gd name="connsiteY18" fmla="*/ 7469 h 10000"/>
              <a:gd name="connsiteX19" fmla="*/ 0 w 10000"/>
              <a:gd name="connsiteY19" fmla="*/ 7469 h 10000"/>
              <a:gd name="connsiteX20" fmla="*/ 650 w 10000"/>
              <a:gd name="connsiteY20" fmla="*/ 7469 h 10000"/>
              <a:gd name="connsiteX21" fmla="*/ 972 w 10000"/>
              <a:gd name="connsiteY21" fmla="*/ 7611 h 10000"/>
              <a:gd name="connsiteX22" fmla="*/ 1947 w 10000"/>
              <a:gd name="connsiteY22" fmla="*/ 7611 h 10000"/>
              <a:gd name="connsiteX23" fmla="*/ 2592 w 10000"/>
              <a:gd name="connsiteY23" fmla="*/ 7753 h 10000"/>
              <a:gd name="connsiteX24" fmla="*/ 3239 w 10000"/>
              <a:gd name="connsiteY24" fmla="*/ 7753 h 10000"/>
              <a:gd name="connsiteX25" fmla="*/ 3886 w 10000"/>
              <a:gd name="connsiteY25" fmla="*/ 7753 h 10000"/>
              <a:gd name="connsiteX26" fmla="*/ 4212 w 10000"/>
              <a:gd name="connsiteY26" fmla="*/ 7611 h 10000"/>
              <a:gd name="connsiteX27" fmla="*/ 4536 w 10000"/>
              <a:gd name="connsiteY27" fmla="*/ 7611 h 10000"/>
              <a:gd name="connsiteX28" fmla="*/ 4536 w 10000"/>
              <a:gd name="connsiteY28" fmla="*/ 7469 h 10000"/>
              <a:gd name="connsiteX29" fmla="*/ 4858 w 10000"/>
              <a:gd name="connsiteY29" fmla="*/ 7328 h 10000"/>
              <a:gd name="connsiteX30" fmla="*/ 4858 w 10000"/>
              <a:gd name="connsiteY30" fmla="*/ 7045 h 10000"/>
              <a:gd name="connsiteX31" fmla="*/ 4858 w 10000"/>
              <a:gd name="connsiteY31" fmla="*/ 6903 h 10000"/>
              <a:gd name="connsiteX32" fmla="*/ 5181 w 10000"/>
              <a:gd name="connsiteY32" fmla="*/ 6478 h 10000"/>
              <a:gd name="connsiteX33" fmla="*/ 5181 w 10000"/>
              <a:gd name="connsiteY33" fmla="*/ 6195 h 10000"/>
              <a:gd name="connsiteX34" fmla="*/ 5507 w 10000"/>
              <a:gd name="connsiteY34" fmla="*/ 5912 h 10000"/>
              <a:gd name="connsiteX35" fmla="*/ 5828 w 10000"/>
              <a:gd name="connsiteY35" fmla="*/ 5062 h 10000"/>
              <a:gd name="connsiteX36" fmla="*/ 5828 w 10000"/>
              <a:gd name="connsiteY36" fmla="*/ 4371 h 10000"/>
              <a:gd name="connsiteX37" fmla="*/ 6157 w 10000"/>
              <a:gd name="connsiteY37" fmla="*/ 3522 h 10000"/>
              <a:gd name="connsiteX38" fmla="*/ 6157 w 10000"/>
              <a:gd name="connsiteY38" fmla="*/ 2813 h 10000"/>
              <a:gd name="connsiteX39" fmla="*/ 6157 w 10000"/>
              <a:gd name="connsiteY39" fmla="*/ 2530 h 10000"/>
              <a:gd name="connsiteX40" fmla="*/ 6157 w 10000"/>
              <a:gd name="connsiteY40" fmla="*/ 2105 h 10000"/>
              <a:gd name="connsiteX41" fmla="*/ 6157 w 10000"/>
              <a:gd name="connsiteY41" fmla="*/ 1823 h 10000"/>
              <a:gd name="connsiteX42" fmla="*/ 5828 w 10000"/>
              <a:gd name="connsiteY42" fmla="*/ 1682 h 10000"/>
              <a:gd name="connsiteX43" fmla="*/ 5828 w 10000"/>
              <a:gd name="connsiteY43" fmla="*/ 1416 h 10000"/>
              <a:gd name="connsiteX44" fmla="*/ 5828 w 10000"/>
              <a:gd name="connsiteY44" fmla="*/ 1274 h 10000"/>
              <a:gd name="connsiteX45" fmla="*/ 5828 w 10000"/>
              <a:gd name="connsiteY45" fmla="*/ 1133 h 10000"/>
              <a:gd name="connsiteX46" fmla="*/ 5828 w 10000"/>
              <a:gd name="connsiteY46" fmla="*/ 1133 h 10000"/>
              <a:gd name="connsiteX47" fmla="*/ 5507 w 10000"/>
              <a:gd name="connsiteY47" fmla="*/ 991 h 10000"/>
              <a:gd name="connsiteX48" fmla="*/ 6762 w 10000"/>
              <a:gd name="connsiteY48" fmla="*/ 0 h 10000"/>
              <a:gd name="connsiteX49" fmla="*/ 7409 w 10000"/>
              <a:gd name="connsiteY49" fmla="*/ 141 h 10000"/>
              <a:gd name="connsiteX50" fmla="*/ 8062 w 10000"/>
              <a:gd name="connsiteY50" fmla="*/ 424 h 10000"/>
              <a:gd name="connsiteX51" fmla="*/ 8705 w 10000"/>
              <a:gd name="connsiteY51" fmla="*/ 566 h 10000"/>
              <a:gd name="connsiteX52" fmla="*/ 9355 w 10000"/>
              <a:gd name="connsiteY52" fmla="*/ 849 h 10000"/>
              <a:gd name="connsiteX53" fmla="*/ 9676 w 10000"/>
              <a:gd name="connsiteY53" fmla="*/ 991 h 10000"/>
              <a:gd name="connsiteX54" fmla="*/ 10000 w 10000"/>
              <a:gd name="connsiteY54" fmla="*/ 991 h 10000"/>
              <a:gd name="connsiteX55" fmla="*/ 9676 w 10000"/>
              <a:gd name="connsiteY55" fmla="*/ 1133 h 10000"/>
              <a:gd name="connsiteX56" fmla="*/ 9355 w 10000"/>
              <a:gd name="connsiteY56" fmla="*/ 1274 h 10000"/>
              <a:gd name="connsiteX57" fmla="*/ 9355 w 10000"/>
              <a:gd name="connsiteY57" fmla="*/ 1416 h 10000"/>
              <a:gd name="connsiteX58" fmla="*/ 9355 w 10000"/>
              <a:gd name="connsiteY58" fmla="*/ 1557 h 10000"/>
              <a:gd name="connsiteX59" fmla="*/ 9028 w 10000"/>
              <a:gd name="connsiteY59" fmla="*/ 1682 h 10000"/>
              <a:gd name="connsiteX60" fmla="*/ 9028 w 10000"/>
              <a:gd name="connsiteY60" fmla="*/ 1823 h 10000"/>
              <a:gd name="connsiteX61" fmla="*/ 9028 w 10000"/>
              <a:gd name="connsiteY61" fmla="*/ 1965 h 10000"/>
              <a:gd name="connsiteX62" fmla="*/ 9028 w 10000"/>
              <a:gd name="connsiteY62" fmla="*/ 2247 h 10000"/>
              <a:gd name="connsiteX63" fmla="*/ 9028 w 10000"/>
              <a:gd name="connsiteY63" fmla="*/ 2530 h 10000"/>
              <a:gd name="connsiteX64" fmla="*/ 9028 w 10000"/>
              <a:gd name="connsiteY64" fmla="*/ 2813 h 10000"/>
              <a:gd name="connsiteX65" fmla="*/ 8705 w 10000"/>
              <a:gd name="connsiteY65" fmla="*/ 3522 h 10000"/>
              <a:gd name="connsiteX66" fmla="*/ 8705 w 10000"/>
              <a:gd name="connsiteY66" fmla="*/ 4088 h 10000"/>
              <a:gd name="connsiteX67" fmla="*/ 8705 w 10000"/>
              <a:gd name="connsiteY67" fmla="*/ 4654 h 10000"/>
              <a:gd name="connsiteX68" fmla="*/ 8705 w 10000"/>
              <a:gd name="connsiteY68" fmla="*/ 5204 h 10000"/>
              <a:gd name="connsiteX69" fmla="*/ 8383 w 10000"/>
              <a:gd name="connsiteY69" fmla="*/ 5628 h 10000"/>
              <a:gd name="connsiteX70" fmla="*/ 8383 w 10000"/>
              <a:gd name="connsiteY70" fmla="*/ 6053 h 10000"/>
              <a:gd name="connsiteX71" fmla="*/ 8062 w 10000"/>
              <a:gd name="connsiteY71" fmla="*/ 6620 h 10000"/>
              <a:gd name="connsiteX72" fmla="*/ 7733 w 10000"/>
              <a:gd name="connsiteY72" fmla="*/ 7186 h 10000"/>
              <a:gd name="connsiteX73" fmla="*/ 7409 w 10000"/>
              <a:gd name="connsiteY73" fmla="*/ 7753 h 10000"/>
              <a:gd name="connsiteX74" fmla="*/ 6762 w 10000"/>
              <a:gd name="connsiteY74" fmla="*/ 8176 h 10000"/>
              <a:gd name="connsiteX75" fmla="*/ 6434 w 10000"/>
              <a:gd name="connsiteY75" fmla="*/ 8584 h 10000"/>
              <a:gd name="connsiteX76" fmla="*/ 5828 w 10000"/>
              <a:gd name="connsiteY76" fmla="*/ 9009 h 10000"/>
              <a:gd name="connsiteX77" fmla="*/ 5828 w 10000"/>
              <a:gd name="connsiteY77" fmla="*/ 9009 h 10000"/>
              <a:gd name="connsiteX0" fmla="*/ 5828 w 10000"/>
              <a:gd name="connsiteY0" fmla="*/ 8868 h 9859"/>
              <a:gd name="connsiteX1" fmla="*/ 5507 w 10000"/>
              <a:gd name="connsiteY1" fmla="*/ 9151 h 9859"/>
              <a:gd name="connsiteX2" fmla="*/ 5181 w 10000"/>
              <a:gd name="connsiteY2" fmla="*/ 9434 h 9859"/>
              <a:gd name="connsiteX3" fmla="*/ 4858 w 10000"/>
              <a:gd name="connsiteY3" fmla="*/ 9576 h 9859"/>
              <a:gd name="connsiteX4" fmla="*/ 4536 w 10000"/>
              <a:gd name="connsiteY4" fmla="*/ 9717 h 9859"/>
              <a:gd name="connsiteX5" fmla="*/ 3886 w 10000"/>
              <a:gd name="connsiteY5" fmla="*/ 9859 h 9859"/>
              <a:gd name="connsiteX6" fmla="*/ 3239 w 10000"/>
              <a:gd name="connsiteY6" fmla="*/ 9859 h 9859"/>
              <a:gd name="connsiteX7" fmla="*/ 2919 w 10000"/>
              <a:gd name="connsiteY7" fmla="*/ 9717 h 9859"/>
              <a:gd name="connsiteX8" fmla="*/ 2919 w 10000"/>
              <a:gd name="connsiteY8" fmla="*/ 9717 h 9859"/>
              <a:gd name="connsiteX9" fmla="*/ 2919 w 10000"/>
              <a:gd name="connsiteY9" fmla="*/ 9434 h 9859"/>
              <a:gd name="connsiteX10" fmla="*/ 2919 w 10000"/>
              <a:gd name="connsiteY10" fmla="*/ 9293 h 9859"/>
              <a:gd name="connsiteX11" fmla="*/ 2919 w 10000"/>
              <a:gd name="connsiteY11" fmla="*/ 9009 h 9859"/>
              <a:gd name="connsiteX12" fmla="*/ 2592 w 10000"/>
              <a:gd name="connsiteY12" fmla="*/ 8726 h 9859"/>
              <a:gd name="connsiteX13" fmla="*/ 2265 w 10000"/>
              <a:gd name="connsiteY13" fmla="*/ 8443 h 9859"/>
              <a:gd name="connsiteX14" fmla="*/ 1292 w 10000"/>
              <a:gd name="connsiteY14" fmla="*/ 8177 h 9859"/>
              <a:gd name="connsiteX15" fmla="*/ 650 w 10000"/>
              <a:gd name="connsiteY15" fmla="*/ 7753 h 9859"/>
              <a:gd name="connsiteX16" fmla="*/ 328 w 10000"/>
              <a:gd name="connsiteY16" fmla="*/ 7612 h 9859"/>
              <a:gd name="connsiteX17" fmla="*/ 0 w 10000"/>
              <a:gd name="connsiteY17" fmla="*/ 7470 h 9859"/>
              <a:gd name="connsiteX18" fmla="*/ 0 w 10000"/>
              <a:gd name="connsiteY18" fmla="*/ 7328 h 9859"/>
              <a:gd name="connsiteX19" fmla="*/ 0 w 10000"/>
              <a:gd name="connsiteY19" fmla="*/ 7328 h 9859"/>
              <a:gd name="connsiteX20" fmla="*/ 650 w 10000"/>
              <a:gd name="connsiteY20" fmla="*/ 7328 h 9859"/>
              <a:gd name="connsiteX21" fmla="*/ 972 w 10000"/>
              <a:gd name="connsiteY21" fmla="*/ 7470 h 9859"/>
              <a:gd name="connsiteX22" fmla="*/ 1947 w 10000"/>
              <a:gd name="connsiteY22" fmla="*/ 7470 h 9859"/>
              <a:gd name="connsiteX23" fmla="*/ 2592 w 10000"/>
              <a:gd name="connsiteY23" fmla="*/ 7612 h 9859"/>
              <a:gd name="connsiteX24" fmla="*/ 3239 w 10000"/>
              <a:gd name="connsiteY24" fmla="*/ 7612 h 9859"/>
              <a:gd name="connsiteX25" fmla="*/ 3886 w 10000"/>
              <a:gd name="connsiteY25" fmla="*/ 7612 h 9859"/>
              <a:gd name="connsiteX26" fmla="*/ 4212 w 10000"/>
              <a:gd name="connsiteY26" fmla="*/ 7470 h 9859"/>
              <a:gd name="connsiteX27" fmla="*/ 4536 w 10000"/>
              <a:gd name="connsiteY27" fmla="*/ 7470 h 9859"/>
              <a:gd name="connsiteX28" fmla="*/ 4536 w 10000"/>
              <a:gd name="connsiteY28" fmla="*/ 7328 h 9859"/>
              <a:gd name="connsiteX29" fmla="*/ 4858 w 10000"/>
              <a:gd name="connsiteY29" fmla="*/ 7187 h 9859"/>
              <a:gd name="connsiteX30" fmla="*/ 4858 w 10000"/>
              <a:gd name="connsiteY30" fmla="*/ 6904 h 9859"/>
              <a:gd name="connsiteX31" fmla="*/ 4858 w 10000"/>
              <a:gd name="connsiteY31" fmla="*/ 6762 h 9859"/>
              <a:gd name="connsiteX32" fmla="*/ 5181 w 10000"/>
              <a:gd name="connsiteY32" fmla="*/ 6337 h 9859"/>
              <a:gd name="connsiteX33" fmla="*/ 5181 w 10000"/>
              <a:gd name="connsiteY33" fmla="*/ 6054 h 9859"/>
              <a:gd name="connsiteX34" fmla="*/ 5507 w 10000"/>
              <a:gd name="connsiteY34" fmla="*/ 5771 h 9859"/>
              <a:gd name="connsiteX35" fmla="*/ 5828 w 10000"/>
              <a:gd name="connsiteY35" fmla="*/ 4921 h 9859"/>
              <a:gd name="connsiteX36" fmla="*/ 5828 w 10000"/>
              <a:gd name="connsiteY36" fmla="*/ 4230 h 9859"/>
              <a:gd name="connsiteX37" fmla="*/ 6157 w 10000"/>
              <a:gd name="connsiteY37" fmla="*/ 3381 h 9859"/>
              <a:gd name="connsiteX38" fmla="*/ 6157 w 10000"/>
              <a:gd name="connsiteY38" fmla="*/ 2672 h 9859"/>
              <a:gd name="connsiteX39" fmla="*/ 6157 w 10000"/>
              <a:gd name="connsiteY39" fmla="*/ 2389 h 9859"/>
              <a:gd name="connsiteX40" fmla="*/ 6157 w 10000"/>
              <a:gd name="connsiteY40" fmla="*/ 1964 h 9859"/>
              <a:gd name="connsiteX41" fmla="*/ 6157 w 10000"/>
              <a:gd name="connsiteY41" fmla="*/ 1682 h 9859"/>
              <a:gd name="connsiteX42" fmla="*/ 5828 w 10000"/>
              <a:gd name="connsiteY42" fmla="*/ 1541 h 9859"/>
              <a:gd name="connsiteX43" fmla="*/ 5828 w 10000"/>
              <a:gd name="connsiteY43" fmla="*/ 1275 h 9859"/>
              <a:gd name="connsiteX44" fmla="*/ 5828 w 10000"/>
              <a:gd name="connsiteY44" fmla="*/ 1133 h 9859"/>
              <a:gd name="connsiteX45" fmla="*/ 5828 w 10000"/>
              <a:gd name="connsiteY45" fmla="*/ 992 h 9859"/>
              <a:gd name="connsiteX46" fmla="*/ 5828 w 10000"/>
              <a:gd name="connsiteY46" fmla="*/ 992 h 9859"/>
              <a:gd name="connsiteX47" fmla="*/ 5507 w 10000"/>
              <a:gd name="connsiteY47" fmla="*/ 850 h 9859"/>
              <a:gd name="connsiteX48" fmla="*/ 7409 w 10000"/>
              <a:gd name="connsiteY48" fmla="*/ 0 h 9859"/>
              <a:gd name="connsiteX49" fmla="*/ 8062 w 10000"/>
              <a:gd name="connsiteY49" fmla="*/ 283 h 9859"/>
              <a:gd name="connsiteX50" fmla="*/ 8705 w 10000"/>
              <a:gd name="connsiteY50" fmla="*/ 425 h 9859"/>
              <a:gd name="connsiteX51" fmla="*/ 9355 w 10000"/>
              <a:gd name="connsiteY51" fmla="*/ 708 h 9859"/>
              <a:gd name="connsiteX52" fmla="*/ 9676 w 10000"/>
              <a:gd name="connsiteY52" fmla="*/ 850 h 9859"/>
              <a:gd name="connsiteX53" fmla="*/ 10000 w 10000"/>
              <a:gd name="connsiteY53" fmla="*/ 850 h 9859"/>
              <a:gd name="connsiteX54" fmla="*/ 9676 w 10000"/>
              <a:gd name="connsiteY54" fmla="*/ 992 h 9859"/>
              <a:gd name="connsiteX55" fmla="*/ 9355 w 10000"/>
              <a:gd name="connsiteY55" fmla="*/ 1133 h 9859"/>
              <a:gd name="connsiteX56" fmla="*/ 9355 w 10000"/>
              <a:gd name="connsiteY56" fmla="*/ 1275 h 9859"/>
              <a:gd name="connsiteX57" fmla="*/ 9355 w 10000"/>
              <a:gd name="connsiteY57" fmla="*/ 1416 h 9859"/>
              <a:gd name="connsiteX58" fmla="*/ 9028 w 10000"/>
              <a:gd name="connsiteY58" fmla="*/ 1541 h 9859"/>
              <a:gd name="connsiteX59" fmla="*/ 9028 w 10000"/>
              <a:gd name="connsiteY59" fmla="*/ 1682 h 9859"/>
              <a:gd name="connsiteX60" fmla="*/ 9028 w 10000"/>
              <a:gd name="connsiteY60" fmla="*/ 1824 h 9859"/>
              <a:gd name="connsiteX61" fmla="*/ 9028 w 10000"/>
              <a:gd name="connsiteY61" fmla="*/ 2106 h 9859"/>
              <a:gd name="connsiteX62" fmla="*/ 9028 w 10000"/>
              <a:gd name="connsiteY62" fmla="*/ 2389 h 9859"/>
              <a:gd name="connsiteX63" fmla="*/ 9028 w 10000"/>
              <a:gd name="connsiteY63" fmla="*/ 2672 h 9859"/>
              <a:gd name="connsiteX64" fmla="*/ 8705 w 10000"/>
              <a:gd name="connsiteY64" fmla="*/ 3381 h 9859"/>
              <a:gd name="connsiteX65" fmla="*/ 8705 w 10000"/>
              <a:gd name="connsiteY65" fmla="*/ 3947 h 9859"/>
              <a:gd name="connsiteX66" fmla="*/ 8705 w 10000"/>
              <a:gd name="connsiteY66" fmla="*/ 4513 h 9859"/>
              <a:gd name="connsiteX67" fmla="*/ 8705 w 10000"/>
              <a:gd name="connsiteY67" fmla="*/ 5063 h 9859"/>
              <a:gd name="connsiteX68" fmla="*/ 8383 w 10000"/>
              <a:gd name="connsiteY68" fmla="*/ 5487 h 9859"/>
              <a:gd name="connsiteX69" fmla="*/ 8383 w 10000"/>
              <a:gd name="connsiteY69" fmla="*/ 5912 h 9859"/>
              <a:gd name="connsiteX70" fmla="*/ 8062 w 10000"/>
              <a:gd name="connsiteY70" fmla="*/ 6479 h 9859"/>
              <a:gd name="connsiteX71" fmla="*/ 7733 w 10000"/>
              <a:gd name="connsiteY71" fmla="*/ 7045 h 9859"/>
              <a:gd name="connsiteX72" fmla="*/ 7409 w 10000"/>
              <a:gd name="connsiteY72" fmla="*/ 7612 h 9859"/>
              <a:gd name="connsiteX73" fmla="*/ 6762 w 10000"/>
              <a:gd name="connsiteY73" fmla="*/ 8035 h 9859"/>
              <a:gd name="connsiteX74" fmla="*/ 6434 w 10000"/>
              <a:gd name="connsiteY74" fmla="*/ 8443 h 9859"/>
              <a:gd name="connsiteX75" fmla="*/ 5828 w 10000"/>
              <a:gd name="connsiteY75" fmla="*/ 8868 h 9859"/>
              <a:gd name="connsiteX76" fmla="*/ 5828 w 10000"/>
              <a:gd name="connsiteY76" fmla="*/ 8868 h 9859"/>
              <a:gd name="connsiteX0" fmla="*/ 5828 w 10000"/>
              <a:gd name="connsiteY0" fmla="*/ 8708 h 9713"/>
              <a:gd name="connsiteX1" fmla="*/ 5507 w 10000"/>
              <a:gd name="connsiteY1" fmla="*/ 8995 h 9713"/>
              <a:gd name="connsiteX2" fmla="*/ 5181 w 10000"/>
              <a:gd name="connsiteY2" fmla="*/ 9282 h 9713"/>
              <a:gd name="connsiteX3" fmla="*/ 4858 w 10000"/>
              <a:gd name="connsiteY3" fmla="*/ 9426 h 9713"/>
              <a:gd name="connsiteX4" fmla="*/ 4536 w 10000"/>
              <a:gd name="connsiteY4" fmla="*/ 9569 h 9713"/>
              <a:gd name="connsiteX5" fmla="*/ 3886 w 10000"/>
              <a:gd name="connsiteY5" fmla="*/ 9713 h 9713"/>
              <a:gd name="connsiteX6" fmla="*/ 3239 w 10000"/>
              <a:gd name="connsiteY6" fmla="*/ 9713 h 9713"/>
              <a:gd name="connsiteX7" fmla="*/ 2919 w 10000"/>
              <a:gd name="connsiteY7" fmla="*/ 9569 h 9713"/>
              <a:gd name="connsiteX8" fmla="*/ 2919 w 10000"/>
              <a:gd name="connsiteY8" fmla="*/ 9569 h 9713"/>
              <a:gd name="connsiteX9" fmla="*/ 2919 w 10000"/>
              <a:gd name="connsiteY9" fmla="*/ 9282 h 9713"/>
              <a:gd name="connsiteX10" fmla="*/ 2919 w 10000"/>
              <a:gd name="connsiteY10" fmla="*/ 9139 h 9713"/>
              <a:gd name="connsiteX11" fmla="*/ 2919 w 10000"/>
              <a:gd name="connsiteY11" fmla="*/ 8851 h 9713"/>
              <a:gd name="connsiteX12" fmla="*/ 2592 w 10000"/>
              <a:gd name="connsiteY12" fmla="*/ 8564 h 9713"/>
              <a:gd name="connsiteX13" fmla="*/ 2265 w 10000"/>
              <a:gd name="connsiteY13" fmla="*/ 8277 h 9713"/>
              <a:gd name="connsiteX14" fmla="*/ 1292 w 10000"/>
              <a:gd name="connsiteY14" fmla="*/ 8007 h 9713"/>
              <a:gd name="connsiteX15" fmla="*/ 650 w 10000"/>
              <a:gd name="connsiteY15" fmla="*/ 7577 h 9713"/>
              <a:gd name="connsiteX16" fmla="*/ 328 w 10000"/>
              <a:gd name="connsiteY16" fmla="*/ 7434 h 9713"/>
              <a:gd name="connsiteX17" fmla="*/ 0 w 10000"/>
              <a:gd name="connsiteY17" fmla="*/ 7290 h 9713"/>
              <a:gd name="connsiteX18" fmla="*/ 0 w 10000"/>
              <a:gd name="connsiteY18" fmla="*/ 7146 h 9713"/>
              <a:gd name="connsiteX19" fmla="*/ 0 w 10000"/>
              <a:gd name="connsiteY19" fmla="*/ 7146 h 9713"/>
              <a:gd name="connsiteX20" fmla="*/ 650 w 10000"/>
              <a:gd name="connsiteY20" fmla="*/ 7146 h 9713"/>
              <a:gd name="connsiteX21" fmla="*/ 972 w 10000"/>
              <a:gd name="connsiteY21" fmla="*/ 7290 h 9713"/>
              <a:gd name="connsiteX22" fmla="*/ 1947 w 10000"/>
              <a:gd name="connsiteY22" fmla="*/ 7290 h 9713"/>
              <a:gd name="connsiteX23" fmla="*/ 2592 w 10000"/>
              <a:gd name="connsiteY23" fmla="*/ 7434 h 9713"/>
              <a:gd name="connsiteX24" fmla="*/ 3239 w 10000"/>
              <a:gd name="connsiteY24" fmla="*/ 7434 h 9713"/>
              <a:gd name="connsiteX25" fmla="*/ 3886 w 10000"/>
              <a:gd name="connsiteY25" fmla="*/ 7434 h 9713"/>
              <a:gd name="connsiteX26" fmla="*/ 4212 w 10000"/>
              <a:gd name="connsiteY26" fmla="*/ 7290 h 9713"/>
              <a:gd name="connsiteX27" fmla="*/ 4536 w 10000"/>
              <a:gd name="connsiteY27" fmla="*/ 7290 h 9713"/>
              <a:gd name="connsiteX28" fmla="*/ 4536 w 10000"/>
              <a:gd name="connsiteY28" fmla="*/ 7146 h 9713"/>
              <a:gd name="connsiteX29" fmla="*/ 4858 w 10000"/>
              <a:gd name="connsiteY29" fmla="*/ 7003 h 9713"/>
              <a:gd name="connsiteX30" fmla="*/ 4858 w 10000"/>
              <a:gd name="connsiteY30" fmla="*/ 6716 h 9713"/>
              <a:gd name="connsiteX31" fmla="*/ 4858 w 10000"/>
              <a:gd name="connsiteY31" fmla="*/ 6572 h 9713"/>
              <a:gd name="connsiteX32" fmla="*/ 5181 w 10000"/>
              <a:gd name="connsiteY32" fmla="*/ 6141 h 9713"/>
              <a:gd name="connsiteX33" fmla="*/ 5181 w 10000"/>
              <a:gd name="connsiteY33" fmla="*/ 5854 h 9713"/>
              <a:gd name="connsiteX34" fmla="*/ 5507 w 10000"/>
              <a:gd name="connsiteY34" fmla="*/ 5567 h 9713"/>
              <a:gd name="connsiteX35" fmla="*/ 5828 w 10000"/>
              <a:gd name="connsiteY35" fmla="*/ 4704 h 9713"/>
              <a:gd name="connsiteX36" fmla="*/ 5828 w 10000"/>
              <a:gd name="connsiteY36" fmla="*/ 4003 h 9713"/>
              <a:gd name="connsiteX37" fmla="*/ 6157 w 10000"/>
              <a:gd name="connsiteY37" fmla="*/ 3142 h 9713"/>
              <a:gd name="connsiteX38" fmla="*/ 6157 w 10000"/>
              <a:gd name="connsiteY38" fmla="*/ 2423 h 9713"/>
              <a:gd name="connsiteX39" fmla="*/ 6157 w 10000"/>
              <a:gd name="connsiteY39" fmla="*/ 2136 h 9713"/>
              <a:gd name="connsiteX40" fmla="*/ 6157 w 10000"/>
              <a:gd name="connsiteY40" fmla="*/ 1705 h 9713"/>
              <a:gd name="connsiteX41" fmla="*/ 6157 w 10000"/>
              <a:gd name="connsiteY41" fmla="*/ 1419 h 9713"/>
              <a:gd name="connsiteX42" fmla="*/ 5828 w 10000"/>
              <a:gd name="connsiteY42" fmla="*/ 1276 h 9713"/>
              <a:gd name="connsiteX43" fmla="*/ 5828 w 10000"/>
              <a:gd name="connsiteY43" fmla="*/ 1006 h 9713"/>
              <a:gd name="connsiteX44" fmla="*/ 5828 w 10000"/>
              <a:gd name="connsiteY44" fmla="*/ 862 h 9713"/>
              <a:gd name="connsiteX45" fmla="*/ 5828 w 10000"/>
              <a:gd name="connsiteY45" fmla="*/ 719 h 9713"/>
              <a:gd name="connsiteX46" fmla="*/ 5828 w 10000"/>
              <a:gd name="connsiteY46" fmla="*/ 719 h 9713"/>
              <a:gd name="connsiteX47" fmla="*/ 5507 w 10000"/>
              <a:gd name="connsiteY47" fmla="*/ 575 h 9713"/>
              <a:gd name="connsiteX48" fmla="*/ 8062 w 10000"/>
              <a:gd name="connsiteY48" fmla="*/ 0 h 9713"/>
              <a:gd name="connsiteX49" fmla="*/ 8705 w 10000"/>
              <a:gd name="connsiteY49" fmla="*/ 144 h 9713"/>
              <a:gd name="connsiteX50" fmla="*/ 9355 w 10000"/>
              <a:gd name="connsiteY50" fmla="*/ 431 h 9713"/>
              <a:gd name="connsiteX51" fmla="*/ 9676 w 10000"/>
              <a:gd name="connsiteY51" fmla="*/ 575 h 9713"/>
              <a:gd name="connsiteX52" fmla="*/ 10000 w 10000"/>
              <a:gd name="connsiteY52" fmla="*/ 575 h 9713"/>
              <a:gd name="connsiteX53" fmla="*/ 9676 w 10000"/>
              <a:gd name="connsiteY53" fmla="*/ 719 h 9713"/>
              <a:gd name="connsiteX54" fmla="*/ 9355 w 10000"/>
              <a:gd name="connsiteY54" fmla="*/ 862 h 9713"/>
              <a:gd name="connsiteX55" fmla="*/ 9355 w 10000"/>
              <a:gd name="connsiteY55" fmla="*/ 1006 h 9713"/>
              <a:gd name="connsiteX56" fmla="*/ 9355 w 10000"/>
              <a:gd name="connsiteY56" fmla="*/ 1149 h 9713"/>
              <a:gd name="connsiteX57" fmla="*/ 9028 w 10000"/>
              <a:gd name="connsiteY57" fmla="*/ 1276 h 9713"/>
              <a:gd name="connsiteX58" fmla="*/ 9028 w 10000"/>
              <a:gd name="connsiteY58" fmla="*/ 1419 h 9713"/>
              <a:gd name="connsiteX59" fmla="*/ 9028 w 10000"/>
              <a:gd name="connsiteY59" fmla="*/ 1563 h 9713"/>
              <a:gd name="connsiteX60" fmla="*/ 9028 w 10000"/>
              <a:gd name="connsiteY60" fmla="*/ 1849 h 9713"/>
              <a:gd name="connsiteX61" fmla="*/ 9028 w 10000"/>
              <a:gd name="connsiteY61" fmla="*/ 2136 h 9713"/>
              <a:gd name="connsiteX62" fmla="*/ 9028 w 10000"/>
              <a:gd name="connsiteY62" fmla="*/ 2423 h 9713"/>
              <a:gd name="connsiteX63" fmla="*/ 8705 w 10000"/>
              <a:gd name="connsiteY63" fmla="*/ 3142 h 9713"/>
              <a:gd name="connsiteX64" fmla="*/ 8705 w 10000"/>
              <a:gd name="connsiteY64" fmla="*/ 3716 h 9713"/>
              <a:gd name="connsiteX65" fmla="*/ 8705 w 10000"/>
              <a:gd name="connsiteY65" fmla="*/ 4291 h 9713"/>
              <a:gd name="connsiteX66" fmla="*/ 8705 w 10000"/>
              <a:gd name="connsiteY66" fmla="*/ 4848 h 9713"/>
              <a:gd name="connsiteX67" fmla="*/ 8383 w 10000"/>
              <a:gd name="connsiteY67" fmla="*/ 5278 h 9713"/>
              <a:gd name="connsiteX68" fmla="*/ 8383 w 10000"/>
              <a:gd name="connsiteY68" fmla="*/ 5710 h 9713"/>
              <a:gd name="connsiteX69" fmla="*/ 8062 w 10000"/>
              <a:gd name="connsiteY69" fmla="*/ 6285 h 9713"/>
              <a:gd name="connsiteX70" fmla="*/ 7733 w 10000"/>
              <a:gd name="connsiteY70" fmla="*/ 6859 h 9713"/>
              <a:gd name="connsiteX71" fmla="*/ 7409 w 10000"/>
              <a:gd name="connsiteY71" fmla="*/ 7434 h 9713"/>
              <a:gd name="connsiteX72" fmla="*/ 6762 w 10000"/>
              <a:gd name="connsiteY72" fmla="*/ 7863 h 9713"/>
              <a:gd name="connsiteX73" fmla="*/ 6434 w 10000"/>
              <a:gd name="connsiteY73" fmla="*/ 8277 h 9713"/>
              <a:gd name="connsiteX74" fmla="*/ 5828 w 10000"/>
              <a:gd name="connsiteY74" fmla="*/ 8708 h 9713"/>
              <a:gd name="connsiteX75" fmla="*/ 5828 w 10000"/>
              <a:gd name="connsiteY75" fmla="*/ 8708 h 9713"/>
              <a:gd name="connsiteX0" fmla="*/ 5828 w 10000"/>
              <a:gd name="connsiteY0" fmla="*/ 8965 h 10000"/>
              <a:gd name="connsiteX1" fmla="*/ 5507 w 10000"/>
              <a:gd name="connsiteY1" fmla="*/ 9261 h 10000"/>
              <a:gd name="connsiteX2" fmla="*/ 5181 w 10000"/>
              <a:gd name="connsiteY2" fmla="*/ 9556 h 10000"/>
              <a:gd name="connsiteX3" fmla="*/ 4858 w 10000"/>
              <a:gd name="connsiteY3" fmla="*/ 9705 h 10000"/>
              <a:gd name="connsiteX4" fmla="*/ 4536 w 10000"/>
              <a:gd name="connsiteY4" fmla="*/ 9852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52 h 10000"/>
              <a:gd name="connsiteX8" fmla="*/ 2919 w 10000"/>
              <a:gd name="connsiteY8" fmla="*/ 9852 h 10000"/>
              <a:gd name="connsiteX9" fmla="*/ 2919 w 10000"/>
              <a:gd name="connsiteY9" fmla="*/ 9556 h 10000"/>
              <a:gd name="connsiteX10" fmla="*/ 2919 w 10000"/>
              <a:gd name="connsiteY10" fmla="*/ 9409 h 10000"/>
              <a:gd name="connsiteX11" fmla="*/ 2919 w 10000"/>
              <a:gd name="connsiteY11" fmla="*/ 9113 h 10000"/>
              <a:gd name="connsiteX12" fmla="*/ 2592 w 10000"/>
              <a:gd name="connsiteY12" fmla="*/ 8817 h 10000"/>
              <a:gd name="connsiteX13" fmla="*/ 2265 w 10000"/>
              <a:gd name="connsiteY13" fmla="*/ 8522 h 10000"/>
              <a:gd name="connsiteX14" fmla="*/ 1292 w 10000"/>
              <a:gd name="connsiteY14" fmla="*/ 8244 h 10000"/>
              <a:gd name="connsiteX15" fmla="*/ 650 w 10000"/>
              <a:gd name="connsiteY15" fmla="*/ 7801 h 10000"/>
              <a:gd name="connsiteX16" fmla="*/ 328 w 10000"/>
              <a:gd name="connsiteY16" fmla="*/ 7654 h 10000"/>
              <a:gd name="connsiteX17" fmla="*/ 0 w 10000"/>
              <a:gd name="connsiteY17" fmla="*/ 7505 h 10000"/>
              <a:gd name="connsiteX18" fmla="*/ 0 w 10000"/>
              <a:gd name="connsiteY18" fmla="*/ 7357 h 10000"/>
              <a:gd name="connsiteX19" fmla="*/ 0 w 10000"/>
              <a:gd name="connsiteY19" fmla="*/ 7357 h 10000"/>
              <a:gd name="connsiteX20" fmla="*/ 650 w 10000"/>
              <a:gd name="connsiteY20" fmla="*/ 7357 h 10000"/>
              <a:gd name="connsiteX21" fmla="*/ 972 w 10000"/>
              <a:gd name="connsiteY21" fmla="*/ 7505 h 10000"/>
              <a:gd name="connsiteX22" fmla="*/ 1947 w 10000"/>
              <a:gd name="connsiteY22" fmla="*/ 7505 h 10000"/>
              <a:gd name="connsiteX23" fmla="*/ 2592 w 10000"/>
              <a:gd name="connsiteY23" fmla="*/ 7654 h 10000"/>
              <a:gd name="connsiteX24" fmla="*/ 3239 w 10000"/>
              <a:gd name="connsiteY24" fmla="*/ 7654 h 10000"/>
              <a:gd name="connsiteX25" fmla="*/ 3886 w 10000"/>
              <a:gd name="connsiteY25" fmla="*/ 7654 h 10000"/>
              <a:gd name="connsiteX26" fmla="*/ 4212 w 10000"/>
              <a:gd name="connsiteY26" fmla="*/ 7505 h 10000"/>
              <a:gd name="connsiteX27" fmla="*/ 4536 w 10000"/>
              <a:gd name="connsiteY27" fmla="*/ 7505 h 10000"/>
              <a:gd name="connsiteX28" fmla="*/ 4536 w 10000"/>
              <a:gd name="connsiteY28" fmla="*/ 7357 h 10000"/>
              <a:gd name="connsiteX29" fmla="*/ 4858 w 10000"/>
              <a:gd name="connsiteY29" fmla="*/ 7210 h 10000"/>
              <a:gd name="connsiteX30" fmla="*/ 4858 w 10000"/>
              <a:gd name="connsiteY30" fmla="*/ 6914 h 10000"/>
              <a:gd name="connsiteX31" fmla="*/ 4858 w 10000"/>
              <a:gd name="connsiteY31" fmla="*/ 6766 h 10000"/>
              <a:gd name="connsiteX32" fmla="*/ 5181 w 10000"/>
              <a:gd name="connsiteY32" fmla="*/ 6322 h 10000"/>
              <a:gd name="connsiteX33" fmla="*/ 5181 w 10000"/>
              <a:gd name="connsiteY33" fmla="*/ 6027 h 10000"/>
              <a:gd name="connsiteX34" fmla="*/ 5507 w 10000"/>
              <a:gd name="connsiteY34" fmla="*/ 5731 h 10000"/>
              <a:gd name="connsiteX35" fmla="*/ 5828 w 10000"/>
              <a:gd name="connsiteY35" fmla="*/ 4843 h 10000"/>
              <a:gd name="connsiteX36" fmla="*/ 5828 w 10000"/>
              <a:gd name="connsiteY36" fmla="*/ 4121 h 10000"/>
              <a:gd name="connsiteX37" fmla="*/ 6157 w 10000"/>
              <a:gd name="connsiteY37" fmla="*/ 3235 h 10000"/>
              <a:gd name="connsiteX38" fmla="*/ 6157 w 10000"/>
              <a:gd name="connsiteY38" fmla="*/ 2495 h 10000"/>
              <a:gd name="connsiteX39" fmla="*/ 6157 w 10000"/>
              <a:gd name="connsiteY39" fmla="*/ 2199 h 10000"/>
              <a:gd name="connsiteX40" fmla="*/ 6157 w 10000"/>
              <a:gd name="connsiteY40" fmla="*/ 1755 h 10000"/>
              <a:gd name="connsiteX41" fmla="*/ 6157 w 10000"/>
              <a:gd name="connsiteY41" fmla="*/ 1461 h 10000"/>
              <a:gd name="connsiteX42" fmla="*/ 5828 w 10000"/>
              <a:gd name="connsiteY42" fmla="*/ 1314 h 10000"/>
              <a:gd name="connsiteX43" fmla="*/ 5828 w 10000"/>
              <a:gd name="connsiteY43" fmla="*/ 1036 h 10000"/>
              <a:gd name="connsiteX44" fmla="*/ 5828 w 10000"/>
              <a:gd name="connsiteY44" fmla="*/ 887 h 10000"/>
              <a:gd name="connsiteX45" fmla="*/ 5828 w 10000"/>
              <a:gd name="connsiteY45" fmla="*/ 740 h 10000"/>
              <a:gd name="connsiteX46" fmla="*/ 5828 w 10000"/>
              <a:gd name="connsiteY46" fmla="*/ 740 h 10000"/>
              <a:gd name="connsiteX47" fmla="*/ 8062 w 10000"/>
              <a:gd name="connsiteY47" fmla="*/ 0 h 10000"/>
              <a:gd name="connsiteX48" fmla="*/ 8705 w 10000"/>
              <a:gd name="connsiteY48" fmla="*/ 148 h 10000"/>
              <a:gd name="connsiteX49" fmla="*/ 9355 w 10000"/>
              <a:gd name="connsiteY49" fmla="*/ 444 h 10000"/>
              <a:gd name="connsiteX50" fmla="*/ 9676 w 10000"/>
              <a:gd name="connsiteY50" fmla="*/ 592 h 10000"/>
              <a:gd name="connsiteX51" fmla="*/ 10000 w 10000"/>
              <a:gd name="connsiteY51" fmla="*/ 592 h 10000"/>
              <a:gd name="connsiteX52" fmla="*/ 9676 w 10000"/>
              <a:gd name="connsiteY52" fmla="*/ 740 h 10000"/>
              <a:gd name="connsiteX53" fmla="*/ 9355 w 10000"/>
              <a:gd name="connsiteY53" fmla="*/ 887 h 10000"/>
              <a:gd name="connsiteX54" fmla="*/ 9355 w 10000"/>
              <a:gd name="connsiteY54" fmla="*/ 1036 h 10000"/>
              <a:gd name="connsiteX55" fmla="*/ 9355 w 10000"/>
              <a:gd name="connsiteY55" fmla="*/ 1183 h 10000"/>
              <a:gd name="connsiteX56" fmla="*/ 9028 w 10000"/>
              <a:gd name="connsiteY56" fmla="*/ 1314 h 10000"/>
              <a:gd name="connsiteX57" fmla="*/ 9028 w 10000"/>
              <a:gd name="connsiteY57" fmla="*/ 1461 h 10000"/>
              <a:gd name="connsiteX58" fmla="*/ 9028 w 10000"/>
              <a:gd name="connsiteY58" fmla="*/ 1609 h 10000"/>
              <a:gd name="connsiteX59" fmla="*/ 9028 w 10000"/>
              <a:gd name="connsiteY59" fmla="*/ 1904 h 10000"/>
              <a:gd name="connsiteX60" fmla="*/ 9028 w 10000"/>
              <a:gd name="connsiteY60" fmla="*/ 2199 h 10000"/>
              <a:gd name="connsiteX61" fmla="*/ 9028 w 10000"/>
              <a:gd name="connsiteY61" fmla="*/ 2495 h 10000"/>
              <a:gd name="connsiteX62" fmla="*/ 8705 w 10000"/>
              <a:gd name="connsiteY62" fmla="*/ 3235 h 10000"/>
              <a:gd name="connsiteX63" fmla="*/ 8705 w 10000"/>
              <a:gd name="connsiteY63" fmla="*/ 3826 h 10000"/>
              <a:gd name="connsiteX64" fmla="*/ 8705 w 10000"/>
              <a:gd name="connsiteY64" fmla="*/ 4418 h 10000"/>
              <a:gd name="connsiteX65" fmla="*/ 8705 w 10000"/>
              <a:gd name="connsiteY65" fmla="*/ 4991 h 10000"/>
              <a:gd name="connsiteX66" fmla="*/ 8383 w 10000"/>
              <a:gd name="connsiteY66" fmla="*/ 5434 h 10000"/>
              <a:gd name="connsiteX67" fmla="*/ 8383 w 10000"/>
              <a:gd name="connsiteY67" fmla="*/ 5879 h 10000"/>
              <a:gd name="connsiteX68" fmla="*/ 8062 w 10000"/>
              <a:gd name="connsiteY68" fmla="*/ 6471 h 10000"/>
              <a:gd name="connsiteX69" fmla="*/ 7733 w 10000"/>
              <a:gd name="connsiteY69" fmla="*/ 7062 h 10000"/>
              <a:gd name="connsiteX70" fmla="*/ 7409 w 10000"/>
              <a:gd name="connsiteY70" fmla="*/ 7654 h 10000"/>
              <a:gd name="connsiteX71" fmla="*/ 6762 w 10000"/>
              <a:gd name="connsiteY71" fmla="*/ 8095 h 10000"/>
              <a:gd name="connsiteX72" fmla="*/ 6434 w 10000"/>
              <a:gd name="connsiteY72" fmla="*/ 8522 h 10000"/>
              <a:gd name="connsiteX73" fmla="*/ 5828 w 10000"/>
              <a:gd name="connsiteY73" fmla="*/ 8965 h 10000"/>
              <a:gd name="connsiteX74" fmla="*/ 5828 w 10000"/>
              <a:gd name="connsiteY74" fmla="*/ 8965 h 10000"/>
              <a:gd name="connsiteX0" fmla="*/ 5828 w 10000"/>
              <a:gd name="connsiteY0" fmla="*/ 8817 h 9852"/>
              <a:gd name="connsiteX1" fmla="*/ 5507 w 10000"/>
              <a:gd name="connsiteY1" fmla="*/ 9113 h 9852"/>
              <a:gd name="connsiteX2" fmla="*/ 5181 w 10000"/>
              <a:gd name="connsiteY2" fmla="*/ 9408 h 9852"/>
              <a:gd name="connsiteX3" fmla="*/ 4858 w 10000"/>
              <a:gd name="connsiteY3" fmla="*/ 9557 h 9852"/>
              <a:gd name="connsiteX4" fmla="*/ 4536 w 10000"/>
              <a:gd name="connsiteY4" fmla="*/ 9704 h 9852"/>
              <a:gd name="connsiteX5" fmla="*/ 3886 w 10000"/>
              <a:gd name="connsiteY5" fmla="*/ 9852 h 9852"/>
              <a:gd name="connsiteX6" fmla="*/ 3239 w 10000"/>
              <a:gd name="connsiteY6" fmla="*/ 9852 h 9852"/>
              <a:gd name="connsiteX7" fmla="*/ 2919 w 10000"/>
              <a:gd name="connsiteY7" fmla="*/ 9704 h 9852"/>
              <a:gd name="connsiteX8" fmla="*/ 2919 w 10000"/>
              <a:gd name="connsiteY8" fmla="*/ 9704 h 9852"/>
              <a:gd name="connsiteX9" fmla="*/ 2919 w 10000"/>
              <a:gd name="connsiteY9" fmla="*/ 9408 h 9852"/>
              <a:gd name="connsiteX10" fmla="*/ 2919 w 10000"/>
              <a:gd name="connsiteY10" fmla="*/ 9261 h 9852"/>
              <a:gd name="connsiteX11" fmla="*/ 2919 w 10000"/>
              <a:gd name="connsiteY11" fmla="*/ 8965 h 9852"/>
              <a:gd name="connsiteX12" fmla="*/ 2592 w 10000"/>
              <a:gd name="connsiteY12" fmla="*/ 8669 h 9852"/>
              <a:gd name="connsiteX13" fmla="*/ 2265 w 10000"/>
              <a:gd name="connsiteY13" fmla="*/ 8374 h 9852"/>
              <a:gd name="connsiteX14" fmla="*/ 1292 w 10000"/>
              <a:gd name="connsiteY14" fmla="*/ 8096 h 9852"/>
              <a:gd name="connsiteX15" fmla="*/ 650 w 10000"/>
              <a:gd name="connsiteY15" fmla="*/ 7653 h 9852"/>
              <a:gd name="connsiteX16" fmla="*/ 328 w 10000"/>
              <a:gd name="connsiteY16" fmla="*/ 7506 h 9852"/>
              <a:gd name="connsiteX17" fmla="*/ 0 w 10000"/>
              <a:gd name="connsiteY17" fmla="*/ 7357 h 9852"/>
              <a:gd name="connsiteX18" fmla="*/ 0 w 10000"/>
              <a:gd name="connsiteY18" fmla="*/ 7209 h 9852"/>
              <a:gd name="connsiteX19" fmla="*/ 0 w 10000"/>
              <a:gd name="connsiteY19" fmla="*/ 7209 h 9852"/>
              <a:gd name="connsiteX20" fmla="*/ 650 w 10000"/>
              <a:gd name="connsiteY20" fmla="*/ 7209 h 9852"/>
              <a:gd name="connsiteX21" fmla="*/ 972 w 10000"/>
              <a:gd name="connsiteY21" fmla="*/ 7357 h 9852"/>
              <a:gd name="connsiteX22" fmla="*/ 1947 w 10000"/>
              <a:gd name="connsiteY22" fmla="*/ 7357 h 9852"/>
              <a:gd name="connsiteX23" fmla="*/ 2592 w 10000"/>
              <a:gd name="connsiteY23" fmla="*/ 7506 h 9852"/>
              <a:gd name="connsiteX24" fmla="*/ 3239 w 10000"/>
              <a:gd name="connsiteY24" fmla="*/ 7506 h 9852"/>
              <a:gd name="connsiteX25" fmla="*/ 3886 w 10000"/>
              <a:gd name="connsiteY25" fmla="*/ 7506 h 9852"/>
              <a:gd name="connsiteX26" fmla="*/ 4212 w 10000"/>
              <a:gd name="connsiteY26" fmla="*/ 7357 h 9852"/>
              <a:gd name="connsiteX27" fmla="*/ 4536 w 10000"/>
              <a:gd name="connsiteY27" fmla="*/ 7357 h 9852"/>
              <a:gd name="connsiteX28" fmla="*/ 4536 w 10000"/>
              <a:gd name="connsiteY28" fmla="*/ 7209 h 9852"/>
              <a:gd name="connsiteX29" fmla="*/ 4858 w 10000"/>
              <a:gd name="connsiteY29" fmla="*/ 7062 h 9852"/>
              <a:gd name="connsiteX30" fmla="*/ 4858 w 10000"/>
              <a:gd name="connsiteY30" fmla="*/ 6766 h 9852"/>
              <a:gd name="connsiteX31" fmla="*/ 4858 w 10000"/>
              <a:gd name="connsiteY31" fmla="*/ 6618 h 9852"/>
              <a:gd name="connsiteX32" fmla="*/ 5181 w 10000"/>
              <a:gd name="connsiteY32" fmla="*/ 6174 h 9852"/>
              <a:gd name="connsiteX33" fmla="*/ 5181 w 10000"/>
              <a:gd name="connsiteY33" fmla="*/ 5879 h 9852"/>
              <a:gd name="connsiteX34" fmla="*/ 5507 w 10000"/>
              <a:gd name="connsiteY34" fmla="*/ 5583 h 9852"/>
              <a:gd name="connsiteX35" fmla="*/ 5828 w 10000"/>
              <a:gd name="connsiteY35" fmla="*/ 4695 h 9852"/>
              <a:gd name="connsiteX36" fmla="*/ 5828 w 10000"/>
              <a:gd name="connsiteY36" fmla="*/ 3973 h 9852"/>
              <a:gd name="connsiteX37" fmla="*/ 6157 w 10000"/>
              <a:gd name="connsiteY37" fmla="*/ 3087 h 9852"/>
              <a:gd name="connsiteX38" fmla="*/ 6157 w 10000"/>
              <a:gd name="connsiteY38" fmla="*/ 2347 h 9852"/>
              <a:gd name="connsiteX39" fmla="*/ 6157 w 10000"/>
              <a:gd name="connsiteY39" fmla="*/ 2051 h 9852"/>
              <a:gd name="connsiteX40" fmla="*/ 6157 w 10000"/>
              <a:gd name="connsiteY40" fmla="*/ 1607 h 9852"/>
              <a:gd name="connsiteX41" fmla="*/ 6157 w 10000"/>
              <a:gd name="connsiteY41" fmla="*/ 1313 h 9852"/>
              <a:gd name="connsiteX42" fmla="*/ 5828 w 10000"/>
              <a:gd name="connsiteY42" fmla="*/ 1166 h 9852"/>
              <a:gd name="connsiteX43" fmla="*/ 5828 w 10000"/>
              <a:gd name="connsiteY43" fmla="*/ 888 h 9852"/>
              <a:gd name="connsiteX44" fmla="*/ 5828 w 10000"/>
              <a:gd name="connsiteY44" fmla="*/ 739 h 9852"/>
              <a:gd name="connsiteX45" fmla="*/ 5828 w 10000"/>
              <a:gd name="connsiteY45" fmla="*/ 592 h 9852"/>
              <a:gd name="connsiteX46" fmla="*/ 5828 w 10000"/>
              <a:gd name="connsiteY46" fmla="*/ 592 h 9852"/>
              <a:gd name="connsiteX47" fmla="*/ 8705 w 10000"/>
              <a:gd name="connsiteY47" fmla="*/ 0 h 9852"/>
              <a:gd name="connsiteX48" fmla="*/ 9355 w 10000"/>
              <a:gd name="connsiteY48" fmla="*/ 296 h 9852"/>
              <a:gd name="connsiteX49" fmla="*/ 9676 w 10000"/>
              <a:gd name="connsiteY49" fmla="*/ 444 h 9852"/>
              <a:gd name="connsiteX50" fmla="*/ 10000 w 10000"/>
              <a:gd name="connsiteY50" fmla="*/ 444 h 9852"/>
              <a:gd name="connsiteX51" fmla="*/ 9676 w 10000"/>
              <a:gd name="connsiteY51" fmla="*/ 592 h 9852"/>
              <a:gd name="connsiteX52" fmla="*/ 9355 w 10000"/>
              <a:gd name="connsiteY52" fmla="*/ 739 h 9852"/>
              <a:gd name="connsiteX53" fmla="*/ 9355 w 10000"/>
              <a:gd name="connsiteY53" fmla="*/ 888 h 9852"/>
              <a:gd name="connsiteX54" fmla="*/ 9355 w 10000"/>
              <a:gd name="connsiteY54" fmla="*/ 1035 h 9852"/>
              <a:gd name="connsiteX55" fmla="*/ 9028 w 10000"/>
              <a:gd name="connsiteY55" fmla="*/ 1166 h 9852"/>
              <a:gd name="connsiteX56" fmla="*/ 9028 w 10000"/>
              <a:gd name="connsiteY56" fmla="*/ 1313 h 9852"/>
              <a:gd name="connsiteX57" fmla="*/ 9028 w 10000"/>
              <a:gd name="connsiteY57" fmla="*/ 1461 h 9852"/>
              <a:gd name="connsiteX58" fmla="*/ 9028 w 10000"/>
              <a:gd name="connsiteY58" fmla="*/ 1756 h 9852"/>
              <a:gd name="connsiteX59" fmla="*/ 9028 w 10000"/>
              <a:gd name="connsiteY59" fmla="*/ 2051 h 9852"/>
              <a:gd name="connsiteX60" fmla="*/ 9028 w 10000"/>
              <a:gd name="connsiteY60" fmla="*/ 2347 h 9852"/>
              <a:gd name="connsiteX61" fmla="*/ 8705 w 10000"/>
              <a:gd name="connsiteY61" fmla="*/ 3087 h 9852"/>
              <a:gd name="connsiteX62" fmla="*/ 8705 w 10000"/>
              <a:gd name="connsiteY62" fmla="*/ 3678 h 9852"/>
              <a:gd name="connsiteX63" fmla="*/ 8705 w 10000"/>
              <a:gd name="connsiteY63" fmla="*/ 4270 h 9852"/>
              <a:gd name="connsiteX64" fmla="*/ 8705 w 10000"/>
              <a:gd name="connsiteY64" fmla="*/ 4843 h 9852"/>
              <a:gd name="connsiteX65" fmla="*/ 8383 w 10000"/>
              <a:gd name="connsiteY65" fmla="*/ 5286 h 9852"/>
              <a:gd name="connsiteX66" fmla="*/ 8383 w 10000"/>
              <a:gd name="connsiteY66" fmla="*/ 5731 h 9852"/>
              <a:gd name="connsiteX67" fmla="*/ 8062 w 10000"/>
              <a:gd name="connsiteY67" fmla="*/ 6323 h 9852"/>
              <a:gd name="connsiteX68" fmla="*/ 7733 w 10000"/>
              <a:gd name="connsiteY68" fmla="*/ 6914 h 9852"/>
              <a:gd name="connsiteX69" fmla="*/ 7409 w 10000"/>
              <a:gd name="connsiteY69" fmla="*/ 7506 h 9852"/>
              <a:gd name="connsiteX70" fmla="*/ 6762 w 10000"/>
              <a:gd name="connsiteY70" fmla="*/ 7947 h 9852"/>
              <a:gd name="connsiteX71" fmla="*/ 6434 w 10000"/>
              <a:gd name="connsiteY71" fmla="*/ 8374 h 9852"/>
              <a:gd name="connsiteX72" fmla="*/ 5828 w 10000"/>
              <a:gd name="connsiteY72" fmla="*/ 8817 h 9852"/>
              <a:gd name="connsiteX73" fmla="*/ 5828 w 10000"/>
              <a:gd name="connsiteY73" fmla="*/ 8817 h 9852"/>
              <a:gd name="connsiteX0" fmla="*/ 5828 w 10000"/>
              <a:gd name="connsiteY0" fmla="*/ 8949 h 10000"/>
              <a:gd name="connsiteX1" fmla="*/ 5507 w 10000"/>
              <a:gd name="connsiteY1" fmla="*/ 9250 h 10000"/>
              <a:gd name="connsiteX2" fmla="*/ 5181 w 10000"/>
              <a:gd name="connsiteY2" fmla="*/ 9549 h 10000"/>
              <a:gd name="connsiteX3" fmla="*/ 4858 w 10000"/>
              <a:gd name="connsiteY3" fmla="*/ 9701 h 10000"/>
              <a:gd name="connsiteX4" fmla="*/ 4536 w 10000"/>
              <a:gd name="connsiteY4" fmla="*/ 985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50 h 10000"/>
              <a:gd name="connsiteX8" fmla="*/ 2919 w 10000"/>
              <a:gd name="connsiteY8" fmla="*/ 9850 h 10000"/>
              <a:gd name="connsiteX9" fmla="*/ 2919 w 10000"/>
              <a:gd name="connsiteY9" fmla="*/ 9549 h 10000"/>
              <a:gd name="connsiteX10" fmla="*/ 2919 w 10000"/>
              <a:gd name="connsiteY10" fmla="*/ 9400 h 10000"/>
              <a:gd name="connsiteX11" fmla="*/ 2919 w 10000"/>
              <a:gd name="connsiteY11" fmla="*/ 9100 h 10000"/>
              <a:gd name="connsiteX12" fmla="*/ 2592 w 10000"/>
              <a:gd name="connsiteY12" fmla="*/ 8799 h 10000"/>
              <a:gd name="connsiteX13" fmla="*/ 2265 w 10000"/>
              <a:gd name="connsiteY13" fmla="*/ 8500 h 10000"/>
              <a:gd name="connsiteX14" fmla="*/ 1292 w 10000"/>
              <a:gd name="connsiteY14" fmla="*/ 8218 h 10000"/>
              <a:gd name="connsiteX15" fmla="*/ 650 w 10000"/>
              <a:gd name="connsiteY15" fmla="*/ 7768 h 10000"/>
              <a:gd name="connsiteX16" fmla="*/ 328 w 10000"/>
              <a:gd name="connsiteY16" fmla="*/ 7619 h 10000"/>
              <a:gd name="connsiteX17" fmla="*/ 0 w 10000"/>
              <a:gd name="connsiteY17" fmla="*/ 7468 h 10000"/>
              <a:gd name="connsiteX18" fmla="*/ 0 w 10000"/>
              <a:gd name="connsiteY18" fmla="*/ 7317 h 10000"/>
              <a:gd name="connsiteX19" fmla="*/ 650 w 10000"/>
              <a:gd name="connsiteY19" fmla="*/ 7317 h 10000"/>
              <a:gd name="connsiteX20" fmla="*/ 972 w 10000"/>
              <a:gd name="connsiteY20" fmla="*/ 7468 h 10000"/>
              <a:gd name="connsiteX21" fmla="*/ 1947 w 10000"/>
              <a:gd name="connsiteY21" fmla="*/ 7468 h 10000"/>
              <a:gd name="connsiteX22" fmla="*/ 2592 w 10000"/>
              <a:gd name="connsiteY22" fmla="*/ 7619 h 10000"/>
              <a:gd name="connsiteX23" fmla="*/ 3239 w 10000"/>
              <a:gd name="connsiteY23" fmla="*/ 7619 h 10000"/>
              <a:gd name="connsiteX24" fmla="*/ 3886 w 10000"/>
              <a:gd name="connsiteY24" fmla="*/ 7619 h 10000"/>
              <a:gd name="connsiteX25" fmla="*/ 4212 w 10000"/>
              <a:gd name="connsiteY25" fmla="*/ 7468 h 10000"/>
              <a:gd name="connsiteX26" fmla="*/ 4536 w 10000"/>
              <a:gd name="connsiteY26" fmla="*/ 7468 h 10000"/>
              <a:gd name="connsiteX27" fmla="*/ 4536 w 10000"/>
              <a:gd name="connsiteY27" fmla="*/ 7317 h 10000"/>
              <a:gd name="connsiteX28" fmla="*/ 4858 w 10000"/>
              <a:gd name="connsiteY28" fmla="*/ 7168 h 10000"/>
              <a:gd name="connsiteX29" fmla="*/ 4858 w 10000"/>
              <a:gd name="connsiteY29" fmla="*/ 6868 h 10000"/>
              <a:gd name="connsiteX30" fmla="*/ 4858 w 10000"/>
              <a:gd name="connsiteY30" fmla="*/ 6717 h 10000"/>
              <a:gd name="connsiteX31" fmla="*/ 5181 w 10000"/>
              <a:gd name="connsiteY31" fmla="*/ 6267 h 10000"/>
              <a:gd name="connsiteX32" fmla="*/ 5181 w 10000"/>
              <a:gd name="connsiteY32" fmla="*/ 5967 h 10000"/>
              <a:gd name="connsiteX33" fmla="*/ 5507 w 10000"/>
              <a:gd name="connsiteY33" fmla="*/ 5667 h 10000"/>
              <a:gd name="connsiteX34" fmla="*/ 5828 w 10000"/>
              <a:gd name="connsiteY34" fmla="*/ 4766 h 10000"/>
              <a:gd name="connsiteX35" fmla="*/ 5828 w 10000"/>
              <a:gd name="connsiteY35" fmla="*/ 4033 h 10000"/>
              <a:gd name="connsiteX36" fmla="*/ 6157 w 10000"/>
              <a:gd name="connsiteY36" fmla="*/ 3133 h 10000"/>
              <a:gd name="connsiteX37" fmla="*/ 6157 w 10000"/>
              <a:gd name="connsiteY37" fmla="*/ 2382 h 10000"/>
              <a:gd name="connsiteX38" fmla="*/ 6157 w 10000"/>
              <a:gd name="connsiteY38" fmla="*/ 2082 h 10000"/>
              <a:gd name="connsiteX39" fmla="*/ 6157 w 10000"/>
              <a:gd name="connsiteY39" fmla="*/ 1631 h 10000"/>
              <a:gd name="connsiteX40" fmla="*/ 6157 w 10000"/>
              <a:gd name="connsiteY40" fmla="*/ 1333 h 10000"/>
              <a:gd name="connsiteX41" fmla="*/ 5828 w 10000"/>
              <a:gd name="connsiteY41" fmla="*/ 1184 h 10000"/>
              <a:gd name="connsiteX42" fmla="*/ 5828 w 10000"/>
              <a:gd name="connsiteY42" fmla="*/ 901 h 10000"/>
              <a:gd name="connsiteX43" fmla="*/ 5828 w 10000"/>
              <a:gd name="connsiteY43" fmla="*/ 750 h 10000"/>
              <a:gd name="connsiteX44" fmla="*/ 5828 w 10000"/>
              <a:gd name="connsiteY44" fmla="*/ 601 h 10000"/>
              <a:gd name="connsiteX45" fmla="*/ 5828 w 10000"/>
              <a:gd name="connsiteY45" fmla="*/ 601 h 10000"/>
              <a:gd name="connsiteX46" fmla="*/ 8705 w 10000"/>
              <a:gd name="connsiteY46" fmla="*/ 0 h 10000"/>
              <a:gd name="connsiteX47" fmla="*/ 9355 w 10000"/>
              <a:gd name="connsiteY47" fmla="*/ 300 h 10000"/>
              <a:gd name="connsiteX48" fmla="*/ 9676 w 10000"/>
              <a:gd name="connsiteY48" fmla="*/ 451 h 10000"/>
              <a:gd name="connsiteX49" fmla="*/ 10000 w 10000"/>
              <a:gd name="connsiteY49" fmla="*/ 451 h 10000"/>
              <a:gd name="connsiteX50" fmla="*/ 9676 w 10000"/>
              <a:gd name="connsiteY50" fmla="*/ 601 h 10000"/>
              <a:gd name="connsiteX51" fmla="*/ 9355 w 10000"/>
              <a:gd name="connsiteY51" fmla="*/ 750 h 10000"/>
              <a:gd name="connsiteX52" fmla="*/ 9355 w 10000"/>
              <a:gd name="connsiteY52" fmla="*/ 901 h 10000"/>
              <a:gd name="connsiteX53" fmla="*/ 9355 w 10000"/>
              <a:gd name="connsiteY53" fmla="*/ 1051 h 10000"/>
              <a:gd name="connsiteX54" fmla="*/ 9028 w 10000"/>
              <a:gd name="connsiteY54" fmla="*/ 1184 h 10000"/>
              <a:gd name="connsiteX55" fmla="*/ 9028 w 10000"/>
              <a:gd name="connsiteY55" fmla="*/ 1333 h 10000"/>
              <a:gd name="connsiteX56" fmla="*/ 9028 w 10000"/>
              <a:gd name="connsiteY56" fmla="*/ 1483 h 10000"/>
              <a:gd name="connsiteX57" fmla="*/ 9028 w 10000"/>
              <a:gd name="connsiteY57" fmla="*/ 1782 h 10000"/>
              <a:gd name="connsiteX58" fmla="*/ 9028 w 10000"/>
              <a:gd name="connsiteY58" fmla="*/ 2082 h 10000"/>
              <a:gd name="connsiteX59" fmla="*/ 9028 w 10000"/>
              <a:gd name="connsiteY59" fmla="*/ 2382 h 10000"/>
              <a:gd name="connsiteX60" fmla="*/ 8705 w 10000"/>
              <a:gd name="connsiteY60" fmla="*/ 3133 h 10000"/>
              <a:gd name="connsiteX61" fmla="*/ 8705 w 10000"/>
              <a:gd name="connsiteY61" fmla="*/ 3733 h 10000"/>
              <a:gd name="connsiteX62" fmla="*/ 8705 w 10000"/>
              <a:gd name="connsiteY62" fmla="*/ 4334 h 10000"/>
              <a:gd name="connsiteX63" fmla="*/ 8705 w 10000"/>
              <a:gd name="connsiteY63" fmla="*/ 4916 h 10000"/>
              <a:gd name="connsiteX64" fmla="*/ 8383 w 10000"/>
              <a:gd name="connsiteY64" fmla="*/ 5365 h 10000"/>
              <a:gd name="connsiteX65" fmla="*/ 8383 w 10000"/>
              <a:gd name="connsiteY65" fmla="*/ 5817 h 10000"/>
              <a:gd name="connsiteX66" fmla="*/ 8062 w 10000"/>
              <a:gd name="connsiteY66" fmla="*/ 6418 h 10000"/>
              <a:gd name="connsiteX67" fmla="*/ 7733 w 10000"/>
              <a:gd name="connsiteY67" fmla="*/ 7018 h 10000"/>
              <a:gd name="connsiteX68" fmla="*/ 7409 w 10000"/>
              <a:gd name="connsiteY68" fmla="*/ 7619 h 10000"/>
              <a:gd name="connsiteX69" fmla="*/ 6762 w 10000"/>
              <a:gd name="connsiteY69" fmla="*/ 8066 h 10000"/>
              <a:gd name="connsiteX70" fmla="*/ 6434 w 10000"/>
              <a:gd name="connsiteY70" fmla="*/ 8500 h 10000"/>
              <a:gd name="connsiteX71" fmla="*/ 5828 w 10000"/>
              <a:gd name="connsiteY71" fmla="*/ 8949 h 10000"/>
              <a:gd name="connsiteX72" fmla="*/ 5828 w 10000"/>
              <a:gd name="connsiteY72" fmla="*/ 8949 h 10000"/>
              <a:gd name="connsiteX0" fmla="*/ 5828 w 10000"/>
              <a:gd name="connsiteY0" fmla="*/ 8949 h 10000"/>
              <a:gd name="connsiteX1" fmla="*/ 5507 w 10000"/>
              <a:gd name="connsiteY1" fmla="*/ 9250 h 10000"/>
              <a:gd name="connsiteX2" fmla="*/ 5181 w 10000"/>
              <a:gd name="connsiteY2" fmla="*/ 9549 h 10000"/>
              <a:gd name="connsiteX3" fmla="*/ 4858 w 10000"/>
              <a:gd name="connsiteY3" fmla="*/ 9701 h 10000"/>
              <a:gd name="connsiteX4" fmla="*/ 4536 w 10000"/>
              <a:gd name="connsiteY4" fmla="*/ 9850 h 10000"/>
              <a:gd name="connsiteX5" fmla="*/ 3886 w 10000"/>
              <a:gd name="connsiteY5" fmla="*/ 10000 h 10000"/>
              <a:gd name="connsiteX6" fmla="*/ 3239 w 10000"/>
              <a:gd name="connsiteY6" fmla="*/ 10000 h 10000"/>
              <a:gd name="connsiteX7" fmla="*/ 2919 w 10000"/>
              <a:gd name="connsiteY7" fmla="*/ 9850 h 10000"/>
              <a:gd name="connsiteX8" fmla="*/ 2919 w 10000"/>
              <a:gd name="connsiteY8" fmla="*/ 9850 h 10000"/>
              <a:gd name="connsiteX9" fmla="*/ 2919 w 10000"/>
              <a:gd name="connsiteY9" fmla="*/ 9549 h 10000"/>
              <a:gd name="connsiteX10" fmla="*/ 2919 w 10000"/>
              <a:gd name="connsiteY10" fmla="*/ 9400 h 10000"/>
              <a:gd name="connsiteX11" fmla="*/ 2919 w 10000"/>
              <a:gd name="connsiteY11" fmla="*/ 9100 h 10000"/>
              <a:gd name="connsiteX12" fmla="*/ 2592 w 10000"/>
              <a:gd name="connsiteY12" fmla="*/ 8799 h 10000"/>
              <a:gd name="connsiteX13" fmla="*/ 2265 w 10000"/>
              <a:gd name="connsiteY13" fmla="*/ 8500 h 10000"/>
              <a:gd name="connsiteX14" fmla="*/ 1292 w 10000"/>
              <a:gd name="connsiteY14" fmla="*/ 8218 h 10000"/>
              <a:gd name="connsiteX15" fmla="*/ 650 w 10000"/>
              <a:gd name="connsiteY15" fmla="*/ 7768 h 10000"/>
              <a:gd name="connsiteX16" fmla="*/ 328 w 10000"/>
              <a:gd name="connsiteY16" fmla="*/ 7619 h 10000"/>
              <a:gd name="connsiteX17" fmla="*/ 0 w 10000"/>
              <a:gd name="connsiteY17" fmla="*/ 7468 h 10000"/>
              <a:gd name="connsiteX18" fmla="*/ 650 w 10000"/>
              <a:gd name="connsiteY18" fmla="*/ 7317 h 10000"/>
              <a:gd name="connsiteX19" fmla="*/ 972 w 10000"/>
              <a:gd name="connsiteY19" fmla="*/ 7468 h 10000"/>
              <a:gd name="connsiteX20" fmla="*/ 1947 w 10000"/>
              <a:gd name="connsiteY20" fmla="*/ 7468 h 10000"/>
              <a:gd name="connsiteX21" fmla="*/ 2592 w 10000"/>
              <a:gd name="connsiteY21" fmla="*/ 7619 h 10000"/>
              <a:gd name="connsiteX22" fmla="*/ 3239 w 10000"/>
              <a:gd name="connsiteY22" fmla="*/ 7619 h 10000"/>
              <a:gd name="connsiteX23" fmla="*/ 3886 w 10000"/>
              <a:gd name="connsiteY23" fmla="*/ 7619 h 10000"/>
              <a:gd name="connsiteX24" fmla="*/ 4212 w 10000"/>
              <a:gd name="connsiteY24" fmla="*/ 7468 h 10000"/>
              <a:gd name="connsiteX25" fmla="*/ 4536 w 10000"/>
              <a:gd name="connsiteY25" fmla="*/ 7468 h 10000"/>
              <a:gd name="connsiteX26" fmla="*/ 4536 w 10000"/>
              <a:gd name="connsiteY26" fmla="*/ 7317 h 10000"/>
              <a:gd name="connsiteX27" fmla="*/ 4858 w 10000"/>
              <a:gd name="connsiteY27" fmla="*/ 7168 h 10000"/>
              <a:gd name="connsiteX28" fmla="*/ 4858 w 10000"/>
              <a:gd name="connsiteY28" fmla="*/ 6868 h 10000"/>
              <a:gd name="connsiteX29" fmla="*/ 4858 w 10000"/>
              <a:gd name="connsiteY29" fmla="*/ 6717 h 10000"/>
              <a:gd name="connsiteX30" fmla="*/ 5181 w 10000"/>
              <a:gd name="connsiteY30" fmla="*/ 6267 h 10000"/>
              <a:gd name="connsiteX31" fmla="*/ 5181 w 10000"/>
              <a:gd name="connsiteY31" fmla="*/ 5967 h 10000"/>
              <a:gd name="connsiteX32" fmla="*/ 5507 w 10000"/>
              <a:gd name="connsiteY32" fmla="*/ 5667 h 10000"/>
              <a:gd name="connsiteX33" fmla="*/ 5828 w 10000"/>
              <a:gd name="connsiteY33" fmla="*/ 4766 h 10000"/>
              <a:gd name="connsiteX34" fmla="*/ 5828 w 10000"/>
              <a:gd name="connsiteY34" fmla="*/ 4033 h 10000"/>
              <a:gd name="connsiteX35" fmla="*/ 6157 w 10000"/>
              <a:gd name="connsiteY35" fmla="*/ 3133 h 10000"/>
              <a:gd name="connsiteX36" fmla="*/ 6157 w 10000"/>
              <a:gd name="connsiteY36" fmla="*/ 2382 h 10000"/>
              <a:gd name="connsiteX37" fmla="*/ 6157 w 10000"/>
              <a:gd name="connsiteY37" fmla="*/ 2082 h 10000"/>
              <a:gd name="connsiteX38" fmla="*/ 6157 w 10000"/>
              <a:gd name="connsiteY38" fmla="*/ 1631 h 10000"/>
              <a:gd name="connsiteX39" fmla="*/ 6157 w 10000"/>
              <a:gd name="connsiteY39" fmla="*/ 1333 h 10000"/>
              <a:gd name="connsiteX40" fmla="*/ 5828 w 10000"/>
              <a:gd name="connsiteY40" fmla="*/ 1184 h 10000"/>
              <a:gd name="connsiteX41" fmla="*/ 5828 w 10000"/>
              <a:gd name="connsiteY41" fmla="*/ 901 h 10000"/>
              <a:gd name="connsiteX42" fmla="*/ 5828 w 10000"/>
              <a:gd name="connsiteY42" fmla="*/ 750 h 10000"/>
              <a:gd name="connsiteX43" fmla="*/ 5828 w 10000"/>
              <a:gd name="connsiteY43" fmla="*/ 601 h 10000"/>
              <a:gd name="connsiteX44" fmla="*/ 5828 w 10000"/>
              <a:gd name="connsiteY44" fmla="*/ 601 h 10000"/>
              <a:gd name="connsiteX45" fmla="*/ 8705 w 10000"/>
              <a:gd name="connsiteY45" fmla="*/ 0 h 10000"/>
              <a:gd name="connsiteX46" fmla="*/ 9355 w 10000"/>
              <a:gd name="connsiteY46" fmla="*/ 300 h 10000"/>
              <a:gd name="connsiteX47" fmla="*/ 9676 w 10000"/>
              <a:gd name="connsiteY47" fmla="*/ 451 h 10000"/>
              <a:gd name="connsiteX48" fmla="*/ 10000 w 10000"/>
              <a:gd name="connsiteY48" fmla="*/ 451 h 10000"/>
              <a:gd name="connsiteX49" fmla="*/ 9676 w 10000"/>
              <a:gd name="connsiteY49" fmla="*/ 601 h 10000"/>
              <a:gd name="connsiteX50" fmla="*/ 9355 w 10000"/>
              <a:gd name="connsiteY50" fmla="*/ 750 h 10000"/>
              <a:gd name="connsiteX51" fmla="*/ 9355 w 10000"/>
              <a:gd name="connsiteY51" fmla="*/ 901 h 10000"/>
              <a:gd name="connsiteX52" fmla="*/ 9355 w 10000"/>
              <a:gd name="connsiteY52" fmla="*/ 1051 h 10000"/>
              <a:gd name="connsiteX53" fmla="*/ 9028 w 10000"/>
              <a:gd name="connsiteY53" fmla="*/ 1184 h 10000"/>
              <a:gd name="connsiteX54" fmla="*/ 9028 w 10000"/>
              <a:gd name="connsiteY54" fmla="*/ 1333 h 10000"/>
              <a:gd name="connsiteX55" fmla="*/ 9028 w 10000"/>
              <a:gd name="connsiteY55" fmla="*/ 1483 h 10000"/>
              <a:gd name="connsiteX56" fmla="*/ 9028 w 10000"/>
              <a:gd name="connsiteY56" fmla="*/ 1782 h 10000"/>
              <a:gd name="connsiteX57" fmla="*/ 9028 w 10000"/>
              <a:gd name="connsiteY57" fmla="*/ 2082 h 10000"/>
              <a:gd name="connsiteX58" fmla="*/ 9028 w 10000"/>
              <a:gd name="connsiteY58" fmla="*/ 2382 h 10000"/>
              <a:gd name="connsiteX59" fmla="*/ 8705 w 10000"/>
              <a:gd name="connsiteY59" fmla="*/ 3133 h 10000"/>
              <a:gd name="connsiteX60" fmla="*/ 8705 w 10000"/>
              <a:gd name="connsiteY60" fmla="*/ 3733 h 10000"/>
              <a:gd name="connsiteX61" fmla="*/ 8705 w 10000"/>
              <a:gd name="connsiteY61" fmla="*/ 4334 h 10000"/>
              <a:gd name="connsiteX62" fmla="*/ 8705 w 10000"/>
              <a:gd name="connsiteY62" fmla="*/ 4916 h 10000"/>
              <a:gd name="connsiteX63" fmla="*/ 8383 w 10000"/>
              <a:gd name="connsiteY63" fmla="*/ 5365 h 10000"/>
              <a:gd name="connsiteX64" fmla="*/ 8383 w 10000"/>
              <a:gd name="connsiteY64" fmla="*/ 5817 h 10000"/>
              <a:gd name="connsiteX65" fmla="*/ 8062 w 10000"/>
              <a:gd name="connsiteY65" fmla="*/ 6418 h 10000"/>
              <a:gd name="connsiteX66" fmla="*/ 7733 w 10000"/>
              <a:gd name="connsiteY66" fmla="*/ 7018 h 10000"/>
              <a:gd name="connsiteX67" fmla="*/ 7409 w 10000"/>
              <a:gd name="connsiteY67" fmla="*/ 7619 h 10000"/>
              <a:gd name="connsiteX68" fmla="*/ 6762 w 10000"/>
              <a:gd name="connsiteY68" fmla="*/ 8066 h 10000"/>
              <a:gd name="connsiteX69" fmla="*/ 6434 w 10000"/>
              <a:gd name="connsiteY69" fmla="*/ 8500 h 10000"/>
              <a:gd name="connsiteX70" fmla="*/ 5828 w 10000"/>
              <a:gd name="connsiteY70" fmla="*/ 8949 h 10000"/>
              <a:gd name="connsiteX71" fmla="*/ 5828 w 10000"/>
              <a:gd name="connsiteY71" fmla="*/ 8949 h 10000"/>
              <a:gd name="connsiteX0" fmla="*/ 5500 w 9672"/>
              <a:gd name="connsiteY0" fmla="*/ 8949 h 10000"/>
              <a:gd name="connsiteX1" fmla="*/ 5179 w 9672"/>
              <a:gd name="connsiteY1" fmla="*/ 9250 h 10000"/>
              <a:gd name="connsiteX2" fmla="*/ 4853 w 9672"/>
              <a:gd name="connsiteY2" fmla="*/ 9549 h 10000"/>
              <a:gd name="connsiteX3" fmla="*/ 4530 w 9672"/>
              <a:gd name="connsiteY3" fmla="*/ 9701 h 10000"/>
              <a:gd name="connsiteX4" fmla="*/ 4208 w 9672"/>
              <a:gd name="connsiteY4" fmla="*/ 9850 h 10000"/>
              <a:gd name="connsiteX5" fmla="*/ 3558 w 9672"/>
              <a:gd name="connsiteY5" fmla="*/ 10000 h 10000"/>
              <a:gd name="connsiteX6" fmla="*/ 2911 w 9672"/>
              <a:gd name="connsiteY6" fmla="*/ 10000 h 10000"/>
              <a:gd name="connsiteX7" fmla="*/ 2591 w 9672"/>
              <a:gd name="connsiteY7" fmla="*/ 9850 h 10000"/>
              <a:gd name="connsiteX8" fmla="*/ 2591 w 9672"/>
              <a:gd name="connsiteY8" fmla="*/ 9850 h 10000"/>
              <a:gd name="connsiteX9" fmla="*/ 2591 w 9672"/>
              <a:gd name="connsiteY9" fmla="*/ 9549 h 10000"/>
              <a:gd name="connsiteX10" fmla="*/ 2591 w 9672"/>
              <a:gd name="connsiteY10" fmla="*/ 9400 h 10000"/>
              <a:gd name="connsiteX11" fmla="*/ 2591 w 9672"/>
              <a:gd name="connsiteY11" fmla="*/ 9100 h 10000"/>
              <a:gd name="connsiteX12" fmla="*/ 2264 w 9672"/>
              <a:gd name="connsiteY12" fmla="*/ 8799 h 10000"/>
              <a:gd name="connsiteX13" fmla="*/ 1937 w 9672"/>
              <a:gd name="connsiteY13" fmla="*/ 8500 h 10000"/>
              <a:gd name="connsiteX14" fmla="*/ 964 w 9672"/>
              <a:gd name="connsiteY14" fmla="*/ 8218 h 10000"/>
              <a:gd name="connsiteX15" fmla="*/ 322 w 9672"/>
              <a:gd name="connsiteY15" fmla="*/ 7768 h 10000"/>
              <a:gd name="connsiteX16" fmla="*/ 0 w 9672"/>
              <a:gd name="connsiteY16" fmla="*/ 7619 h 10000"/>
              <a:gd name="connsiteX17" fmla="*/ 322 w 9672"/>
              <a:gd name="connsiteY17" fmla="*/ 7317 h 10000"/>
              <a:gd name="connsiteX18" fmla="*/ 644 w 9672"/>
              <a:gd name="connsiteY18" fmla="*/ 7468 h 10000"/>
              <a:gd name="connsiteX19" fmla="*/ 1619 w 9672"/>
              <a:gd name="connsiteY19" fmla="*/ 7468 h 10000"/>
              <a:gd name="connsiteX20" fmla="*/ 2264 w 9672"/>
              <a:gd name="connsiteY20" fmla="*/ 7619 h 10000"/>
              <a:gd name="connsiteX21" fmla="*/ 2911 w 9672"/>
              <a:gd name="connsiteY21" fmla="*/ 7619 h 10000"/>
              <a:gd name="connsiteX22" fmla="*/ 3558 w 9672"/>
              <a:gd name="connsiteY22" fmla="*/ 7619 h 10000"/>
              <a:gd name="connsiteX23" fmla="*/ 3884 w 9672"/>
              <a:gd name="connsiteY23" fmla="*/ 7468 h 10000"/>
              <a:gd name="connsiteX24" fmla="*/ 4208 w 9672"/>
              <a:gd name="connsiteY24" fmla="*/ 7468 h 10000"/>
              <a:gd name="connsiteX25" fmla="*/ 4208 w 9672"/>
              <a:gd name="connsiteY25" fmla="*/ 7317 h 10000"/>
              <a:gd name="connsiteX26" fmla="*/ 4530 w 9672"/>
              <a:gd name="connsiteY26" fmla="*/ 7168 h 10000"/>
              <a:gd name="connsiteX27" fmla="*/ 4530 w 9672"/>
              <a:gd name="connsiteY27" fmla="*/ 6868 h 10000"/>
              <a:gd name="connsiteX28" fmla="*/ 4530 w 9672"/>
              <a:gd name="connsiteY28" fmla="*/ 6717 h 10000"/>
              <a:gd name="connsiteX29" fmla="*/ 4853 w 9672"/>
              <a:gd name="connsiteY29" fmla="*/ 6267 h 10000"/>
              <a:gd name="connsiteX30" fmla="*/ 4853 w 9672"/>
              <a:gd name="connsiteY30" fmla="*/ 5967 h 10000"/>
              <a:gd name="connsiteX31" fmla="*/ 5179 w 9672"/>
              <a:gd name="connsiteY31" fmla="*/ 5667 h 10000"/>
              <a:gd name="connsiteX32" fmla="*/ 5500 w 9672"/>
              <a:gd name="connsiteY32" fmla="*/ 4766 h 10000"/>
              <a:gd name="connsiteX33" fmla="*/ 5500 w 9672"/>
              <a:gd name="connsiteY33" fmla="*/ 4033 h 10000"/>
              <a:gd name="connsiteX34" fmla="*/ 5829 w 9672"/>
              <a:gd name="connsiteY34" fmla="*/ 3133 h 10000"/>
              <a:gd name="connsiteX35" fmla="*/ 5829 w 9672"/>
              <a:gd name="connsiteY35" fmla="*/ 2382 h 10000"/>
              <a:gd name="connsiteX36" fmla="*/ 5829 w 9672"/>
              <a:gd name="connsiteY36" fmla="*/ 2082 h 10000"/>
              <a:gd name="connsiteX37" fmla="*/ 5829 w 9672"/>
              <a:gd name="connsiteY37" fmla="*/ 1631 h 10000"/>
              <a:gd name="connsiteX38" fmla="*/ 5829 w 9672"/>
              <a:gd name="connsiteY38" fmla="*/ 1333 h 10000"/>
              <a:gd name="connsiteX39" fmla="*/ 5500 w 9672"/>
              <a:gd name="connsiteY39" fmla="*/ 1184 h 10000"/>
              <a:gd name="connsiteX40" fmla="*/ 5500 w 9672"/>
              <a:gd name="connsiteY40" fmla="*/ 901 h 10000"/>
              <a:gd name="connsiteX41" fmla="*/ 5500 w 9672"/>
              <a:gd name="connsiteY41" fmla="*/ 750 h 10000"/>
              <a:gd name="connsiteX42" fmla="*/ 5500 w 9672"/>
              <a:gd name="connsiteY42" fmla="*/ 601 h 10000"/>
              <a:gd name="connsiteX43" fmla="*/ 5500 w 9672"/>
              <a:gd name="connsiteY43" fmla="*/ 601 h 10000"/>
              <a:gd name="connsiteX44" fmla="*/ 8377 w 9672"/>
              <a:gd name="connsiteY44" fmla="*/ 0 h 10000"/>
              <a:gd name="connsiteX45" fmla="*/ 9027 w 9672"/>
              <a:gd name="connsiteY45" fmla="*/ 300 h 10000"/>
              <a:gd name="connsiteX46" fmla="*/ 9348 w 9672"/>
              <a:gd name="connsiteY46" fmla="*/ 451 h 10000"/>
              <a:gd name="connsiteX47" fmla="*/ 9672 w 9672"/>
              <a:gd name="connsiteY47" fmla="*/ 451 h 10000"/>
              <a:gd name="connsiteX48" fmla="*/ 9348 w 9672"/>
              <a:gd name="connsiteY48" fmla="*/ 601 h 10000"/>
              <a:gd name="connsiteX49" fmla="*/ 9027 w 9672"/>
              <a:gd name="connsiteY49" fmla="*/ 750 h 10000"/>
              <a:gd name="connsiteX50" fmla="*/ 9027 w 9672"/>
              <a:gd name="connsiteY50" fmla="*/ 901 h 10000"/>
              <a:gd name="connsiteX51" fmla="*/ 9027 w 9672"/>
              <a:gd name="connsiteY51" fmla="*/ 1051 h 10000"/>
              <a:gd name="connsiteX52" fmla="*/ 8700 w 9672"/>
              <a:gd name="connsiteY52" fmla="*/ 1184 h 10000"/>
              <a:gd name="connsiteX53" fmla="*/ 8700 w 9672"/>
              <a:gd name="connsiteY53" fmla="*/ 1333 h 10000"/>
              <a:gd name="connsiteX54" fmla="*/ 8700 w 9672"/>
              <a:gd name="connsiteY54" fmla="*/ 1483 h 10000"/>
              <a:gd name="connsiteX55" fmla="*/ 8700 w 9672"/>
              <a:gd name="connsiteY55" fmla="*/ 1782 h 10000"/>
              <a:gd name="connsiteX56" fmla="*/ 8700 w 9672"/>
              <a:gd name="connsiteY56" fmla="*/ 2082 h 10000"/>
              <a:gd name="connsiteX57" fmla="*/ 8700 w 9672"/>
              <a:gd name="connsiteY57" fmla="*/ 2382 h 10000"/>
              <a:gd name="connsiteX58" fmla="*/ 8377 w 9672"/>
              <a:gd name="connsiteY58" fmla="*/ 3133 h 10000"/>
              <a:gd name="connsiteX59" fmla="*/ 8377 w 9672"/>
              <a:gd name="connsiteY59" fmla="*/ 3733 h 10000"/>
              <a:gd name="connsiteX60" fmla="*/ 8377 w 9672"/>
              <a:gd name="connsiteY60" fmla="*/ 4334 h 10000"/>
              <a:gd name="connsiteX61" fmla="*/ 8377 w 9672"/>
              <a:gd name="connsiteY61" fmla="*/ 4916 h 10000"/>
              <a:gd name="connsiteX62" fmla="*/ 8055 w 9672"/>
              <a:gd name="connsiteY62" fmla="*/ 5365 h 10000"/>
              <a:gd name="connsiteX63" fmla="*/ 8055 w 9672"/>
              <a:gd name="connsiteY63" fmla="*/ 5817 h 10000"/>
              <a:gd name="connsiteX64" fmla="*/ 7734 w 9672"/>
              <a:gd name="connsiteY64" fmla="*/ 6418 h 10000"/>
              <a:gd name="connsiteX65" fmla="*/ 7405 w 9672"/>
              <a:gd name="connsiteY65" fmla="*/ 7018 h 10000"/>
              <a:gd name="connsiteX66" fmla="*/ 7081 w 9672"/>
              <a:gd name="connsiteY66" fmla="*/ 7619 h 10000"/>
              <a:gd name="connsiteX67" fmla="*/ 6434 w 9672"/>
              <a:gd name="connsiteY67" fmla="*/ 8066 h 10000"/>
              <a:gd name="connsiteX68" fmla="*/ 6106 w 9672"/>
              <a:gd name="connsiteY68" fmla="*/ 8500 h 10000"/>
              <a:gd name="connsiteX69" fmla="*/ 5500 w 9672"/>
              <a:gd name="connsiteY69" fmla="*/ 8949 h 10000"/>
              <a:gd name="connsiteX70" fmla="*/ 5500 w 9672"/>
              <a:gd name="connsiteY70" fmla="*/ 8949 h 10000"/>
              <a:gd name="connsiteX0" fmla="*/ 5354 w 9667"/>
              <a:gd name="connsiteY0" fmla="*/ 8949 h 10000"/>
              <a:gd name="connsiteX1" fmla="*/ 5022 w 9667"/>
              <a:gd name="connsiteY1" fmla="*/ 9250 h 10000"/>
              <a:gd name="connsiteX2" fmla="*/ 4685 w 9667"/>
              <a:gd name="connsiteY2" fmla="*/ 9549 h 10000"/>
              <a:gd name="connsiteX3" fmla="*/ 4351 w 9667"/>
              <a:gd name="connsiteY3" fmla="*/ 9701 h 10000"/>
              <a:gd name="connsiteX4" fmla="*/ 4018 w 9667"/>
              <a:gd name="connsiteY4" fmla="*/ 9850 h 10000"/>
              <a:gd name="connsiteX5" fmla="*/ 3346 w 9667"/>
              <a:gd name="connsiteY5" fmla="*/ 10000 h 10000"/>
              <a:gd name="connsiteX6" fmla="*/ 2677 w 9667"/>
              <a:gd name="connsiteY6" fmla="*/ 10000 h 10000"/>
              <a:gd name="connsiteX7" fmla="*/ 2346 w 9667"/>
              <a:gd name="connsiteY7" fmla="*/ 9850 h 10000"/>
              <a:gd name="connsiteX8" fmla="*/ 2346 w 9667"/>
              <a:gd name="connsiteY8" fmla="*/ 9850 h 10000"/>
              <a:gd name="connsiteX9" fmla="*/ 2346 w 9667"/>
              <a:gd name="connsiteY9" fmla="*/ 9549 h 10000"/>
              <a:gd name="connsiteX10" fmla="*/ 2346 w 9667"/>
              <a:gd name="connsiteY10" fmla="*/ 9400 h 10000"/>
              <a:gd name="connsiteX11" fmla="*/ 2346 w 9667"/>
              <a:gd name="connsiteY11" fmla="*/ 9100 h 10000"/>
              <a:gd name="connsiteX12" fmla="*/ 2008 w 9667"/>
              <a:gd name="connsiteY12" fmla="*/ 8799 h 10000"/>
              <a:gd name="connsiteX13" fmla="*/ 1670 w 9667"/>
              <a:gd name="connsiteY13" fmla="*/ 8500 h 10000"/>
              <a:gd name="connsiteX14" fmla="*/ 664 w 9667"/>
              <a:gd name="connsiteY14" fmla="*/ 8218 h 10000"/>
              <a:gd name="connsiteX15" fmla="*/ 0 w 9667"/>
              <a:gd name="connsiteY15" fmla="*/ 7768 h 10000"/>
              <a:gd name="connsiteX16" fmla="*/ 0 w 9667"/>
              <a:gd name="connsiteY16" fmla="*/ 7317 h 10000"/>
              <a:gd name="connsiteX17" fmla="*/ 333 w 9667"/>
              <a:gd name="connsiteY17" fmla="*/ 7468 h 10000"/>
              <a:gd name="connsiteX18" fmla="*/ 1341 w 9667"/>
              <a:gd name="connsiteY18" fmla="*/ 7468 h 10000"/>
              <a:gd name="connsiteX19" fmla="*/ 2008 w 9667"/>
              <a:gd name="connsiteY19" fmla="*/ 7619 h 10000"/>
              <a:gd name="connsiteX20" fmla="*/ 2677 w 9667"/>
              <a:gd name="connsiteY20" fmla="*/ 7619 h 10000"/>
              <a:gd name="connsiteX21" fmla="*/ 3346 w 9667"/>
              <a:gd name="connsiteY21" fmla="*/ 7619 h 10000"/>
              <a:gd name="connsiteX22" fmla="*/ 3683 w 9667"/>
              <a:gd name="connsiteY22" fmla="*/ 7468 h 10000"/>
              <a:gd name="connsiteX23" fmla="*/ 4018 w 9667"/>
              <a:gd name="connsiteY23" fmla="*/ 7468 h 10000"/>
              <a:gd name="connsiteX24" fmla="*/ 4018 w 9667"/>
              <a:gd name="connsiteY24" fmla="*/ 7317 h 10000"/>
              <a:gd name="connsiteX25" fmla="*/ 4351 w 9667"/>
              <a:gd name="connsiteY25" fmla="*/ 7168 h 10000"/>
              <a:gd name="connsiteX26" fmla="*/ 4351 w 9667"/>
              <a:gd name="connsiteY26" fmla="*/ 6868 h 10000"/>
              <a:gd name="connsiteX27" fmla="*/ 4351 w 9667"/>
              <a:gd name="connsiteY27" fmla="*/ 6717 h 10000"/>
              <a:gd name="connsiteX28" fmla="*/ 4685 w 9667"/>
              <a:gd name="connsiteY28" fmla="*/ 6267 h 10000"/>
              <a:gd name="connsiteX29" fmla="*/ 4685 w 9667"/>
              <a:gd name="connsiteY29" fmla="*/ 5967 h 10000"/>
              <a:gd name="connsiteX30" fmla="*/ 5022 w 9667"/>
              <a:gd name="connsiteY30" fmla="*/ 5667 h 10000"/>
              <a:gd name="connsiteX31" fmla="*/ 5354 w 9667"/>
              <a:gd name="connsiteY31" fmla="*/ 4766 h 10000"/>
              <a:gd name="connsiteX32" fmla="*/ 5354 w 9667"/>
              <a:gd name="connsiteY32" fmla="*/ 4033 h 10000"/>
              <a:gd name="connsiteX33" fmla="*/ 5694 w 9667"/>
              <a:gd name="connsiteY33" fmla="*/ 3133 h 10000"/>
              <a:gd name="connsiteX34" fmla="*/ 5694 w 9667"/>
              <a:gd name="connsiteY34" fmla="*/ 2382 h 10000"/>
              <a:gd name="connsiteX35" fmla="*/ 5694 w 9667"/>
              <a:gd name="connsiteY35" fmla="*/ 2082 h 10000"/>
              <a:gd name="connsiteX36" fmla="*/ 5694 w 9667"/>
              <a:gd name="connsiteY36" fmla="*/ 1631 h 10000"/>
              <a:gd name="connsiteX37" fmla="*/ 5694 w 9667"/>
              <a:gd name="connsiteY37" fmla="*/ 1333 h 10000"/>
              <a:gd name="connsiteX38" fmla="*/ 5354 w 9667"/>
              <a:gd name="connsiteY38" fmla="*/ 1184 h 10000"/>
              <a:gd name="connsiteX39" fmla="*/ 5354 w 9667"/>
              <a:gd name="connsiteY39" fmla="*/ 901 h 10000"/>
              <a:gd name="connsiteX40" fmla="*/ 5354 w 9667"/>
              <a:gd name="connsiteY40" fmla="*/ 750 h 10000"/>
              <a:gd name="connsiteX41" fmla="*/ 5354 w 9667"/>
              <a:gd name="connsiteY41" fmla="*/ 601 h 10000"/>
              <a:gd name="connsiteX42" fmla="*/ 5354 w 9667"/>
              <a:gd name="connsiteY42" fmla="*/ 601 h 10000"/>
              <a:gd name="connsiteX43" fmla="*/ 8328 w 9667"/>
              <a:gd name="connsiteY43" fmla="*/ 0 h 10000"/>
              <a:gd name="connsiteX44" fmla="*/ 9000 w 9667"/>
              <a:gd name="connsiteY44" fmla="*/ 300 h 10000"/>
              <a:gd name="connsiteX45" fmla="*/ 9332 w 9667"/>
              <a:gd name="connsiteY45" fmla="*/ 451 h 10000"/>
              <a:gd name="connsiteX46" fmla="*/ 9667 w 9667"/>
              <a:gd name="connsiteY46" fmla="*/ 451 h 10000"/>
              <a:gd name="connsiteX47" fmla="*/ 9332 w 9667"/>
              <a:gd name="connsiteY47" fmla="*/ 601 h 10000"/>
              <a:gd name="connsiteX48" fmla="*/ 9000 w 9667"/>
              <a:gd name="connsiteY48" fmla="*/ 750 h 10000"/>
              <a:gd name="connsiteX49" fmla="*/ 9000 w 9667"/>
              <a:gd name="connsiteY49" fmla="*/ 901 h 10000"/>
              <a:gd name="connsiteX50" fmla="*/ 9000 w 9667"/>
              <a:gd name="connsiteY50" fmla="*/ 1051 h 10000"/>
              <a:gd name="connsiteX51" fmla="*/ 8662 w 9667"/>
              <a:gd name="connsiteY51" fmla="*/ 1184 h 10000"/>
              <a:gd name="connsiteX52" fmla="*/ 8662 w 9667"/>
              <a:gd name="connsiteY52" fmla="*/ 1333 h 10000"/>
              <a:gd name="connsiteX53" fmla="*/ 8662 w 9667"/>
              <a:gd name="connsiteY53" fmla="*/ 1483 h 10000"/>
              <a:gd name="connsiteX54" fmla="*/ 8662 w 9667"/>
              <a:gd name="connsiteY54" fmla="*/ 1782 h 10000"/>
              <a:gd name="connsiteX55" fmla="*/ 8662 w 9667"/>
              <a:gd name="connsiteY55" fmla="*/ 2082 h 10000"/>
              <a:gd name="connsiteX56" fmla="*/ 8662 w 9667"/>
              <a:gd name="connsiteY56" fmla="*/ 2382 h 10000"/>
              <a:gd name="connsiteX57" fmla="*/ 8328 w 9667"/>
              <a:gd name="connsiteY57" fmla="*/ 3133 h 10000"/>
              <a:gd name="connsiteX58" fmla="*/ 8328 w 9667"/>
              <a:gd name="connsiteY58" fmla="*/ 3733 h 10000"/>
              <a:gd name="connsiteX59" fmla="*/ 8328 w 9667"/>
              <a:gd name="connsiteY59" fmla="*/ 4334 h 10000"/>
              <a:gd name="connsiteX60" fmla="*/ 8328 w 9667"/>
              <a:gd name="connsiteY60" fmla="*/ 4916 h 10000"/>
              <a:gd name="connsiteX61" fmla="*/ 7995 w 9667"/>
              <a:gd name="connsiteY61" fmla="*/ 5365 h 10000"/>
              <a:gd name="connsiteX62" fmla="*/ 7995 w 9667"/>
              <a:gd name="connsiteY62" fmla="*/ 5817 h 10000"/>
              <a:gd name="connsiteX63" fmla="*/ 7663 w 9667"/>
              <a:gd name="connsiteY63" fmla="*/ 6418 h 10000"/>
              <a:gd name="connsiteX64" fmla="*/ 7323 w 9667"/>
              <a:gd name="connsiteY64" fmla="*/ 7018 h 10000"/>
              <a:gd name="connsiteX65" fmla="*/ 6988 w 9667"/>
              <a:gd name="connsiteY65" fmla="*/ 7619 h 10000"/>
              <a:gd name="connsiteX66" fmla="*/ 6319 w 9667"/>
              <a:gd name="connsiteY66" fmla="*/ 8066 h 10000"/>
              <a:gd name="connsiteX67" fmla="*/ 5980 w 9667"/>
              <a:gd name="connsiteY67" fmla="*/ 8500 h 10000"/>
              <a:gd name="connsiteX68" fmla="*/ 5354 w 9667"/>
              <a:gd name="connsiteY68" fmla="*/ 8949 h 10000"/>
              <a:gd name="connsiteX69" fmla="*/ 5354 w 9667"/>
              <a:gd name="connsiteY69" fmla="*/ 8949 h 10000"/>
              <a:gd name="connsiteX0" fmla="*/ 5538 w 10000"/>
              <a:gd name="connsiteY0" fmla="*/ 8949 h 10000"/>
              <a:gd name="connsiteX1" fmla="*/ 5195 w 10000"/>
              <a:gd name="connsiteY1" fmla="*/ 9250 h 10000"/>
              <a:gd name="connsiteX2" fmla="*/ 4846 w 10000"/>
              <a:gd name="connsiteY2" fmla="*/ 9549 h 10000"/>
              <a:gd name="connsiteX3" fmla="*/ 4501 w 10000"/>
              <a:gd name="connsiteY3" fmla="*/ 9701 h 10000"/>
              <a:gd name="connsiteX4" fmla="*/ 4156 w 10000"/>
              <a:gd name="connsiteY4" fmla="*/ 9850 h 10000"/>
              <a:gd name="connsiteX5" fmla="*/ 3461 w 10000"/>
              <a:gd name="connsiteY5" fmla="*/ 10000 h 10000"/>
              <a:gd name="connsiteX6" fmla="*/ 2769 w 10000"/>
              <a:gd name="connsiteY6" fmla="*/ 10000 h 10000"/>
              <a:gd name="connsiteX7" fmla="*/ 2427 w 10000"/>
              <a:gd name="connsiteY7" fmla="*/ 9850 h 10000"/>
              <a:gd name="connsiteX8" fmla="*/ 2427 w 10000"/>
              <a:gd name="connsiteY8" fmla="*/ 9850 h 10000"/>
              <a:gd name="connsiteX9" fmla="*/ 2427 w 10000"/>
              <a:gd name="connsiteY9" fmla="*/ 9549 h 10000"/>
              <a:gd name="connsiteX10" fmla="*/ 2427 w 10000"/>
              <a:gd name="connsiteY10" fmla="*/ 9400 h 10000"/>
              <a:gd name="connsiteX11" fmla="*/ 2427 w 10000"/>
              <a:gd name="connsiteY11" fmla="*/ 9100 h 10000"/>
              <a:gd name="connsiteX12" fmla="*/ 2077 w 10000"/>
              <a:gd name="connsiteY12" fmla="*/ 8799 h 10000"/>
              <a:gd name="connsiteX13" fmla="*/ 1728 w 10000"/>
              <a:gd name="connsiteY13" fmla="*/ 8500 h 10000"/>
              <a:gd name="connsiteX14" fmla="*/ 687 w 10000"/>
              <a:gd name="connsiteY14" fmla="*/ 8218 h 10000"/>
              <a:gd name="connsiteX15" fmla="*/ 0 w 10000"/>
              <a:gd name="connsiteY15" fmla="*/ 7317 h 10000"/>
              <a:gd name="connsiteX16" fmla="*/ 344 w 10000"/>
              <a:gd name="connsiteY16" fmla="*/ 7468 h 10000"/>
              <a:gd name="connsiteX17" fmla="*/ 1387 w 10000"/>
              <a:gd name="connsiteY17" fmla="*/ 7468 h 10000"/>
              <a:gd name="connsiteX18" fmla="*/ 2077 w 10000"/>
              <a:gd name="connsiteY18" fmla="*/ 7619 h 10000"/>
              <a:gd name="connsiteX19" fmla="*/ 2769 w 10000"/>
              <a:gd name="connsiteY19" fmla="*/ 7619 h 10000"/>
              <a:gd name="connsiteX20" fmla="*/ 3461 w 10000"/>
              <a:gd name="connsiteY20" fmla="*/ 7619 h 10000"/>
              <a:gd name="connsiteX21" fmla="*/ 3810 w 10000"/>
              <a:gd name="connsiteY21" fmla="*/ 7468 h 10000"/>
              <a:gd name="connsiteX22" fmla="*/ 4156 w 10000"/>
              <a:gd name="connsiteY22" fmla="*/ 7468 h 10000"/>
              <a:gd name="connsiteX23" fmla="*/ 4156 w 10000"/>
              <a:gd name="connsiteY23" fmla="*/ 7317 h 10000"/>
              <a:gd name="connsiteX24" fmla="*/ 4501 w 10000"/>
              <a:gd name="connsiteY24" fmla="*/ 7168 h 10000"/>
              <a:gd name="connsiteX25" fmla="*/ 4501 w 10000"/>
              <a:gd name="connsiteY25" fmla="*/ 6868 h 10000"/>
              <a:gd name="connsiteX26" fmla="*/ 4501 w 10000"/>
              <a:gd name="connsiteY26" fmla="*/ 6717 h 10000"/>
              <a:gd name="connsiteX27" fmla="*/ 4846 w 10000"/>
              <a:gd name="connsiteY27" fmla="*/ 6267 h 10000"/>
              <a:gd name="connsiteX28" fmla="*/ 4846 w 10000"/>
              <a:gd name="connsiteY28" fmla="*/ 5967 h 10000"/>
              <a:gd name="connsiteX29" fmla="*/ 5195 w 10000"/>
              <a:gd name="connsiteY29" fmla="*/ 5667 h 10000"/>
              <a:gd name="connsiteX30" fmla="*/ 5538 w 10000"/>
              <a:gd name="connsiteY30" fmla="*/ 4766 h 10000"/>
              <a:gd name="connsiteX31" fmla="*/ 5538 w 10000"/>
              <a:gd name="connsiteY31" fmla="*/ 4033 h 10000"/>
              <a:gd name="connsiteX32" fmla="*/ 5890 w 10000"/>
              <a:gd name="connsiteY32" fmla="*/ 3133 h 10000"/>
              <a:gd name="connsiteX33" fmla="*/ 5890 w 10000"/>
              <a:gd name="connsiteY33" fmla="*/ 2382 h 10000"/>
              <a:gd name="connsiteX34" fmla="*/ 5890 w 10000"/>
              <a:gd name="connsiteY34" fmla="*/ 2082 h 10000"/>
              <a:gd name="connsiteX35" fmla="*/ 5890 w 10000"/>
              <a:gd name="connsiteY35" fmla="*/ 1631 h 10000"/>
              <a:gd name="connsiteX36" fmla="*/ 5890 w 10000"/>
              <a:gd name="connsiteY36" fmla="*/ 1333 h 10000"/>
              <a:gd name="connsiteX37" fmla="*/ 5538 w 10000"/>
              <a:gd name="connsiteY37" fmla="*/ 1184 h 10000"/>
              <a:gd name="connsiteX38" fmla="*/ 5538 w 10000"/>
              <a:gd name="connsiteY38" fmla="*/ 901 h 10000"/>
              <a:gd name="connsiteX39" fmla="*/ 5538 w 10000"/>
              <a:gd name="connsiteY39" fmla="*/ 750 h 10000"/>
              <a:gd name="connsiteX40" fmla="*/ 5538 w 10000"/>
              <a:gd name="connsiteY40" fmla="*/ 601 h 10000"/>
              <a:gd name="connsiteX41" fmla="*/ 5538 w 10000"/>
              <a:gd name="connsiteY41" fmla="*/ 601 h 10000"/>
              <a:gd name="connsiteX42" fmla="*/ 8615 w 10000"/>
              <a:gd name="connsiteY42" fmla="*/ 0 h 10000"/>
              <a:gd name="connsiteX43" fmla="*/ 9310 w 10000"/>
              <a:gd name="connsiteY43" fmla="*/ 300 h 10000"/>
              <a:gd name="connsiteX44" fmla="*/ 9653 w 10000"/>
              <a:gd name="connsiteY44" fmla="*/ 451 h 10000"/>
              <a:gd name="connsiteX45" fmla="*/ 10000 w 10000"/>
              <a:gd name="connsiteY45" fmla="*/ 451 h 10000"/>
              <a:gd name="connsiteX46" fmla="*/ 9653 w 10000"/>
              <a:gd name="connsiteY46" fmla="*/ 601 h 10000"/>
              <a:gd name="connsiteX47" fmla="*/ 9310 w 10000"/>
              <a:gd name="connsiteY47" fmla="*/ 750 h 10000"/>
              <a:gd name="connsiteX48" fmla="*/ 9310 w 10000"/>
              <a:gd name="connsiteY48" fmla="*/ 901 h 10000"/>
              <a:gd name="connsiteX49" fmla="*/ 9310 w 10000"/>
              <a:gd name="connsiteY49" fmla="*/ 1051 h 10000"/>
              <a:gd name="connsiteX50" fmla="*/ 8960 w 10000"/>
              <a:gd name="connsiteY50" fmla="*/ 1184 h 10000"/>
              <a:gd name="connsiteX51" fmla="*/ 8960 w 10000"/>
              <a:gd name="connsiteY51" fmla="*/ 1333 h 10000"/>
              <a:gd name="connsiteX52" fmla="*/ 8960 w 10000"/>
              <a:gd name="connsiteY52" fmla="*/ 1483 h 10000"/>
              <a:gd name="connsiteX53" fmla="*/ 8960 w 10000"/>
              <a:gd name="connsiteY53" fmla="*/ 1782 h 10000"/>
              <a:gd name="connsiteX54" fmla="*/ 8960 w 10000"/>
              <a:gd name="connsiteY54" fmla="*/ 2082 h 10000"/>
              <a:gd name="connsiteX55" fmla="*/ 8960 w 10000"/>
              <a:gd name="connsiteY55" fmla="*/ 2382 h 10000"/>
              <a:gd name="connsiteX56" fmla="*/ 8615 w 10000"/>
              <a:gd name="connsiteY56" fmla="*/ 3133 h 10000"/>
              <a:gd name="connsiteX57" fmla="*/ 8615 w 10000"/>
              <a:gd name="connsiteY57" fmla="*/ 3733 h 10000"/>
              <a:gd name="connsiteX58" fmla="*/ 8615 w 10000"/>
              <a:gd name="connsiteY58" fmla="*/ 4334 h 10000"/>
              <a:gd name="connsiteX59" fmla="*/ 8615 w 10000"/>
              <a:gd name="connsiteY59" fmla="*/ 4916 h 10000"/>
              <a:gd name="connsiteX60" fmla="*/ 8270 w 10000"/>
              <a:gd name="connsiteY60" fmla="*/ 5365 h 10000"/>
              <a:gd name="connsiteX61" fmla="*/ 8270 w 10000"/>
              <a:gd name="connsiteY61" fmla="*/ 5817 h 10000"/>
              <a:gd name="connsiteX62" fmla="*/ 7927 w 10000"/>
              <a:gd name="connsiteY62" fmla="*/ 6418 h 10000"/>
              <a:gd name="connsiteX63" fmla="*/ 7575 w 10000"/>
              <a:gd name="connsiteY63" fmla="*/ 7018 h 10000"/>
              <a:gd name="connsiteX64" fmla="*/ 7229 w 10000"/>
              <a:gd name="connsiteY64" fmla="*/ 7619 h 10000"/>
              <a:gd name="connsiteX65" fmla="*/ 6537 w 10000"/>
              <a:gd name="connsiteY65" fmla="*/ 8066 h 10000"/>
              <a:gd name="connsiteX66" fmla="*/ 6186 w 10000"/>
              <a:gd name="connsiteY66" fmla="*/ 8500 h 10000"/>
              <a:gd name="connsiteX67" fmla="*/ 5538 w 10000"/>
              <a:gd name="connsiteY67" fmla="*/ 8949 h 10000"/>
              <a:gd name="connsiteX68" fmla="*/ 5538 w 10000"/>
              <a:gd name="connsiteY68" fmla="*/ 8949 h 10000"/>
              <a:gd name="connsiteX0" fmla="*/ 5538 w 10000"/>
              <a:gd name="connsiteY0" fmla="*/ 8949 h 10000"/>
              <a:gd name="connsiteX1" fmla="*/ 5195 w 10000"/>
              <a:gd name="connsiteY1" fmla="*/ 9250 h 10000"/>
              <a:gd name="connsiteX2" fmla="*/ 4846 w 10000"/>
              <a:gd name="connsiteY2" fmla="*/ 9549 h 10000"/>
              <a:gd name="connsiteX3" fmla="*/ 4501 w 10000"/>
              <a:gd name="connsiteY3" fmla="*/ 9701 h 10000"/>
              <a:gd name="connsiteX4" fmla="*/ 4156 w 10000"/>
              <a:gd name="connsiteY4" fmla="*/ 9850 h 10000"/>
              <a:gd name="connsiteX5" fmla="*/ 3461 w 10000"/>
              <a:gd name="connsiteY5" fmla="*/ 10000 h 10000"/>
              <a:gd name="connsiteX6" fmla="*/ 2769 w 10000"/>
              <a:gd name="connsiteY6" fmla="*/ 10000 h 10000"/>
              <a:gd name="connsiteX7" fmla="*/ 2427 w 10000"/>
              <a:gd name="connsiteY7" fmla="*/ 9850 h 10000"/>
              <a:gd name="connsiteX8" fmla="*/ 2427 w 10000"/>
              <a:gd name="connsiteY8" fmla="*/ 9850 h 10000"/>
              <a:gd name="connsiteX9" fmla="*/ 2427 w 10000"/>
              <a:gd name="connsiteY9" fmla="*/ 9549 h 10000"/>
              <a:gd name="connsiteX10" fmla="*/ 2427 w 10000"/>
              <a:gd name="connsiteY10" fmla="*/ 9400 h 10000"/>
              <a:gd name="connsiteX11" fmla="*/ 2427 w 10000"/>
              <a:gd name="connsiteY11" fmla="*/ 9100 h 10000"/>
              <a:gd name="connsiteX12" fmla="*/ 2077 w 10000"/>
              <a:gd name="connsiteY12" fmla="*/ 8799 h 10000"/>
              <a:gd name="connsiteX13" fmla="*/ 1728 w 10000"/>
              <a:gd name="connsiteY13" fmla="*/ 8500 h 10000"/>
              <a:gd name="connsiteX14" fmla="*/ 687 w 10000"/>
              <a:gd name="connsiteY14" fmla="*/ 8218 h 10000"/>
              <a:gd name="connsiteX15" fmla="*/ 0 w 10000"/>
              <a:gd name="connsiteY15" fmla="*/ 7317 h 10000"/>
              <a:gd name="connsiteX16" fmla="*/ 1387 w 10000"/>
              <a:gd name="connsiteY16" fmla="*/ 7468 h 10000"/>
              <a:gd name="connsiteX17" fmla="*/ 2077 w 10000"/>
              <a:gd name="connsiteY17" fmla="*/ 7619 h 10000"/>
              <a:gd name="connsiteX18" fmla="*/ 2769 w 10000"/>
              <a:gd name="connsiteY18" fmla="*/ 7619 h 10000"/>
              <a:gd name="connsiteX19" fmla="*/ 3461 w 10000"/>
              <a:gd name="connsiteY19" fmla="*/ 7619 h 10000"/>
              <a:gd name="connsiteX20" fmla="*/ 3810 w 10000"/>
              <a:gd name="connsiteY20" fmla="*/ 7468 h 10000"/>
              <a:gd name="connsiteX21" fmla="*/ 4156 w 10000"/>
              <a:gd name="connsiteY21" fmla="*/ 7468 h 10000"/>
              <a:gd name="connsiteX22" fmla="*/ 4156 w 10000"/>
              <a:gd name="connsiteY22" fmla="*/ 7317 h 10000"/>
              <a:gd name="connsiteX23" fmla="*/ 4501 w 10000"/>
              <a:gd name="connsiteY23" fmla="*/ 7168 h 10000"/>
              <a:gd name="connsiteX24" fmla="*/ 4501 w 10000"/>
              <a:gd name="connsiteY24" fmla="*/ 6868 h 10000"/>
              <a:gd name="connsiteX25" fmla="*/ 4501 w 10000"/>
              <a:gd name="connsiteY25" fmla="*/ 6717 h 10000"/>
              <a:gd name="connsiteX26" fmla="*/ 4846 w 10000"/>
              <a:gd name="connsiteY26" fmla="*/ 6267 h 10000"/>
              <a:gd name="connsiteX27" fmla="*/ 4846 w 10000"/>
              <a:gd name="connsiteY27" fmla="*/ 5967 h 10000"/>
              <a:gd name="connsiteX28" fmla="*/ 5195 w 10000"/>
              <a:gd name="connsiteY28" fmla="*/ 5667 h 10000"/>
              <a:gd name="connsiteX29" fmla="*/ 5538 w 10000"/>
              <a:gd name="connsiteY29" fmla="*/ 4766 h 10000"/>
              <a:gd name="connsiteX30" fmla="*/ 5538 w 10000"/>
              <a:gd name="connsiteY30" fmla="*/ 4033 h 10000"/>
              <a:gd name="connsiteX31" fmla="*/ 5890 w 10000"/>
              <a:gd name="connsiteY31" fmla="*/ 3133 h 10000"/>
              <a:gd name="connsiteX32" fmla="*/ 5890 w 10000"/>
              <a:gd name="connsiteY32" fmla="*/ 2382 h 10000"/>
              <a:gd name="connsiteX33" fmla="*/ 5890 w 10000"/>
              <a:gd name="connsiteY33" fmla="*/ 2082 h 10000"/>
              <a:gd name="connsiteX34" fmla="*/ 5890 w 10000"/>
              <a:gd name="connsiteY34" fmla="*/ 1631 h 10000"/>
              <a:gd name="connsiteX35" fmla="*/ 5890 w 10000"/>
              <a:gd name="connsiteY35" fmla="*/ 1333 h 10000"/>
              <a:gd name="connsiteX36" fmla="*/ 5538 w 10000"/>
              <a:gd name="connsiteY36" fmla="*/ 1184 h 10000"/>
              <a:gd name="connsiteX37" fmla="*/ 5538 w 10000"/>
              <a:gd name="connsiteY37" fmla="*/ 901 h 10000"/>
              <a:gd name="connsiteX38" fmla="*/ 5538 w 10000"/>
              <a:gd name="connsiteY38" fmla="*/ 750 h 10000"/>
              <a:gd name="connsiteX39" fmla="*/ 5538 w 10000"/>
              <a:gd name="connsiteY39" fmla="*/ 601 h 10000"/>
              <a:gd name="connsiteX40" fmla="*/ 5538 w 10000"/>
              <a:gd name="connsiteY40" fmla="*/ 601 h 10000"/>
              <a:gd name="connsiteX41" fmla="*/ 8615 w 10000"/>
              <a:gd name="connsiteY41" fmla="*/ 0 h 10000"/>
              <a:gd name="connsiteX42" fmla="*/ 9310 w 10000"/>
              <a:gd name="connsiteY42" fmla="*/ 300 h 10000"/>
              <a:gd name="connsiteX43" fmla="*/ 9653 w 10000"/>
              <a:gd name="connsiteY43" fmla="*/ 451 h 10000"/>
              <a:gd name="connsiteX44" fmla="*/ 10000 w 10000"/>
              <a:gd name="connsiteY44" fmla="*/ 451 h 10000"/>
              <a:gd name="connsiteX45" fmla="*/ 9653 w 10000"/>
              <a:gd name="connsiteY45" fmla="*/ 601 h 10000"/>
              <a:gd name="connsiteX46" fmla="*/ 9310 w 10000"/>
              <a:gd name="connsiteY46" fmla="*/ 750 h 10000"/>
              <a:gd name="connsiteX47" fmla="*/ 9310 w 10000"/>
              <a:gd name="connsiteY47" fmla="*/ 901 h 10000"/>
              <a:gd name="connsiteX48" fmla="*/ 9310 w 10000"/>
              <a:gd name="connsiteY48" fmla="*/ 1051 h 10000"/>
              <a:gd name="connsiteX49" fmla="*/ 8960 w 10000"/>
              <a:gd name="connsiteY49" fmla="*/ 1184 h 10000"/>
              <a:gd name="connsiteX50" fmla="*/ 8960 w 10000"/>
              <a:gd name="connsiteY50" fmla="*/ 1333 h 10000"/>
              <a:gd name="connsiteX51" fmla="*/ 8960 w 10000"/>
              <a:gd name="connsiteY51" fmla="*/ 1483 h 10000"/>
              <a:gd name="connsiteX52" fmla="*/ 8960 w 10000"/>
              <a:gd name="connsiteY52" fmla="*/ 1782 h 10000"/>
              <a:gd name="connsiteX53" fmla="*/ 8960 w 10000"/>
              <a:gd name="connsiteY53" fmla="*/ 2082 h 10000"/>
              <a:gd name="connsiteX54" fmla="*/ 8960 w 10000"/>
              <a:gd name="connsiteY54" fmla="*/ 2382 h 10000"/>
              <a:gd name="connsiteX55" fmla="*/ 8615 w 10000"/>
              <a:gd name="connsiteY55" fmla="*/ 3133 h 10000"/>
              <a:gd name="connsiteX56" fmla="*/ 8615 w 10000"/>
              <a:gd name="connsiteY56" fmla="*/ 3733 h 10000"/>
              <a:gd name="connsiteX57" fmla="*/ 8615 w 10000"/>
              <a:gd name="connsiteY57" fmla="*/ 4334 h 10000"/>
              <a:gd name="connsiteX58" fmla="*/ 8615 w 10000"/>
              <a:gd name="connsiteY58" fmla="*/ 4916 h 10000"/>
              <a:gd name="connsiteX59" fmla="*/ 8270 w 10000"/>
              <a:gd name="connsiteY59" fmla="*/ 5365 h 10000"/>
              <a:gd name="connsiteX60" fmla="*/ 8270 w 10000"/>
              <a:gd name="connsiteY60" fmla="*/ 5817 h 10000"/>
              <a:gd name="connsiteX61" fmla="*/ 7927 w 10000"/>
              <a:gd name="connsiteY61" fmla="*/ 6418 h 10000"/>
              <a:gd name="connsiteX62" fmla="*/ 7575 w 10000"/>
              <a:gd name="connsiteY62" fmla="*/ 7018 h 10000"/>
              <a:gd name="connsiteX63" fmla="*/ 7229 w 10000"/>
              <a:gd name="connsiteY63" fmla="*/ 7619 h 10000"/>
              <a:gd name="connsiteX64" fmla="*/ 6537 w 10000"/>
              <a:gd name="connsiteY64" fmla="*/ 8066 h 10000"/>
              <a:gd name="connsiteX65" fmla="*/ 6186 w 10000"/>
              <a:gd name="connsiteY65" fmla="*/ 8500 h 10000"/>
              <a:gd name="connsiteX66" fmla="*/ 5538 w 10000"/>
              <a:gd name="connsiteY66" fmla="*/ 8949 h 10000"/>
              <a:gd name="connsiteX67" fmla="*/ 5538 w 10000"/>
              <a:gd name="connsiteY67" fmla="*/ 8949 h 10000"/>
              <a:gd name="connsiteX0" fmla="*/ 4908 w 9370"/>
              <a:gd name="connsiteY0" fmla="*/ 8949 h 10000"/>
              <a:gd name="connsiteX1" fmla="*/ 4565 w 9370"/>
              <a:gd name="connsiteY1" fmla="*/ 9250 h 10000"/>
              <a:gd name="connsiteX2" fmla="*/ 4216 w 9370"/>
              <a:gd name="connsiteY2" fmla="*/ 9549 h 10000"/>
              <a:gd name="connsiteX3" fmla="*/ 3871 w 9370"/>
              <a:gd name="connsiteY3" fmla="*/ 9701 h 10000"/>
              <a:gd name="connsiteX4" fmla="*/ 3526 w 9370"/>
              <a:gd name="connsiteY4" fmla="*/ 9850 h 10000"/>
              <a:gd name="connsiteX5" fmla="*/ 2831 w 9370"/>
              <a:gd name="connsiteY5" fmla="*/ 10000 h 10000"/>
              <a:gd name="connsiteX6" fmla="*/ 2139 w 9370"/>
              <a:gd name="connsiteY6" fmla="*/ 10000 h 10000"/>
              <a:gd name="connsiteX7" fmla="*/ 1797 w 9370"/>
              <a:gd name="connsiteY7" fmla="*/ 9850 h 10000"/>
              <a:gd name="connsiteX8" fmla="*/ 1797 w 9370"/>
              <a:gd name="connsiteY8" fmla="*/ 9850 h 10000"/>
              <a:gd name="connsiteX9" fmla="*/ 1797 w 9370"/>
              <a:gd name="connsiteY9" fmla="*/ 9549 h 10000"/>
              <a:gd name="connsiteX10" fmla="*/ 1797 w 9370"/>
              <a:gd name="connsiteY10" fmla="*/ 9400 h 10000"/>
              <a:gd name="connsiteX11" fmla="*/ 1797 w 9370"/>
              <a:gd name="connsiteY11" fmla="*/ 9100 h 10000"/>
              <a:gd name="connsiteX12" fmla="*/ 1447 w 9370"/>
              <a:gd name="connsiteY12" fmla="*/ 8799 h 10000"/>
              <a:gd name="connsiteX13" fmla="*/ 1098 w 9370"/>
              <a:gd name="connsiteY13" fmla="*/ 8500 h 10000"/>
              <a:gd name="connsiteX14" fmla="*/ 57 w 9370"/>
              <a:gd name="connsiteY14" fmla="*/ 8218 h 10000"/>
              <a:gd name="connsiteX15" fmla="*/ 757 w 9370"/>
              <a:gd name="connsiteY15" fmla="*/ 7468 h 10000"/>
              <a:gd name="connsiteX16" fmla="*/ 1447 w 9370"/>
              <a:gd name="connsiteY16" fmla="*/ 7619 h 10000"/>
              <a:gd name="connsiteX17" fmla="*/ 2139 w 9370"/>
              <a:gd name="connsiteY17" fmla="*/ 7619 h 10000"/>
              <a:gd name="connsiteX18" fmla="*/ 2831 w 9370"/>
              <a:gd name="connsiteY18" fmla="*/ 7619 h 10000"/>
              <a:gd name="connsiteX19" fmla="*/ 3180 w 9370"/>
              <a:gd name="connsiteY19" fmla="*/ 7468 h 10000"/>
              <a:gd name="connsiteX20" fmla="*/ 3526 w 9370"/>
              <a:gd name="connsiteY20" fmla="*/ 7468 h 10000"/>
              <a:gd name="connsiteX21" fmla="*/ 3526 w 9370"/>
              <a:gd name="connsiteY21" fmla="*/ 7317 h 10000"/>
              <a:gd name="connsiteX22" fmla="*/ 3871 w 9370"/>
              <a:gd name="connsiteY22" fmla="*/ 7168 h 10000"/>
              <a:gd name="connsiteX23" fmla="*/ 3871 w 9370"/>
              <a:gd name="connsiteY23" fmla="*/ 6868 h 10000"/>
              <a:gd name="connsiteX24" fmla="*/ 3871 w 9370"/>
              <a:gd name="connsiteY24" fmla="*/ 6717 h 10000"/>
              <a:gd name="connsiteX25" fmla="*/ 4216 w 9370"/>
              <a:gd name="connsiteY25" fmla="*/ 6267 h 10000"/>
              <a:gd name="connsiteX26" fmla="*/ 4216 w 9370"/>
              <a:gd name="connsiteY26" fmla="*/ 5967 h 10000"/>
              <a:gd name="connsiteX27" fmla="*/ 4565 w 9370"/>
              <a:gd name="connsiteY27" fmla="*/ 5667 h 10000"/>
              <a:gd name="connsiteX28" fmla="*/ 4908 w 9370"/>
              <a:gd name="connsiteY28" fmla="*/ 4766 h 10000"/>
              <a:gd name="connsiteX29" fmla="*/ 4908 w 9370"/>
              <a:gd name="connsiteY29" fmla="*/ 4033 h 10000"/>
              <a:gd name="connsiteX30" fmla="*/ 5260 w 9370"/>
              <a:gd name="connsiteY30" fmla="*/ 3133 h 10000"/>
              <a:gd name="connsiteX31" fmla="*/ 5260 w 9370"/>
              <a:gd name="connsiteY31" fmla="*/ 2382 h 10000"/>
              <a:gd name="connsiteX32" fmla="*/ 5260 w 9370"/>
              <a:gd name="connsiteY32" fmla="*/ 2082 h 10000"/>
              <a:gd name="connsiteX33" fmla="*/ 5260 w 9370"/>
              <a:gd name="connsiteY33" fmla="*/ 1631 h 10000"/>
              <a:gd name="connsiteX34" fmla="*/ 5260 w 9370"/>
              <a:gd name="connsiteY34" fmla="*/ 1333 h 10000"/>
              <a:gd name="connsiteX35" fmla="*/ 4908 w 9370"/>
              <a:gd name="connsiteY35" fmla="*/ 1184 h 10000"/>
              <a:gd name="connsiteX36" fmla="*/ 4908 w 9370"/>
              <a:gd name="connsiteY36" fmla="*/ 901 h 10000"/>
              <a:gd name="connsiteX37" fmla="*/ 4908 w 9370"/>
              <a:gd name="connsiteY37" fmla="*/ 750 h 10000"/>
              <a:gd name="connsiteX38" fmla="*/ 4908 w 9370"/>
              <a:gd name="connsiteY38" fmla="*/ 601 h 10000"/>
              <a:gd name="connsiteX39" fmla="*/ 4908 w 9370"/>
              <a:gd name="connsiteY39" fmla="*/ 601 h 10000"/>
              <a:gd name="connsiteX40" fmla="*/ 7985 w 9370"/>
              <a:gd name="connsiteY40" fmla="*/ 0 h 10000"/>
              <a:gd name="connsiteX41" fmla="*/ 8680 w 9370"/>
              <a:gd name="connsiteY41" fmla="*/ 300 h 10000"/>
              <a:gd name="connsiteX42" fmla="*/ 9023 w 9370"/>
              <a:gd name="connsiteY42" fmla="*/ 451 h 10000"/>
              <a:gd name="connsiteX43" fmla="*/ 9370 w 9370"/>
              <a:gd name="connsiteY43" fmla="*/ 451 h 10000"/>
              <a:gd name="connsiteX44" fmla="*/ 9023 w 9370"/>
              <a:gd name="connsiteY44" fmla="*/ 601 h 10000"/>
              <a:gd name="connsiteX45" fmla="*/ 8680 w 9370"/>
              <a:gd name="connsiteY45" fmla="*/ 750 h 10000"/>
              <a:gd name="connsiteX46" fmla="*/ 8680 w 9370"/>
              <a:gd name="connsiteY46" fmla="*/ 901 h 10000"/>
              <a:gd name="connsiteX47" fmla="*/ 8680 w 9370"/>
              <a:gd name="connsiteY47" fmla="*/ 1051 h 10000"/>
              <a:gd name="connsiteX48" fmla="*/ 8330 w 9370"/>
              <a:gd name="connsiteY48" fmla="*/ 1184 h 10000"/>
              <a:gd name="connsiteX49" fmla="*/ 8330 w 9370"/>
              <a:gd name="connsiteY49" fmla="*/ 1333 h 10000"/>
              <a:gd name="connsiteX50" fmla="*/ 8330 w 9370"/>
              <a:gd name="connsiteY50" fmla="*/ 1483 h 10000"/>
              <a:gd name="connsiteX51" fmla="*/ 8330 w 9370"/>
              <a:gd name="connsiteY51" fmla="*/ 1782 h 10000"/>
              <a:gd name="connsiteX52" fmla="*/ 8330 w 9370"/>
              <a:gd name="connsiteY52" fmla="*/ 2082 h 10000"/>
              <a:gd name="connsiteX53" fmla="*/ 8330 w 9370"/>
              <a:gd name="connsiteY53" fmla="*/ 2382 h 10000"/>
              <a:gd name="connsiteX54" fmla="*/ 7985 w 9370"/>
              <a:gd name="connsiteY54" fmla="*/ 3133 h 10000"/>
              <a:gd name="connsiteX55" fmla="*/ 7985 w 9370"/>
              <a:gd name="connsiteY55" fmla="*/ 3733 h 10000"/>
              <a:gd name="connsiteX56" fmla="*/ 7985 w 9370"/>
              <a:gd name="connsiteY56" fmla="*/ 4334 h 10000"/>
              <a:gd name="connsiteX57" fmla="*/ 7985 w 9370"/>
              <a:gd name="connsiteY57" fmla="*/ 4916 h 10000"/>
              <a:gd name="connsiteX58" fmla="*/ 7640 w 9370"/>
              <a:gd name="connsiteY58" fmla="*/ 5365 h 10000"/>
              <a:gd name="connsiteX59" fmla="*/ 7640 w 9370"/>
              <a:gd name="connsiteY59" fmla="*/ 5817 h 10000"/>
              <a:gd name="connsiteX60" fmla="*/ 7297 w 9370"/>
              <a:gd name="connsiteY60" fmla="*/ 6418 h 10000"/>
              <a:gd name="connsiteX61" fmla="*/ 6945 w 9370"/>
              <a:gd name="connsiteY61" fmla="*/ 7018 h 10000"/>
              <a:gd name="connsiteX62" fmla="*/ 6599 w 9370"/>
              <a:gd name="connsiteY62" fmla="*/ 7619 h 10000"/>
              <a:gd name="connsiteX63" fmla="*/ 5907 w 9370"/>
              <a:gd name="connsiteY63" fmla="*/ 8066 h 10000"/>
              <a:gd name="connsiteX64" fmla="*/ 5556 w 9370"/>
              <a:gd name="connsiteY64" fmla="*/ 8500 h 10000"/>
              <a:gd name="connsiteX65" fmla="*/ 4908 w 9370"/>
              <a:gd name="connsiteY65" fmla="*/ 8949 h 10000"/>
              <a:gd name="connsiteX66" fmla="*/ 4908 w 9370"/>
              <a:gd name="connsiteY66" fmla="*/ 8949 h 10000"/>
              <a:gd name="connsiteX0" fmla="*/ 5177 w 9939"/>
              <a:gd name="connsiteY0" fmla="*/ 8949 h 10000"/>
              <a:gd name="connsiteX1" fmla="*/ 4811 w 9939"/>
              <a:gd name="connsiteY1" fmla="*/ 9250 h 10000"/>
              <a:gd name="connsiteX2" fmla="*/ 4438 w 9939"/>
              <a:gd name="connsiteY2" fmla="*/ 9549 h 10000"/>
              <a:gd name="connsiteX3" fmla="*/ 4070 w 9939"/>
              <a:gd name="connsiteY3" fmla="*/ 9701 h 10000"/>
              <a:gd name="connsiteX4" fmla="*/ 3702 w 9939"/>
              <a:gd name="connsiteY4" fmla="*/ 9850 h 10000"/>
              <a:gd name="connsiteX5" fmla="*/ 2960 w 9939"/>
              <a:gd name="connsiteY5" fmla="*/ 10000 h 10000"/>
              <a:gd name="connsiteX6" fmla="*/ 2222 w 9939"/>
              <a:gd name="connsiteY6" fmla="*/ 10000 h 10000"/>
              <a:gd name="connsiteX7" fmla="*/ 1857 w 9939"/>
              <a:gd name="connsiteY7" fmla="*/ 9850 h 10000"/>
              <a:gd name="connsiteX8" fmla="*/ 1857 w 9939"/>
              <a:gd name="connsiteY8" fmla="*/ 9850 h 10000"/>
              <a:gd name="connsiteX9" fmla="*/ 1857 w 9939"/>
              <a:gd name="connsiteY9" fmla="*/ 9549 h 10000"/>
              <a:gd name="connsiteX10" fmla="*/ 1857 w 9939"/>
              <a:gd name="connsiteY10" fmla="*/ 9400 h 10000"/>
              <a:gd name="connsiteX11" fmla="*/ 1857 w 9939"/>
              <a:gd name="connsiteY11" fmla="*/ 9100 h 10000"/>
              <a:gd name="connsiteX12" fmla="*/ 1483 w 9939"/>
              <a:gd name="connsiteY12" fmla="*/ 8799 h 10000"/>
              <a:gd name="connsiteX13" fmla="*/ 1111 w 9939"/>
              <a:gd name="connsiteY13" fmla="*/ 8500 h 10000"/>
              <a:gd name="connsiteX14" fmla="*/ 0 w 9939"/>
              <a:gd name="connsiteY14" fmla="*/ 8218 h 10000"/>
              <a:gd name="connsiteX15" fmla="*/ 1483 w 9939"/>
              <a:gd name="connsiteY15" fmla="*/ 7619 h 10000"/>
              <a:gd name="connsiteX16" fmla="*/ 2222 w 9939"/>
              <a:gd name="connsiteY16" fmla="*/ 7619 h 10000"/>
              <a:gd name="connsiteX17" fmla="*/ 2960 w 9939"/>
              <a:gd name="connsiteY17" fmla="*/ 7619 h 10000"/>
              <a:gd name="connsiteX18" fmla="*/ 3333 w 9939"/>
              <a:gd name="connsiteY18" fmla="*/ 7468 h 10000"/>
              <a:gd name="connsiteX19" fmla="*/ 3702 w 9939"/>
              <a:gd name="connsiteY19" fmla="*/ 7468 h 10000"/>
              <a:gd name="connsiteX20" fmla="*/ 3702 w 9939"/>
              <a:gd name="connsiteY20" fmla="*/ 7317 h 10000"/>
              <a:gd name="connsiteX21" fmla="*/ 4070 w 9939"/>
              <a:gd name="connsiteY21" fmla="*/ 7168 h 10000"/>
              <a:gd name="connsiteX22" fmla="*/ 4070 w 9939"/>
              <a:gd name="connsiteY22" fmla="*/ 6868 h 10000"/>
              <a:gd name="connsiteX23" fmla="*/ 4070 w 9939"/>
              <a:gd name="connsiteY23" fmla="*/ 6717 h 10000"/>
              <a:gd name="connsiteX24" fmla="*/ 4438 w 9939"/>
              <a:gd name="connsiteY24" fmla="*/ 6267 h 10000"/>
              <a:gd name="connsiteX25" fmla="*/ 4438 w 9939"/>
              <a:gd name="connsiteY25" fmla="*/ 5967 h 10000"/>
              <a:gd name="connsiteX26" fmla="*/ 4811 w 9939"/>
              <a:gd name="connsiteY26" fmla="*/ 5667 h 10000"/>
              <a:gd name="connsiteX27" fmla="*/ 5177 w 9939"/>
              <a:gd name="connsiteY27" fmla="*/ 4766 h 10000"/>
              <a:gd name="connsiteX28" fmla="*/ 5177 w 9939"/>
              <a:gd name="connsiteY28" fmla="*/ 4033 h 10000"/>
              <a:gd name="connsiteX29" fmla="*/ 5553 w 9939"/>
              <a:gd name="connsiteY29" fmla="*/ 3133 h 10000"/>
              <a:gd name="connsiteX30" fmla="*/ 5553 w 9939"/>
              <a:gd name="connsiteY30" fmla="*/ 2382 h 10000"/>
              <a:gd name="connsiteX31" fmla="*/ 5553 w 9939"/>
              <a:gd name="connsiteY31" fmla="*/ 2082 h 10000"/>
              <a:gd name="connsiteX32" fmla="*/ 5553 w 9939"/>
              <a:gd name="connsiteY32" fmla="*/ 1631 h 10000"/>
              <a:gd name="connsiteX33" fmla="*/ 5553 w 9939"/>
              <a:gd name="connsiteY33" fmla="*/ 1333 h 10000"/>
              <a:gd name="connsiteX34" fmla="*/ 5177 w 9939"/>
              <a:gd name="connsiteY34" fmla="*/ 1184 h 10000"/>
              <a:gd name="connsiteX35" fmla="*/ 5177 w 9939"/>
              <a:gd name="connsiteY35" fmla="*/ 901 h 10000"/>
              <a:gd name="connsiteX36" fmla="*/ 5177 w 9939"/>
              <a:gd name="connsiteY36" fmla="*/ 750 h 10000"/>
              <a:gd name="connsiteX37" fmla="*/ 5177 w 9939"/>
              <a:gd name="connsiteY37" fmla="*/ 601 h 10000"/>
              <a:gd name="connsiteX38" fmla="*/ 5177 w 9939"/>
              <a:gd name="connsiteY38" fmla="*/ 601 h 10000"/>
              <a:gd name="connsiteX39" fmla="*/ 8461 w 9939"/>
              <a:gd name="connsiteY39" fmla="*/ 0 h 10000"/>
              <a:gd name="connsiteX40" fmla="*/ 9203 w 9939"/>
              <a:gd name="connsiteY40" fmla="*/ 300 h 10000"/>
              <a:gd name="connsiteX41" fmla="*/ 9569 w 9939"/>
              <a:gd name="connsiteY41" fmla="*/ 451 h 10000"/>
              <a:gd name="connsiteX42" fmla="*/ 9939 w 9939"/>
              <a:gd name="connsiteY42" fmla="*/ 451 h 10000"/>
              <a:gd name="connsiteX43" fmla="*/ 9569 w 9939"/>
              <a:gd name="connsiteY43" fmla="*/ 601 h 10000"/>
              <a:gd name="connsiteX44" fmla="*/ 9203 w 9939"/>
              <a:gd name="connsiteY44" fmla="*/ 750 h 10000"/>
              <a:gd name="connsiteX45" fmla="*/ 9203 w 9939"/>
              <a:gd name="connsiteY45" fmla="*/ 901 h 10000"/>
              <a:gd name="connsiteX46" fmla="*/ 9203 w 9939"/>
              <a:gd name="connsiteY46" fmla="*/ 1051 h 10000"/>
              <a:gd name="connsiteX47" fmla="*/ 8829 w 9939"/>
              <a:gd name="connsiteY47" fmla="*/ 1184 h 10000"/>
              <a:gd name="connsiteX48" fmla="*/ 8829 w 9939"/>
              <a:gd name="connsiteY48" fmla="*/ 1333 h 10000"/>
              <a:gd name="connsiteX49" fmla="*/ 8829 w 9939"/>
              <a:gd name="connsiteY49" fmla="*/ 1483 h 10000"/>
              <a:gd name="connsiteX50" fmla="*/ 8829 w 9939"/>
              <a:gd name="connsiteY50" fmla="*/ 1782 h 10000"/>
              <a:gd name="connsiteX51" fmla="*/ 8829 w 9939"/>
              <a:gd name="connsiteY51" fmla="*/ 2082 h 10000"/>
              <a:gd name="connsiteX52" fmla="*/ 8829 w 9939"/>
              <a:gd name="connsiteY52" fmla="*/ 2382 h 10000"/>
              <a:gd name="connsiteX53" fmla="*/ 8461 w 9939"/>
              <a:gd name="connsiteY53" fmla="*/ 3133 h 10000"/>
              <a:gd name="connsiteX54" fmla="*/ 8461 w 9939"/>
              <a:gd name="connsiteY54" fmla="*/ 3733 h 10000"/>
              <a:gd name="connsiteX55" fmla="*/ 8461 w 9939"/>
              <a:gd name="connsiteY55" fmla="*/ 4334 h 10000"/>
              <a:gd name="connsiteX56" fmla="*/ 8461 w 9939"/>
              <a:gd name="connsiteY56" fmla="*/ 4916 h 10000"/>
              <a:gd name="connsiteX57" fmla="*/ 8093 w 9939"/>
              <a:gd name="connsiteY57" fmla="*/ 5365 h 10000"/>
              <a:gd name="connsiteX58" fmla="*/ 8093 w 9939"/>
              <a:gd name="connsiteY58" fmla="*/ 5817 h 10000"/>
              <a:gd name="connsiteX59" fmla="*/ 7727 w 9939"/>
              <a:gd name="connsiteY59" fmla="*/ 6418 h 10000"/>
              <a:gd name="connsiteX60" fmla="*/ 7351 w 9939"/>
              <a:gd name="connsiteY60" fmla="*/ 7018 h 10000"/>
              <a:gd name="connsiteX61" fmla="*/ 6982 w 9939"/>
              <a:gd name="connsiteY61" fmla="*/ 7619 h 10000"/>
              <a:gd name="connsiteX62" fmla="*/ 6243 w 9939"/>
              <a:gd name="connsiteY62" fmla="*/ 8066 h 10000"/>
              <a:gd name="connsiteX63" fmla="*/ 5869 w 9939"/>
              <a:gd name="connsiteY63" fmla="*/ 8500 h 10000"/>
              <a:gd name="connsiteX64" fmla="*/ 5177 w 9939"/>
              <a:gd name="connsiteY64" fmla="*/ 8949 h 10000"/>
              <a:gd name="connsiteX65" fmla="*/ 5177 w 9939"/>
              <a:gd name="connsiteY65" fmla="*/ 8949 h 10000"/>
              <a:gd name="connsiteX0" fmla="*/ 5209 w 10000"/>
              <a:gd name="connsiteY0" fmla="*/ 8949 h 10000"/>
              <a:gd name="connsiteX1" fmla="*/ 4841 w 10000"/>
              <a:gd name="connsiteY1" fmla="*/ 9250 h 10000"/>
              <a:gd name="connsiteX2" fmla="*/ 4465 w 10000"/>
              <a:gd name="connsiteY2" fmla="*/ 9549 h 10000"/>
              <a:gd name="connsiteX3" fmla="*/ 4095 w 10000"/>
              <a:gd name="connsiteY3" fmla="*/ 9701 h 10000"/>
              <a:gd name="connsiteX4" fmla="*/ 3725 w 10000"/>
              <a:gd name="connsiteY4" fmla="*/ 9850 h 10000"/>
              <a:gd name="connsiteX5" fmla="*/ 2978 w 10000"/>
              <a:gd name="connsiteY5" fmla="*/ 10000 h 10000"/>
              <a:gd name="connsiteX6" fmla="*/ 2236 w 10000"/>
              <a:gd name="connsiteY6" fmla="*/ 10000 h 10000"/>
              <a:gd name="connsiteX7" fmla="*/ 1868 w 10000"/>
              <a:gd name="connsiteY7" fmla="*/ 9850 h 10000"/>
              <a:gd name="connsiteX8" fmla="*/ 1868 w 10000"/>
              <a:gd name="connsiteY8" fmla="*/ 9850 h 10000"/>
              <a:gd name="connsiteX9" fmla="*/ 1868 w 10000"/>
              <a:gd name="connsiteY9" fmla="*/ 9549 h 10000"/>
              <a:gd name="connsiteX10" fmla="*/ 1868 w 10000"/>
              <a:gd name="connsiteY10" fmla="*/ 9400 h 10000"/>
              <a:gd name="connsiteX11" fmla="*/ 1868 w 10000"/>
              <a:gd name="connsiteY11" fmla="*/ 9100 h 10000"/>
              <a:gd name="connsiteX12" fmla="*/ 1492 w 10000"/>
              <a:gd name="connsiteY12" fmla="*/ 8799 h 10000"/>
              <a:gd name="connsiteX13" fmla="*/ 1118 w 10000"/>
              <a:gd name="connsiteY13" fmla="*/ 8500 h 10000"/>
              <a:gd name="connsiteX14" fmla="*/ 0 w 10000"/>
              <a:gd name="connsiteY14" fmla="*/ 8218 h 10000"/>
              <a:gd name="connsiteX15" fmla="*/ 2236 w 10000"/>
              <a:gd name="connsiteY15" fmla="*/ 7619 h 10000"/>
              <a:gd name="connsiteX16" fmla="*/ 2978 w 10000"/>
              <a:gd name="connsiteY16" fmla="*/ 7619 h 10000"/>
              <a:gd name="connsiteX17" fmla="*/ 3353 w 10000"/>
              <a:gd name="connsiteY17" fmla="*/ 7468 h 10000"/>
              <a:gd name="connsiteX18" fmla="*/ 3725 w 10000"/>
              <a:gd name="connsiteY18" fmla="*/ 7468 h 10000"/>
              <a:gd name="connsiteX19" fmla="*/ 3725 w 10000"/>
              <a:gd name="connsiteY19" fmla="*/ 7317 h 10000"/>
              <a:gd name="connsiteX20" fmla="*/ 4095 w 10000"/>
              <a:gd name="connsiteY20" fmla="*/ 7168 h 10000"/>
              <a:gd name="connsiteX21" fmla="*/ 4095 w 10000"/>
              <a:gd name="connsiteY21" fmla="*/ 6868 h 10000"/>
              <a:gd name="connsiteX22" fmla="*/ 4095 w 10000"/>
              <a:gd name="connsiteY22" fmla="*/ 6717 h 10000"/>
              <a:gd name="connsiteX23" fmla="*/ 4465 w 10000"/>
              <a:gd name="connsiteY23" fmla="*/ 6267 h 10000"/>
              <a:gd name="connsiteX24" fmla="*/ 4465 w 10000"/>
              <a:gd name="connsiteY24" fmla="*/ 5967 h 10000"/>
              <a:gd name="connsiteX25" fmla="*/ 4841 w 10000"/>
              <a:gd name="connsiteY25" fmla="*/ 5667 h 10000"/>
              <a:gd name="connsiteX26" fmla="*/ 5209 w 10000"/>
              <a:gd name="connsiteY26" fmla="*/ 4766 h 10000"/>
              <a:gd name="connsiteX27" fmla="*/ 5209 w 10000"/>
              <a:gd name="connsiteY27" fmla="*/ 4033 h 10000"/>
              <a:gd name="connsiteX28" fmla="*/ 5587 w 10000"/>
              <a:gd name="connsiteY28" fmla="*/ 3133 h 10000"/>
              <a:gd name="connsiteX29" fmla="*/ 5587 w 10000"/>
              <a:gd name="connsiteY29" fmla="*/ 2382 h 10000"/>
              <a:gd name="connsiteX30" fmla="*/ 5587 w 10000"/>
              <a:gd name="connsiteY30" fmla="*/ 2082 h 10000"/>
              <a:gd name="connsiteX31" fmla="*/ 5587 w 10000"/>
              <a:gd name="connsiteY31" fmla="*/ 1631 h 10000"/>
              <a:gd name="connsiteX32" fmla="*/ 5587 w 10000"/>
              <a:gd name="connsiteY32" fmla="*/ 1333 h 10000"/>
              <a:gd name="connsiteX33" fmla="*/ 5209 w 10000"/>
              <a:gd name="connsiteY33" fmla="*/ 1184 h 10000"/>
              <a:gd name="connsiteX34" fmla="*/ 5209 w 10000"/>
              <a:gd name="connsiteY34" fmla="*/ 901 h 10000"/>
              <a:gd name="connsiteX35" fmla="*/ 5209 w 10000"/>
              <a:gd name="connsiteY35" fmla="*/ 750 h 10000"/>
              <a:gd name="connsiteX36" fmla="*/ 5209 w 10000"/>
              <a:gd name="connsiteY36" fmla="*/ 601 h 10000"/>
              <a:gd name="connsiteX37" fmla="*/ 5209 w 10000"/>
              <a:gd name="connsiteY37" fmla="*/ 601 h 10000"/>
              <a:gd name="connsiteX38" fmla="*/ 8513 w 10000"/>
              <a:gd name="connsiteY38" fmla="*/ 0 h 10000"/>
              <a:gd name="connsiteX39" fmla="*/ 9259 w 10000"/>
              <a:gd name="connsiteY39" fmla="*/ 300 h 10000"/>
              <a:gd name="connsiteX40" fmla="*/ 9628 w 10000"/>
              <a:gd name="connsiteY40" fmla="*/ 451 h 10000"/>
              <a:gd name="connsiteX41" fmla="*/ 10000 w 10000"/>
              <a:gd name="connsiteY41" fmla="*/ 451 h 10000"/>
              <a:gd name="connsiteX42" fmla="*/ 9628 w 10000"/>
              <a:gd name="connsiteY42" fmla="*/ 601 h 10000"/>
              <a:gd name="connsiteX43" fmla="*/ 9259 w 10000"/>
              <a:gd name="connsiteY43" fmla="*/ 750 h 10000"/>
              <a:gd name="connsiteX44" fmla="*/ 9259 w 10000"/>
              <a:gd name="connsiteY44" fmla="*/ 901 h 10000"/>
              <a:gd name="connsiteX45" fmla="*/ 9259 w 10000"/>
              <a:gd name="connsiteY45" fmla="*/ 1051 h 10000"/>
              <a:gd name="connsiteX46" fmla="*/ 8883 w 10000"/>
              <a:gd name="connsiteY46" fmla="*/ 1184 h 10000"/>
              <a:gd name="connsiteX47" fmla="*/ 8883 w 10000"/>
              <a:gd name="connsiteY47" fmla="*/ 1333 h 10000"/>
              <a:gd name="connsiteX48" fmla="*/ 8883 w 10000"/>
              <a:gd name="connsiteY48" fmla="*/ 1483 h 10000"/>
              <a:gd name="connsiteX49" fmla="*/ 8883 w 10000"/>
              <a:gd name="connsiteY49" fmla="*/ 1782 h 10000"/>
              <a:gd name="connsiteX50" fmla="*/ 8883 w 10000"/>
              <a:gd name="connsiteY50" fmla="*/ 2082 h 10000"/>
              <a:gd name="connsiteX51" fmla="*/ 8883 w 10000"/>
              <a:gd name="connsiteY51" fmla="*/ 2382 h 10000"/>
              <a:gd name="connsiteX52" fmla="*/ 8513 w 10000"/>
              <a:gd name="connsiteY52" fmla="*/ 3133 h 10000"/>
              <a:gd name="connsiteX53" fmla="*/ 8513 w 10000"/>
              <a:gd name="connsiteY53" fmla="*/ 3733 h 10000"/>
              <a:gd name="connsiteX54" fmla="*/ 8513 w 10000"/>
              <a:gd name="connsiteY54" fmla="*/ 4334 h 10000"/>
              <a:gd name="connsiteX55" fmla="*/ 8513 w 10000"/>
              <a:gd name="connsiteY55" fmla="*/ 4916 h 10000"/>
              <a:gd name="connsiteX56" fmla="*/ 8143 w 10000"/>
              <a:gd name="connsiteY56" fmla="*/ 5365 h 10000"/>
              <a:gd name="connsiteX57" fmla="*/ 8143 w 10000"/>
              <a:gd name="connsiteY57" fmla="*/ 5817 h 10000"/>
              <a:gd name="connsiteX58" fmla="*/ 7774 w 10000"/>
              <a:gd name="connsiteY58" fmla="*/ 6418 h 10000"/>
              <a:gd name="connsiteX59" fmla="*/ 7396 w 10000"/>
              <a:gd name="connsiteY59" fmla="*/ 7018 h 10000"/>
              <a:gd name="connsiteX60" fmla="*/ 7025 w 10000"/>
              <a:gd name="connsiteY60" fmla="*/ 7619 h 10000"/>
              <a:gd name="connsiteX61" fmla="*/ 6281 w 10000"/>
              <a:gd name="connsiteY61" fmla="*/ 8066 h 10000"/>
              <a:gd name="connsiteX62" fmla="*/ 5905 w 10000"/>
              <a:gd name="connsiteY62" fmla="*/ 8500 h 10000"/>
              <a:gd name="connsiteX63" fmla="*/ 5209 w 10000"/>
              <a:gd name="connsiteY63" fmla="*/ 8949 h 10000"/>
              <a:gd name="connsiteX64" fmla="*/ 5209 w 10000"/>
              <a:gd name="connsiteY64" fmla="*/ 8949 h 10000"/>
              <a:gd name="connsiteX0" fmla="*/ 4091 w 8882"/>
              <a:gd name="connsiteY0" fmla="*/ 8949 h 10000"/>
              <a:gd name="connsiteX1" fmla="*/ 3723 w 8882"/>
              <a:gd name="connsiteY1" fmla="*/ 9250 h 10000"/>
              <a:gd name="connsiteX2" fmla="*/ 3347 w 8882"/>
              <a:gd name="connsiteY2" fmla="*/ 9549 h 10000"/>
              <a:gd name="connsiteX3" fmla="*/ 2977 w 8882"/>
              <a:gd name="connsiteY3" fmla="*/ 9701 h 10000"/>
              <a:gd name="connsiteX4" fmla="*/ 2607 w 8882"/>
              <a:gd name="connsiteY4" fmla="*/ 9850 h 10000"/>
              <a:gd name="connsiteX5" fmla="*/ 1860 w 8882"/>
              <a:gd name="connsiteY5" fmla="*/ 10000 h 10000"/>
              <a:gd name="connsiteX6" fmla="*/ 1118 w 8882"/>
              <a:gd name="connsiteY6" fmla="*/ 10000 h 10000"/>
              <a:gd name="connsiteX7" fmla="*/ 750 w 8882"/>
              <a:gd name="connsiteY7" fmla="*/ 9850 h 10000"/>
              <a:gd name="connsiteX8" fmla="*/ 750 w 8882"/>
              <a:gd name="connsiteY8" fmla="*/ 9850 h 10000"/>
              <a:gd name="connsiteX9" fmla="*/ 750 w 8882"/>
              <a:gd name="connsiteY9" fmla="*/ 9549 h 10000"/>
              <a:gd name="connsiteX10" fmla="*/ 750 w 8882"/>
              <a:gd name="connsiteY10" fmla="*/ 9400 h 10000"/>
              <a:gd name="connsiteX11" fmla="*/ 750 w 8882"/>
              <a:gd name="connsiteY11" fmla="*/ 9100 h 10000"/>
              <a:gd name="connsiteX12" fmla="*/ 374 w 8882"/>
              <a:gd name="connsiteY12" fmla="*/ 8799 h 10000"/>
              <a:gd name="connsiteX13" fmla="*/ 0 w 8882"/>
              <a:gd name="connsiteY13" fmla="*/ 8500 h 10000"/>
              <a:gd name="connsiteX14" fmla="*/ 1118 w 8882"/>
              <a:gd name="connsiteY14" fmla="*/ 7619 h 10000"/>
              <a:gd name="connsiteX15" fmla="*/ 1860 w 8882"/>
              <a:gd name="connsiteY15" fmla="*/ 7619 h 10000"/>
              <a:gd name="connsiteX16" fmla="*/ 2235 w 8882"/>
              <a:gd name="connsiteY16" fmla="*/ 7468 h 10000"/>
              <a:gd name="connsiteX17" fmla="*/ 2607 w 8882"/>
              <a:gd name="connsiteY17" fmla="*/ 7468 h 10000"/>
              <a:gd name="connsiteX18" fmla="*/ 2607 w 8882"/>
              <a:gd name="connsiteY18" fmla="*/ 7317 h 10000"/>
              <a:gd name="connsiteX19" fmla="*/ 2977 w 8882"/>
              <a:gd name="connsiteY19" fmla="*/ 7168 h 10000"/>
              <a:gd name="connsiteX20" fmla="*/ 2977 w 8882"/>
              <a:gd name="connsiteY20" fmla="*/ 6868 h 10000"/>
              <a:gd name="connsiteX21" fmla="*/ 2977 w 8882"/>
              <a:gd name="connsiteY21" fmla="*/ 6717 h 10000"/>
              <a:gd name="connsiteX22" fmla="*/ 3347 w 8882"/>
              <a:gd name="connsiteY22" fmla="*/ 6267 h 10000"/>
              <a:gd name="connsiteX23" fmla="*/ 3347 w 8882"/>
              <a:gd name="connsiteY23" fmla="*/ 5967 h 10000"/>
              <a:gd name="connsiteX24" fmla="*/ 3723 w 8882"/>
              <a:gd name="connsiteY24" fmla="*/ 5667 h 10000"/>
              <a:gd name="connsiteX25" fmla="*/ 4091 w 8882"/>
              <a:gd name="connsiteY25" fmla="*/ 4766 h 10000"/>
              <a:gd name="connsiteX26" fmla="*/ 4091 w 8882"/>
              <a:gd name="connsiteY26" fmla="*/ 4033 h 10000"/>
              <a:gd name="connsiteX27" fmla="*/ 4469 w 8882"/>
              <a:gd name="connsiteY27" fmla="*/ 3133 h 10000"/>
              <a:gd name="connsiteX28" fmla="*/ 4469 w 8882"/>
              <a:gd name="connsiteY28" fmla="*/ 2382 h 10000"/>
              <a:gd name="connsiteX29" fmla="*/ 4469 w 8882"/>
              <a:gd name="connsiteY29" fmla="*/ 2082 h 10000"/>
              <a:gd name="connsiteX30" fmla="*/ 4469 w 8882"/>
              <a:gd name="connsiteY30" fmla="*/ 1631 h 10000"/>
              <a:gd name="connsiteX31" fmla="*/ 4469 w 8882"/>
              <a:gd name="connsiteY31" fmla="*/ 1333 h 10000"/>
              <a:gd name="connsiteX32" fmla="*/ 4091 w 8882"/>
              <a:gd name="connsiteY32" fmla="*/ 1184 h 10000"/>
              <a:gd name="connsiteX33" fmla="*/ 4091 w 8882"/>
              <a:gd name="connsiteY33" fmla="*/ 901 h 10000"/>
              <a:gd name="connsiteX34" fmla="*/ 4091 w 8882"/>
              <a:gd name="connsiteY34" fmla="*/ 750 h 10000"/>
              <a:gd name="connsiteX35" fmla="*/ 4091 w 8882"/>
              <a:gd name="connsiteY35" fmla="*/ 601 h 10000"/>
              <a:gd name="connsiteX36" fmla="*/ 4091 w 8882"/>
              <a:gd name="connsiteY36" fmla="*/ 601 h 10000"/>
              <a:gd name="connsiteX37" fmla="*/ 7395 w 8882"/>
              <a:gd name="connsiteY37" fmla="*/ 0 h 10000"/>
              <a:gd name="connsiteX38" fmla="*/ 8141 w 8882"/>
              <a:gd name="connsiteY38" fmla="*/ 300 h 10000"/>
              <a:gd name="connsiteX39" fmla="*/ 8510 w 8882"/>
              <a:gd name="connsiteY39" fmla="*/ 451 h 10000"/>
              <a:gd name="connsiteX40" fmla="*/ 8882 w 8882"/>
              <a:gd name="connsiteY40" fmla="*/ 451 h 10000"/>
              <a:gd name="connsiteX41" fmla="*/ 8510 w 8882"/>
              <a:gd name="connsiteY41" fmla="*/ 601 h 10000"/>
              <a:gd name="connsiteX42" fmla="*/ 8141 w 8882"/>
              <a:gd name="connsiteY42" fmla="*/ 750 h 10000"/>
              <a:gd name="connsiteX43" fmla="*/ 8141 w 8882"/>
              <a:gd name="connsiteY43" fmla="*/ 901 h 10000"/>
              <a:gd name="connsiteX44" fmla="*/ 8141 w 8882"/>
              <a:gd name="connsiteY44" fmla="*/ 1051 h 10000"/>
              <a:gd name="connsiteX45" fmla="*/ 7765 w 8882"/>
              <a:gd name="connsiteY45" fmla="*/ 1184 h 10000"/>
              <a:gd name="connsiteX46" fmla="*/ 7765 w 8882"/>
              <a:gd name="connsiteY46" fmla="*/ 1333 h 10000"/>
              <a:gd name="connsiteX47" fmla="*/ 7765 w 8882"/>
              <a:gd name="connsiteY47" fmla="*/ 1483 h 10000"/>
              <a:gd name="connsiteX48" fmla="*/ 7765 w 8882"/>
              <a:gd name="connsiteY48" fmla="*/ 1782 h 10000"/>
              <a:gd name="connsiteX49" fmla="*/ 7765 w 8882"/>
              <a:gd name="connsiteY49" fmla="*/ 2082 h 10000"/>
              <a:gd name="connsiteX50" fmla="*/ 7765 w 8882"/>
              <a:gd name="connsiteY50" fmla="*/ 2382 h 10000"/>
              <a:gd name="connsiteX51" fmla="*/ 7395 w 8882"/>
              <a:gd name="connsiteY51" fmla="*/ 3133 h 10000"/>
              <a:gd name="connsiteX52" fmla="*/ 7395 w 8882"/>
              <a:gd name="connsiteY52" fmla="*/ 3733 h 10000"/>
              <a:gd name="connsiteX53" fmla="*/ 7395 w 8882"/>
              <a:gd name="connsiteY53" fmla="*/ 4334 h 10000"/>
              <a:gd name="connsiteX54" fmla="*/ 7395 w 8882"/>
              <a:gd name="connsiteY54" fmla="*/ 4916 h 10000"/>
              <a:gd name="connsiteX55" fmla="*/ 7025 w 8882"/>
              <a:gd name="connsiteY55" fmla="*/ 5365 h 10000"/>
              <a:gd name="connsiteX56" fmla="*/ 7025 w 8882"/>
              <a:gd name="connsiteY56" fmla="*/ 5817 h 10000"/>
              <a:gd name="connsiteX57" fmla="*/ 6656 w 8882"/>
              <a:gd name="connsiteY57" fmla="*/ 6418 h 10000"/>
              <a:gd name="connsiteX58" fmla="*/ 6278 w 8882"/>
              <a:gd name="connsiteY58" fmla="*/ 7018 h 10000"/>
              <a:gd name="connsiteX59" fmla="*/ 5907 w 8882"/>
              <a:gd name="connsiteY59" fmla="*/ 7619 h 10000"/>
              <a:gd name="connsiteX60" fmla="*/ 5163 w 8882"/>
              <a:gd name="connsiteY60" fmla="*/ 8066 h 10000"/>
              <a:gd name="connsiteX61" fmla="*/ 4787 w 8882"/>
              <a:gd name="connsiteY61" fmla="*/ 8500 h 10000"/>
              <a:gd name="connsiteX62" fmla="*/ 4091 w 8882"/>
              <a:gd name="connsiteY62" fmla="*/ 8949 h 10000"/>
              <a:gd name="connsiteX63" fmla="*/ 4091 w 8882"/>
              <a:gd name="connsiteY63" fmla="*/ 8949 h 10000"/>
              <a:gd name="connsiteX0" fmla="*/ 4185 w 9579"/>
              <a:gd name="connsiteY0" fmla="*/ 8949 h 10000"/>
              <a:gd name="connsiteX1" fmla="*/ 3771 w 9579"/>
              <a:gd name="connsiteY1" fmla="*/ 9250 h 10000"/>
              <a:gd name="connsiteX2" fmla="*/ 3347 w 9579"/>
              <a:gd name="connsiteY2" fmla="*/ 9549 h 10000"/>
              <a:gd name="connsiteX3" fmla="*/ 2931 w 9579"/>
              <a:gd name="connsiteY3" fmla="*/ 9701 h 10000"/>
              <a:gd name="connsiteX4" fmla="*/ 2514 w 9579"/>
              <a:gd name="connsiteY4" fmla="*/ 9850 h 10000"/>
              <a:gd name="connsiteX5" fmla="*/ 1673 w 9579"/>
              <a:gd name="connsiteY5" fmla="*/ 10000 h 10000"/>
              <a:gd name="connsiteX6" fmla="*/ 838 w 9579"/>
              <a:gd name="connsiteY6" fmla="*/ 10000 h 10000"/>
              <a:gd name="connsiteX7" fmla="*/ 423 w 9579"/>
              <a:gd name="connsiteY7" fmla="*/ 9850 h 10000"/>
              <a:gd name="connsiteX8" fmla="*/ 423 w 9579"/>
              <a:gd name="connsiteY8" fmla="*/ 9850 h 10000"/>
              <a:gd name="connsiteX9" fmla="*/ 423 w 9579"/>
              <a:gd name="connsiteY9" fmla="*/ 9549 h 10000"/>
              <a:gd name="connsiteX10" fmla="*/ 423 w 9579"/>
              <a:gd name="connsiteY10" fmla="*/ 9400 h 10000"/>
              <a:gd name="connsiteX11" fmla="*/ 423 w 9579"/>
              <a:gd name="connsiteY11" fmla="*/ 9100 h 10000"/>
              <a:gd name="connsiteX12" fmla="*/ 0 w 9579"/>
              <a:gd name="connsiteY12" fmla="*/ 8799 h 10000"/>
              <a:gd name="connsiteX13" fmla="*/ 838 w 9579"/>
              <a:gd name="connsiteY13" fmla="*/ 7619 h 10000"/>
              <a:gd name="connsiteX14" fmla="*/ 1673 w 9579"/>
              <a:gd name="connsiteY14" fmla="*/ 7619 h 10000"/>
              <a:gd name="connsiteX15" fmla="*/ 2095 w 9579"/>
              <a:gd name="connsiteY15" fmla="*/ 7468 h 10000"/>
              <a:gd name="connsiteX16" fmla="*/ 2514 w 9579"/>
              <a:gd name="connsiteY16" fmla="*/ 7468 h 10000"/>
              <a:gd name="connsiteX17" fmla="*/ 2514 w 9579"/>
              <a:gd name="connsiteY17" fmla="*/ 7317 h 10000"/>
              <a:gd name="connsiteX18" fmla="*/ 2931 w 9579"/>
              <a:gd name="connsiteY18" fmla="*/ 7168 h 10000"/>
              <a:gd name="connsiteX19" fmla="*/ 2931 w 9579"/>
              <a:gd name="connsiteY19" fmla="*/ 6868 h 10000"/>
              <a:gd name="connsiteX20" fmla="*/ 2931 w 9579"/>
              <a:gd name="connsiteY20" fmla="*/ 6717 h 10000"/>
              <a:gd name="connsiteX21" fmla="*/ 3347 w 9579"/>
              <a:gd name="connsiteY21" fmla="*/ 6267 h 10000"/>
              <a:gd name="connsiteX22" fmla="*/ 3347 w 9579"/>
              <a:gd name="connsiteY22" fmla="*/ 5967 h 10000"/>
              <a:gd name="connsiteX23" fmla="*/ 3771 w 9579"/>
              <a:gd name="connsiteY23" fmla="*/ 5667 h 10000"/>
              <a:gd name="connsiteX24" fmla="*/ 4185 w 9579"/>
              <a:gd name="connsiteY24" fmla="*/ 4766 h 10000"/>
              <a:gd name="connsiteX25" fmla="*/ 4185 w 9579"/>
              <a:gd name="connsiteY25" fmla="*/ 4033 h 10000"/>
              <a:gd name="connsiteX26" fmla="*/ 4611 w 9579"/>
              <a:gd name="connsiteY26" fmla="*/ 3133 h 10000"/>
              <a:gd name="connsiteX27" fmla="*/ 4611 w 9579"/>
              <a:gd name="connsiteY27" fmla="*/ 2382 h 10000"/>
              <a:gd name="connsiteX28" fmla="*/ 4611 w 9579"/>
              <a:gd name="connsiteY28" fmla="*/ 2082 h 10000"/>
              <a:gd name="connsiteX29" fmla="*/ 4611 w 9579"/>
              <a:gd name="connsiteY29" fmla="*/ 1631 h 10000"/>
              <a:gd name="connsiteX30" fmla="*/ 4611 w 9579"/>
              <a:gd name="connsiteY30" fmla="*/ 1333 h 10000"/>
              <a:gd name="connsiteX31" fmla="*/ 4185 w 9579"/>
              <a:gd name="connsiteY31" fmla="*/ 1184 h 10000"/>
              <a:gd name="connsiteX32" fmla="*/ 4185 w 9579"/>
              <a:gd name="connsiteY32" fmla="*/ 901 h 10000"/>
              <a:gd name="connsiteX33" fmla="*/ 4185 w 9579"/>
              <a:gd name="connsiteY33" fmla="*/ 750 h 10000"/>
              <a:gd name="connsiteX34" fmla="*/ 4185 w 9579"/>
              <a:gd name="connsiteY34" fmla="*/ 601 h 10000"/>
              <a:gd name="connsiteX35" fmla="*/ 4185 w 9579"/>
              <a:gd name="connsiteY35" fmla="*/ 601 h 10000"/>
              <a:gd name="connsiteX36" fmla="*/ 7905 w 9579"/>
              <a:gd name="connsiteY36" fmla="*/ 0 h 10000"/>
              <a:gd name="connsiteX37" fmla="*/ 8745 w 9579"/>
              <a:gd name="connsiteY37" fmla="*/ 300 h 10000"/>
              <a:gd name="connsiteX38" fmla="*/ 9160 w 9579"/>
              <a:gd name="connsiteY38" fmla="*/ 451 h 10000"/>
              <a:gd name="connsiteX39" fmla="*/ 9579 w 9579"/>
              <a:gd name="connsiteY39" fmla="*/ 451 h 10000"/>
              <a:gd name="connsiteX40" fmla="*/ 9160 w 9579"/>
              <a:gd name="connsiteY40" fmla="*/ 601 h 10000"/>
              <a:gd name="connsiteX41" fmla="*/ 8745 w 9579"/>
              <a:gd name="connsiteY41" fmla="*/ 750 h 10000"/>
              <a:gd name="connsiteX42" fmla="*/ 8745 w 9579"/>
              <a:gd name="connsiteY42" fmla="*/ 901 h 10000"/>
              <a:gd name="connsiteX43" fmla="*/ 8745 w 9579"/>
              <a:gd name="connsiteY43" fmla="*/ 1051 h 10000"/>
              <a:gd name="connsiteX44" fmla="*/ 8321 w 9579"/>
              <a:gd name="connsiteY44" fmla="*/ 1184 h 10000"/>
              <a:gd name="connsiteX45" fmla="*/ 8321 w 9579"/>
              <a:gd name="connsiteY45" fmla="*/ 1333 h 10000"/>
              <a:gd name="connsiteX46" fmla="*/ 8321 w 9579"/>
              <a:gd name="connsiteY46" fmla="*/ 1483 h 10000"/>
              <a:gd name="connsiteX47" fmla="*/ 8321 w 9579"/>
              <a:gd name="connsiteY47" fmla="*/ 1782 h 10000"/>
              <a:gd name="connsiteX48" fmla="*/ 8321 w 9579"/>
              <a:gd name="connsiteY48" fmla="*/ 2082 h 10000"/>
              <a:gd name="connsiteX49" fmla="*/ 8321 w 9579"/>
              <a:gd name="connsiteY49" fmla="*/ 2382 h 10000"/>
              <a:gd name="connsiteX50" fmla="*/ 7905 w 9579"/>
              <a:gd name="connsiteY50" fmla="*/ 3133 h 10000"/>
              <a:gd name="connsiteX51" fmla="*/ 7905 w 9579"/>
              <a:gd name="connsiteY51" fmla="*/ 3733 h 10000"/>
              <a:gd name="connsiteX52" fmla="*/ 7905 w 9579"/>
              <a:gd name="connsiteY52" fmla="*/ 4334 h 10000"/>
              <a:gd name="connsiteX53" fmla="*/ 7905 w 9579"/>
              <a:gd name="connsiteY53" fmla="*/ 4916 h 10000"/>
              <a:gd name="connsiteX54" fmla="*/ 7488 w 9579"/>
              <a:gd name="connsiteY54" fmla="*/ 5365 h 10000"/>
              <a:gd name="connsiteX55" fmla="*/ 7488 w 9579"/>
              <a:gd name="connsiteY55" fmla="*/ 5817 h 10000"/>
              <a:gd name="connsiteX56" fmla="*/ 7073 w 9579"/>
              <a:gd name="connsiteY56" fmla="*/ 6418 h 10000"/>
              <a:gd name="connsiteX57" fmla="*/ 6647 w 9579"/>
              <a:gd name="connsiteY57" fmla="*/ 7018 h 10000"/>
              <a:gd name="connsiteX58" fmla="*/ 6230 w 9579"/>
              <a:gd name="connsiteY58" fmla="*/ 7619 h 10000"/>
              <a:gd name="connsiteX59" fmla="*/ 5392 w 9579"/>
              <a:gd name="connsiteY59" fmla="*/ 8066 h 10000"/>
              <a:gd name="connsiteX60" fmla="*/ 4969 w 9579"/>
              <a:gd name="connsiteY60" fmla="*/ 8500 h 10000"/>
              <a:gd name="connsiteX61" fmla="*/ 4185 w 9579"/>
              <a:gd name="connsiteY61" fmla="*/ 8949 h 10000"/>
              <a:gd name="connsiteX62" fmla="*/ 4185 w 9579"/>
              <a:gd name="connsiteY62" fmla="*/ 8949 h 10000"/>
              <a:gd name="connsiteX0" fmla="*/ 3927 w 9558"/>
              <a:gd name="connsiteY0" fmla="*/ 8949 h 10000"/>
              <a:gd name="connsiteX1" fmla="*/ 3495 w 9558"/>
              <a:gd name="connsiteY1" fmla="*/ 9250 h 10000"/>
              <a:gd name="connsiteX2" fmla="*/ 3052 w 9558"/>
              <a:gd name="connsiteY2" fmla="*/ 9549 h 10000"/>
              <a:gd name="connsiteX3" fmla="*/ 2618 w 9558"/>
              <a:gd name="connsiteY3" fmla="*/ 9701 h 10000"/>
              <a:gd name="connsiteX4" fmla="*/ 2182 w 9558"/>
              <a:gd name="connsiteY4" fmla="*/ 9850 h 10000"/>
              <a:gd name="connsiteX5" fmla="*/ 1305 w 9558"/>
              <a:gd name="connsiteY5" fmla="*/ 10000 h 10000"/>
              <a:gd name="connsiteX6" fmla="*/ 433 w 9558"/>
              <a:gd name="connsiteY6" fmla="*/ 10000 h 10000"/>
              <a:gd name="connsiteX7" fmla="*/ 0 w 9558"/>
              <a:gd name="connsiteY7" fmla="*/ 9850 h 10000"/>
              <a:gd name="connsiteX8" fmla="*/ 0 w 9558"/>
              <a:gd name="connsiteY8" fmla="*/ 9850 h 10000"/>
              <a:gd name="connsiteX9" fmla="*/ 0 w 9558"/>
              <a:gd name="connsiteY9" fmla="*/ 9549 h 10000"/>
              <a:gd name="connsiteX10" fmla="*/ 0 w 9558"/>
              <a:gd name="connsiteY10" fmla="*/ 9400 h 10000"/>
              <a:gd name="connsiteX11" fmla="*/ 0 w 9558"/>
              <a:gd name="connsiteY11" fmla="*/ 9100 h 10000"/>
              <a:gd name="connsiteX12" fmla="*/ 433 w 9558"/>
              <a:gd name="connsiteY12" fmla="*/ 7619 h 10000"/>
              <a:gd name="connsiteX13" fmla="*/ 1305 w 9558"/>
              <a:gd name="connsiteY13" fmla="*/ 7619 h 10000"/>
              <a:gd name="connsiteX14" fmla="*/ 1745 w 9558"/>
              <a:gd name="connsiteY14" fmla="*/ 7468 h 10000"/>
              <a:gd name="connsiteX15" fmla="*/ 2182 w 9558"/>
              <a:gd name="connsiteY15" fmla="*/ 7468 h 10000"/>
              <a:gd name="connsiteX16" fmla="*/ 2182 w 9558"/>
              <a:gd name="connsiteY16" fmla="*/ 7317 h 10000"/>
              <a:gd name="connsiteX17" fmla="*/ 2618 w 9558"/>
              <a:gd name="connsiteY17" fmla="*/ 7168 h 10000"/>
              <a:gd name="connsiteX18" fmla="*/ 2618 w 9558"/>
              <a:gd name="connsiteY18" fmla="*/ 6868 h 10000"/>
              <a:gd name="connsiteX19" fmla="*/ 2618 w 9558"/>
              <a:gd name="connsiteY19" fmla="*/ 6717 h 10000"/>
              <a:gd name="connsiteX20" fmla="*/ 3052 w 9558"/>
              <a:gd name="connsiteY20" fmla="*/ 6267 h 10000"/>
              <a:gd name="connsiteX21" fmla="*/ 3052 w 9558"/>
              <a:gd name="connsiteY21" fmla="*/ 5967 h 10000"/>
              <a:gd name="connsiteX22" fmla="*/ 3495 w 9558"/>
              <a:gd name="connsiteY22" fmla="*/ 5667 h 10000"/>
              <a:gd name="connsiteX23" fmla="*/ 3927 w 9558"/>
              <a:gd name="connsiteY23" fmla="*/ 4766 h 10000"/>
              <a:gd name="connsiteX24" fmla="*/ 3927 w 9558"/>
              <a:gd name="connsiteY24" fmla="*/ 4033 h 10000"/>
              <a:gd name="connsiteX25" fmla="*/ 4372 w 9558"/>
              <a:gd name="connsiteY25" fmla="*/ 3133 h 10000"/>
              <a:gd name="connsiteX26" fmla="*/ 4372 w 9558"/>
              <a:gd name="connsiteY26" fmla="*/ 2382 h 10000"/>
              <a:gd name="connsiteX27" fmla="*/ 4372 w 9558"/>
              <a:gd name="connsiteY27" fmla="*/ 2082 h 10000"/>
              <a:gd name="connsiteX28" fmla="*/ 4372 w 9558"/>
              <a:gd name="connsiteY28" fmla="*/ 1631 h 10000"/>
              <a:gd name="connsiteX29" fmla="*/ 4372 w 9558"/>
              <a:gd name="connsiteY29" fmla="*/ 1333 h 10000"/>
              <a:gd name="connsiteX30" fmla="*/ 3927 w 9558"/>
              <a:gd name="connsiteY30" fmla="*/ 1184 h 10000"/>
              <a:gd name="connsiteX31" fmla="*/ 3927 w 9558"/>
              <a:gd name="connsiteY31" fmla="*/ 901 h 10000"/>
              <a:gd name="connsiteX32" fmla="*/ 3927 w 9558"/>
              <a:gd name="connsiteY32" fmla="*/ 750 h 10000"/>
              <a:gd name="connsiteX33" fmla="*/ 3927 w 9558"/>
              <a:gd name="connsiteY33" fmla="*/ 601 h 10000"/>
              <a:gd name="connsiteX34" fmla="*/ 3927 w 9558"/>
              <a:gd name="connsiteY34" fmla="*/ 601 h 10000"/>
              <a:gd name="connsiteX35" fmla="*/ 7810 w 9558"/>
              <a:gd name="connsiteY35" fmla="*/ 0 h 10000"/>
              <a:gd name="connsiteX36" fmla="*/ 8687 w 9558"/>
              <a:gd name="connsiteY36" fmla="*/ 300 h 10000"/>
              <a:gd name="connsiteX37" fmla="*/ 9121 w 9558"/>
              <a:gd name="connsiteY37" fmla="*/ 451 h 10000"/>
              <a:gd name="connsiteX38" fmla="*/ 9558 w 9558"/>
              <a:gd name="connsiteY38" fmla="*/ 451 h 10000"/>
              <a:gd name="connsiteX39" fmla="*/ 9121 w 9558"/>
              <a:gd name="connsiteY39" fmla="*/ 601 h 10000"/>
              <a:gd name="connsiteX40" fmla="*/ 8687 w 9558"/>
              <a:gd name="connsiteY40" fmla="*/ 750 h 10000"/>
              <a:gd name="connsiteX41" fmla="*/ 8687 w 9558"/>
              <a:gd name="connsiteY41" fmla="*/ 901 h 10000"/>
              <a:gd name="connsiteX42" fmla="*/ 8687 w 9558"/>
              <a:gd name="connsiteY42" fmla="*/ 1051 h 10000"/>
              <a:gd name="connsiteX43" fmla="*/ 8245 w 9558"/>
              <a:gd name="connsiteY43" fmla="*/ 1184 h 10000"/>
              <a:gd name="connsiteX44" fmla="*/ 8245 w 9558"/>
              <a:gd name="connsiteY44" fmla="*/ 1333 h 10000"/>
              <a:gd name="connsiteX45" fmla="*/ 8245 w 9558"/>
              <a:gd name="connsiteY45" fmla="*/ 1483 h 10000"/>
              <a:gd name="connsiteX46" fmla="*/ 8245 w 9558"/>
              <a:gd name="connsiteY46" fmla="*/ 1782 h 10000"/>
              <a:gd name="connsiteX47" fmla="*/ 8245 w 9558"/>
              <a:gd name="connsiteY47" fmla="*/ 2082 h 10000"/>
              <a:gd name="connsiteX48" fmla="*/ 8245 w 9558"/>
              <a:gd name="connsiteY48" fmla="*/ 2382 h 10000"/>
              <a:gd name="connsiteX49" fmla="*/ 7810 w 9558"/>
              <a:gd name="connsiteY49" fmla="*/ 3133 h 10000"/>
              <a:gd name="connsiteX50" fmla="*/ 7810 w 9558"/>
              <a:gd name="connsiteY50" fmla="*/ 3733 h 10000"/>
              <a:gd name="connsiteX51" fmla="*/ 7810 w 9558"/>
              <a:gd name="connsiteY51" fmla="*/ 4334 h 10000"/>
              <a:gd name="connsiteX52" fmla="*/ 7810 w 9558"/>
              <a:gd name="connsiteY52" fmla="*/ 4916 h 10000"/>
              <a:gd name="connsiteX53" fmla="*/ 7375 w 9558"/>
              <a:gd name="connsiteY53" fmla="*/ 5365 h 10000"/>
              <a:gd name="connsiteX54" fmla="*/ 7375 w 9558"/>
              <a:gd name="connsiteY54" fmla="*/ 5817 h 10000"/>
              <a:gd name="connsiteX55" fmla="*/ 6942 w 9558"/>
              <a:gd name="connsiteY55" fmla="*/ 6418 h 10000"/>
              <a:gd name="connsiteX56" fmla="*/ 6497 w 9558"/>
              <a:gd name="connsiteY56" fmla="*/ 7018 h 10000"/>
              <a:gd name="connsiteX57" fmla="*/ 6062 w 9558"/>
              <a:gd name="connsiteY57" fmla="*/ 7619 h 10000"/>
              <a:gd name="connsiteX58" fmla="*/ 5187 w 9558"/>
              <a:gd name="connsiteY58" fmla="*/ 8066 h 10000"/>
              <a:gd name="connsiteX59" fmla="*/ 4745 w 9558"/>
              <a:gd name="connsiteY59" fmla="*/ 8500 h 10000"/>
              <a:gd name="connsiteX60" fmla="*/ 3927 w 9558"/>
              <a:gd name="connsiteY60" fmla="*/ 8949 h 10000"/>
              <a:gd name="connsiteX61" fmla="*/ 3927 w 9558"/>
              <a:gd name="connsiteY61" fmla="*/ 8949 h 10000"/>
              <a:gd name="connsiteX0" fmla="*/ 4109 w 10000"/>
              <a:gd name="connsiteY0" fmla="*/ 8949 h 10000"/>
              <a:gd name="connsiteX1" fmla="*/ 3657 w 10000"/>
              <a:gd name="connsiteY1" fmla="*/ 9250 h 10000"/>
              <a:gd name="connsiteX2" fmla="*/ 3193 w 10000"/>
              <a:gd name="connsiteY2" fmla="*/ 9549 h 10000"/>
              <a:gd name="connsiteX3" fmla="*/ 2739 w 10000"/>
              <a:gd name="connsiteY3" fmla="*/ 9701 h 10000"/>
              <a:gd name="connsiteX4" fmla="*/ 2283 w 10000"/>
              <a:gd name="connsiteY4" fmla="*/ 9850 h 10000"/>
              <a:gd name="connsiteX5" fmla="*/ 1365 w 10000"/>
              <a:gd name="connsiteY5" fmla="*/ 10000 h 10000"/>
              <a:gd name="connsiteX6" fmla="*/ 453 w 10000"/>
              <a:gd name="connsiteY6" fmla="*/ 10000 h 10000"/>
              <a:gd name="connsiteX7" fmla="*/ 0 w 10000"/>
              <a:gd name="connsiteY7" fmla="*/ 9850 h 10000"/>
              <a:gd name="connsiteX8" fmla="*/ 0 w 10000"/>
              <a:gd name="connsiteY8" fmla="*/ 9850 h 10000"/>
              <a:gd name="connsiteX9" fmla="*/ 0 w 10000"/>
              <a:gd name="connsiteY9" fmla="*/ 9549 h 10000"/>
              <a:gd name="connsiteX10" fmla="*/ 0 w 10000"/>
              <a:gd name="connsiteY10" fmla="*/ 9400 h 10000"/>
              <a:gd name="connsiteX11" fmla="*/ 0 w 10000"/>
              <a:gd name="connsiteY11" fmla="*/ 9100 h 10000"/>
              <a:gd name="connsiteX12" fmla="*/ 1365 w 10000"/>
              <a:gd name="connsiteY12" fmla="*/ 7619 h 10000"/>
              <a:gd name="connsiteX13" fmla="*/ 1826 w 10000"/>
              <a:gd name="connsiteY13" fmla="*/ 7468 h 10000"/>
              <a:gd name="connsiteX14" fmla="*/ 2283 w 10000"/>
              <a:gd name="connsiteY14" fmla="*/ 7468 h 10000"/>
              <a:gd name="connsiteX15" fmla="*/ 2283 w 10000"/>
              <a:gd name="connsiteY15" fmla="*/ 7317 h 10000"/>
              <a:gd name="connsiteX16" fmla="*/ 2739 w 10000"/>
              <a:gd name="connsiteY16" fmla="*/ 7168 h 10000"/>
              <a:gd name="connsiteX17" fmla="*/ 2739 w 10000"/>
              <a:gd name="connsiteY17" fmla="*/ 6868 h 10000"/>
              <a:gd name="connsiteX18" fmla="*/ 2739 w 10000"/>
              <a:gd name="connsiteY18" fmla="*/ 6717 h 10000"/>
              <a:gd name="connsiteX19" fmla="*/ 3193 w 10000"/>
              <a:gd name="connsiteY19" fmla="*/ 6267 h 10000"/>
              <a:gd name="connsiteX20" fmla="*/ 3193 w 10000"/>
              <a:gd name="connsiteY20" fmla="*/ 5967 h 10000"/>
              <a:gd name="connsiteX21" fmla="*/ 3657 w 10000"/>
              <a:gd name="connsiteY21" fmla="*/ 5667 h 10000"/>
              <a:gd name="connsiteX22" fmla="*/ 4109 w 10000"/>
              <a:gd name="connsiteY22" fmla="*/ 4766 h 10000"/>
              <a:gd name="connsiteX23" fmla="*/ 4109 w 10000"/>
              <a:gd name="connsiteY23" fmla="*/ 4033 h 10000"/>
              <a:gd name="connsiteX24" fmla="*/ 4574 w 10000"/>
              <a:gd name="connsiteY24" fmla="*/ 3133 h 10000"/>
              <a:gd name="connsiteX25" fmla="*/ 4574 w 10000"/>
              <a:gd name="connsiteY25" fmla="*/ 2382 h 10000"/>
              <a:gd name="connsiteX26" fmla="*/ 4574 w 10000"/>
              <a:gd name="connsiteY26" fmla="*/ 2082 h 10000"/>
              <a:gd name="connsiteX27" fmla="*/ 4574 w 10000"/>
              <a:gd name="connsiteY27" fmla="*/ 1631 h 10000"/>
              <a:gd name="connsiteX28" fmla="*/ 4574 w 10000"/>
              <a:gd name="connsiteY28" fmla="*/ 1333 h 10000"/>
              <a:gd name="connsiteX29" fmla="*/ 4109 w 10000"/>
              <a:gd name="connsiteY29" fmla="*/ 1184 h 10000"/>
              <a:gd name="connsiteX30" fmla="*/ 4109 w 10000"/>
              <a:gd name="connsiteY30" fmla="*/ 901 h 10000"/>
              <a:gd name="connsiteX31" fmla="*/ 4109 w 10000"/>
              <a:gd name="connsiteY31" fmla="*/ 750 h 10000"/>
              <a:gd name="connsiteX32" fmla="*/ 4109 w 10000"/>
              <a:gd name="connsiteY32" fmla="*/ 601 h 10000"/>
              <a:gd name="connsiteX33" fmla="*/ 4109 w 10000"/>
              <a:gd name="connsiteY33" fmla="*/ 601 h 10000"/>
              <a:gd name="connsiteX34" fmla="*/ 8171 w 10000"/>
              <a:gd name="connsiteY34" fmla="*/ 0 h 10000"/>
              <a:gd name="connsiteX35" fmla="*/ 9089 w 10000"/>
              <a:gd name="connsiteY35" fmla="*/ 300 h 10000"/>
              <a:gd name="connsiteX36" fmla="*/ 9543 w 10000"/>
              <a:gd name="connsiteY36" fmla="*/ 451 h 10000"/>
              <a:gd name="connsiteX37" fmla="*/ 10000 w 10000"/>
              <a:gd name="connsiteY37" fmla="*/ 451 h 10000"/>
              <a:gd name="connsiteX38" fmla="*/ 9543 w 10000"/>
              <a:gd name="connsiteY38" fmla="*/ 601 h 10000"/>
              <a:gd name="connsiteX39" fmla="*/ 9089 w 10000"/>
              <a:gd name="connsiteY39" fmla="*/ 750 h 10000"/>
              <a:gd name="connsiteX40" fmla="*/ 9089 w 10000"/>
              <a:gd name="connsiteY40" fmla="*/ 901 h 10000"/>
              <a:gd name="connsiteX41" fmla="*/ 9089 w 10000"/>
              <a:gd name="connsiteY41" fmla="*/ 1051 h 10000"/>
              <a:gd name="connsiteX42" fmla="*/ 8626 w 10000"/>
              <a:gd name="connsiteY42" fmla="*/ 1184 h 10000"/>
              <a:gd name="connsiteX43" fmla="*/ 8626 w 10000"/>
              <a:gd name="connsiteY43" fmla="*/ 1333 h 10000"/>
              <a:gd name="connsiteX44" fmla="*/ 8626 w 10000"/>
              <a:gd name="connsiteY44" fmla="*/ 1483 h 10000"/>
              <a:gd name="connsiteX45" fmla="*/ 8626 w 10000"/>
              <a:gd name="connsiteY45" fmla="*/ 1782 h 10000"/>
              <a:gd name="connsiteX46" fmla="*/ 8626 w 10000"/>
              <a:gd name="connsiteY46" fmla="*/ 2082 h 10000"/>
              <a:gd name="connsiteX47" fmla="*/ 8626 w 10000"/>
              <a:gd name="connsiteY47" fmla="*/ 2382 h 10000"/>
              <a:gd name="connsiteX48" fmla="*/ 8171 w 10000"/>
              <a:gd name="connsiteY48" fmla="*/ 3133 h 10000"/>
              <a:gd name="connsiteX49" fmla="*/ 8171 w 10000"/>
              <a:gd name="connsiteY49" fmla="*/ 3733 h 10000"/>
              <a:gd name="connsiteX50" fmla="*/ 8171 w 10000"/>
              <a:gd name="connsiteY50" fmla="*/ 4334 h 10000"/>
              <a:gd name="connsiteX51" fmla="*/ 8171 w 10000"/>
              <a:gd name="connsiteY51" fmla="*/ 4916 h 10000"/>
              <a:gd name="connsiteX52" fmla="*/ 7716 w 10000"/>
              <a:gd name="connsiteY52" fmla="*/ 5365 h 10000"/>
              <a:gd name="connsiteX53" fmla="*/ 7716 w 10000"/>
              <a:gd name="connsiteY53" fmla="*/ 5817 h 10000"/>
              <a:gd name="connsiteX54" fmla="*/ 7263 w 10000"/>
              <a:gd name="connsiteY54" fmla="*/ 6418 h 10000"/>
              <a:gd name="connsiteX55" fmla="*/ 6797 w 10000"/>
              <a:gd name="connsiteY55" fmla="*/ 7018 h 10000"/>
              <a:gd name="connsiteX56" fmla="*/ 6342 w 10000"/>
              <a:gd name="connsiteY56" fmla="*/ 7619 h 10000"/>
              <a:gd name="connsiteX57" fmla="*/ 5427 w 10000"/>
              <a:gd name="connsiteY57" fmla="*/ 8066 h 10000"/>
              <a:gd name="connsiteX58" fmla="*/ 4964 w 10000"/>
              <a:gd name="connsiteY58" fmla="*/ 8500 h 10000"/>
              <a:gd name="connsiteX59" fmla="*/ 4109 w 10000"/>
              <a:gd name="connsiteY59" fmla="*/ 8949 h 10000"/>
              <a:gd name="connsiteX60" fmla="*/ 4109 w 10000"/>
              <a:gd name="connsiteY60" fmla="*/ 8949 h 10000"/>
              <a:gd name="connsiteX0" fmla="*/ 4109 w 10000"/>
              <a:gd name="connsiteY0" fmla="*/ 8949 h 10000"/>
              <a:gd name="connsiteX1" fmla="*/ 3657 w 10000"/>
              <a:gd name="connsiteY1" fmla="*/ 9250 h 10000"/>
              <a:gd name="connsiteX2" fmla="*/ 3193 w 10000"/>
              <a:gd name="connsiteY2" fmla="*/ 9549 h 10000"/>
              <a:gd name="connsiteX3" fmla="*/ 2739 w 10000"/>
              <a:gd name="connsiteY3" fmla="*/ 9701 h 10000"/>
              <a:gd name="connsiteX4" fmla="*/ 2283 w 10000"/>
              <a:gd name="connsiteY4" fmla="*/ 9850 h 10000"/>
              <a:gd name="connsiteX5" fmla="*/ 1365 w 10000"/>
              <a:gd name="connsiteY5" fmla="*/ 10000 h 10000"/>
              <a:gd name="connsiteX6" fmla="*/ 453 w 10000"/>
              <a:gd name="connsiteY6" fmla="*/ 10000 h 10000"/>
              <a:gd name="connsiteX7" fmla="*/ 0 w 10000"/>
              <a:gd name="connsiteY7" fmla="*/ 9850 h 10000"/>
              <a:gd name="connsiteX8" fmla="*/ 0 w 10000"/>
              <a:gd name="connsiteY8" fmla="*/ 9850 h 10000"/>
              <a:gd name="connsiteX9" fmla="*/ 0 w 10000"/>
              <a:gd name="connsiteY9" fmla="*/ 9549 h 10000"/>
              <a:gd name="connsiteX10" fmla="*/ 0 w 10000"/>
              <a:gd name="connsiteY10" fmla="*/ 9400 h 10000"/>
              <a:gd name="connsiteX11" fmla="*/ 1365 w 10000"/>
              <a:gd name="connsiteY11" fmla="*/ 7619 h 10000"/>
              <a:gd name="connsiteX12" fmla="*/ 1826 w 10000"/>
              <a:gd name="connsiteY12" fmla="*/ 7468 h 10000"/>
              <a:gd name="connsiteX13" fmla="*/ 2283 w 10000"/>
              <a:gd name="connsiteY13" fmla="*/ 7468 h 10000"/>
              <a:gd name="connsiteX14" fmla="*/ 2283 w 10000"/>
              <a:gd name="connsiteY14" fmla="*/ 7317 h 10000"/>
              <a:gd name="connsiteX15" fmla="*/ 2739 w 10000"/>
              <a:gd name="connsiteY15" fmla="*/ 7168 h 10000"/>
              <a:gd name="connsiteX16" fmla="*/ 2739 w 10000"/>
              <a:gd name="connsiteY16" fmla="*/ 6868 h 10000"/>
              <a:gd name="connsiteX17" fmla="*/ 2739 w 10000"/>
              <a:gd name="connsiteY17" fmla="*/ 6717 h 10000"/>
              <a:gd name="connsiteX18" fmla="*/ 3193 w 10000"/>
              <a:gd name="connsiteY18" fmla="*/ 6267 h 10000"/>
              <a:gd name="connsiteX19" fmla="*/ 3193 w 10000"/>
              <a:gd name="connsiteY19" fmla="*/ 5967 h 10000"/>
              <a:gd name="connsiteX20" fmla="*/ 3657 w 10000"/>
              <a:gd name="connsiteY20" fmla="*/ 5667 h 10000"/>
              <a:gd name="connsiteX21" fmla="*/ 4109 w 10000"/>
              <a:gd name="connsiteY21" fmla="*/ 4766 h 10000"/>
              <a:gd name="connsiteX22" fmla="*/ 4109 w 10000"/>
              <a:gd name="connsiteY22" fmla="*/ 4033 h 10000"/>
              <a:gd name="connsiteX23" fmla="*/ 4574 w 10000"/>
              <a:gd name="connsiteY23" fmla="*/ 3133 h 10000"/>
              <a:gd name="connsiteX24" fmla="*/ 4574 w 10000"/>
              <a:gd name="connsiteY24" fmla="*/ 2382 h 10000"/>
              <a:gd name="connsiteX25" fmla="*/ 4574 w 10000"/>
              <a:gd name="connsiteY25" fmla="*/ 2082 h 10000"/>
              <a:gd name="connsiteX26" fmla="*/ 4574 w 10000"/>
              <a:gd name="connsiteY26" fmla="*/ 1631 h 10000"/>
              <a:gd name="connsiteX27" fmla="*/ 4574 w 10000"/>
              <a:gd name="connsiteY27" fmla="*/ 1333 h 10000"/>
              <a:gd name="connsiteX28" fmla="*/ 4109 w 10000"/>
              <a:gd name="connsiteY28" fmla="*/ 1184 h 10000"/>
              <a:gd name="connsiteX29" fmla="*/ 4109 w 10000"/>
              <a:gd name="connsiteY29" fmla="*/ 901 h 10000"/>
              <a:gd name="connsiteX30" fmla="*/ 4109 w 10000"/>
              <a:gd name="connsiteY30" fmla="*/ 750 h 10000"/>
              <a:gd name="connsiteX31" fmla="*/ 4109 w 10000"/>
              <a:gd name="connsiteY31" fmla="*/ 601 h 10000"/>
              <a:gd name="connsiteX32" fmla="*/ 4109 w 10000"/>
              <a:gd name="connsiteY32" fmla="*/ 601 h 10000"/>
              <a:gd name="connsiteX33" fmla="*/ 8171 w 10000"/>
              <a:gd name="connsiteY33" fmla="*/ 0 h 10000"/>
              <a:gd name="connsiteX34" fmla="*/ 9089 w 10000"/>
              <a:gd name="connsiteY34" fmla="*/ 300 h 10000"/>
              <a:gd name="connsiteX35" fmla="*/ 9543 w 10000"/>
              <a:gd name="connsiteY35" fmla="*/ 451 h 10000"/>
              <a:gd name="connsiteX36" fmla="*/ 10000 w 10000"/>
              <a:gd name="connsiteY36" fmla="*/ 451 h 10000"/>
              <a:gd name="connsiteX37" fmla="*/ 9543 w 10000"/>
              <a:gd name="connsiteY37" fmla="*/ 601 h 10000"/>
              <a:gd name="connsiteX38" fmla="*/ 9089 w 10000"/>
              <a:gd name="connsiteY38" fmla="*/ 750 h 10000"/>
              <a:gd name="connsiteX39" fmla="*/ 9089 w 10000"/>
              <a:gd name="connsiteY39" fmla="*/ 901 h 10000"/>
              <a:gd name="connsiteX40" fmla="*/ 9089 w 10000"/>
              <a:gd name="connsiteY40" fmla="*/ 1051 h 10000"/>
              <a:gd name="connsiteX41" fmla="*/ 8626 w 10000"/>
              <a:gd name="connsiteY41" fmla="*/ 1184 h 10000"/>
              <a:gd name="connsiteX42" fmla="*/ 8626 w 10000"/>
              <a:gd name="connsiteY42" fmla="*/ 1333 h 10000"/>
              <a:gd name="connsiteX43" fmla="*/ 8626 w 10000"/>
              <a:gd name="connsiteY43" fmla="*/ 1483 h 10000"/>
              <a:gd name="connsiteX44" fmla="*/ 8626 w 10000"/>
              <a:gd name="connsiteY44" fmla="*/ 1782 h 10000"/>
              <a:gd name="connsiteX45" fmla="*/ 8626 w 10000"/>
              <a:gd name="connsiteY45" fmla="*/ 2082 h 10000"/>
              <a:gd name="connsiteX46" fmla="*/ 8626 w 10000"/>
              <a:gd name="connsiteY46" fmla="*/ 2382 h 10000"/>
              <a:gd name="connsiteX47" fmla="*/ 8171 w 10000"/>
              <a:gd name="connsiteY47" fmla="*/ 3133 h 10000"/>
              <a:gd name="connsiteX48" fmla="*/ 8171 w 10000"/>
              <a:gd name="connsiteY48" fmla="*/ 3733 h 10000"/>
              <a:gd name="connsiteX49" fmla="*/ 8171 w 10000"/>
              <a:gd name="connsiteY49" fmla="*/ 4334 h 10000"/>
              <a:gd name="connsiteX50" fmla="*/ 8171 w 10000"/>
              <a:gd name="connsiteY50" fmla="*/ 4916 h 10000"/>
              <a:gd name="connsiteX51" fmla="*/ 7716 w 10000"/>
              <a:gd name="connsiteY51" fmla="*/ 5365 h 10000"/>
              <a:gd name="connsiteX52" fmla="*/ 7716 w 10000"/>
              <a:gd name="connsiteY52" fmla="*/ 5817 h 10000"/>
              <a:gd name="connsiteX53" fmla="*/ 7263 w 10000"/>
              <a:gd name="connsiteY53" fmla="*/ 6418 h 10000"/>
              <a:gd name="connsiteX54" fmla="*/ 6797 w 10000"/>
              <a:gd name="connsiteY54" fmla="*/ 7018 h 10000"/>
              <a:gd name="connsiteX55" fmla="*/ 6342 w 10000"/>
              <a:gd name="connsiteY55" fmla="*/ 7619 h 10000"/>
              <a:gd name="connsiteX56" fmla="*/ 5427 w 10000"/>
              <a:gd name="connsiteY56" fmla="*/ 8066 h 10000"/>
              <a:gd name="connsiteX57" fmla="*/ 4964 w 10000"/>
              <a:gd name="connsiteY57" fmla="*/ 8500 h 10000"/>
              <a:gd name="connsiteX58" fmla="*/ 4109 w 10000"/>
              <a:gd name="connsiteY58" fmla="*/ 8949 h 10000"/>
              <a:gd name="connsiteX59" fmla="*/ 4109 w 10000"/>
              <a:gd name="connsiteY59" fmla="*/ 8949 h 10000"/>
              <a:gd name="connsiteX0" fmla="*/ 4109 w 10000"/>
              <a:gd name="connsiteY0" fmla="*/ 8949 h 10000"/>
              <a:gd name="connsiteX1" fmla="*/ 3657 w 10000"/>
              <a:gd name="connsiteY1" fmla="*/ 9250 h 10000"/>
              <a:gd name="connsiteX2" fmla="*/ 3193 w 10000"/>
              <a:gd name="connsiteY2" fmla="*/ 9549 h 10000"/>
              <a:gd name="connsiteX3" fmla="*/ 2739 w 10000"/>
              <a:gd name="connsiteY3" fmla="*/ 9701 h 10000"/>
              <a:gd name="connsiteX4" fmla="*/ 2283 w 10000"/>
              <a:gd name="connsiteY4" fmla="*/ 9850 h 10000"/>
              <a:gd name="connsiteX5" fmla="*/ 1365 w 10000"/>
              <a:gd name="connsiteY5" fmla="*/ 10000 h 10000"/>
              <a:gd name="connsiteX6" fmla="*/ 453 w 10000"/>
              <a:gd name="connsiteY6" fmla="*/ 10000 h 10000"/>
              <a:gd name="connsiteX7" fmla="*/ 0 w 10000"/>
              <a:gd name="connsiteY7" fmla="*/ 9850 h 10000"/>
              <a:gd name="connsiteX8" fmla="*/ 0 w 10000"/>
              <a:gd name="connsiteY8" fmla="*/ 9850 h 10000"/>
              <a:gd name="connsiteX9" fmla="*/ 0 w 10000"/>
              <a:gd name="connsiteY9" fmla="*/ 9549 h 10000"/>
              <a:gd name="connsiteX10" fmla="*/ 1365 w 10000"/>
              <a:gd name="connsiteY10" fmla="*/ 7619 h 10000"/>
              <a:gd name="connsiteX11" fmla="*/ 1826 w 10000"/>
              <a:gd name="connsiteY11" fmla="*/ 7468 h 10000"/>
              <a:gd name="connsiteX12" fmla="*/ 2283 w 10000"/>
              <a:gd name="connsiteY12" fmla="*/ 7468 h 10000"/>
              <a:gd name="connsiteX13" fmla="*/ 2283 w 10000"/>
              <a:gd name="connsiteY13" fmla="*/ 7317 h 10000"/>
              <a:gd name="connsiteX14" fmla="*/ 2739 w 10000"/>
              <a:gd name="connsiteY14" fmla="*/ 7168 h 10000"/>
              <a:gd name="connsiteX15" fmla="*/ 2739 w 10000"/>
              <a:gd name="connsiteY15" fmla="*/ 6868 h 10000"/>
              <a:gd name="connsiteX16" fmla="*/ 2739 w 10000"/>
              <a:gd name="connsiteY16" fmla="*/ 6717 h 10000"/>
              <a:gd name="connsiteX17" fmla="*/ 3193 w 10000"/>
              <a:gd name="connsiteY17" fmla="*/ 6267 h 10000"/>
              <a:gd name="connsiteX18" fmla="*/ 3193 w 10000"/>
              <a:gd name="connsiteY18" fmla="*/ 5967 h 10000"/>
              <a:gd name="connsiteX19" fmla="*/ 3657 w 10000"/>
              <a:gd name="connsiteY19" fmla="*/ 5667 h 10000"/>
              <a:gd name="connsiteX20" fmla="*/ 4109 w 10000"/>
              <a:gd name="connsiteY20" fmla="*/ 4766 h 10000"/>
              <a:gd name="connsiteX21" fmla="*/ 4109 w 10000"/>
              <a:gd name="connsiteY21" fmla="*/ 4033 h 10000"/>
              <a:gd name="connsiteX22" fmla="*/ 4574 w 10000"/>
              <a:gd name="connsiteY22" fmla="*/ 3133 h 10000"/>
              <a:gd name="connsiteX23" fmla="*/ 4574 w 10000"/>
              <a:gd name="connsiteY23" fmla="*/ 2382 h 10000"/>
              <a:gd name="connsiteX24" fmla="*/ 4574 w 10000"/>
              <a:gd name="connsiteY24" fmla="*/ 2082 h 10000"/>
              <a:gd name="connsiteX25" fmla="*/ 4574 w 10000"/>
              <a:gd name="connsiteY25" fmla="*/ 1631 h 10000"/>
              <a:gd name="connsiteX26" fmla="*/ 4574 w 10000"/>
              <a:gd name="connsiteY26" fmla="*/ 1333 h 10000"/>
              <a:gd name="connsiteX27" fmla="*/ 4109 w 10000"/>
              <a:gd name="connsiteY27" fmla="*/ 1184 h 10000"/>
              <a:gd name="connsiteX28" fmla="*/ 4109 w 10000"/>
              <a:gd name="connsiteY28" fmla="*/ 901 h 10000"/>
              <a:gd name="connsiteX29" fmla="*/ 4109 w 10000"/>
              <a:gd name="connsiteY29" fmla="*/ 750 h 10000"/>
              <a:gd name="connsiteX30" fmla="*/ 4109 w 10000"/>
              <a:gd name="connsiteY30" fmla="*/ 601 h 10000"/>
              <a:gd name="connsiteX31" fmla="*/ 4109 w 10000"/>
              <a:gd name="connsiteY31" fmla="*/ 601 h 10000"/>
              <a:gd name="connsiteX32" fmla="*/ 8171 w 10000"/>
              <a:gd name="connsiteY32" fmla="*/ 0 h 10000"/>
              <a:gd name="connsiteX33" fmla="*/ 9089 w 10000"/>
              <a:gd name="connsiteY33" fmla="*/ 300 h 10000"/>
              <a:gd name="connsiteX34" fmla="*/ 9543 w 10000"/>
              <a:gd name="connsiteY34" fmla="*/ 451 h 10000"/>
              <a:gd name="connsiteX35" fmla="*/ 10000 w 10000"/>
              <a:gd name="connsiteY35" fmla="*/ 451 h 10000"/>
              <a:gd name="connsiteX36" fmla="*/ 9543 w 10000"/>
              <a:gd name="connsiteY36" fmla="*/ 601 h 10000"/>
              <a:gd name="connsiteX37" fmla="*/ 9089 w 10000"/>
              <a:gd name="connsiteY37" fmla="*/ 750 h 10000"/>
              <a:gd name="connsiteX38" fmla="*/ 9089 w 10000"/>
              <a:gd name="connsiteY38" fmla="*/ 901 h 10000"/>
              <a:gd name="connsiteX39" fmla="*/ 9089 w 10000"/>
              <a:gd name="connsiteY39" fmla="*/ 1051 h 10000"/>
              <a:gd name="connsiteX40" fmla="*/ 8626 w 10000"/>
              <a:gd name="connsiteY40" fmla="*/ 1184 h 10000"/>
              <a:gd name="connsiteX41" fmla="*/ 8626 w 10000"/>
              <a:gd name="connsiteY41" fmla="*/ 1333 h 10000"/>
              <a:gd name="connsiteX42" fmla="*/ 8626 w 10000"/>
              <a:gd name="connsiteY42" fmla="*/ 1483 h 10000"/>
              <a:gd name="connsiteX43" fmla="*/ 8626 w 10000"/>
              <a:gd name="connsiteY43" fmla="*/ 1782 h 10000"/>
              <a:gd name="connsiteX44" fmla="*/ 8626 w 10000"/>
              <a:gd name="connsiteY44" fmla="*/ 2082 h 10000"/>
              <a:gd name="connsiteX45" fmla="*/ 8626 w 10000"/>
              <a:gd name="connsiteY45" fmla="*/ 2382 h 10000"/>
              <a:gd name="connsiteX46" fmla="*/ 8171 w 10000"/>
              <a:gd name="connsiteY46" fmla="*/ 3133 h 10000"/>
              <a:gd name="connsiteX47" fmla="*/ 8171 w 10000"/>
              <a:gd name="connsiteY47" fmla="*/ 3733 h 10000"/>
              <a:gd name="connsiteX48" fmla="*/ 8171 w 10000"/>
              <a:gd name="connsiteY48" fmla="*/ 4334 h 10000"/>
              <a:gd name="connsiteX49" fmla="*/ 8171 w 10000"/>
              <a:gd name="connsiteY49" fmla="*/ 4916 h 10000"/>
              <a:gd name="connsiteX50" fmla="*/ 7716 w 10000"/>
              <a:gd name="connsiteY50" fmla="*/ 5365 h 10000"/>
              <a:gd name="connsiteX51" fmla="*/ 7716 w 10000"/>
              <a:gd name="connsiteY51" fmla="*/ 5817 h 10000"/>
              <a:gd name="connsiteX52" fmla="*/ 7263 w 10000"/>
              <a:gd name="connsiteY52" fmla="*/ 6418 h 10000"/>
              <a:gd name="connsiteX53" fmla="*/ 6797 w 10000"/>
              <a:gd name="connsiteY53" fmla="*/ 7018 h 10000"/>
              <a:gd name="connsiteX54" fmla="*/ 6342 w 10000"/>
              <a:gd name="connsiteY54" fmla="*/ 7619 h 10000"/>
              <a:gd name="connsiteX55" fmla="*/ 5427 w 10000"/>
              <a:gd name="connsiteY55" fmla="*/ 8066 h 10000"/>
              <a:gd name="connsiteX56" fmla="*/ 4964 w 10000"/>
              <a:gd name="connsiteY56" fmla="*/ 8500 h 10000"/>
              <a:gd name="connsiteX57" fmla="*/ 4109 w 10000"/>
              <a:gd name="connsiteY57" fmla="*/ 8949 h 10000"/>
              <a:gd name="connsiteX58" fmla="*/ 4109 w 10000"/>
              <a:gd name="connsiteY58" fmla="*/ 8949 h 10000"/>
              <a:gd name="connsiteX0" fmla="*/ 4109 w 10000"/>
              <a:gd name="connsiteY0" fmla="*/ 8949 h 10000"/>
              <a:gd name="connsiteX1" fmla="*/ 3657 w 10000"/>
              <a:gd name="connsiteY1" fmla="*/ 9250 h 10000"/>
              <a:gd name="connsiteX2" fmla="*/ 3193 w 10000"/>
              <a:gd name="connsiteY2" fmla="*/ 9549 h 10000"/>
              <a:gd name="connsiteX3" fmla="*/ 2739 w 10000"/>
              <a:gd name="connsiteY3" fmla="*/ 9701 h 10000"/>
              <a:gd name="connsiteX4" fmla="*/ 2283 w 10000"/>
              <a:gd name="connsiteY4" fmla="*/ 9850 h 10000"/>
              <a:gd name="connsiteX5" fmla="*/ 1365 w 10000"/>
              <a:gd name="connsiteY5" fmla="*/ 10000 h 10000"/>
              <a:gd name="connsiteX6" fmla="*/ 453 w 10000"/>
              <a:gd name="connsiteY6" fmla="*/ 10000 h 10000"/>
              <a:gd name="connsiteX7" fmla="*/ 0 w 10000"/>
              <a:gd name="connsiteY7" fmla="*/ 9850 h 10000"/>
              <a:gd name="connsiteX8" fmla="*/ 0 w 10000"/>
              <a:gd name="connsiteY8" fmla="*/ 9850 h 10000"/>
              <a:gd name="connsiteX9" fmla="*/ 1365 w 10000"/>
              <a:gd name="connsiteY9" fmla="*/ 7619 h 10000"/>
              <a:gd name="connsiteX10" fmla="*/ 1826 w 10000"/>
              <a:gd name="connsiteY10" fmla="*/ 7468 h 10000"/>
              <a:gd name="connsiteX11" fmla="*/ 2283 w 10000"/>
              <a:gd name="connsiteY11" fmla="*/ 7468 h 10000"/>
              <a:gd name="connsiteX12" fmla="*/ 2283 w 10000"/>
              <a:gd name="connsiteY12" fmla="*/ 7317 h 10000"/>
              <a:gd name="connsiteX13" fmla="*/ 2739 w 10000"/>
              <a:gd name="connsiteY13" fmla="*/ 7168 h 10000"/>
              <a:gd name="connsiteX14" fmla="*/ 2739 w 10000"/>
              <a:gd name="connsiteY14" fmla="*/ 6868 h 10000"/>
              <a:gd name="connsiteX15" fmla="*/ 2739 w 10000"/>
              <a:gd name="connsiteY15" fmla="*/ 6717 h 10000"/>
              <a:gd name="connsiteX16" fmla="*/ 3193 w 10000"/>
              <a:gd name="connsiteY16" fmla="*/ 6267 h 10000"/>
              <a:gd name="connsiteX17" fmla="*/ 3193 w 10000"/>
              <a:gd name="connsiteY17" fmla="*/ 5967 h 10000"/>
              <a:gd name="connsiteX18" fmla="*/ 3657 w 10000"/>
              <a:gd name="connsiteY18" fmla="*/ 5667 h 10000"/>
              <a:gd name="connsiteX19" fmla="*/ 4109 w 10000"/>
              <a:gd name="connsiteY19" fmla="*/ 4766 h 10000"/>
              <a:gd name="connsiteX20" fmla="*/ 4109 w 10000"/>
              <a:gd name="connsiteY20" fmla="*/ 4033 h 10000"/>
              <a:gd name="connsiteX21" fmla="*/ 4574 w 10000"/>
              <a:gd name="connsiteY21" fmla="*/ 3133 h 10000"/>
              <a:gd name="connsiteX22" fmla="*/ 4574 w 10000"/>
              <a:gd name="connsiteY22" fmla="*/ 2382 h 10000"/>
              <a:gd name="connsiteX23" fmla="*/ 4574 w 10000"/>
              <a:gd name="connsiteY23" fmla="*/ 2082 h 10000"/>
              <a:gd name="connsiteX24" fmla="*/ 4574 w 10000"/>
              <a:gd name="connsiteY24" fmla="*/ 1631 h 10000"/>
              <a:gd name="connsiteX25" fmla="*/ 4574 w 10000"/>
              <a:gd name="connsiteY25" fmla="*/ 1333 h 10000"/>
              <a:gd name="connsiteX26" fmla="*/ 4109 w 10000"/>
              <a:gd name="connsiteY26" fmla="*/ 1184 h 10000"/>
              <a:gd name="connsiteX27" fmla="*/ 4109 w 10000"/>
              <a:gd name="connsiteY27" fmla="*/ 901 h 10000"/>
              <a:gd name="connsiteX28" fmla="*/ 4109 w 10000"/>
              <a:gd name="connsiteY28" fmla="*/ 750 h 10000"/>
              <a:gd name="connsiteX29" fmla="*/ 4109 w 10000"/>
              <a:gd name="connsiteY29" fmla="*/ 601 h 10000"/>
              <a:gd name="connsiteX30" fmla="*/ 4109 w 10000"/>
              <a:gd name="connsiteY30" fmla="*/ 601 h 10000"/>
              <a:gd name="connsiteX31" fmla="*/ 8171 w 10000"/>
              <a:gd name="connsiteY31" fmla="*/ 0 h 10000"/>
              <a:gd name="connsiteX32" fmla="*/ 9089 w 10000"/>
              <a:gd name="connsiteY32" fmla="*/ 300 h 10000"/>
              <a:gd name="connsiteX33" fmla="*/ 9543 w 10000"/>
              <a:gd name="connsiteY33" fmla="*/ 451 h 10000"/>
              <a:gd name="connsiteX34" fmla="*/ 10000 w 10000"/>
              <a:gd name="connsiteY34" fmla="*/ 451 h 10000"/>
              <a:gd name="connsiteX35" fmla="*/ 9543 w 10000"/>
              <a:gd name="connsiteY35" fmla="*/ 601 h 10000"/>
              <a:gd name="connsiteX36" fmla="*/ 9089 w 10000"/>
              <a:gd name="connsiteY36" fmla="*/ 750 h 10000"/>
              <a:gd name="connsiteX37" fmla="*/ 9089 w 10000"/>
              <a:gd name="connsiteY37" fmla="*/ 901 h 10000"/>
              <a:gd name="connsiteX38" fmla="*/ 9089 w 10000"/>
              <a:gd name="connsiteY38" fmla="*/ 1051 h 10000"/>
              <a:gd name="connsiteX39" fmla="*/ 8626 w 10000"/>
              <a:gd name="connsiteY39" fmla="*/ 1184 h 10000"/>
              <a:gd name="connsiteX40" fmla="*/ 8626 w 10000"/>
              <a:gd name="connsiteY40" fmla="*/ 1333 h 10000"/>
              <a:gd name="connsiteX41" fmla="*/ 8626 w 10000"/>
              <a:gd name="connsiteY41" fmla="*/ 1483 h 10000"/>
              <a:gd name="connsiteX42" fmla="*/ 8626 w 10000"/>
              <a:gd name="connsiteY42" fmla="*/ 1782 h 10000"/>
              <a:gd name="connsiteX43" fmla="*/ 8626 w 10000"/>
              <a:gd name="connsiteY43" fmla="*/ 2082 h 10000"/>
              <a:gd name="connsiteX44" fmla="*/ 8626 w 10000"/>
              <a:gd name="connsiteY44" fmla="*/ 2382 h 10000"/>
              <a:gd name="connsiteX45" fmla="*/ 8171 w 10000"/>
              <a:gd name="connsiteY45" fmla="*/ 3133 h 10000"/>
              <a:gd name="connsiteX46" fmla="*/ 8171 w 10000"/>
              <a:gd name="connsiteY46" fmla="*/ 3733 h 10000"/>
              <a:gd name="connsiteX47" fmla="*/ 8171 w 10000"/>
              <a:gd name="connsiteY47" fmla="*/ 4334 h 10000"/>
              <a:gd name="connsiteX48" fmla="*/ 8171 w 10000"/>
              <a:gd name="connsiteY48" fmla="*/ 4916 h 10000"/>
              <a:gd name="connsiteX49" fmla="*/ 7716 w 10000"/>
              <a:gd name="connsiteY49" fmla="*/ 5365 h 10000"/>
              <a:gd name="connsiteX50" fmla="*/ 7716 w 10000"/>
              <a:gd name="connsiteY50" fmla="*/ 5817 h 10000"/>
              <a:gd name="connsiteX51" fmla="*/ 7263 w 10000"/>
              <a:gd name="connsiteY51" fmla="*/ 6418 h 10000"/>
              <a:gd name="connsiteX52" fmla="*/ 6797 w 10000"/>
              <a:gd name="connsiteY52" fmla="*/ 7018 h 10000"/>
              <a:gd name="connsiteX53" fmla="*/ 6342 w 10000"/>
              <a:gd name="connsiteY53" fmla="*/ 7619 h 10000"/>
              <a:gd name="connsiteX54" fmla="*/ 5427 w 10000"/>
              <a:gd name="connsiteY54" fmla="*/ 8066 h 10000"/>
              <a:gd name="connsiteX55" fmla="*/ 4964 w 10000"/>
              <a:gd name="connsiteY55" fmla="*/ 8500 h 10000"/>
              <a:gd name="connsiteX56" fmla="*/ 4109 w 10000"/>
              <a:gd name="connsiteY56" fmla="*/ 8949 h 10000"/>
              <a:gd name="connsiteX57" fmla="*/ 4109 w 10000"/>
              <a:gd name="connsiteY57" fmla="*/ 8949 h 10000"/>
              <a:gd name="connsiteX0" fmla="*/ 4109 w 10000"/>
              <a:gd name="connsiteY0" fmla="*/ 8949 h 10000"/>
              <a:gd name="connsiteX1" fmla="*/ 3657 w 10000"/>
              <a:gd name="connsiteY1" fmla="*/ 9250 h 10000"/>
              <a:gd name="connsiteX2" fmla="*/ 3193 w 10000"/>
              <a:gd name="connsiteY2" fmla="*/ 9549 h 10000"/>
              <a:gd name="connsiteX3" fmla="*/ 2739 w 10000"/>
              <a:gd name="connsiteY3" fmla="*/ 9701 h 10000"/>
              <a:gd name="connsiteX4" fmla="*/ 2283 w 10000"/>
              <a:gd name="connsiteY4" fmla="*/ 9850 h 10000"/>
              <a:gd name="connsiteX5" fmla="*/ 1365 w 10000"/>
              <a:gd name="connsiteY5" fmla="*/ 10000 h 10000"/>
              <a:gd name="connsiteX6" fmla="*/ 453 w 10000"/>
              <a:gd name="connsiteY6" fmla="*/ 10000 h 10000"/>
              <a:gd name="connsiteX7" fmla="*/ 0 w 10000"/>
              <a:gd name="connsiteY7" fmla="*/ 9850 h 10000"/>
              <a:gd name="connsiteX8" fmla="*/ 1365 w 10000"/>
              <a:gd name="connsiteY8" fmla="*/ 7619 h 10000"/>
              <a:gd name="connsiteX9" fmla="*/ 1826 w 10000"/>
              <a:gd name="connsiteY9" fmla="*/ 7468 h 10000"/>
              <a:gd name="connsiteX10" fmla="*/ 2283 w 10000"/>
              <a:gd name="connsiteY10" fmla="*/ 7468 h 10000"/>
              <a:gd name="connsiteX11" fmla="*/ 2283 w 10000"/>
              <a:gd name="connsiteY11" fmla="*/ 7317 h 10000"/>
              <a:gd name="connsiteX12" fmla="*/ 2739 w 10000"/>
              <a:gd name="connsiteY12" fmla="*/ 7168 h 10000"/>
              <a:gd name="connsiteX13" fmla="*/ 2739 w 10000"/>
              <a:gd name="connsiteY13" fmla="*/ 6868 h 10000"/>
              <a:gd name="connsiteX14" fmla="*/ 2739 w 10000"/>
              <a:gd name="connsiteY14" fmla="*/ 6717 h 10000"/>
              <a:gd name="connsiteX15" fmla="*/ 3193 w 10000"/>
              <a:gd name="connsiteY15" fmla="*/ 6267 h 10000"/>
              <a:gd name="connsiteX16" fmla="*/ 3193 w 10000"/>
              <a:gd name="connsiteY16" fmla="*/ 5967 h 10000"/>
              <a:gd name="connsiteX17" fmla="*/ 3657 w 10000"/>
              <a:gd name="connsiteY17" fmla="*/ 5667 h 10000"/>
              <a:gd name="connsiteX18" fmla="*/ 4109 w 10000"/>
              <a:gd name="connsiteY18" fmla="*/ 4766 h 10000"/>
              <a:gd name="connsiteX19" fmla="*/ 4109 w 10000"/>
              <a:gd name="connsiteY19" fmla="*/ 4033 h 10000"/>
              <a:gd name="connsiteX20" fmla="*/ 4574 w 10000"/>
              <a:gd name="connsiteY20" fmla="*/ 3133 h 10000"/>
              <a:gd name="connsiteX21" fmla="*/ 4574 w 10000"/>
              <a:gd name="connsiteY21" fmla="*/ 2382 h 10000"/>
              <a:gd name="connsiteX22" fmla="*/ 4574 w 10000"/>
              <a:gd name="connsiteY22" fmla="*/ 2082 h 10000"/>
              <a:gd name="connsiteX23" fmla="*/ 4574 w 10000"/>
              <a:gd name="connsiteY23" fmla="*/ 1631 h 10000"/>
              <a:gd name="connsiteX24" fmla="*/ 4574 w 10000"/>
              <a:gd name="connsiteY24" fmla="*/ 1333 h 10000"/>
              <a:gd name="connsiteX25" fmla="*/ 4109 w 10000"/>
              <a:gd name="connsiteY25" fmla="*/ 1184 h 10000"/>
              <a:gd name="connsiteX26" fmla="*/ 4109 w 10000"/>
              <a:gd name="connsiteY26" fmla="*/ 901 h 10000"/>
              <a:gd name="connsiteX27" fmla="*/ 4109 w 10000"/>
              <a:gd name="connsiteY27" fmla="*/ 750 h 10000"/>
              <a:gd name="connsiteX28" fmla="*/ 4109 w 10000"/>
              <a:gd name="connsiteY28" fmla="*/ 601 h 10000"/>
              <a:gd name="connsiteX29" fmla="*/ 4109 w 10000"/>
              <a:gd name="connsiteY29" fmla="*/ 601 h 10000"/>
              <a:gd name="connsiteX30" fmla="*/ 8171 w 10000"/>
              <a:gd name="connsiteY30" fmla="*/ 0 h 10000"/>
              <a:gd name="connsiteX31" fmla="*/ 9089 w 10000"/>
              <a:gd name="connsiteY31" fmla="*/ 300 h 10000"/>
              <a:gd name="connsiteX32" fmla="*/ 9543 w 10000"/>
              <a:gd name="connsiteY32" fmla="*/ 451 h 10000"/>
              <a:gd name="connsiteX33" fmla="*/ 10000 w 10000"/>
              <a:gd name="connsiteY33" fmla="*/ 451 h 10000"/>
              <a:gd name="connsiteX34" fmla="*/ 9543 w 10000"/>
              <a:gd name="connsiteY34" fmla="*/ 601 h 10000"/>
              <a:gd name="connsiteX35" fmla="*/ 9089 w 10000"/>
              <a:gd name="connsiteY35" fmla="*/ 750 h 10000"/>
              <a:gd name="connsiteX36" fmla="*/ 9089 w 10000"/>
              <a:gd name="connsiteY36" fmla="*/ 901 h 10000"/>
              <a:gd name="connsiteX37" fmla="*/ 9089 w 10000"/>
              <a:gd name="connsiteY37" fmla="*/ 1051 h 10000"/>
              <a:gd name="connsiteX38" fmla="*/ 8626 w 10000"/>
              <a:gd name="connsiteY38" fmla="*/ 1184 h 10000"/>
              <a:gd name="connsiteX39" fmla="*/ 8626 w 10000"/>
              <a:gd name="connsiteY39" fmla="*/ 1333 h 10000"/>
              <a:gd name="connsiteX40" fmla="*/ 8626 w 10000"/>
              <a:gd name="connsiteY40" fmla="*/ 1483 h 10000"/>
              <a:gd name="connsiteX41" fmla="*/ 8626 w 10000"/>
              <a:gd name="connsiteY41" fmla="*/ 1782 h 10000"/>
              <a:gd name="connsiteX42" fmla="*/ 8626 w 10000"/>
              <a:gd name="connsiteY42" fmla="*/ 2082 h 10000"/>
              <a:gd name="connsiteX43" fmla="*/ 8626 w 10000"/>
              <a:gd name="connsiteY43" fmla="*/ 2382 h 10000"/>
              <a:gd name="connsiteX44" fmla="*/ 8171 w 10000"/>
              <a:gd name="connsiteY44" fmla="*/ 3133 h 10000"/>
              <a:gd name="connsiteX45" fmla="*/ 8171 w 10000"/>
              <a:gd name="connsiteY45" fmla="*/ 3733 h 10000"/>
              <a:gd name="connsiteX46" fmla="*/ 8171 w 10000"/>
              <a:gd name="connsiteY46" fmla="*/ 4334 h 10000"/>
              <a:gd name="connsiteX47" fmla="*/ 8171 w 10000"/>
              <a:gd name="connsiteY47" fmla="*/ 4916 h 10000"/>
              <a:gd name="connsiteX48" fmla="*/ 7716 w 10000"/>
              <a:gd name="connsiteY48" fmla="*/ 5365 h 10000"/>
              <a:gd name="connsiteX49" fmla="*/ 7716 w 10000"/>
              <a:gd name="connsiteY49" fmla="*/ 5817 h 10000"/>
              <a:gd name="connsiteX50" fmla="*/ 7263 w 10000"/>
              <a:gd name="connsiteY50" fmla="*/ 6418 h 10000"/>
              <a:gd name="connsiteX51" fmla="*/ 6797 w 10000"/>
              <a:gd name="connsiteY51" fmla="*/ 7018 h 10000"/>
              <a:gd name="connsiteX52" fmla="*/ 6342 w 10000"/>
              <a:gd name="connsiteY52" fmla="*/ 7619 h 10000"/>
              <a:gd name="connsiteX53" fmla="*/ 5427 w 10000"/>
              <a:gd name="connsiteY53" fmla="*/ 8066 h 10000"/>
              <a:gd name="connsiteX54" fmla="*/ 4964 w 10000"/>
              <a:gd name="connsiteY54" fmla="*/ 8500 h 10000"/>
              <a:gd name="connsiteX55" fmla="*/ 4109 w 10000"/>
              <a:gd name="connsiteY55" fmla="*/ 8949 h 10000"/>
              <a:gd name="connsiteX56" fmla="*/ 4109 w 10000"/>
              <a:gd name="connsiteY56" fmla="*/ 8949 h 10000"/>
              <a:gd name="connsiteX0" fmla="*/ 3656 w 9547"/>
              <a:gd name="connsiteY0" fmla="*/ 8949 h 10000"/>
              <a:gd name="connsiteX1" fmla="*/ 3204 w 9547"/>
              <a:gd name="connsiteY1" fmla="*/ 9250 h 10000"/>
              <a:gd name="connsiteX2" fmla="*/ 2740 w 9547"/>
              <a:gd name="connsiteY2" fmla="*/ 9549 h 10000"/>
              <a:gd name="connsiteX3" fmla="*/ 2286 w 9547"/>
              <a:gd name="connsiteY3" fmla="*/ 9701 h 10000"/>
              <a:gd name="connsiteX4" fmla="*/ 1830 w 9547"/>
              <a:gd name="connsiteY4" fmla="*/ 9850 h 10000"/>
              <a:gd name="connsiteX5" fmla="*/ 912 w 9547"/>
              <a:gd name="connsiteY5" fmla="*/ 10000 h 10000"/>
              <a:gd name="connsiteX6" fmla="*/ 0 w 9547"/>
              <a:gd name="connsiteY6" fmla="*/ 10000 h 10000"/>
              <a:gd name="connsiteX7" fmla="*/ 912 w 9547"/>
              <a:gd name="connsiteY7" fmla="*/ 7619 h 10000"/>
              <a:gd name="connsiteX8" fmla="*/ 1373 w 9547"/>
              <a:gd name="connsiteY8" fmla="*/ 7468 h 10000"/>
              <a:gd name="connsiteX9" fmla="*/ 1830 w 9547"/>
              <a:gd name="connsiteY9" fmla="*/ 7468 h 10000"/>
              <a:gd name="connsiteX10" fmla="*/ 1830 w 9547"/>
              <a:gd name="connsiteY10" fmla="*/ 7317 h 10000"/>
              <a:gd name="connsiteX11" fmla="*/ 2286 w 9547"/>
              <a:gd name="connsiteY11" fmla="*/ 7168 h 10000"/>
              <a:gd name="connsiteX12" fmla="*/ 2286 w 9547"/>
              <a:gd name="connsiteY12" fmla="*/ 6868 h 10000"/>
              <a:gd name="connsiteX13" fmla="*/ 2286 w 9547"/>
              <a:gd name="connsiteY13" fmla="*/ 6717 h 10000"/>
              <a:gd name="connsiteX14" fmla="*/ 2740 w 9547"/>
              <a:gd name="connsiteY14" fmla="*/ 6267 h 10000"/>
              <a:gd name="connsiteX15" fmla="*/ 2740 w 9547"/>
              <a:gd name="connsiteY15" fmla="*/ 5967 h 10000"/>
              <a:gd name="connsiteX16" fmla="*/ 3204 w 9547"/>
              <a:gd name="connsiteY16" fmla="*/ 5667 h 10000"/>
              <a:gd name="connsiteX17" fmla="*/ 3656 w 9547"/>
              <a:gd name="connsiteY17" fmla="*/ 4766 h 10000"/>
              <a:gd name="connsiteX18" fmla="*/ 3656 w 9547"/>
              <a:gd name="connsiteY18" fmla="*/ 4033 h 10000"/>
              <a:gd name="connsiteX19" fmla="*/ 4121 w 9547"/>
              <a:gd name="connsiteY19" fmla="*/ 3133 h 10000"/>
              <a:gd name="connsiteX20" fmla="*/ 4121 w 9547"/>
              <a:gd name="connsiteY20" fmla="*/ 2382 h 10000"/>
              <a:gd name="connsiteX21" fmla="*/ 4121 w 9547"/>
              <a:gd name="connsiteY21" fmla="*/ 2082 h 10000"/>
              <a:gd name="connsiteX22" fmla="*/ 4121 w 9547"/>
              <a:gd name="connsiteY22" fmla="*/ 1631 h 10000"/>
              <a:gd name="connsiteX23" fmla="*/ 4121 w 9547"/>
              <a:gd name="connsiteY23" fmla="*/ 1333 h 10000"/>
              <a:gd name="connsiteX24" fmla="*/ 3656 w 9547"/>
              <a:gd name="connsiteY24" fmla="*/ 1184 h 10000"/>
              <a:gd name="connsiteX25" fmla="*/ 3656 w 9547"/>
              <a:gd name="connsiteY25" fmla="*/ 901 h 10000"/>
              <a:gd name="connsiteX26" fmla="*/ 3656 w 9547"/>
              <a:gd name="connsiteY26" fmla="*/ 750 h 10000"/>
              <a:gd name="connsiteX27" fmla="*/ 3656 w 9547"/>
              <a:gd name="connsiteY27" fmla="*/ 601 h 10000"/>
              <a:gd name="connsiteX28" fmla="*/ 3656 w 9547"/>
              <a:gd name="connsiteY28" fmla="*/ 601 h 10000"/>
              <a:gd name="connsiteX29" fmla="*/ 7718 w 9547"/>
              <a:gd name="connsiteY29" fmla="*/ 0 h 10000"/>
              <a:gd name="connsiteX30" fmla="*/ 8636 w 9547"/>
              <a:gd name="connsiteY30" fmla="*/ 300 h 10000"/>
              <a:gd name="connsiteX31" fmla="*/ 9090 w 9547"/>
              <a:gd name="connsiteY31" fmla="*/ 451 h 10000"/>
              <a:gd name="connsiteX32" fmla="*/ 9547 w 9547"/>
              <a:gd name="connsiteY32" fmla="*/ 451 h 10000"/>
              <a:gd name="connsiteX33" fmla="*/ 9090 w 9547"/>
              <a:gd name="connsiteY33" fmla="*/ 601 h 10000"/>
              <a:gd name="connsiteX34" fmla="*/ 8636 w 9547"/>
              <a:gd name="connsiteY34" fmla="*/ 750 h 10000"/>
              <a:gd name="connsiteX35" fmla="*/ 8636 w 9547"/>
              <a:gd name="connsiteY35" fmla="*/ 901 h 10000"/>
              <a:gd name="connsiteX36" fmla="*/ 8636 w 9547"/>
              <a:gd name="connsiteY36" fmla="*/ 1051 h 10000"/>
              <a:gd name="connsiteX37" fmla="*/ 8173 w 9547"/>
              <a:gd name="connsiteY37" fmla="*/ 1184 h 10000"/>
              <a:gd name="connsiteX38" fmla="*/ 8173 w 9547"/>
              <a:gd name="connsiteY38" fmla="*/ 1333 h 10000"/>
              <a:gd name="connsiteX39" fmla="*/ 8173 w 9547"/>
              <a:gd name="connsiteY39" fmla="*/ 1483 h 10000"/>
              <a:gd name="connsiteX40" fmla="*/ 8173 w 9547"/>
              <a:gd name="connsiteY40" fmla="*/ 1782 h 10000"/>
              <a:gd name="connsiteX41" fmla="*/ 8173 w 9547"/>
              <a:gd name="connsiteY41" fmla="*/ 2082 h 10000"/>
              <a:gd name="connsiteX42" fmla="*/ 8173 w 9547"/>
              <a:gd name="connsiteY42" fmla="*/ 2382 h 10000"/>
              <a:gd name="connsiteX43" fmla="*/ 7718 w 9547"/>
              <a:gd name="connsiteY43" fmla="*/ 3133 h 10000"/>
              <a:gd name="connsiteX44" fmla="*/ 7718 w 9547"/>
              <a:gd name="connsiteY44" fmla="*/ 3733 h 10000"/>
              <a:gd name="connsiteX45" fmla="*/ 7718 w 9547"/>
              <a:gd name="connsiteY45" fmla="*/ 4334 h 10000"/>
              <a:gd name="connsiteX46" fmla="*/ 7718 w 9547"/>
              <a:gd name="connsiteY46" fmla="*/ 4916 h 10000"/>
              <a:gd name="connsiteX47" fmla="*/ 7263 w 9547"/>
              <a:gd name="connsiteY47" fmla="*/ 5365 h 10000"/>
              <a:gd name="connsiteX48" fmla="*/ 7263 w 9547"/>
              <a:gd name="connsiteY48" fmla="*/ 5817 h 10000"/>
              <a:gd name="connsiteX49" fmla="*/ 6810 w 9547"/>
              <a:gd name="connsiteY49" fmla="*/ 6418 h 10000"/>
              <a:gd name="connsiteX50" fmla="*/ 6344 w 9547"/>
              <a:gd name="connsiteY50" fmla="*/ 7018 h 10000"/>
              <a:gd name="connsiteX51" fmla="*/ 5889 w 9547"/>
              <a:gd name="connsiteY51" fmla="*/ 7619 h 10000"/>
              <a:gd name="connsiteX52" fmla="*/ 4974 w 9547"/>
              <a:gd name="connsiteY52" fmla="*/ 8066 h 10000"/>
              <a:gd name="connsiteX53" fmla="*/ 4511 w 9547"/>
              <a:gd name="connsiteY53" fmla="*/ 8500 h 10000"/>
              <a:gd name="connsiteX54" fmla="*/ 3656 w 9547"/>
              <a:gd name="connsiteY54" fmla="*/ 8949 h 10000"/>
              <a:gd name="connsiteX55" fmla="*/ 3656 w 9547"/>
              <a:gd name="connsiteY55" fmla="*/ 8949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9547" h="10000">
                <a:moveTo>
                  <a:pt x="3656" y="8949"/>
                </a:moveTo>
                <a:cubicBezTo>
                  <a:pt x="3511" y="9049"/>
                  <a:pt x="3354" y="9150"/>
                  <a:pt x="3204" y="9250"/>
                </a:cubicBezTo>
                <a:cubicBezTo>
                  <a:pt x="3051" y="9349"/>
                  <a:pt x="2902" y="9450"/>
                  <a:pt x="2740" y="9549"/>
                </a:cubicBezTo>
                <a:cubicBezTo>
                  <a:pt x="2597" y="9601"/>
                  <a:pt x="2438" y="9649"/>
                  <a:pt x="2286" y="9701"/>
                </a:cubicBezTo>
                <a:lnTo>
                  <a:pt x="1830" y="9850"/>
                </a:lnTo>
                <a:lnTo>
                  <a:pt x="912" y="10000"/>
                </a:lnTo>
                <a:lnTo>
                  <a:pt x="0" y="10000"/>
                </a:lnTo>
                <a:lnTo>
                  <a:pt x="912" y="7619"/>
                </a:lnTo>
                <a:lnTo>
                  <a:pt x="1373" y="7468"/>
                </a:lnTo>
                <a:lnTo>
                  <a:pt x="1830" y="7468"/>
                </a:lnTo>
                <a:lnTo>
                  <a:pt x="1830" y="7317"/>
                </a:lnTo>
                <a:cubicBezTo>
                  <a:pt x="1989" y="7268"/>
                  <a:pt x="2132" y="7216"/>
                  <a:pt x="2286" y="7168"/>
                </a:cubicBezTo>
                <a:lnTo>
                  <a:pt x="2286" y="6868"/>
                </a:lnTo>
                <a:lnTo>
                  <a:pt x="2286" y="6717"/>
                </a:lnTo>
                <a:cubicBezTo>
                  <a:pt x="2438" y="6567"/>
                  <a:pt x="2597" y="6418"/>
                  <a:pt x="2740" y="6267"/>
                </a:cubicBezTo>
                <a:lnTo>
                  <a:pt x="2740" y="5967"/>
                </a:lnTo>
                <a:cubicBezTo>
                  <a:pt x="2902" y="5866"/>
                  <a:pt x="3051" y="5766"/>
                  <a:pt x="3204" y="5667"/>
                </a:cubicBezTo>
                <a:cubicBezTo>
                  <a:pt x="3354" y="5366"/>
                  <a:pt x="3511" y="5065"/>
                  <a:pt x="3656" y="4766"/>
                </a:cubicBezTo>
                <a:lnTo>
                  <a:pt x="3656" y="4033"/>
                </a:lnTo>
                <a:cubicBezTo>
                  <a:pt x="3806" y="3733"/>
                  <a:pt x="3958" y="3433"/>
                  <a:pt x="4121" y="3133"/>
                </a:cubicBezTo>
                <a:lnTo>
                  <a:pt x="4121" y="2382"/>
                </a:lnTo>
                <a:lnTo>
                  <a:pt x="4121" y="2082"/>
                </a:lnTo>
                <a:lnTo>
                  <a:pt x="4121" y="1631"/>
                </a:lnTo>
                <a:lnTo>
                  <a:pt x="4121" y="1333"/>
                </a:lnTo>
                <a:lnTo>
                  <a:pt x="3656" y="1184"/>
                </a:lnTo>
                <a:lnTo>
                  <a:pt x="3656" y="901"/>
                </a:lnTo>
                <a:lnTo>
                  <a:pt x="3656" y="750"/>
                </a:lnTo>
                <a:lnTo>
                  <a:pt x="3656" y="601"/>
                </a:lnTo>
                <a:lnTo>
                  <a:pt x="3656" y="601"/>
                </a:lnTo>
                <a:cubicBezTo>
                  <a:pt x="4330" y="500"/>
                  <a:pt x="6888" y="50"/>
                  <a:pt x="7718" y="0"/>
                </a:cubicBezTo>
                <a:lnTo>
                  <a:pt x="8636" y="300"/>
                </a:lnTo>
                <a:lnTo>
                  <a:pt x="9090" y="451"/>
                </a:lnTo>
                <a:lnTo>
                  <a:pt x="9547" y="451"/>
                </a:lnTo>
                <a:cubicBezTo>
                  <a:pt x="9394" y="501"/>
                  <a:pt x="9232" y="551"/>
                  <a:pt x="9090" y="601"/>
                </a:cubicBezTo>
                <a:lnTo>
                  <a:pt x="8636" y="750"/>
                </a:lnTo>
                <a:lnTo>
                  <a:pt x="8636" y="901"/>
                </a:lnTo>
                <a:lnTo>
                  <a:pt x="8636" y="1051"/>
                </a:lnTo>
                <a:lnTo>
                  <a:pt x="8173" y="1184"/>
                </a:lnTo>
                <a:lnTo>
                  <a:pt x="8173" y="1333"/>
                </a:lnTo>
                <a:lnTo>
                  <a:pt x="8173" y="1483"/>
                </a:lnTo>
                <a:lnTo>
                  <a:pt x="8173" y="1782"/>
                </a:lnTo>
                <a:lnTo>
                  <a:pt x="8173" y="2082"/>
                </a:lnTo>
                <a:lnTo>
                  <a:pt x="8173" y="2382"/>
                </a:lnTo>
                <a:cubicBezTo>
                  <a:pt x="8024" y="2634"/>
                  <a:pt x="7867" y="2884"/>
                  <a:pt x="7718" y="3133"/>
                </a:cubicBezTo>
                <a:lnTo>
                  <a:pt x="7718" y="3733"/>
                </a:lnTo>
                <a:lnTo>
                  <a:pt x="7718" y="4334"/>
                </a:lnTo>
                <a:lnTo>
                  <a:pt x="7718" y="4916"/>
                </a:lnTo>
                <a:cubicBezTo>
                  <a:pt x="7563" y="5065"/>
                  <a:pt x="7412" y="5216"/>
                  <a:pt x="7263" y="5365"/>
                </a:cubicBezTo>
                <a:lnTo>
                  <a:pt x="7263" y="5817"/>
                </a:lnTo>
                <a:cubicBezTo>
                  <a:pt x="7107" y="6015"/>
                  <a:pt x="6958" y="6217"/>
                  <a:pt x="6810" y="6418"/>
                </a:cubicBezTo>
                <a:cubicBezTo>
                  <a:pt x="6649" y="6616"/>
                  <a:pt x="6499" y="6817"/>
                  <a:pt x="6344" y="7018"/>
                </a:cubicBezTo>
                <a:lnTo>
                  <a:pt x="5889" y="7619"/>
                </a:lnTo>
                <a:lnTo>
                  <a:pt x="4974" y="8066"/>
                </a:lnTo>
                <a:cubicBezTo>
                  <a:pt x="4828" y="8211"/>
                  <a:pt x="4669" y="8355"/>
                  <a:pt x="4511" y="8500"/>
                </a:cubicBezTo>
                <a:lnTo>
                  <a:pt x="3656" y="8949"/>
                </a:lnTo>
                <a:lnTo>
                  <a:pt x="3656" y="8949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84" name="Freeform 48"/>
          <p:cNvSpPr>
            <a:spLocks/>
          </p:cNvSpPr>
          <p:nvPr/>
        </p:nvSpPr>
        <p:spPr bwMode="auto">
          <a:xfrm>
            <a:off x="9540875" y="3276600"/>
            <a:ext cx="1085850" cy="252413"/>
          </a:xfrm>
          <a:custGeom>
            <a:avLst/>
            <a:gdLst>
              <a:gd name="connsiteX0" fmla="*/ 8561 w 10000"/>
              <a:gd name="connsiteY0" fmla="*/ 9023 h 10000"/>
              <a:gd name="connsiteX1" fmla="*/ 8450 w 10000"/>
              <a:gd name="connsiteY1" fmla="*/ 9302 h 10000"/>
              <a:gd name="connsiteX2" fmla="*/ 8338 w 10000"/>
              <a:gd name="connsiteY2" fmla="*/ 9581 h 10000"/>
              <a:gd name="connsiteX3" fmla="*/ 8226 w 10000"/>
              <a:gd name="connsiteY3" fmla="*/ 9721 h 10000"/>
              <a:gd name="connsiteX4" fmla="*/ 8115 w 10000"/>
              <a:gd name="connsiteY4" fmla="*/ 9860 h 10000"/>
              <a:gd name="connsiteX5" fmla="*/ 7891 w 10000"/>
              <a:gd name="connsiteY5" fmla="*/ 10000 h 10000"/>
              <a:gd name="connsiteX6" fmla="*/ 7668 w 10000"/>
              <a:gd name="connsiteY6" fmla="*/ 10000 h 10000"/>
              <a:gd name="connsiteX7" fmla="*/ 7556 w 10000"/>
              <a:gd name="connsiteY7" fmla="*/ 9860 h 10000"/>
              <a:gd name="connsiteX8" fmla="*/ 7556 w 10000"/>
              <a:gd name="connsiteY8" fmla="*/ 9860 h 10000"/>
              <a:gd name="connsiteX9" fmla="*/ 7556 w 10000"/>
              <a:gd name="connsiteY9" fmla="*/ 9581 h 10000"/>
              <a:gd name="connsiteX10" fmla="*/ 7556 w 10000"/>
              <a:gd name="connsiteY10" fmla="*/ 9442 h 10000"/>
              <a:gd name="connsiteX11" fmla="*/ 7556 w 10000"/>
              <a:gd name="connsiteY11" fmla="*/ 9162 h 10000"/>
              <a:gd name="connsiteX12" fmla="*/ 7332 w 10000"/>
              <a:gd name="connsiteY12" fmla="*/ 8604 h 10000"/>
              <a:gd name="connsiteX13" fmla="*/ 6997 w 10000"/>
              <a:gd name="connsiteY13" fmla="*/ 8342 h 10000"/>
              <a:gd name="connsiteX14" fmla="*/ 6774 w 10000"/>
              <a:gd name="connsiteY14" fmla="*/ 7923 h 10000"/>
              <a:gd name="connsiteX15" fmla="*/ 6662 w 10000"/>
              <a:gd name="connsiteY15" fmla="*/ 7784 h 10000"/>
              <a:gd name="connsiteX16" fmla="*/ 6550 w 10000"/>
              <a:gd name="connsiteY16" fmla="*/ 7644 h 10000"/>
              <a:gd name="connsiteX17" fmla="*/ 6550 w 10000"/>
              <a:gd name="connsiteY17" fmla="*/ 7504 h 10000"/>
              <a:gd name="connsiteX18" fmla="*/ 6550 w 10000"/>
              <a:gd name="connsiteY18" fmla="*/ 7504 h 10000"/>
              <a:gd name="connsiteX19" fmla="*/ 6774 w 10000"/>
              <a:gd name="connsiteY19" fmla="*/ 7504 h 10000"/>
              <a:gd name="connsiteX20" fmla="*/ 6885 w 10000"/>
              <a:gd name="connsiteY20" fmla="*/ 7644 h 10000"/>
              <a:gd name="connsiteX21" fmla="*/ 7221 w 10000"/>
              <a:gd name="connsiteY21" fmla="*/ 7644 h 10000"/>
              <a:gd name="connsiteX22" fmla="*/ 7444 w 10000"/>
              <a:gd name="connsiteY22" fmla="*/ 7784 h 10000"/>
              <a:gd name="connsiteX23" fmla="*/ 7668 w 10000"/>
              <a:gd name="connsiteY23" fmla="*/ 7784 h 10000"/>
              <a:gd name="connsiteX24" fmla="*/ 7891 w 10000"/>
              <a:gd name="connsiteY24" fmla="*/ 7784 h 10000"/>
              <a:gd name="connsiteX25" fmla="*/ 8003 w 10000"/>
              <a:gd name="connsiteY25" fmla="*/ 7644 h 10000"/>
              <a:gd name="connsiteX26" fmla="*/ 8115 w 10000"/>
              <a:gd name="connsiteY26" fmla="*/ 7644 h 10000"/>
              <a:gd name="connsiteX27" fmla="*/ 8115 w 10000"/>
              <a:gd name="connsiteY27" fmla="*/ 7504 h 10000"/>
              <a:gd name="connsiteX28" fmla="*/ 8226 w 10000"/>
              <a:gd name="connsiteY28" fmla="*/ 7365 h 10000"/>
              <a:gd name="connsiteX29" fmla="*/ 8226 w 10000"/>
              <a:gd name="connsiteY29" fmla="*/ 7086 h 10000"/>
              <a:gd name="connsiteX30" fmla="*/ 8226 w 10000"/>
              <a:gd name="connsiteY30" fmla="*/ 6946 h 10000"/>
              <a:gd name="connsiteX31" fmla="*/ 8338 w 10000"/>
              <a:gd name="connsiteY31" fmla="*/ 6527 h 10000"/>
              <a:gd name="connsiteX32" fmla="*/ 8338 w 10000"/>
              <a:gd name="connsiteY32" fmla="*/ 6248 h 10000"/>
              <a:gd name="connsiteX33" fmla="*/ 8450 w 10000"/>
              <a:gd name="connsiteY33" fmla="*/ 5969 h 10000"/>
              <a:gd name="connsiteX34" fmla="*/ 8561 w 10000"/>
              <a:gd name="connsiteY34" fmla="*/ 5131 h 10000"/>
              <a:gd name="connsiteX35" fmla="*/ 8561 w 10000"/>
              <a:gd name="connsiteY35" fmla="*/ 4450 h 10000"/>
              <a:gd name="connsiteX36" fmla="*/ 8673 w 10000"/>
              <a:gd name="connsiteY36" fmla="*/ 3613 h 10000"/>
              <a:gd name="connsiteX37" fmla="*/ 8673 w 10000"/>
              <a:gd name="connsiteY37" fmla="*/ 2914 h 10000"/>
              <a:gd name="connsiteX38" fmla="*/ 8673 w 10000"/>
              <a:gd name="connsiteY38" fmla="*/ 2635 h 10000"/>
              <a:gd name="connsiteX39" fmla="*/ 8673 w 10000"/>
              <a:gd name="connsiteY39" fmla="*/ 2216 h 10000"/>
              <a:gd name="connsiteX40" fmla="*/ 8673 w 10000"/>
              <a:gd name="connsiteY40" fmla="*/ 1937 h 10000"/>
              <a:gd name="connsiteX41" fmla="*/ 8561 w 10000"/>
              <a:gd name="connsiteY41" fmla="*/ 1798 h 10000"/>
              <a:gd name="connsiteX42" fmla="*/ 8561 w 10000"/>
              <a:gd name="connsiteY42" fmla="*/ 1536 h 10000"/>
              <a:gd name="connsiteX43" fmla="*/ 8561 w 10000"/>
              <a:gd name="connsiteY43" fmla="*/ 1396 h 10000"/>
              <a:gd name="connsiteX44" fmla="*/ 8561 w 10000"/>
              <a:gd name="connsiteY44" fmla="*/ 1257 h 10000"/>
              <a:gd name="connsiteX45" fmla="*/ 8561 w 10000"/>
              <a:gd name="connsiteY45" fmla="*/ 1257 h 10000"/>
              <a:gd name="connsiteX46" fmla="*/ 8450 w 10000"/>
              <a:gd name="connsiteY46" fmla="*/ 1117 h 10000"/>
              <a:gd name="connsiteX47" fmla="*/ 8226 w 10000"/>
              <a:gd name="connsiteY47" fmla="*/ 1117 h 10000"/>
              <a:gd name="connsiteX48" fmla="*/ 8003 w 10000"/>
              <a:gd name="connsiteY48" fmla="*/ 977 h 10000"/>
              <a:gd name="connsiteX49" fmla="*/ 7556 w 10000"/>
              <a:gd name="connsiteY49" fmla="*/ 1117 h 10000"/>
              <a:gd name="connsiteX50" fmla="*/ 7221 w 10000"/>
              <a:gd name="connsiteY50" fmla="*/ 1117 h 10000"/>
              <a:gd name="connsiteX51" fmla="*/ 6662 w 10000"/>
              <a:gd name="connsiteY51" fmla="*/ 1117 h 10000"/>
              <a:gd name="connsiteX52" fmla="*/ 6215 w 10000"/>
              <a:gd name="connsiteY52" fmla="*/ 1257 h 10000"/>
              <a:gd name="connsiteX53" fmla="*/ 5559 w 10000"/>
              <a:gd name="connsiteY53" fmla="*/ 1396 h 10000"/>
              <a:gd name="connsiteX54" fmla="*/ 5223 w 10000"/>
              <a:gd name="connsiteY54" fmla="*/ 1536 h 10000"/>
              <a:gd name="connsiteX55" fmla="*/ 4665 w 10000"/>
              <a:gd name="connsiteY55" fmla="*/ 1536 h 10000"/>
              <a:gd name="connsiteX56" fmla="*/ 4106 w 10000"/>
              <a:gd name="connsiteY56" fmla="*/ 1675 h 10000"/>
              <a:gd name="connsiteX57" fmla="*/ 3547 w 10000"/>
              <a:gd name="connsiteY57" fmla="*/ 1798 h 10000"/>
              <a:gd name="connsiteX58" fmla="*/ 2779 w 10000"/>
              <a:gd name="connsiteY58" fmla="*/ 2077 h 10000"/>
              <a:gd name="connsiteX59" fmla="*/ 1885 w 10000"/>
              <a:gd name="connsiteY59" fmla="*/ 2216 h 10000"/>
              <a:gd name="connsiteX60" fmla="*/ 992 w 10000"/>
              <a:gd name="connsiteY60" fmla="*/ 2496 h 10000"/>
              <a:gd name="connsiteX61" fmla="*/ 0 w 10000"/>
              <a:gd name="connsiteY61" fmla="*/ 2775 h 10000"/>
              <a:gd name="connsiteX62" fmla="*/ 0 w 10000"/>
              <a:gd name="connsiteY62" fmla="*/ 1798 h 10000"/>
              <a:gd name="connsiteX63" fmla="*/ 112 w 10000"/>
              <a:gd name="connsiteY63" fmla="*/ 1798 h 10000"/>
              <a:gd name="connsiteX64" fmla="*/ 223 w 10000"/>
              <a:gd name="connsiteY64" fmla="*/ 1798 h 10000"/>
              <a:gd name="connsiteX65" fmla="*/ 447 w 10000"/>
              <a:gd name="connsiteY65" fmla="*/ 1798 h 10000"/>
              <a:gd name="connsiteX66" fmla="*/ 768 w 10000"/>
              <a:gd name="connsiteY66" fmla="*/ 1798 h 10000"/>
              <a:gd name="connsiteX67" fmla="*/ 1103 w 10000"/>
              <a:gd name="connsiteY67" fmla="*/ 1675 h 10000"/>
              <a:gd name="connsiteX68" fmla="*/ 1662 w 10000"/>
              <a:gd name="connsiteY68" fmla="*/ 1675 h 10000"/>
              <a:gd name="connsiteX69" fmla="*/ 2221 w 10000"/>
              <a:gd name="connsiteY69" fmla="*/ 1536 h 10000"/>
              <a:gd name="connsiteX70" fmla="*/ 2779 w 10000"/>
              <a:gd name="connsiteY70" fmla="*/ 1396 h 10000"/>
              <a:gd name="connsiteX71" fmla="*/ 3436 w 10000"/>
              <a:gd name="connsiteY71" fmla="*/ 1117 h 10000"/>
              <a:gd name="connsiteX72" fmla="*/ 4106 w 10000"/>
              <a:gd name="connsiteY72" fmla="*/ 977 h 10000"/>
              <a:gd name="connsiteX73" fmla="*/ 4665 w 10000"/>
              <a:gd name="connsiteY73" fmla="*/ 838 h 10000"/>
              <a:gd name="connsiteX74" fmla="*/ 5112 w 10000"/>
              <a:gd name="connsiteY74" fmla="*/ 838 h 10000"/>
              <a:gd name="connsiteX75" fmla="*/ 5670 w 10000"/>
              <a:gd name="connsiteY75" fmla="*/ 698 h 10000"/>
              <a:gd name="connsiteX76" fmla="*/ 6006 w 10000"/>
              <a:gd name="connsiteY76" fmla="*/ 558 h 10000"/>
              <a:gd name="connsiteX77" fmla="*/ 6439 w 10000"/>
              <a:gd name="connsiteY77" fmla="*/ 558 h 10000"/>
              <a:gd name="connsiteX78" fmla="*/ 6774 w 10000"/>
              <a:gd name="connsiteY78" fmla="*/ 558 h 10000"/>
              <a:gd name="connsiteX79" fmla="*/ 7109 w 10000"/>
              <a:gd name="connsiteY79" fmla="*/ 419 h 10000"/>
              <a:gd name="connsiteX80" fmla="*/ 7332 w 10000"/>
              <a:gd name="connsiteY80" fmla="*/ 419 h 10000"/>
              <a:gd name="connsiteX81" fmla="*/ 7556 w 10000"/>
              <a:gd name="connsiteY81" fmla="*/ 419 h 10000"/>
              <a:gd name="connsiteX82" fmla="*/ 7779 w 10000"/>
              <a:gd name="connsiteY82" fmla="*/ 279 h 10000"/>
              <a:gd name="connsiteX83" fmla="*/ 8003 w 10000"/>
              <a:gd name="connsiteY83" fmla="*/ 279 h 10000"/>
              <a:gd name="connsiteX84" fmla="*/ 8115 w 10000"/>
              <a:gd name="connsiteY84" fmla="*/ 279 h 10000"/>
              <a:gd name="connsiteX85" fmla="*/ 8226 w 10000"/>
              <a:gd name="connsiteY85" fmla="*/ 140 h 10000"/>
              <a:gd name="connsiteX86" fmla="*/ 8226 w 10000"/>
              <a:gd name="connsiteY86" fmla="*/ 140 h 10000"/>
              <a:gd name="connsiteX87" fmla="*/ 8338 w 10000"/>
              <a:gd name="connsiteY87" fmla="*/ 140 h 10000"/>
              <a:gd name="connsiteX88" fmla="*/ 8338 w 10000"/>
              <a:gd name="connsiteY88" fmla="*/ 140 h 10000"/>
              <a:gd name="connsiteX89" fmla="*/ 8561 w 10000"/>
              <a:gd name="connsiteY89" fmla="*/ 0 h 10000"/>
              <a:gd name="connsiteX90" fmla="*/ 8771 w 10000"/>
              <a:gd name="connsiteY90" fmla="*/ 140 h 10000"/>
              <a:gd name="connsiteX91" fmla="*/ 8883 w 10000"/>
              <a:gd name="connsiteY91" fmla="*/ 140 h 10000"/>
              <a:gd name="connsiteX92" fmla="*/ 9106 w 10000"/>
              <a:gd name="connsiteY92" fmla="*/ 279 h 10000"/>
              <a:gd name="connsiteX93" fmla="*/ 9330 w 10000"/>
              <a:gd name="connsiteY93" fmla="*/ 558 h 10000"/>
              <a:gd name="connsiteX94" fmla="*/ 9553 w 10000"/>
              <a:gd name="connsiteY94" fmla="*/ 698 h 10000"/>
              <a:gd name="connsiteX95" fmla="*/ 9777 w 10000"/>
              <a:gd name="connsiteY95" fmla="*/ 977 h 10000"/>
              <a:gd name="connsiteX96" fmla="*/ 9888 w 10000"/>
              <a:gd name="connsiteY96" fmla="*/ 1117 h 10000"/>
              <a:gd name="connsiteX97" fmla="*/ 10000 w 10000"/>
              <a:gd name="connsiteY97" fmla="*/ 1117 h 10000"/>
              <a:gd name="connsiteX98" fmla="*/ 9888 w 10000"/>
              <a:gd name="connsiteY98" fmla="*/ 1257 h 10000"/>
              <a:gd name="connsiteX99" fmla="*/ 9777 w 10000"/>
              <a:gd name="connsiteY99" fmla="*/ 1396 h 10000"/>
              <a:gd name="connsiteX100" fmla="*/ 9777 w 10000"/>
              <a:gd name="connsiteY100" fmla="*/ 1536 h 10000"/>
              <a:gd name="connsiteX101" fmla="*/ 9777 w 10000"/>
              <a:gd name="connsiteY101" fmla="*/ 1675 h 10000"/>
              <a:gd name="connsiteX102" fmla="*/ 9665 w 10000"/>
              <a:gd name="connsiteY102" fmla="*/ 1798 h 10000"/>
              <a:gd name="connsiteX103" fmla="*/ 9665 w 10000"/>
              <a:gd name="connsiteY103" fmla="*/ 1937 h 10000"/>
              <a:gd name="connsiteX104" fmla="*/ 9665 w 10000"/>
              <a:gd name="connsiteY104" fmla="*/ 2077 h 10000"/>
              <a:gd name="connsiteX105" fmla="*/ 9665 w 10000"/>
              <a:gd name="connsiteY105" fmla="*/ 2356 h 10000"/>
              <a:gd name="connsiteX106" fmla="*/ 9665 w 10000"/>
              <a:gd name="connsiteY106" fmla="*/ 2635 h 10000"/>
              <a:gd name="connsiteX107" fmla="*/ 9665 w 10000"/>
              <a:gd name="connsiteY107" fmla="*/ 2914 h 10000"/>
              <a:gd name="connsiteX108" fmla="*/ 9553 w 10000"/>
              <a:gd name="connsiteY108" fmla="*/ 3613 h 10000"/>
              <a:gd name="connsiteX109" fmla="*/ 9553 w 10000"/>
              <a:gd name="connsiteY109" fmla="*/ 4171 h 10000"/>
              <a:gd name="connsiteX110" fmla="*/ 9553 w 10000"/>
              <a:gd name="connsiteY110" fmla="*/ 4729 h 10000"/>
              <a:gd name="connsiteX111" fmla="*/ 9553 w 10000"/>
              <a:gd name="connsiteY111" fmla="*/ 5271 h 10000"/>
              <a:gd name="connsiteX112" fmla="*/ 9441 w 10000"/>
              <a:gd name="connsiteY112" fmla="*/ 5689 h 10000"/>
              <a:gd name="connsiteX113" fmla="*/ 9441 w 10000"/>
              <a:gd name="connsiteY113" fmla="*/ 6108 h 10000"/>
              <a:gd name="connsiteX114" fmla="*/ 9330 w 10000"/>
              <a:gd name="connsiteY114" fmla="*/ 6667 h 10000"/>
              <a:gd name="connsiteX115" fmla="*/ 9218 w 10000"/>
              <a:gd name="connsiteY115" fmla="*/ 7225 h 10000"/>
              <a:gd name="connsiteX116" fmla="*/ 9106 w 10000"/>
              <a:gd name="connsiteY116" fmla="*/ 7784 h 10000"/>
              <a:gd name="connsiteX117" fmla="*/ 8883 w 10000"/>
              <a:gd name="connsiteY117" fmla="*/ 8202 h 10000"/>
              <a:gd name="connsiteX118" fmla="*/ 8771 w 10000"/>
              <a:gd name="connsiteY118" fmla="*/ 8604 h 10000"/>
              <a:gd name="connsiteX119" fmla="*/ 8561 w 10000"/>
              <a:gd name="connsiteY119" fmla="*/ 9023 h 10000"/>
              <a:gd name="connsiteX120" fmla="*/ 8561 w 10000"/>
              <a:gd name="connsiteY120" fmla="*/ 9023 h 10000"/>
              <a:gd name="connsiteX0" fmla="*/ 8561 w 10000"/>
              <a:gd name="connsiteY0" fmla="*/ 9023 h 10000"/>
              <a:gd name="connsiteX1" fmla="*/ 8450 w 10000"/>
              <a:gd name="connsiteY1" fmla="*/ 9302 h 10000"/>
              <a:gd name="connsiteX2" fmla="*/ 8338 w 10000"/>
              <a:gd name="connsiteY2" fmla="*/ 9581 h 10000"/>
              <a:gd name="connsiteX3" fmla="*/ 8226 w 10000"/>
              <a:gd name="connsiteY3" fmla="*/ 9721 h 10000"/>
              <a:gd name="connsiteX4" fmla="*/ 8115 w 10000"/>
              <a:gd name="connsiteY4" fmla="*/ 9860 h 10000"/>
              <a:gd name="connsiteX5" fmla="*/ 7891 w 10000"/>
              <a:gd name="connsiteY5" fmla="*/ 10000 h 10000"/>
              <a:gd name="connsiteX6" fmla="*/ 7668 w 10000"/>
              <a:gd name="connsiteY6" fmla="*/ 10000 h 10000"/>
              <a:gd name="connsiteX7" fmla="*/ 7556 w 10000"/>
              <a:gd name="connsiteY7" fmla="*/ 9860 h 10000"/>
              <a:gd name="connsiteX8" fmla="*/ 7556 w 10000"/>
              <a:gd name="connsiteY8" fmla="*/ 9860 h 10000"/>
              <a:gd name="connsiteX9" fmla="*/ 7556 w 10000"/>
              <a:gd name="connsiteY9" fmla="*/ 9581 h 10000"/>
              <a:gd name="connsiteX10" fmla="*/ 7556 w 10000"/>
              <a:gd name="connsiteY10" fmla="*/ 9442 h 10000"/>
              <a:gd name="connsiteX11" fmla="*/ 7556 w 10000"/>
              <a:gd name="connsiteY11" fmla="*/ 9162 h 10000"/>
              <a:gd name="connsiteX12" fmla="*/ 6997 w 10000"/>
              <a:gd name="connsiteY12" fmla="*/ 8342 h 10000"/>
              <a:gd name="connsiteX13" fmla="*/ 6774 w 10000"/>
              <a:gd name="connsiteY13" fmla="*/ 7923 h 10000"/>
              <a:gd name="connsiteX14" fmla="*/ 6662 w 10000"/>
              <a:gd name="connsiteY14" fmla="*/ 7784 h 10000"/>
              <a:gd name="connsiteX15" fmla="*/ 6550 w 10000"/>
              <a:gd name="connsiteY15" fmla="*/ 7644 h 10000"/>
              <a:gd name="connsiteX16" fmla="*/ 6550 w 10000"/>
              <a:gd name="connsiteY16" fmla="*/ 7504 h 10000"/>
              <a:gd name="connsiteX17" fmla="*/ 6550 w 10000"/>
              <a:gd name="connsiteY17" fmla="*/ 7504 h 10000"/>
              <a:gd name="connsiteX18" fmla="*/ 6774 w 10000"/>
              <a:gd name="connsiteY18" fmla="*/ 7504 h 10000"/>
              <a:gd name="connsiteX19" fmla="*/ 6885 w 10000"/>
              <a:gd name="connsiteY19" fmla="*/ 7644 h 10000"/>
              <a:gd name="connsiteX20" fmla="*/ 7221 w 10000"/>
              <a:gd name="connsiteY20" fmla="*/ 7644 h 10000"/>
              <a:gd name="connsiteX21" fmla="*/ 7444 w 10000"/>
              <a:gd name="connsiteY21" fmla="*/ 7784 h 10000"/>
              <a:gd name="connsiteX22" fmla="*/ 7668 w 10000"/>
              <a:gd name="connsiteY22" fmla="*/ 7784 h 10000"/>
              <a:gd name="connsiteX23" fmla="*/ 7891 w 10000"/>
              <a:gd name="connsiteY23" fmla="*/ 7784 h 10000"/>
              <a:gd name="connsiteX24" fmla="*/ 8003 w 10000"/>
              <a:gd name="connsiteY24" fmla="*/ 7644 h 10000"/>
              <a:gd name="connsiteX25" fmla="*/ 8115 w 10000"/>
              <a:gd name="connsiteY25" fmla="*/ 7644 h 10000"/>
              <a:gd name="connsiteX26" fmla="*/ 8115 w 10000"/>
              <a:gd name="connsiteY26" fmla="*/ 7504 h 10000"/>
              <a:gd name="connsiteX27" fmla="*/ 8226 w 10000"/>
              <a:gd name="connsiteY27" fmla="*/ 7365 h 10000"/>
              <a:gd name="connsiteX28" fmla="*/ 8226 w 10000"/>
              <a:gd name="connsiteY28" fmla="*/ 7086 h 10000"/>
              <a:gd name="connsiteX29" fmla="*/ 8226 w 10000"/>
              <a:gd name="connsiteY29" fmla="*/ 6946 h 10000"/>
              <a:gd name="connsiteX30" fmla="*/ 8338 w 10000"/>
              <a:gd name="connsiteY30" fmla="*/ 6527 h 10000"/>
              <a:gd name="connsiteX31" fmla="*/ 8338 w 10000"/>
              <a:gd name="connsiteY31" fmla="*/ 6248 h 10000"/>
              <a:gd name="connsiteX32" fmla="*/ 8450 w 10000"/>
              <a:gd name="connsiteY32" fmla="*/ 5969 h 10000"/>
              <a:gd name="connsiteX33" fmla="*/ 8561 w 10000"/>
              <a:gd name="connsiteY33" fmla="*/ 5131 h 10000"/>
              <a:gd name="connsiteX34" fmla="*/ 8561 w 10000"/>
              <a:gd name="connsiteY34" fmla="*/ 4450 h 10000"/>
              <a:gd name="connsiteX35" fmla="*/ 8673 w 10000"/>
              <a:gd name="connsiteY35" fmla="*/ 3613 h 10000"/>
              <a:gd name="connsiteX36" fmla="*/ 8673 w 10000"/>
              <a:gd name="connsiteY36" fmla="*/ 2914 h 10000"/>
              <a:gd name="connsiteX37" fmla="*/ 8673 w 10000"/>
              <a:gd name="connsiteY37" fmla="*/ 2635 h 10000"/>
              <a:gd name="connsiteX38" fmla="*/ 8673 w 10000"/>
              <a:gd name="connsiteY38" fmla="*/ 2216 h 10000"/>
              <a:gd name="connsiteX39" fmla="*/ 8673 w 10000"/>
              <a:gd name="connsiteY39" fmla="*/ 1937 h 10000"/>
              <a:gd name="connsiteX40" fmla="*/ 8561 w 10000"/>
              <a:gd name="connsiteY40" fmla="*/ 1798 h 10000"/>
              <a:gd name="connsiteX41" fmla="*/ 8561 w 10000"/>
              <a:gd name="connsiteY41" fmla="*/ 1536 h 10000"/>
              <a:gd name="connsiteX42" fmla="*/ 8561 w 10000"/>
              <a:gd name="connsiteY42" fmla="*/ 1396 h 10000"/>
              <a:gd name="connsiteX43" fmla="*/ 8561 w 10000"/>
              <a:gd name="connsiteY43" fmla="*/ 1257 h 10000"/>
              <a:gd name="connsiteX44" fmla="*/ 8561 w 10000"/>
              <a:gd name="connsiteY44" fmla="*/ 1257 h 10000"/>
              <a:gd name="connsiteX45" fmla="*/ 8450 w 10000"/>
              <a:gd name="connsiteY45" fmla="*/ 1117 h 10000"/>
              <a:gd name="connsiteX46" fmla="*/ 8226 w 10000"/>
              <a:gd name="connsiteY46" fmla="*/ 1117 h 10000"/>
              <a:gd name="connsiteX47" fmla="*/ 8003 w 10000"/>
              <a:gd name="connsiteY47" fmla="*/ 977 h 10000"/>
              <a:gd name="connsiteX48" fmla="*/ 7556 w 10000"/>
              <a:gd name="connsiteY48" fmla="*/ 1117 h 10000"/>
              <a:gd name="connsiteX49" fmla="*/ 7221 w 10000"/>
              <a:gd name="connsiteY49" fmla="*/ 1117 h 10000"/>
              <a:gd name="connsiteX50" fmla="*/ 6662 w 10000"/>
              <a:gd name="connsiteY50" fmla="*/ 1117 h 10000"/>
              <a:gd name="connsiteX51" fmla="*/ 6215 w 10000"/>
              <a:gd name="connsiteY51" fmla="*/ 1257 h 10000"/>
              <a:gd name="connsiteX52" fmla="*/ 5559 w 10000"/>
              <a:gd name="connsiteY52" fmla="*/ 1396 h 10000"/>
              <a:gd name="connsiteX53" fmla="*/ 5223 w 10000"/>
              <a:gd name="connsiteY53" fmla="*/ 1536 h 10000"/>
              <a:gd name="connsiteX54" fmla="*/ 4665 w 10000"/>
              <a:gd name="connsiteY54" fmla="*/ 1536 h 10000"/>
              <a:gd name="connsiteX55" fmla="*/ 4106 w 10000"/>
              <a:gd name="connsiteY55" fmla="*/ 1675 h 10000"/>
              <a:gd name="connsiteX56" fmla="*/ 3547 w 10000"/>
              <a:gd name="connsiteY56" fmla="*/ 1798 h 10000"/>
              <a:gd name="connsiteX57" fmla="*/ 2779 w 10000"/>
              <a:gd name="connsiteY57" fmla="*/ 2077 h 10000"/>
              <a:gd name="connsiteX58" fmla="*/ 1885 w 10000"/>
              <a:gd name="connsiteY58" fmla="*/ 2216 h 10000"/>
              <a:gd name="connsiteX59" fmla="*/ 992 w 10000"/>
              <a:gd name="connsiteY59" fmla="*/ 2496 h 10000"/>
              <a:gd name="connsiteX60" fmla="*/ 0 w 10000"/>
              <a:gd name="connsiteY60" fmla="*/ 2775 h 10000"/>
              <a:gd name="connsiteX61" fmla="*/ 0 w 10000"/>
              <a:gd name="connsiteY61" fmla="*/ 1798 h 10000"/>
              <a:gd name="connsiteX62" fmla="*/ 112 w 10000"/>
              <a:gd name="connsiteY62" fmla="*/ 1798 h 10000"/>
              <a:gd name="connsiteX63" fmla="*/ 223 w 10000"/>
              <a:gd name="connsiteY63" fmla="*/ 1798 h 10000"/>
              <a:gd name="connsiteX64" fmla="*/ 447 w 10000"/>
              <a:gd name="connsiteY64" fmla="*/ 1798 h 10000"/>
              <a:gd name="connsiteX65" fmla="*/ 768 w 10000"/>
              <a:gd name="connsiteY65" fmla="*/ 1798 h 10000"/>
              <a:gd name="connsiteX66" fmla="*/ 1103 w 10000"/>
              <a:gd name="connsiteY66" fmla="*/ 1675 h 10000"/>
              <a:gd name="connsiteX67" fmla="*/ 1662 w 10000"/>
              <a:gd name="connsiteY67" fmla="*/ 1675 h 10000"/>
              <a:gd name="connsiteX68" fmla="*/ 2221 w 10000"/>
              <a:gd name="connsiteY68" fmla="*/ 1536 h 10000"/>
              <a:gd name="connsiteX69" fmla="*/ 2779 w 10000"/>
              <a:gd name="connsiteY69" fmla="*/ 1396 h 10000"/>
              <a:gd name="connsiteX70" fmla="*/ 3436 w 10000"/>
              <a:gd name="connsiteY70" fmla="*/ 1117 h 10000"/>
              <a:gd name="connsiteX71" fmla="*/ 4106 w 10000"/>
              <a:gd name="connsiteY71" fmla="*/ 977 h 10000"/>
              <a:gd name="connsiteX72" fmla="*/ 4665 w 10000"/>
              <a:gd name="connsiteY72" fmla="*/ 838 h 10000"/>
              <a:gd name="connsiteX73" fmla="*/ 5112 w 10000"/>
              <a:gd name="connsiteY73" fmla="*/ 838 h 10000"/>
              <a:gd name="connsiteX74" fmla="*/ 5670 w 10000"/>
              <a:gd name="connsiteY74" fmla="*/ 698 h 10000"/>
              <a:gd name="connsiteX75" fmla="*/ 6006 w 10000"/>
              <a:gd name="connsiteY75" fmla="*/ 558 h 10000"/>
              <a:gd name="connsiteX76" fmla="*/ 6439 w 10000"/>
              <a:gd name="connsiteY76" fmla="*/ 558 h 10000"/>
              <a:gd name="connsiteX77" fmla="*/ 6774 w 10000"/>
              <a:gd name="connsiteY77" fmla="*/ 558 h 10000"/>
              <a:gd name="connsiteX78" fmla="*/ 7109 w 10000"/>
              <a:gd name="connsiteY78" fmla="*/ 419 h 10000"/>
              <a:gd name="connsiteX79" fmla="*/ 7332 w 10000"/>
              <a:gd name="connsiteY79" fmla="*/ 419 h 10000"/>
              <a:gd name="connsiteX80" fmla="*/ 7556 w 10000"/>
              <a:gd name="connsiteY80" fmla="*/ 419 h 10000"/>
              <a:gd name="connsiteX81" fmla="*/ 7779 w 10000"/>
              <a:gd name="connsiteY81" fmla="*/ 279 h 10000"/>
              <a:gd name="connsiteX82" fmla="*/ 8003 w 10000"/>
              <a:gd name="connsiteY82" fmla="*/ 279 h 10000"/>
              <a:gd name="connsiteX83" fmla="*/ 8115 w 10000"/>
              <a:gd name="connsiteY83" fmla="*/ 279 h 10000"/>
              <a:gd name="connsiteX84" fmla="*/ 8226 w 10000"/>
              <a:gd name="connsiteY84" fmla="*/ 140 h 10000"/>
              <a:gd name="connsiteX85" fmla="*/ 8226 w 10000"/>
              <a:gd name="connsiteY85" fmla="*/ 140 h 10000"/>
              <a:gd name="connsiteX86" fmla="*/ 8338 w 10000"/>
              <a:gd name="connsiteY86" fmla="*/ 140 h 10000"/>
              <a:gd name="connsiteX87" fmla="*/ 8338 w 10000"/>
              <a:gd name="connsiteY87" fmla="*/ 140 h 10000"/>
              <a:gd name="connsiteX88" fmla="*/ 8561 w 10000"/>
              <a:gd name="connsiteY88" fmla="*/ 0 h 10000"/>
              <a:gd name="connsiteX89" fmla="*/ 8771 w 10000"/>
              <a:gd name="connsiteY89" fmla="*/ 140 h 10000"/>
              <a:gd name="connsiteX90" fmla="*/ 8883 w 10000"/>
              <a:gd name="connsiteY90" fmla="*/ 140 h 10000"/>
              <a:gd name="connsiteX91" fmla="*/ 9106 w 10000"/>
              <a:gd name="connsiteY91" fmla="*/ 279 h 10000"/>
              <a:gd name="connsiteX92" fmla="*/ 9330 w 10000"/>
              <a:gd name="connsiteY92" fmla="*/ 558 h 10000"/>
              <a:gd name="connsiteX93" fmla="*/ 9553 w 10000"/>
              <a:gd name="connsiteY93" fmla="*/ 698 h 10000"/>
              <a:gd name="connsiteX94" fmla="*/ 9777 w 10000"/>
              <a:gd name="connsiteY94" fmla="*/ 977 h 10000"/>
              <a:gd name="connsiteX95" fmla="*/ 9888 w 10000"/>
              <a:gd name="connsiteY95" fmla="*/ 1117 h 10000"/>
              <a:gd name="connsiteX96" fmla="*/ 10000 w 10000"/>
              <a:gd name="connsiteY96" fmla="*/ 1117 h 10000"/>
              <a:gd name="connsiteX97" fmla="*/ 9888 w 10000"/>
              <a:gd name="connsiteY97" fmla="*/ 1257 h 10000"/>
              <a:gd name="connsiteX98" fmla="*/ 9777 w 10000"/>
              <a:gd name="connsiteY98" fmla="*/ 1396 h 10000"/>
              <a:gd name="connsiteX99" fmla="*/ 9777 w 10000"/>
              <a:gd name="connsiteY99" fmla="*/ 1536 h 10000"/>
              <a:gd name="connsiteX100" fmla="*/ 9777 w 10000"/>
              <a:gd name="connsiteY100" fmla="*/ 1675 h 10000"/>
              <a:gd name="connsiteX101" fmla="*/ 9665 w 10000"/>
              <a:gd name="connsiteY101" fmla="*/ 1798 h 10000"/>
              <a:gd name="connsiteX102" fmla="*/ 9665 w 10000"/>
              <a:gd name="connsiteY102" fmla="*/ 1937 h 10000"/>
              <a:gd name="connsiteX103" fmla="*/ 9665 w 10000"/>
              <a:gd name="connsiteY103" fmla="*/ 2077 h 10000"/>
              <a:gd name="connsiteX104" fmla="*/ 9665 w 10000"/>
              <a:gd name="connsiteY104" fmla="*/ 2356 h 10000"/>
              <a:gd name="connsiteX105" fmla="*/ 9665 w 10000"/>
              <a:gd name="connsiteY105" fmla="*/ 2635 h 10000"/>
              <a:gd name="connsiteX106" fmla="*/ 9665 w 10000"/>
              <a:gd name="connsiteY106" fmla="*/ 2914 h 10000"/>
              <a:gd name="connsiteX107" fmla="*/ 9553 w 10000"/>
              <a:gd name="connsiteY107" fmla="*/ 3613 h 10000"/>
              <a:gd name="connsiteX108" fmla="*/ 9553 w 10000"/>
              <a:gd name="connsiteY108" fmla="*/ 4171 h 10000"/>
              <a:gd name="connsiteX109" fmla="*/ 9553 w 10000"/>
              <a:gd name="connsiteY109" fmla="*/ 4729 h 10000"/>
              <a:gd name="connsiteX110" fmla="*/ 9553 w 10000"/>
              <a:gd name="connsiteY110" fmla="*/ 5271 h 10000"/>
              <a:gd name="connsiteX111" fmla="*/ 9441 w 10000"/>
              <a:gd name="connsiteY111" fmla="*/ 5689 h 10000"/>
              <a:gd name="connsiteX112" fmla="*/ 9441 w 10000"/>
              <a:gd name="connsiteY112" fmla="*/ 6108 h 10000"/>
              <a:gd name="connsiteX113" fmla="*/ 9330 w 10000"/>
              <a:gd name="connsiteY113" fmla="*/ 6667 h 10000"/>
              <a:gd name="connsiteX114" fmla="*/ 9218 w 10000"/>
              <a:gd name="connsiteY114" fmla="*/ 7225 h 10000"/>
              <a:gd name="connsiteX115" fmla="*/ 9106 w 10000"/>
              <a:gd name="connsiteY115" fmla="*/ 7784 h 10000"/>
              <a:gd name="connsiteX116" fmla="*/ 8883 w 10000"/>
              <a:gd name="connsiteY116" fmla="*/ 8202 h 10000"/>
              <a:gd name="connsiteX117" fmla="*/ 8771 w 10000"/>
              <a:gd name="connsiteY117" fmla="*/ 8604 h 10000"/>
              <a:gd name="connsiteX118" fmla="*/ 8561 w 10000"/>
              <a:gd name="connsiteY118" fmla="*/ 9023 h 10000"/>
              <a:gd name="connsiteX119" fmla="*/ 8561 w 10000"/>
              <a:gd name="connsiteY119" fmla="*/ 9023 h 10000"/>
              <a:gd name="connsiteX0" fmla="*/ 8561 w 10000"/>
              <a:gd name="connsiteY0" fmla="*/ 9023 h 10000"/>
              <a:gd name="connsiteX1" fmla="*/ 8450 w 10000"/>
              <a:gd name="connsiteY1" fmla="*/ 9302 h 10000"/>
              <a:gd name="connsiteX2" fmla="*/ 8338 w 10000"/>
              <a:gd name="connsiteY2" fmla="*/ 9581 h 10000"/>
              <a:gd name="connsiteX3" fmla="*/ 8226 w 10000"/>
              <a:gd name="connsiteY3" fmla="*/ 9721 h 10000"/>
              <a:gd name="connsiteX4" fmla="*/ 8115 w 10000"/>
              <a:gd name="connsiteY4" fmla="*/ 9860 h 10000"/>
              <a:gd name="connsiteX5" fmla="*/ 7891 w 10000"/>
              <a:gd name="connsiteY5" fmla="*/ 10000 h 10000"/>
              <a:gd name="connsiteX6" fmla="*/ 7668 w 10000"/>
              <a:gd name="connsiteY6" fmla="*/ 10000 h 10000"/>
              <a:gd name="connsiteX7" fmla="*/ 7556 w 10000"/>
              <a:gd name="connsiteY7" fmla="*/ 9860 h 10000"/>
              <a:gd name="connsiteX8" fmla="*/ 7556 w 10000"/>
              <a:gd name="connsiteY8" fmla="*/ 9860 h 10000"/>
              <a:gd name="connsiteX9" fmla="*/ 7556 w 10000"/>
              <a:gd name="connsiteY9" fmla="*/ 9581 h 10000"/>
              <a:gd name="connsiteX10" fmla="*/ 7556 w 10000"/>
              <a:gd name="connsiteY10" fmla="*/ 9442 h 10000"/>
              <a:gd name="connsiteX11" fmla="*/ 7556 w 10000"/>
              <a:gd name="connsiteY11" fmla="*/ 9162 h 10000"/>
              <a:gd name="connsiteX12" fmla="*/ 6774 w 10000"/>
              <a:gd name="connsiteY12" fmla="*/ 7923 h 10000"/>
              <a:gd name="connsiteX13" fmla="*/ 6662 w 10000"/>
              <a:gd name="connsiteY13" fmla="*/ 7784 h 10000"/>
              <a:gd name="connsiteX14" fmla="*/ 6550 w 10000"/>
              <a:gd name="connsiteY14" fmla="*/ 7644 h 10000"/>
              <a:gd name="connsiteX15" fmla="*/ 6550 w 10000"/>
              <a:gd name="connsiteY15" fmla="*/ 7504 h 10000"/>
              <a:gd name="connsiteX16" fmla="*/ 6550 w 10000"/>
              <a:gd name="connsiteY16" fmla="*/ 7504 h 10000"/>
              <a:gd name="connsiteX17" fmla="*/ 6774 w 10000"/>
              <a:gd name="connsiteY17" fmla="*/ 7504 h 10000"/>
              <a:gd name="connsiteX18" fmla="*/ 6885 w 10000"/>
              <a:gd name="connsiteY18" fmla="*/ 7644 h 10000"/>
              <a:gd name="connsiteX19" fmla="*/ 7221 w 10000"/>
              <a:gd name="connsiteY19" fmla="*/ 7644 h 10000"/>
              <a:gd name="connsiteX20" fmla="*/ 7444 w 10000"/>
              <a:gd name="connsiteY20" fmla="*/ 7784 h 10000"/>
              <a:gd name="connsiteX21" fmla="*/ 7668 w 10000"/>
              <a:gd name="connsiteY21" fmla="*/ 7784 h 10000"/>
              <a:gd name="connsiteX22" fmla="*/ 7891 w 10000"/>
              <a:gd name="connsiteY22" fmla="*/ 7784 h 10000"/>
              <a:gd name="connsiteX23" fmla="*/ 8003 w 10000"/>
              <a:gd name="connsiteY23" fmla="*/ 7644 h 10000"/>
              <a:gd name="connsiteX24" fmla="*/ 8115 w 10000"/>
              <a:gd name="connsiteY24" fmla="*/ 7644 h 10000"/>
              <a:gd name="connsiteX25" fmla="*/ 8115 w 10000"/>
              <a:gd name="connsiteY25" fmla="*/ 7504 h 10000"/>
              <a:gd name="connsiteX26" fmla="*/ 8226 w 10000"/>
              <a:gd name="connsiteY26" fmla="*/ 7365 h 10000"/>
              <a:gd name="connsiteX27" fmla="*/ 8226 w 10000"/>
              <a:gd name="connsiteY27" fmla="*/ 7086 h 10000"/>
              <a:gd name="connsiteX28" fmla="*/ 8226 w 10000"/>
              <a:gd name="connsiteY28" fmla="*/ 6946 h 10000"/>
              <a:gd name="connsiteX29" fmla="*/ 8338 w 10000"/>
              <a:gd name="connsiteY29" fmla="*/ 6527 h 10000"/>
              <a:gd name="connsiteX30" fmla="*/ 8338 w 10000"/>
              <a:gd name="connsiteY30" fmla="*/ 6248 h 10000"/>
              <a:gd name="connsiteX31" fmla="*/ 8450 w 10000"/>
              <a:gd name="connsiteY31" fmla="*/ 5969 h 10000"/>
              <a:gd name="connsiteX32" fmla="*/ 8561 w 10000"/>
              <a:gd name="connsiteY32" fmla="*/ 5131 h 10000"/>
              <a:gd name="connsiteX33" fmla="*/ 8561 w 10000"/>
              <a:gd name="connsiteY33" fmla="*/ 4450 h 10000"/>
              <a:gd name="connsiteX34" fmla="*/ 8673 w 10000"/>
              <a:gd name="connsiteY34" fmla="*/ 3613 h 10000"/>
              <a:gd name="connsiteX35" fmla="*/ 8673 w 10000"/>
              <a:gd name="connsiteY35" fmla="*/ 2914 h 10000"/>
              <a:gd name="connsiteX36" fmla="*/ 8673 w 10000"/>
              <a:gd name="connsiteY36" fmla="*/ 2635 h 10000"/>
              <a:gd name="connsiteX37" fmla="*/ 8673 w 10000"/>
              <a:gd name="connsiteY37" fmla="*/ 2216 h 10000"/>
              <a:gd name="connsiteX38" fmla="*/ 8673 w 10000"/>
              <a:gd name="connsiteY38" fmla="*/ 1937 h 10000"/>
              <a:gd name="connsiteX39" fmla="*/ 8561 w 10000"/>
              <a:gd name="connsiteY39" fmla="*/ 1798 h 10000"/>
              <a:gd name="connsiteX40" fmla="*/ 8561 w 10000"/>
              <a:gd name="connsiteY40" fmla="*/ 1536 h 10000"/>
              <a:gd name="connsiteX41" fmla="*/ 8561 w 10000"/>
              <a:gd name="connsiteY41" fmla="*/ 1396 h 10000"/>
              <a:gd name="connsiteX42" fmla="*/ 8561 w 10000"/>
              <a:gd name="connsiteY42" fmla="*/ 1257 h 10000"/>
              <a:gd name="connsiteX43" fmla="*/ 8561 w 10000"/>
              <a:gd name="connsiteY43" fmla="*/ 1257 h 10000"/>
              <a:gd name="connsiteX44" fmla="*/ 8450 w 10000"/>
              <a:gd name="connsiteY44" fmla="*/ 1117 h 10000"/>
              <a:gd name="connsiteX45" fmla="*/ 8226 w 10000"/>
              <a:gd name="connsiteY45" fmla="*/ 1117 h 10000"/>
              <a:gd name="connsiteX46" fmla="*/ 8003 w 10000"/>
              <a:gd name="connsiteY46" fmla="*/ 977 h 10000"/>
              <a:gd name="connsiteX47" fmla="*/ 7556 w 10000"/>
              <a:gd name="connsiteY47" fmla="*/ 1117 h 10000"/>
              <a:gd name="connsiteX48" fmla="*/ 7221 w 10000"/>
              <a:gd name="connsiteY48" fmla="*/ 1117 h 10000"/>
              <a:gd name="connsiteX49" fmla="*/ 6662 w 10000"/>
              <a:gd name="connsiteY49" fmla="*/ 1117 h 10000"/>
              <a:gd name="connsiteX50" fmla="*/ 6215 w 10000"/>
              <a:gd name="connsiteY50" fmla="*/ 1257 h 10000"/>
              <a:gd name="connsiteX51" fmla="*/ 5559 w 10000"/>
              <a:gd name="connsiteY51" fmla="*/ 1396 h 10000"/>
              <a:gd name="connsiteX52" fmla="*/ 5223 w 10000"/>
              <a:gd name="connsiteY52" fmla="*/ 1536 h 10000"/>
              <a:gd name="connsiteX53" fmla="*/ 4665 w 10000"/>
              <a:gd name="connsiteY53" fmla="*/ 1536 h 10000"/>
              <a:gd name="connsiteX54" fmla="*/ 4106 w 10000"/>
              <a:gd name="connsiteY54" fmla="*/ 1675 h 10000"/>
              <a:gd name="connsiteX55" fmla="*/ 3547 w 10000"/>
              <a:gd name="connsiteY55" fmla="*/ 1798 h 10000"/>
              <a:gd name="connsiteX56" fmla="*/ 2779 w 10000"/>
              <a:gd name="connsiteY56" fmla="*/ 2077 h 10000"/>
              <a:gd name="connsiteX57" fmla="*/ 1885 w 10000"/>
              <a:gd name="connsiteY57" fmla="*/ 2216 h 10000"/>
              <a:gd name="connsiteX58" fmla="*/ 992 w 10000"/>
              <a:gd name="connsiteY58" fmla="*/ 2496 h 10000"/>
              <a:gd name="connsiteX59" fmla="*/ 0 w 10000"/>
              <a:gd name="connsiteY59" fmla="*/ 2775 h 10000"/>
              <a:gd name="connsiteX60" fmla="*/ 0 w 10000"/>
              <a:gd name="connsiteY60" fmla="*/ 1798 h 10000"/>
              <a:gd name="connsiteX61" fmla="*/ 112 w 10000"/>
              <a:gd name="connsiteY61" fmla="*/ 1798 h 10000"/>
              <a:gd name="connsiteX62" fmla="*/ 223 w 10000"/>
              <a:gd name="connsiteY62" fmla="*/ 1798 h 10000"/>
              <a:gd name="connsiteX63" fmla="*/ 447 w 10000"/>
              <a:gd name="connsiteY63" fmla="*/ 1798 h 10000"/>
              <a:gd name="connsiteX64" fmla="*/ 768 w 10000"/>
              <a:gd name="connsiteY64" fmla="*/ 1798 h 10000"/>
              <a:gd name="connsiteX65" fmla="*/ 1103 w 10000"/>
              <a:gd name="connsiteY65" fmla="*/ 1675 h 10000"/>
              <a:gd name="connsiteX66" fmla="*/ 1662 w 10000"/>
              <a:gd name="connsiteY66" fmla="*/ 1675 h 10000"/>
              <a:gd name="connsiteX67" fmla="*/ 2221 w 10000"/>
              <a:gd name="connsiteY67" fmla="*/ 1536 h 10000"/>
              <a:gd name="connsiteX68" fmla="*/ 2779 w 10000"/>
              <a:gd name="connsiteY68" fmla="*/ 1396 h 10000"/>
              <a:gd name="connsiteX69" fmla="*/ 3436 w 10000"/>
              <a:gd name="connsiteY69" fmla="*/ 1117 h 10000"/>
              <a:gd name="connsiteX70" fmla="*/ 4106 w 10000"/>
              <a:gd name="connsiteY70" fmla="*/ 977 h 10000"/>
              <a:gd name="connsiteX71" fmla="*/ 4665 w 10000"/>
              <a:gd name="connsiteY71" fmla="*/ 838 h 10000"/>
              <a:gd name="connsiteX72" fmla="*/ 5112 w 10000"/>
              <a:gd name="connsiteY72" fmla="*/ 838 h 10000"/>
              <a:gd name="connsiteX73" fmla="*/ 5670 w 10000"/>
              <a:gd name="connsiteY73" fmla="*/ 698 h 10000"/>
              <a:gd name="connsiteX74" fmla="*/ 6006 w 10000"/>
              <a:gd name="connsiteY74" fmla="*/ 558 h 10000"/>
              <a:gd name="connsiteX75" fmla="*/ 6439 w 10000"/>
              <a:gd name="connsiteY75" fmla="*/ 558 h 10000"/>
              <a:gd name="connsiteX76" fmla="*/ 6774 w 10000"/>
              <a:gd name="connsiteY76" fmla="*/ 558 h 10000"/>
              <a:gd name="connsiteX77" fmla="*/ 7109 w 10000"/>
              <a:gd name="connsiteY77" fmla="*/ 419 h 10000"/>
              <a:gd name="connsiteX78" fmla="*/ 7332 w 10000"/>
              <a:gd name="connsiteY78" fmla="*/ 419 h 10000"/>
              <a:gd name="connsiteX79" fmla="*/ 7556 w 10000"/>
              <a:gd name="connsiteY79" fmla="*/ 419 h 10000"/>
              <a:gd name="connsiteX80" fmla="*/ 7779 w 10000"/>
              <a:gd name="connsiteY80" fmla="*/ 279 h 10000"/>
              <a:gd name="connsiteX81" fmla="*/ 8003 w 10000"/>
              <a:gd name="connsiteY81" fmla="*/ 279 h 10000"/>
              <a:gd name="connsiteX82" fmla="*/ 8115 w 10000"/>
              <a:gd name="connsiteY82" fmla="*/ 279 h 10000"/>
              <a:gd name="connsiteX83" fmla="*/ 8226 w 10000"/>
              <a:gd name="connsiteY83" fmla="*/ 140 h 10000"/>
              <a:gd name="connsiteX84" fmla="*/ 8226 w 10000"/>
              <a:gd name="connsiteY84" fmla="*/ 140 h 10000"/>
              <a:gd name="connsiteX85" fmla="*/ 8338 w 10000"/>
              <a:gd name="connsiteY85" fmla="*/ 140 h 10000"/>
              <a:gd name="connsiteX86" fmla="*/ 8338 w 10000"/>
              <a:gd name="connsiteY86" fmla="*/ 140 h 10000"/>
              <a:gd name="connsiteX87" fmla="*/ 8561 w 10000"/>
              <a:gd name="connsiteY87" fmla="*/ 0 h 10000"/>
              <a:gd name="connsiteX88" fmla="*/ 8771 w 10000"/>
              <a:gd name="connsiteY88" fmla="*/ 140 h 10000"/>
              <a:gd name="connsiteX89" fmla="*/ 8883 w 10000"/>
              <a:gd name="connsiteY89" fmla="*/ 140 h 10000"/>
              <a:gd name="connsiteX90" fmla="*/ 9106 w 10000"/>
              <a:gd name="connsiteY90" fmla="*/ 279 h 10000"/>
              <a:gd name="connsiteX91" fmla="*/ 9330 w 10000"/>
              <a:gd name="connsiteY91" fmla="*/ 558 h 10000"/>
              <a:gd name="connsiteX92" fmla="*/ 9553 w 10000"/>
              <a:gd name="connsiteY92" fmla="*/ 698 h 10000"/>
              <a:gd name="connsiteX93" fmla="*/ 9777 w 10000"/>
              <a:gd name="connsiteY93" fmla="*/ 977 h 10000"/>
              <a:gd name="connsiteX94" fmla="*/ 9888 w 10000"/>
              <a:gd name="connsiteY94" fmla="*/ 1117 h 10000"/>
              <a:gd name="connsiteX95" fmla="*/ 10000 w 10000"/>
              <a:gd name="connsiteY95" fmla="*/ 1117 h 10000"/>
              <a:gd name="connsiteX96" fmla="*/ 9888 w 10000"/>
              <a:gd name="connsiteY96" fmla="*/ 1257 h 10000"/>
              <a:gd name="connsiteX97" fmla="*/ 9777 w 10000"/>
              <a:gd name="connsiteY97" fmla="*/ 1396 h 10000"/>
              <a:gd name="connsiteX98" fmla="*/ 9777 w 10000"/>
              <a:gd name="connsiteY98" fmla="*/ 1536 h 10000"/>
              <a:gd name="connsiteX99" fmla="*/ 9777 w 10000"/>
              <a:gd name="connsiteY99" fmla="*/ 1675 h 10000"/>
              <a:gd name="connsiteX100" fmla="*/ 9665 w 10000"/>
              <a:gd name="connsiteY100" fmla="*/ 1798 h 10000"/>
              <a:gd name="connsiteX101" fmla="*/ 9665 w 10000"/>
              <a:gd name="connsiteY101" fmla="*/ 1937 h 10000"/>
              <a:gd name="connsiteX102" fmla="*/ 9665 w 10000"/>
              <a:gd name="connsiteY102" fmla="*/ 2077 h 10000"/>
              <a:gd name="connsiteX103" fmla="*/ 9665 w 10000"/>
              <a:gd name="connsiteY103" fmla="*/ 2356 h 10000"/>
              <a:gd name="connsiteX104" fmla="*/ 9665 w 10000"/>
              <a:gd name="connsiteY104" fmla="*/ 2635 h 10000"/>
              <a:gd name="connsiteX105" fmla="*/ 9665 w 10000"/>
              <a:gd name="connsiteY105" fmla="*/ 2914 h 10000"/>
              <a:gd name="connsiteX106" fmla="*/ 9553 w 10000"/>
              <a:gd name="connsiteY106" fmla="*/ 3613 h 10000"/>
              <a:gd name="connsiteX107" fmla="*/ 9553 w 10000"/>
              <a:gd name="connsiteY107" fmla="*/ 4171 h 10000"/>
              <a:gd name="connsiteX108" fmla="*/ 9553 w 10000"/>
              <a:gd name="connsiteY108" fmla="*/ 4729 h 10000"/>
              <a:gd name="connsiteX109" fmla="*/ 9553 w 10000"/>
              <a:gd name="connsiteY109" fmla="*/ 5271 h 10000"/>
              <a:gd name="connsiteX110" fmla="*/ 9441 w 10000"/>
              <a:gd name="connsiteY110" fmla="*/ 5689 h 10000"/>
              <a:gd name="connsiteX111" fmla="*/ 9441 w 10000"/>
              <a:gd name="connsiteY111" fmla="*/ 6108 h 10000"/>
              <a:gd name="connsiteX112" fmla="*/ 9330 w 10000"/>
              <a:gd name="connsiteY112" fmla="*/ 6667 h 10000"/>
              <a:gd name="connsiteX113" fmla="*/ 9218 w 10000"/>
              <a:gd name="connsiteY113" fmla="*/ 7225 h 10000"/>
              <a:gd name="connsiteX114" fmla="*/ 9106 w 10000"/>
              <a:gd name="connsiteY114" fmla="*/ 7784 h 10000"/>
              <a:gd name="connsiteX115" fmla="*/ 8883 w 10000"/>
              <a:gd name="connsiteY115" fmla="*/ 8202 h 10000"/>
              <a:gd name="connsiteX116" fmla="*/ 8771 w 10000"/>
              <a:gd name="connsiteY116" fmla="*/ 8604 h 10000"/>
              <a:gd name="connsiteX117" fmla="*/ 8561 w 10000"/>
              <a:gd name="connsiteY117" fmla="*/ 9023 h 10000"/>
              <a:gd name="connsiteX118" fmla="*/ 8561 w 10000"/>
              <a:gd name="connsiteY118" fmla="*/ 9023 h 10000"/>
              <a:gd name="connsiteX0" fmla="*/ 8561 w 10000"/>
              <a:gd name="connsiteY0" fmla="*/ 9023 h 10000"/>
              <a:gd name="connsiteX1" fmla="*/ 8450 w 10000"/>
              <a:gd name="connsiteY1" fmla="*/ 9302 h 10000"/>
              <a:gd name="connsiteX2" fmla="*/ 8338 w 10000"/>
              <a:gd name="connsiteY2" fmla="*/ 9581 h 10000"/>
              <a:gd name="connsiteX3" fmla="*/ 8226 w 10000"/>
              <a:gd name="connsiteY3" fmla="*/ 9721 h 10000"/>
              <a:gd name="connsiteX4" fmla="*/ 8115 w 10000"/>
              <a:gd name="connsiteY4" fmla="*/ 9860 h 10000"/>
              <a:gd name="connsiteX5" fmla="*/ 7891 w 10000"/>
              <a:gd name="connsiteY5" fmla="*/ 10000 h 10000"/>
              <a:gd name="connsiteX6" fmla="*/ 7668 w 10000"/>
              <a:gd name="connsiteY6" fmla="*/ 10000 h 10000"/>
              <a:gd name="connsiteX7" fmla="*/ 7556 w 10000"/>
              <a:gd name="connsiteY7" fmla="*/ 9860 h 10000"/>
              <a:gd name="connsiteX8" fmla="*/ 7556 w 10000"/>
              <a:gd name="connsiteY8" fmla="*/ 9860 h 10000"/>
              <a:gd name="connsiteX9" fmla="*/ 7556 w 10000"/>
              <a:gd name="connsiteY9" fmla="*/ 9581 h 10000"/>
              <a:gd name="connsiteX10" fmla="*/ 7556 w 10000"/>
              <a:gd name="connsiteY10" fmla="*/ 9442 h 10000"/>
              <a:gd name="connsiteX11" fmla="*/ 7556 w 10000"/>
              <a:gd name="connsiteY11" fmla="*/ 9162 h 10000"/>
              <a:gd name="connsiteX12" fmla="*/ 6662 w 10000"/>
              <a:gd name="connsiteY12" fmla="*/ 7784 h 10000"/>
              <a:gd name="connsiteX13" fmla="*/ 6550 w 10000"/>
              <a:gd name="connsiteY13" fmla="*/ 7644 h 10000"/>
              <a:gd name="connsiteX14" fmla="*/ 6550 w 10000"/>
              <a:gd name="connsiteY14" fmla="*/ 7504 h 10000"/>
              <a:gd name="connsiteX15" fmla="*/ 6550 w 10000"/>
              <a:gd name="connsiteY15" fmla="*/ 7504 h 10000"/>
              <a:gd name="connsiteX16" fmla="*/ 6774 w 10000"/>
              <a:gd name="connsiteY16" fmla="*/ 7504 h 10000"/>
              <a:gd name="connsiteX17" fmla="*/ 6885 w 10000"/>
              <a:gd name="connsiteY17" fmla="*/ 7644 h 10000"/>
              <a:gd name="connsiteX18" fmla="*/ 7221 w 10000"/>
              <a:gd name="connsiteY18" fmla="*/ 7644 h 10000"/>
              <a:gd name="connsiteX19" fmla="*/ 7444 w 10000"/>
              <a:gd name="connsiteY19" fmla="*/ 7784 h 10000"/>
              <a:gd name="connsiteX20" fmla="*/ 7668 w 10000"/>
              <a:gd name="connsiteY20" fmla="*/ 7784 h 10000"/>
              <a:gd name="connsiteX21" fmla="*/ 7891 w 10000"/>
              <a:gd name="connsiteY21" fmla="*/ 7784 h 10000"/>
              <a:gd name="connsiteX22" fmla="*/ 8003 w 10000"/>
              <a:gd name="connsiteY22" fmla="*/ 7644 h 10000"/>
              <a:gd name="connsiteX23" fmla="*/ 8115 w 10000"/>
              <a:gd name="connsiteY23" fmla="*/ 7644 h 10000"/>
              <a:gd name="connsiteX24" fmla="*/ 8115 w 10000"/>
              <a:gd name="connsiteY24" fmla="*/ 7504 h 10000"/>
              <a:gd name="connsiteX25" fmla="*/ 8226 w 10000"/>
              <a:gd name="connsiteY25" fmla="*/ 7365 h 10000"/>
              <a:gd name="connsiteX26" fmla="*/ 8226 w 10000"/>
              <a:gd name="connsiteY26" fmla="*/ 7086 h 10000"/>
              <a:gd name="connsiteX27" fmla="*/ 8226 w 10000"/>
              <a:gd name="connsiteY27" fmla="*/ 6946 h 10000"/>
              <a:gd name="connsiteX28" fmla="*/ 8338 w 10000"/>
              <a:gd name="connsiteY28" fmla="*/ 6527 h 10000"/>
              <a:gd name="connsiteX29" fmla="*/ 8338 w 10000"/>
              <a:gd name="connsiteY29" fmla="*/ 6248 h 10000"/>
              <a:gd name="connsiteX30" fmla="*/ 8450 w 10000"/>
              <a:gd name="connsiteY30" fmla="*/ 5969 h 10000"/>
              <a:gd name="connsiteX31" fmla="*/ 8561 w 10000"/>
              <a:gd name="connsiteY31" fmla="*/ 5131 h 10000"/>
              <a:gd name="connsiteX32" fmla="*/ 8561 w 10000"/>
              <a:gd name="connsiteY32" fmla="*/ 4450 h 10000"/>
              <a:gd name="connsiteX33" fmla="*/ 8673 w 10000"/>
              <a:gd name="connsiteY33" fmla="*/ 3613 h 10000"/>
              <a:gd name="connsiteX34" fmla="*/ 8673 w 10000"/>
              <a:gd name="connsiteY34" fmla="*/ 2914 h 10000"/>
              <a:gd name="connsiteX35" fmla="*/ 8673 w 10000"/>
              <a:gd name="connsiteY35" fmla="*/ 2635 h 10000"/>
              <a:gd name="connsiteX36" fmla="*/ 8673 w 10000"/>
              <a:gd name="connsiteY36" fmla="*/ 2216 h 10000"/>
              <a:gd name="connsiteX37" fmla="*/ 8673 w 10000"/>
              <a:gd name="connsiteY37" fmla="*/ 1937 h 10000"/>
              <a:gd name="connsiteX38" fmla="*/ 8561 w 10000"/>
              <a:gd name="connsiteY38" fmla="*/ 1798 h 10000"/>
              <a:gd name="connsiteX39" fmla="*/ 8561 w 10000"/>
              <a:gd name="connsiteY39" fmla="*/ 1536 h 10000"/>
              <a:gd name="connsiteX40" fmla="*/ 8561 w 10000"/>
              <a:gd name="connsiteY40" fmla="*/ 1396 h 10000"/>
              <a:gd name="connsiteX41" fmla="*/ 8561 w 10000"/>
              <a:gd name="connsiteY41" fmla="*/ 1257 h 10000"/>
              <a:gd name="connsiteX42" fmla="*/ 8561 w 10000"/>
              <a:gd name="connsiteY42" fmla="*/ 1257 h 10000"/>
              <a:gd name="connsiteX43" fmla="*/ 8450 w 10000"/>
              <a:gd name="connsiteY43" fmla="*/ 1117 h 10000"/>
              <a:gd name="connsiteX44" fmla="*/ 8226 w 10000"/>
              <a:gd name="connsiteY44" fmla="*/ 1117 h 10000"/>
              <a:gd name="connsiteX45" fmla="*/ 8003 w 10000"/>
              <a:gd name="connsiteY45" fmla="*/ 977 h 10000"/>
              <a:gd name="connsiteX46" fmla="*/ 7556 w 10000"/>
              <a:gd name="connsiteY46" fmla="*/ 1117 h 10000"/>
              <a:gd name="connsiteX47" fmla="*/ 7221 w 10000"/>
              <a:gd name="connsiteY47" fmla="*/ 1117 h 10000"/>
              <a:gd name="connsiteX48" fmla="*/ 6662 w 10000"/>
              <a:gd name="connsiteY48" fmla="*/ 1117 h 10000"/>
              <a:gd name="connsiteX49" fmla="*/ 6215 w 10000"/>
              <a:gd name="connsiteY49" fmla="*/ 1257 h 10000"/>
              <a:gd name="connsiteX50" fmla="*/ 5559 w 10000"/>
              <a:gd name="connsiteY50" fmla="*/ 1396 h 10000"/>
              <a:gd name="connsiteX51" fmla="*/ 5223 w 10000"/>
              <a:gd name="connsiteY51" fmla="*/ 1536 h 10000"/>
              <a:gd name="connsiteX52" fmla="*/ 4665 w 10000"/>
              <a:gd name="connsiteY52" fmla="*/ 1536 h 10000"/>
              <a:gd name="connsiteX53" fmla="*/ 4106 w 10000"/>
              <a:gd name="connsiteY53" fmla="*/ 1675 h 10000"/>
              <a:gd name="connsiteX54" fmla="*/ 3547 w 10000"/>
              <a:gd name="connsiteY54" fmla="*/ 1798 h 10000"/>
              <a:gd name="connsiteX55" fmla="*/ 2779 w 10000"/>
              <a:gd name="connsiteY55" fmla="*/ 2077 h 10000"/>
              <a:gd name="connsiteX56" fmla="*/ 1885 w 10000"/>
              <a:gd name="connsiteY56" fmla="*/ 2216 h 10000"/>
              <a:gd name="connsiteX57" fmla="*/ 992 w 10000"/>
              <a:gd name="connsiteY57" fmla="*/ 2496 h 10000"/>
              <a:gd name="connsiteX58" fmla="*/ 0 w 10000"/>
              <a:gd name="connsiteY58" fmla="*/ 2775 h 10000"/>
              <a:gd name="connsiteX59" fmla="*/ 0 w 10000"/>
              <a:gd name="connsiteY59" fmla="*/ 1798 h 10000"/>
              <a:gd name="connsiteX60" fmla="*/ 112 w 10000"/>
              <a:gd name="connsiteY60" fmla="*/ 1798 h 10000"/>
              <a:gd name="connsiteX61" fmla="*/ 223 w 10000"/>
              <a:gd name="connsiteY61" fmla="*/ 1798 h 10000"/>
              <a:gd name="connsiteX62" fmla="*/ 447 w 10000"/>
              <a:gd name="connsiteY62" fmla="*/ 1798 h 10000"/>
              <a:gd name="connsiteX63" fmla="*/ 768 w 10000"/>
              <a:gd name="connsiteY63" fmla="*/ 1798 h 10000"/>
              <a:gd name="connsiteX64" fmla="*/ 1103 w 10000"/>
              <a:gd name="connsiteY64" fmla="*/ 1675 h 10000"/>
              <a:gd name="connsiteX65" fmla="*/ 1662 w 10000"/>
              <a:gd name="connsiteY65" fmla="*/ 1675 h 10000"/>
              <a:gd name="connsiteX66" fmla="*/ 2221 w 10000"/>
              <a:gd name="connsiteY66" fmla="*/ 1536 h 10000"/>
              <a:gd name="connsiteX67" fmla="*/ 2779 w 10000"/>
              <a:gd name="connsiteY67" fmla="*/ 1396 h 10000"/>
              <a:gd name="connsiteX68" fmla="*/ 3436 w 10000"/>
              <a:gd name="connsiteY68" fmla="*/ 1117 h 10000"/>
              <a:gd name="connsiteX69" fmla="*/ 4106 w 10000"/>
              <a:gd name="connsiteY69" fmla="*/ 977 h 10000"/>
              <a:gd name="connsiteX70" fmla="*/ 4665 w 10000"/>
              <a:gd name="connsiteY70" fmla="*/ 838 h 10000"/>
              <a:gd name="connsiteX71" fmla="*/ 5112 w 10000"/>
              <a:gd name="connsiteY71" fmla="*/ 838 h 10000"/>
              <a:gd name="connsiteX72" fmla="*/ 5670 w 10000"/>
              <a:gd name="connsiteY72" fmla="*/ 698 h 10000"/>
              <a:gd name="connsiteX73" fmla="*/ 6006 w 10000"/>
              <a:gd name="connsiteY73" fmla="*/ 558 h 10000"/>
              <a:gd name="connsiteX74" fmla="*/ 6439 w 10000"/>
              <a:gd name="connsiteY74" fmla="*/ 558 h 10000"/>
              <a:gd name="connsiteX75" fmla="*/ 6774 w 10000"/>
              <a:gd name="connsiteY75" fmla="*/ 558 h 10000"/>
              <a:gd name="connsiteX76" fmla="*/ 7109 w 10000"/>
              <a:gd name="connsiteY76" fmla="*/ 419 h 10000"/>
              <a:gd name="connsiteX77" fmla="*/ 7332 w 10000"/>
              <a:gd name="connsiteY77" fmla="*/ 419 h 10000"/>
              <a:gd name="connsiteX78" fmla="*/ 7556 w 10000"/>
              <a:gd name="connsiteY78" fmla="*/ 419 h 10000"/>
              <a:gd name="connsiteX79" fmla="*/ 7779 w 10000"/>
              <a:gd name="connsiteY79" fmla="*/ 279 h 10000"/>
              <a:gd name="connsiteX80" fmla="*/ 8003 w 10000"/>
              <a:gd name="connsiteY80" fmla="*/ 279 h 10000"/>
              <a:gd name="connsiteX81" fmla="*/ 8115 w 10000"/>
              <a:gd name="connsiteY81" fmla="*/ 279 h 10000"/>
              <a:gd name="connsiteX82" fmla="*/ 8226 w 10000"/>
              <a:gd name="connsiteY82" fmla="*/ 140 h 10000"/>
              <a:gd name="connsiteX83" fmla="*/ 8226 w 10000"/>
              <a:gd name="connsiteY83" fmla="*/ 140 h 10000"/>
              <a:gd name="connsiteX84" fmla="*/ 8338 w 10000"/>
              <a:gd name="connsiteY84" fmla="*/ 140 h 10000"/>
              <a:gd name="connsiteX85" fmla="*/ 8338 w 10000"/>
              <a:gd name="connsiteY85" fmla="*/ 140 h 10000"/>
              <a:gd name="connsiteX86" fmla="*/ 8561 w 10000"/>
              <a:gd name="connsiteY86" fmla="*/ 0 h 10000"/>
              <a:gd name="connsiteX87" fmla="*/ 8771 w 10000"/>
              <a:gd name="connsiteY87" fmla="*/ 140 h 10000"/>
              <a:gd name="connsiteX88" fmla="*/ 8883 w 10000"/>
              <a:gd name="connsiteY88" fmla="*/ 140 h 10000"/>
              <a:gd name="connsiteX89" fmla="*/ 9106 w 10000"/>
              <a:gd name="connsiteY89" fmla="*/ 279 h 10000"/>
              <a:gd name="connsiteX90" fmla="*/ 9330 w 10000"/>
              <a:gd name="connsiteY90" fmla="*/ 558 h 10000"/>
              <a:gd name="connsiteX91" fmla="*/ 9553 w 10000"/>
              <a:gd name="connsiteY91" fmla="*/ 698 h 10000"/>
              <a:gd name="connsiteX92" fmla="*/ 9777 w 10000"/>
              <a:gd name="connsiteY92" fmla="*/ 977 h 10000"/>
              <a:gd name="connsiteX93" fmla="*/ 9888 w 10000"/>
              <a:gd name="connsiteY93" fmla="*/ 1117 h 10000"/>
              <a:gd name="connsiteX94" fmla="*/ 10000 w 10000"/>
              <a:gd name="connsiteY94" fmla="*/ 1117 h 10000"/>
              <a:gd name="connsiteX95" fmla="*/ 9888 w 10000"/>
              <a:gd name="connsiteY95" fmla="*/ 1257 h 10000"/>
              <a:gd name="connsiteX96" fmla="*/ 9777 w 10000"/>
              <a:gd name="connsiteY96" fmla="*/ 1396 h 10000"/>
              <a:gd name="connsiteX97" fmla="*/ 9777 w 10000"/>
              <a:gd name="connsiteY97" fmla="*/ 1536 h 10000"/>
              <a:gd name="connsiteX98" fmla="*/ 9777 w 10000"/>
              <a:gd name="connsiteY98" fmla="*/ 1675 h 10000"/>
              <a:gd name="connsiteX99" fmla="*/ 9665 w 10000"/>
              <a:gd name="connsiteY99" fmla="*/ 1798 h 10000"/>
              <a:gd name="connsiteX100" fmla="*/ 9665 w 10000"/>
              <a:gd name="connsiteY100" fmla="*/ 1937 h 10000"/>
              <a:gd name="connsiteX101" fmla="*/ 9665 w 10000"/>
              <a:gd name="connsiteY101" fmla="*/ 2077 h 10000"/>
              <a:gd name="connsiteX102" fmla="*/ 9665 w 10000"/>
              <a:gd name="connsiteY102" fmla="*/ 2356 h 10000"/>
              <a:gd name="connsiteX103" fmla="*/ 9665 w 10000"/>
              <a:gd name="connsiteY103" fmla="*/ 2635 h 10000"/>
              <a:gd name="connsiteX104" fmla="*/ 9665 w 10000"/>
              <a:gd name="connsiteY104" fmla="*/ 2914 h 10000"/>
              <a:gd name="connsiteX105" fmla="*/ 9553 w 10000"/>
              <a:gd name="connsiteY105" fmla="*/ 3613 h 10000"/>
              <a:gd name="connsiteX106" fmla="*/ 9553 w 10000"/>
              <a:gd name="connsiteY106" fmla="*/ 4171 h 10000"/>
              <a:gd name="connsiteX107" fmla="*/ 9553 w 10000"/>
              <a:gd name="connsiteY107" fmla="*/ 4729 h 10000"/>
              <a:gd name="connsiteX108" fmla="*/ 9553 w 10000"/>
              <a:gd name="connsiteY108" fmla="*/ 5271 h 10000"/>
              <a:gd name="connsiteX109" fmla="*/ 9441 w 10000"/>
              <a:gd name="connsiteY109" fmla="*/ 5689 h 10000"/>
              <a:gd name="connsiteX110" fmla="*/ 9441 w 10000"/>
              <a:gd name="connsiteY110" fmla="*/ 6108 h 10000"/>
              <a:gd name="connsiteX111" fmla="*/ 9330 w 10000"/>
              <a:gd name="connsiteY111" fmla="*/ 6667 h 10000"/>
              <a:gd name="connsiteX112" fmla="*/ 9218 w 10000"/>
              <a:gd name="connsiteY112" fmla="*/ 7225 h 10000"/>
              <a:gd name="connsiteX113" fmla="*/ 9106 w 10000"/>
              <a:gd name="connsiteY113" fmla="*/ 7784 h 10000"/>
              <a:gd name="connsiteX114" fmla="*/ 8883 w 10000"/>
              <a:gd name="connsiteY114" fmla="*/ 8202 h 10000"/>
              <a:gd name="connsiteX115" fmla="*/ 8771 w 10000"/>
              <a:gd name="connsiteY115" fmla="*/ 8604 h 10000"/>
              <a:gd name="connsiteX116" fmla="*/ 8561 w 10000"/>
              <a:gd name="connsiteY116" fmla="*/ 9023 h 10000"/>
              <a:gd name="connsiteX117" fmla="*/ 8561 w 10000"/>
              <a:gd name="connsiteY117" fmla="*/ 9023 h 10000"/>
              <a:gd name="connsiteX0" fmla="*/ 8561 w 10000"/>
              <a:gd name="connsiteY0" fmla="*/ 9023 h 10000"/>
              <a:gd name="connsiteX1" fmla="*/ 8450 w 10000"/>
              <a:gd name="connsiteY1" fmla="*/ 9302 h 10000"/>
              <a:gd name="connsiteX2" fmla="*/ 8338 w 10000"/>
              <a:gd name="connsiteY2" fmla="*/ 9581 h 10000"/>
              <a:gd name="connsiteX3" fmla="*/ 8226 w 10000"/>
              <a:gd name="connsiteY3" fmla="*/ 9721 h 10000"/>
              <a:gd name="connsiteX4" fmla="*/ 8115 w 10000"/>
              <a:gd name="connsiteY4" fmla="*/ 9860 h 10000"/>
              <a:gd name="connsiteX5" fmla="*/ 7891 w 10000"/>
              <a:gd name="connsiteY5" fmla="*/ 10000 h 10000"/>
              <a:gd name="connsiteX6" fmla="*/ 7668 w 10000"/>
              <a:gd name="connsiteY6" fmla="*/ 10000 h 10000"/>
              <a:gd name="connsiteX7" fmla="*/ 7556 w 10000"/>
              <a:gd name="connsiteY7" fmla="*/ 9860 h 10000"/>
              <a:gd name="connsiteX8" fmla="*/ 7556 w 10000"/>
              <a:gd name="connsiteY8" fmla="*/ 9860 h 10000"/>
              <a:gd name="connsiteX9" fmla="*/ 7556 w 10000"/>
              <a:gd name="connsiteY9" fmla="*/ 9581 h 10000"/>
              <a:gd name="connsiteX10" fmla="*/ 7556 w 10000"/>
              <a:gd name="connsiteY10" fmla="*/ 9442 h 10000"/>
              <a:gd name="connsiteX11" fmla="*/ 7556 w 10000"/>
              <a:gd name="connsiteY11" fmla="*/ 9162 h 10000"/>
              <a:gd name="connsiteX12" fmla="*/ 6550 w 10000"/>
              <a:gd name="connsiteY12" fmla="*/ 7644 h 10000"/>
              <a:gd name="connsiteX13" fmla="*/ 6550 w 10000"/>
              <a:gd name="connsiteY13" fmla="*/ 7504 h 10000"/>
              <a:gd name="connsiteX14" fmla="*/ 6550 w 10000"/>
              <a:gd name="connsiteY14" fmla="*/ 7504 h 10000"/>
              <a:gd name="connsiteX15" fmla="*/ 6774 w 10000"/>
              <a:gd name="connsiteY15" fmla="*/ 7504 h 10000"/>
              <a:gd name="connsiteX16" fmla="*/ 6885 w 10000"/>
              <a:gd name="connsiteY16" fmla="*/ 7644 h 10000"/>
              <a:gd name="connsiteX17" fmla="*/ 7221 w 10000"/>
              <a:gd name="connsiteY17" fmla="*/ 7644 h 10000"/>
              <a:gd name="connsiteX18" fmla="*/ 7444 w 10000"/>
              <a:gd name="connsiteY18" fmla="*/ 7784 h 10000"/>
              <a:gd name="connsiteX19" fmla="*/ 7668 w 10000"/>
              <a:gd name="connsiteY19" fmla="*/ 7784 h 10000"/>
              <a:gd name="connsiteX20" fmla="*/ 7891 w 10000"/>
              <a:gd name="connsiteY20" fmla="*/ 7784 h 10000"/>
              <a:gd name="connsiteX21" fmla="*/ 8003 w 10000"/>
              <a:gd name="connsiteY21" fmla="*/ 7644 h 10000"/>
              <a:gd name="connsiteX22" fmla="*/ 8115 w 10000"/>
              <a:gd name="connsiteY22" fmla="*/ 7644 h 10000"/>
              <a:gd name="connsiteX23" fmla="*/ 8115 w 10000"/>
              <a:gd name="connsiteY23" fmla="*/ 7504 h 10000"/>
              <a:gd name="connsiteX24" fmla="*/ 8226 w 10000"/>
              <a:gd name="connsiteY24" fmla="*/ 7365 h 10000"/>
              <a:gd name="connsiteX25" fmla="*/ 8226 w 10000"/>
              <a:gd name="connsiteY25" fmla="*/ 7086 h 10000"/>
              <a:gd name="connsiteX26" fmla="*/ 8226 w 10000"/>
              <a:gd name="connsiteY26" fmla="*/ 6946 h 10000"/>
              <a:gd name="connsiteX27" fmla="*/ 8338 w 10000"/>
              <a:gd name="connsiteY27" fmla="*/ 6527 h 10000"/>
              <a:gd name="connsiteX28" fmla="*/ 8338 w 10000"/>
              <a:gd name="connsiteY28" fmla="*/ 6248 h 10000"/>
              <a:gd name="connsiteX29" fmla="*/ 8450 w 10000"/>
              <a:gd name="connsiteY29" fmla="*/ 5969 h 10000"/>
              <a:gd name="connsiteX30" fmla="*/ 8561 w 10000"/>
              <a:gd name="connsiteY30" fmla="*/ 5131 h 10000"/>
              <a:gd name="connsiteX31" fmla="*/ 8561 w 10000"/>
              <a:gd name="connsiteY31" fmla="*/ 4450 h 10000"/>
              <a:gd name="connsiteX32" fmla="*/ 8673 w 10000"/>
              <a:gd name="connsiteY32" fmla="*/ 3613 h 10000"/>
              <a:gd name="connsiteX33" fmla="*/ 8673 w 10000"/>
              <a:gd name="connsiteY33" fmla="*/ 2914 h 10000"/>
              <a:gd name="connsiteX34" fmla="*/ 8673 w 10000"/>
              <a:gd name="connsiteY34" fmla="*/ 2635 h 10000"/>
              <a:gd name="connsiteX35" fmla="*/ 8673 w 10000"/>
              <a:gd name="connsiteY35" fmla="*/ 2216 h 10000"/>
              <a:gd name="connsiteX36" fmla="*/ 8673 w 10000"/>
              <a:gd name="connsiteY36" fmla="*/ 1937 h 10000"/>
              <a:gd name="connsiteX37" fmla="*/ 8561 w 10000"/>
              <a:gd name="connsiteY37" fmla="*/ 1798 h 10000"/>
              <a:gd name="connsiteX38" fmla="*/ 8561 w 10000"/>
              <a:gd name="connsiteY38" fmla="*/ 1536 h 10000"/>
              <a:gd name="connsiteX39" fmla="*/ 8561 w 10000"/>
              <a:gd name="connsiteY39" fmla="*/ 1396 h 10000"/>
              <a:gd name="connsiteX40" fmla="*/ 8561 w 10000"/>
              <a:gd name="connsiteY40" fmla="*/ 1257 h 10000"/>
              <a:gd name="connsiteX41" fmla="*/ 8561 w 10000"/>
              <a:gd name="connsiteY41" fmla="*/ 1257 h 10000"/>
              <a:gd name="connsiteX42" fmla="*/ 8450 w 10000"/>
              <a:gd name="connsiteY42" fmla="*/ 1117 h 10000"/>
              <a:gd name="connsiteX43" fmla="*/ 8226 w 10000"/>
              <a:gd name="connsiteY43" fmla="*/ 1117 h 10000"/>
              <a:gd name="connsiteX44" fmla="*/ 8003 w 10000"/>
              <a:gd name="connsiteY44" fmla="*/ 977 h 10000"/>
              <a:gd name="connsiteX45" fmla="*/ 7556 w 10000"/>
              <a:gd name="connsiteY45" fmla="*/ 1117 h 10000"/>
              <a:gd name="connsiteX46" fmla="*/ 7221 w 10000"/>
              <a:gd name="connsiteY46" fmla="*/ 1117 h 10000"/>
              <a:gd name="connsiteX47" fmla="*/ 6662 w 10000"/>
              <a:gd name="connsiteY47" fmla="*/ 1117 h 10000"/>
              <a:gd name="connsiteX48" fmla="*/ 6215 w 10000"/>
              <a:gd name="connsiteY48" fmla="*/ 1257 h 10000"/>
              <a:gd name="connsiteX49" fmla="*/ 5559 w 10000"/>
              <a:gd name="connsiteY49" fmla="*/ 1396 h 10000"/>
              <a:gd name="connsiteX50" fmla="*/ 5223 w 10000"/>
              <a:gd name="connsiteY50" fmla="*/ 1536 h 10000"/>
              <a:gd name="connsiteX51" fmla="*/ 4665 w 10000"/>
              <a:gd name="connsiteY51" fmla="*/ 1536 h 10000"/>
              <a:gd name="connsiteX52" fmla="*/ 4106 w 10000"/>
              <a:gd name="connsiteY52" fmla="*/ 1675 h 10000"/>
              <a:gd name="connsiteX53" fmla="*/ 3547 w 10000"/>
              <a:gd name="connsiteY53" fmla="*/ 1798 h 10000"/>
              <a:gd name="connsiteX54" fmla="*/ 2779 w 10000"/>
              <a:gd name="connsiteY54" fmla="*/ 2077 h 10000"/>
              <a:gd name="connsiteX55" fmla="*/ 1885 w 10000"/>
              <a:gd name="connsiteY55" fmla="*/ 2216 h 10000"/>
              <a:gd name="connsiteX56" fmla="*/ 992 w 10000"/>
              <a:gd name="connsiteY56" fmla="*/ 2496 h 10000"/>
              <a:gd name="connsiteX57" fmla="*/ 0 w 10000"/>
              <a:gd name="connsiteY57" fmla="*/ 2775 h 10000"/>
              <a:gd name="connsiteX58" fmla="*/ 0 w 10000"/>
              <a:gd name="connsiteY58" fmla="*/ 1798 h 10000"/>
              <a:gd name="connsiteX59" fmla="*/ 112 w 10000"/>
              <a:gd name="connsiteY59" fmla="*/ 1798 h 10000"/>
              <a:gd name="connsiteX60" fmla="*/ 223 w 10000"/>
              <a:gd name="connsiteY60" fmla="*/ 1798 h 10000"/>
              <a:gd name="connsiteX61" fmla="*/ 447 w 10000"/>
              <a:gd name="connsiteY61" fmla="*/ 1798 h 10000"/>
              <a:gd name="connsiteX62" fmla="*/ 768 w 10000"/>
              <a:gd name="connsiteY62" fmla="*/ 1798 h 10000"/>
              <a:gd name="connsiteX63" fmla="*/ 1103 w 10000"/>
              <a:gd name="connsiteY63" fmla="*/ 1675 h 10000"/>
              <a:gd name="connsiteX64" fmla="*/ 1662 w 10000"/>
              <a:gd name="connsiteY64" fmla="*/ 1675 h 10000"/>
              <a:gd name="connsiteX65" fmla="*/ 2221 w 10000"/>
              <a:gd name="connsiteY65" fmla="*/ 1536 h 10000"/>
              <a:gd name="connsiteX66" fmla="*/ 2779 w 10000"/>
              <a:gd name="connsiteY66" fmla="*/ 1396 h 10000"/>
              <a:gd name="connsiteX67" fmla="*/ 3436 w 10000"/>
              <a:gd name="connsiteY67" fmla="*/ 1117 h 10000"/>
              <a:gd name="connsiteX68" fmla="*/ 4106 w 10000"/>
              <a:gd name="connsiteY68" fmla="*/ 977 h 10000"/>
              <a:gd name="connsiteX69" fmla="*/ 4665 w 10000"/>
              <a:gd name="connsiteY69" fmla="*/ 838 h 10000"/>
              <a:gd name="connsiteX70" fmla="*/ 5112 w 10000"/>
              <a:gd name="connsiteY70" fmla="*/ 838 h 10000"/>
              <a:gd name="connsiteX71" fmla="*/ 5670 w 10000"/>
              <a:gd name="connsiteY71" fmla="*/ 698 h 10000"/>
              <a:gd name="connsiteX72" fmla="*/ 6006 w 10000"/>
              <a:gd name="connsiteY72" fmla="*/ 558 h 10000"/>
              <a:gd name="connsiteX73" fmla="*/ 6439 w 10000"/>
              <a:gd name="connsiteY73" fmla="*/ 558 h 10000"/>
              <a:gd name="connsiteX74" fmla="*/ 6774 w 10000"/>
              <a:gd name="connsiteY74" fmla="*/ 558 h 10000"/>
              <a:gd name="connsiteX75" fmla="*/ 7109 w 10000"/>
              <a:gd name="connsiteY75" fmla="*/ 419 h 10000"/>
              <a:gd name="connsiteX76" fmla="*/ 7332 w 10000"/>
              <a:gd name="connsiteY76" fmla="*/ 419 h 10000"/>
              <a:gd name="connsiteX77" fmla="*/ 7556 w 10000"/>
              <a:gd name="connsiteY77" fmla="*/ 419 h 10000"/>
              <a:gd name="connsiteX78" fmla="*/ 7779 w 10000"/>
              <a:gd name="connsiteY78" fmla="*/ 279 h 10000"/>
              <a:gd name="connsiteX79" fmla="*/ 8003 w 10000"/>
              <a:gd name="connsiteY79" fmla="*/ 279 h 10000"/>
              <a:gd name="connsiteX80" fmla="*/ 8115 w 10000"/>
              <a:gd name="connsiteY80" fmla="*/ 279 h 10000"/>
              <a:gd name="connsiteX81" fmla="*/ 8226 w 10000"/>
              <a:gd name="connsiteY81" fmla="*/ 140 h 10000"/>
              <a:gd name="connsiteX82" fmla="*/ 8226 w 10000"/>
              <a:gd name="connsiteY82" fmla="*/ 140 h 10000"/>
              <a:gd name="connsiteX83" fmla="*/ 8338 w 10000"/>
              <a:gd name="connsiteY83" fmla="*/ 140 h 10000"/>
              <a:gd name="connsiteX84" fmla="*/ 8338 w 10000"/>
              <a:gd name="connsiteY84" fmla="*/ 140 h 10000"/>
              <a:gd name="connsiteX85" fmla="*/ 8561 w 10000"/>
              <a:gd name="connsiteY85" fmla="*/ 0 h 10000"/>
              <a:gd name="connsiteX86" fmla="*/ 8771 w 10000"/>
              <a:gd name="connsiteY86" fmla="*/ 140 h 10000"/>
              <a:gd name="connsiteX87" fmla="*/ 8883 w 10000"/>
              <a:gd name="connsiteY87" fmla="*/ 140 h 10000"/>
              <a:gd name="connsiteX88" fmla="*/ 9106 w 10000"/>
              <a:gd name="connsiteY88" fmla="*/ 279 h 10000"/>
              <a:gd name="connsiteX89" fmla="*/ 9330 w 10000"/>
              <a:gd name="connsiteY89" fmla="*/ 558 h 10000"/>
              <a:gd name="connsiteX90" fmla="*/ 9553 w 10000"/>
              <a:gd name="connsiteY90" fmla="*/ 698 h 10000"/>
              <a:gd name="connsiteX91" fmla="*/ 9777 w 10000"/>
              <a:gd name="connsiteY91" fmla="*/ 977 h 10000"/>
              <a:gd name="connsiteX92" fmla="*/ 9888 w 10000"/>
              <a:gd name="connsiteY92" fmla="*/ 1117 h 10000"/>
              <a:gd name="connsiteX93" fmla="*/ 10000 w 10000"/>
              <a:gd name="connsiteY93" fmla="*/ 1117 h 10000"/>
              <a:gd name="connsiteX94" fmla="*/ 9888 w 10000"/>
              <a:gd name="connsiteY94" fmla="*/ 1257 h 10000"/>
              <a:gd name="connsiteX95" fmla="*/ 9777 w 10000"/>
              <a:gd name="connsiteY95" fmla="*/ 1396 h 10000"/>
              <a:gd name="connsiteX96" fmla="*/ 9777 w 10000"/>
              <a:gd name="connsiteY96" fmla="*/ 1536 h 10000"/>
              <a:gd name="connsiteX97" fmla="*/ 9777 w 10000"/>
              <a:gd name="connsiteY97" fmla="*/ 1675 h 10000"/>
              <a:gd name="connsiteX98" fmla="*/ 9665 w 10000"/>
              <a:gd name="connsiteY98" fmla="*/ 1798 h 10000"/>
              <a:gd name="connsiteX99" fmla="*/ 9665 w 10000"/>
              <a:gd name="connsiteY99" fmla="*/ 1937 h 10000"/>
              <a:gd name="connsiteX100" fmla="*/ 9665 w 10000"/>
              <a:gd name="connsiteY100" fmla="*/ 2077 h 10000"/>
              <a:gd name="connsiteX101" fmla="*/ 9665 w 10000"/>
              <a:gd name="connsiteY101" fmla="*/ 2356 h 10000"/>
              <a:gd name="connsiteX102" fmla="*/ 9665 w 10000"/>
              <a:gd name="connsiteY102" fmla="*/ 2635 h 10000"/>
              <a:gd name="connsiteX103" fmla="*/ 9665 w 10000"/>
              <a:gd name="connsiteY103" fmla="*/ 2914 h 10000"/>
              <a:gd name="connsiteX104" fmla="*/ 9553 w 10000"/>
              <a:gd name="connsiteY104" fmla="*/ 3613 h 10000"/>
              <a:gd name="connsiteX105" fmla="*/ 9553 w 10000"/>
              <a:gd name="connsiteY105" fmla="*/ 4171 h 10000"/>
              <a:gd name="connsiteX106" fmla="*/ 9553 w 10000"/>
              <a:gd name="connsiteY106" fmla="*/ 4729 h 10000"/>
              <a:gd name="connsiteX107" fmla="*/ 9553 w 10000"/>
              <a:gd name="connsiteY107" fmla="*/ 5271 h 10000"/>
              <a:gd name="connsiteX108" fmla="*/ 9441 w 10000"/>
              <a:gd name="connsiteY108" fmla="*/ 5689 h 10000"/>
              <a:gd name="connsiteX109" fmla="*/ 9441 w 10000"/>
              <a:gd name="connsiteY109" fmla="*/ 6108 h 10000"/>
              <a:gd name="connsiteX110" fmla="*/ 9330 w 10000"/>
              <a:gd name="connsiteY110" fmla="*/ 6667 h 10000"/>
              <a:gd name="connsiteX111" fmla="*/ 9218 w 10000"/>
              <a:gd name="connsiteY111" fmla="*/ 7225 h 10000"/>
              <a:gd name="connsiteX112" fmla="*/ 9106 w 10000"/>
              <a:gd name="connsiteY112" fmla="*/ 7784 h 10000"/>
              <a:gd name="connsiteX113" fmla="*/ 8883 w 10000"/>
              <a:gd name="connsiteY113" fmla="*/ 8202 h 10000"/>
              <a:gd name="connsiteX114" fmla="*/ 8771 w 10000"/>
              <a:gd name="connsiteY114" fmla="*/ 8604 h 10000"/>
              <a:gd name="connsiteX115" fmla="*/ 8561 w 10000"/>
              <a:gd name="connsiteY115" fmla="*/ 9023 h 10000"/>
              <a:gd name="connsiteX116" fmla="*/ 8561 w 10000"/>
              <a:gd name="connsiteY116" fmla="*/ 9023 h 10000"/>
              <a:gd name="connsiteX0" fmla="*/ 8561 w 10000"/>
              <a:gd name="connsiteY0" fmla="*/ 9023 h 10000"/>
              <a:gd name="connsiteX1" fmla="*/ 8450 w 10000"/>
              <a:gd name="connsiteY1" fmla="*/ 9302 h 10000"/>
              <a:gd name="connsiteX2" fmla="*/ 8338 w 10000"/>
              <a:gd name="connsiteY2" fmla="*/ 9581 h 10000"/>
              <a:gd name="connsiteX3" fmla="*/ 8226 w 10000"/>
              <a:gd name="connsiteY3" fmla="*/ 9721 h 10000"/>
              <a:gd name="connsiteX4" fmla="*/ 8115 w 10000"/>
              <a:gd name="connsiteY4" fmla="*/ 9860 h 10000"/>
              <a:gd name="connsiteX5" fmla="*/ 7891 w 10000"/>
              <a:gd name="connsiteY5" fmla="*/ 10000 h 10000"/>
              <a:gd name="connsiteX6" fmla="*/ 7668 w 10000"/>
              <a:gd name="connsiteY6" fmla="*/ 10000 h 10000"/>
              <a:gd name="connsiteX7" fmla="*/ 7556 w 10000"/>
              <a:gd name="connsiteY7" fmla="*/ 9860 h 10000"/>
              <a:gd name="connsiteX8" fmla="*/ 7556 w 10000"/>
              <a:gd name="connsiteY8" fmla="*/ 9860 h 10000"/>
              <a:gd name="connsiteX9" fmla="*/ 7556 w 10000"/>
              <a:gd name="connsiteY9" fmla="*/ 9581 h 10000"/>
              <a:gd name="connsiteX10" fmla="*/ 7556 w 10000"/>
              <a:gd name="connsiteY10" fmla="*/ 9442 h 10000"/>
              <a:gd name="connsiteX11" fmla="*/ 7556 w 10000"/>
              <a:gd name="connsiteY11" fmla="*/ 9162 h 10000"/>
              <a:gd name="connsiteX12" fmla="*/ 6550 w 10000"/>
              <a:gd name="connsiteY12" fmla="*/ 7644 h 10000"/>
              <a:gd name="connsiteX13" fmla="*/ 6550 w 10000"/>
              <a:gd name="connsiteY13" fmla="*/ 7504 h 10000"/>
              <a:gd name="connsiteX14" fmla="*/ 6774 w 10000"/>
              <a:gd name="connsiteY14" fmla="*/ 7504 h 10000"/>
              <a:gd name="connsiteX15" fmla="*/ 6885 w 10000"/>
              <a:gd name="connsiteY15" fmla="*/ 7644 h 10000"/>
              <a:gd name="connsiteX16" fmla="*/ 7221 w 10000"/>
              <a:gd name="connsiteY16" fmla="*/ 7644 h 10000"/>
              <a:gd name="connsiteX17" fmla="*/ 7444 w 10000"/>
              <a:gd name="connsiteY17" fmla="*/ 7784 h 10000"/>
              <a:gd name="connsiteX18" fmla="*/ 7668 w 10000"/>
              <a:gd name="connsiteY18" fmla="*/ 7784 h 10000"/>
              <a:gd name="connsiteX19" fmla="*/ 7891 w 10000"/>
              <a:gd name="connsiteY19" fmla="*/ 7784 h 10000"/>
              <a:gd name="connsiteX20" fmla="*/ 8003 w 10000"/>
              <a:gd name="connsiteY20" fmla="*/ 7644 h 10000"/>
              <a:gd name="connsiteX21" fmla="*/ 8115 w 10000"/>
              <a:gd name="connsiteY21" fmla="*/ 7644 h 10000"/>
              <a:gd name="connsiteX22" fmla="*/ 8115 w 10000"/>
              <a:gd name="connsiteY22" fmla="*/ 7504 h 10000"/>
              <a:gd name="connsiteX23" fmla="*/ 8226 w 10000"/>
              <a:gd name="connsiteY23" fmla="*/ 7365 h 10000"/>
              <a:gd name="connsiteX24" fmla="*/ 8226 w 10000"/>
              <a:gd name="connsiteY24" fmla="*/ 7086 h 10000"/>
              <a:gd name="connsiteX25" fmla="*/ 8226 w 10000"/>
              <a:gd name="connsiteY25" fmla="*/ 6946 h 10000"/>
              <a:gd name="connsiteX26" fmla="*/ 8338 w 10000"/>
              <a:gd name="connsiteY26" fmla="*/ 6527 h 10000"/>
              <a:gd name="connsiteX27" fmla="*/ 8338 w 10000"/>
              <a:gd name="connsiteY27" fmla="*/ 6248 h 10000"/>
              <a:gd name="connsiteX28" fmla="*/ 8450 w 10000"/>
              <a:gd name="connsiteY28" fmla="*/ 5969 h 10000"/>
              <a:gd name="connsiteX29" fmla="*/ 8561 w 10000"/>
              <a:gd name="connsiteY29" fmla="*/ 5131 h 10000"/>
              <a:gd name="connsiteX30" fmla="*/ 8561 w 10000"/>
              <a:gd name="connsiteY30" fmla="*/ 4450 h 10000"/>
              <a:gd name="connsiteX31" fmla="*/ 8673 w 10000"/>
              <a:gd name="connsiteY31" fmla="*/ 3613 h 10000"/>
              <a:gd name="connsiteX32" fmla="*/ 8673 w 10000"/>
              <a:gd name="connsiteY32" fmla="*/ 2914 h 10000"/>
              <a:gd name="connsiteX33" fmla="*/ 8673 w 10000"/>
              <a:gd name="connsiteY33" fmla="*/ 2635 h 10000"/>
              <a:gd name="connsiteX34" fmla="*/ 8673 w 10000"/>
              <a:gd name="connsiteY34" fmla="*/ 2216 h 10000"/>
              <a:gd name="connsiteX35" fmla="*/ 8673 w 10000"/>
              <a:gd name="connsiteY35" fmla="*/ 1937 h 10000"/>
              <a:gd name="connsiteX36" fmla="*/ 8561 w 10000"/>
              <a:gd name="connsiteY36" fmla="*/ 1798 h 10000"/>
              <a:gd name="connsiteX37" fmla="*/ 8561 w 10000"/>
              <a:gd name="connsiteY37" fmla="*/ 1536 h 10000"/>
              <a:gd name="connsiteX38" fmla="*/ 8561 w 10000"/>
              <a:gd name="connsiteY38" fmla="*/ 1396 h 10000"/>
              <a:gd name="connsiteX39" fmla="*/ 8561 w 10000"/>
              <a:gd name="connsiteY39" fmla="*/ 1257 h 10000"/>
              <a:gd name="connsiteX40" fmla="*/ 8561 w 10000"/>
              <a:gd name="connsiteY40" fmla="*/ 1257 h 10000"/>
              <a:gd name="connsiteX41" fmla="*/ 8450 w 10000"/>
              <a:gd name="connsiteY41" fmla="*/ 1117 h 10000"/>
              <a:gd name="connsiteX42" fmla="*/ 8226 w 10000"/>
              <a:gd name="connsiteY42" fmla="*/ 1117 h 10000"/>
              <a:gd name="connsiteX43" fmla="*/ 8003 w 10000"/>
              <a:gd name="connsiteY43" fmla="*/ 977 h 10000"/>
              <a:gd name="connsiteX44" fmla="*/ 7556 w 10000"/>
              <a:gd name="connsiteY44" fmla="*/ 1117 h 10000"/>
              <a:gd name="connsiteX45" fmla="*/ 7221 w 10000"/>
              <a:gd name="connsiteY45" fmla="*/ 1117 h 10000"/>
              <a:gd name="connsiteX46" fmla="*/ 6662 w 10000"/>
              <a:gd name="connsiteY46" fmla="*/ 1117 h 10000"/>
              <a:gd name="connsiteX47" fmla="*/ 6215 w 10000"/>
              <a:gd name="connsiteY47" fmla="*/ 1257 h 10000"/>
              <a:gd name="connsiteX48" fmla="*/ 5559 w 10000"/>
              <a:gd name="connsiteY48" fmla="*/ 1396 h 10000"/>
              <a:gd name="connsiteX49" fmla="*/ 5223 w 10000"/>
              <a:gd name="connsiteY49" fmla="*/ 1536 h 10000"/>
              <a:gd name="connsiteX50" fmla="*/ 4665 w 10000"/>
              <a:gd name="connsiteY50" fmla="*/ 1536 h 10000"/>
              <a:gd name="connsiteX51" fmla="*/ 4106 w 10000"/>
              <a:gd name="connsiteY51" fmla="*/ 1675 h 10000"/>
              <a:gd name="connsiteX52" fmla="*/ 3547 w 10000"/>
              <a:gd name="connsiteY52" fmla="*/ 1798 h 10000"/>
              <a:gd name="connsiteX53" fmla="*/ 2779 w 10000"/>
              <a:gd name="connsiteY53" fmla="*/ 2077 h 10000"/>
              <a:gd name="connsiteX54" fmla="*/ 1885 w 10000"/>
              <a:gd name="connsiteY54" fmla="*/ 2216 h 10000"/>
              <a:gd name="connsiteX55" fmla="*/ 992 w 10000"/>
              <a:gd name="connsiteY55" fmla="*/ 2496 h 10000"/>
              <a:gd name="connsiteX56" fmla="*/ 0 w 10000"/>
              <a:gd name="connsiteY56" fmla="*/ 2775 h 10000"/>
              <a:gd name="connsiteX57" fmla="*/ 0 w 10000"/>
              <a:gd name="connsiteY57" fmla="*/ 1798 h 10000"/>
              <a:gd name="connsiteX58" fmla="*/ 112 w 10000"/>
              <a:gd name="connsiteY58" fmla="*/ 1798 h 10000"/>
              <a:gd name="connsiteX59" fmla="*/ 223 w 10000"/>
              <a:gd name="connsiteY59" fmla="*/ 1798 h 10000"/>
              <a:gd name="connsiteX60" fmla="*/ 447 w 10000"/>
              <a:gd name="connsiteY60" fmla="*/ 1798 h 10000"/>
              <a:gd name="connsiteX61" fmla="*/ 768 w 10000"/>
              <a:gd name="connsiteY61" fmla="*/ 1798 h 10000"/>
              <a:gd name="connsiteX62" fmla="*/ 1103 w 10000"/>
              <a:gd name="connsiteY62" fmla="*/ 1675 h 10000"/>
              <a:gd name="connsiteX63" fmla="*/ 1662 w 10000"/>
              <a:gd name="connsiteY63" fmla="*/ 1675 h 10000"/>
              <a:gd name="connsiteX64" fmla="*/ 2221 w 10000"/>
              <a:gd name="connsiteY64" fmla="*/ 1536 h 10000"/>
              <a:gd name="connsiteX65" fmla="*/ 2779 w 10000"/>
              <a:gd name="connsiteY65" fmla="*/ 1396 h 10000"/>
              <a:gd name="connsiteX66" fmla="*/ 3436 w 10000"/>
              <a:gd name="connsiteY66" fmla="*/ 1117 h 10000"/>
              <a:gd name="connsiteX67" fmla="*/ 4106 w 10000"/>
              <a:gd name="connsiteY67" fmla="*/ 977 h 10000"/>
              <a:gd name="connsiteX68" fmla="*/ 4665 w 10000"/>
              <a:gd name="connsiteY68" fmla="*/ 838 h 10000"/>
              <a:gd name="connsiteX69" fmla="*/ 5112 w 10000"/>
              <a:gd name="connsiteY69" fmla="*/ 838 h 10000"/>
              <a:gd name="connsiteX70" fmla="*/ 5670 w 10000"/>
              <a:gd name="connsiteY70" fmla="*/ 698 h 10000"/>
              <a:gd name="connsiteX71" fmla="*/ 6006 w 10000"/>
              <a:gd name="connsiteY71" fmla="*/ 558 h 10000"/>
              <a:gd name="connsiteX72" fmla="*/ 6439 w 10000"/>
              <a:gd name="connsiteY72" fmla="*/ 558 h 10000"/>
              <a:gd name="connsiteX73" fmla="*/ 6774 w 10000"/>
              <a:gd name="connsiteY73" fmla="*/ 558 h 10000"/>
              <a:gd name="connsiteX74" fmla="*/ 7109 w 10000"/>
              <a:gd name="connsiteY74" fmla="*/ 419 h 10000"/>
              <a:gd name="connsiteX75" fmla="*/ 7332 w 10000"/>
              <a:gd name="connsiteY75" fmla="*/ 419 h 10000"/>
              <a:gd name="connsiteX76" fmla="*/ 7556 w 10000"/>
              <a:gd name="connsiteY76" fmla="*/ 419 h 10000"/>
              <a:gd name="connsiteX77" fmla="*/ 7779 w 10000"/>
              <a:gd name="connsiteY77" fmla="*/ 279 h 10000"/>
              <a:gd name="connsiteX78" fmla="*/ 8003 w 10000"/>
              <a:gd name="connsiteY78" fmla="*/ 279 h 10000"/>
              <a:gd name="connsiteX79" fmla="*/ 8115 w 10000"/>
              <a:gd name="connsiteY79" fmla="*/ 279 h 10000"/>
              <a:gd name="connsiteX80" fmla="*/ 8226 w 10000"/>
              <a:gd name="connsiteY80" fmla="*/ 140 h 10000"/>
              <a:gd name="connsiteX81" fmla="*/ 8226 w 10000"/>
              <a:gd name="connsiteY81" fmla="*/ 140 h 10000"/>
              <a:gd name="connsiteX82" fmla="*/ 8338 w 10000"/>
              <a:gd name="connsiteY82" fmla="*/ 140 h 10000"/>
              <a:gd name="connsiteX83" fmla="*/ 8338 w 10000"/>
              <a:gd name="connsiteY83" fmla="*/ 140 h 10000"/>
              <a:gd name="connsiteX84" fmla="*/ 8561 w 10000"/>
              <a:gd name="connsiteY84" fmla="*/ 0 h 10000"/>
              <a:gd name="connsiteX85" fmla="*/ 8771 w 10000"/>
              <a:gd name="connsiteY85" fmla="*/ 140 h 10000"/>
              <a:gd name="connsiteX86" fmla="*/ 8883 w 10000"/>
              <a:gd name="connsiteY86" fmla="*/ 140 h 10000"/>
              <a:gd name="connsiteX87" fmla="*/ 9106 w 10000"/>
              <a:gd name="connsiteY87" fmla="*/ 279 h 10000"/>
              <a:gd name="connsiteX88" fmla="*/ 9330 w 10000"/>
              <a:gd name="connsiteY88" fmla="*/ 558 h 10000"/>
              <a:gd name="connsiteX89" fmla="*/ 9553 w 10000"/>
              <a:gd name="connsiteY89" fmla="*/ 698 h 10000"/>
              <a:gd name="connsiteX90" fmla="*/ 9777 w 10000"/>
              <a:gd name="connsiteY90" fmla="*/ 977 h 10000"/>
              <a:gd name="connsiteX91" fmla="*/ 9888 w 10000"/>
              <a:gd name="connsiteY91" fmla="*/ 1117 h 10000"/>
              <a:gd name="connsiteX92" fmla="*/ 10000 w 10000"/>
              <a:gd name="connsiteY92" fmla="*/ 1117 h 10000"/>
              <a:gd name="connsiteX93" fmla="*/ 9888 w 10000"/>
              <a:gd name="connsiteY93" fmla="*/ 1257 h 10000"/>
              <a:gd name="connsiteX94" fmla="*/ 9777 w 10000"/>
              <a:gd name="connsiteY94" fmla="*/ 1396 h 10000"/>
              <a:gd name="connsiteX95" fmla="*/ 9777 w 10000"/>
              <a:gd name="connsiteY95" fmla="*/ 1536 h 10000"/>
              <a:gd name="connsiteX96" fmla="*/ 9777 w 10000"/>
              <a:gd name="connsiteY96" fmla="*/ 1675 h 10000"/>
              <a:gd name="connsiteX97" fmla="*/ 9665 w 10000"/>
              <a:gd name="connsiteY97" fmla="*/ 1798 h 10000"/>
              <a:gd name="connsiteX98" fmla="*/ 9665 w 10000"/>
              <a:gd name="connsiteY98" fmla="*/ 1937 h 10000"/>
              <a:gd name="connsiteX99" fmla="*/ 9665 w 10000"/>
              <a:gd name="connsiteY99" fmla="*/ 2077 h 10000"/>
              <a:gd name="connsiteX100" fmla="*/ 9665 w 10000"/>
              <a:gd name="connsiteY100" fmla="*/ 2356 h 10000"/>
              <a:gd name="connsiteX101" fmla="*/ 9665 w 10000"/>
              <a:gd name="connsiteY101" fmla="*/ 2635 h 10000"/>
              <a:gd name="connsiteX102" fmla="*/ 9665 w 10000"/>
              <a:gd name="connsiteY102" fmla="*/ 2914 h 10000"/>
              <a:gd name="connsiteX103" fmla="*/ 9553 w 10000"/>
              <a:gd name="connsiteY103" fmla="*/ 3613 h 10000"/>
              <a:gd name="connsiteX104" fmla="*/ 9553 w 10000"/>
              <a:gd name="connsiteY104" fmla="*/ 4171 h 10000"/>
              <a:gd name="connsiteX105" fmla="*/ 9553 w 10000"/>
              <a:gd name="connsiteY105" fmla="*/ 4729 h 10000"/>
              <a:gd name="connsiteX106" fmla="*/ 9553 w 10000"/>
              <a:gd name="connsiteY106" fmla="*/ 5271 h 10000"/>
              <a:gd name="connsiteX107" fmla="*/ 9441 w 10000"/>
              <a:gd name="connsiteY107" fmla="*/ 5689 h 10000"/>
              <a:gd name="connsiteX108" fmla="*/ 9441 w 10000"/>
              <a:gd name="connsiteY108" fmla="*/ 6108 h 10000"/>
              <a:gd name="connsiteX109" fmla="*/ 9330 w 10000"/>
              <a:gd name="connsiteY109" fmla="*/ 6667 h 10000"/>
              <a:gd name="connsiteX110" fmla="*/ 9218 w 10000"/>
              <a:gd name="connsiteY110" fmla="*/ 7225 h 10000"/>
              <a:gd name="connsiteX111" fmla="*/ 9106 w 10000"/>
              <a:gd name="connsiteY111" fmla="*/ 7784 h 10000"/>
              <a:gd name="connsiteX112" fmla="*/ 8883 w 10000"/>
              <a:gd name="connsiteY112" fmla="*/ 8202 h 10000"/>
              <a:gd name="connsiteX113" fmla="*/ 8771 w 10000"/>
              <a:gd name="connsiteY113" fmla="*/ 8604 h 10000"/>
              <a:gd name="connsiteX114" fmla="*/ 8561 w 10000"/>
              <a:gd name="connsiteY114" fmla="*/ 9023 h 10000"/>
              <a:gd name="connsiteX115" fmla="*/ 8561 w 10000"/>
              <a:gd name="connsiteY115" fmla="*/ 9023 h 10000"/>
              <a:gd name="connsiteX0" fmla="*/ 8561 w 10000"/>
              <a:gd name="connsiteY0" fmla="*/ 9023 h 10000"/>
              <a:gd name="connsiteX1" fmla="*/ 8450 w 10000"/>
              <a:gd name="connsiteY1" fmla="*/ 9302 h 10000"/>
              <a:gd name="connsiteX2" fmla="*/ 8338 w 10000"/>
              <a:gd name="connsiteY2" fmla="*/ 9581 h 10000"/>
              <a:gd name="connsiteX3" fmla="*/ 8226 w 10000"/>
              <a:gd name="connsiteY3" fmla="*/ 9721 h 10000"/>
              <a:gd name="connsiteX4" fmla="*/ 8115 w 10000"/>
              <a:gd name="connsiteY4" fmla="*/ 9860 h 10000"/>
              <a:gd name="connsiteX5" fmla="*/ 7891 w 10000"/>
              <a:gd name="connsiteY5" fmla="*/ 10000 h 10000"/>
              <a:gd name="connsiteX6" fmla="*/ 7668 w 10000"/>
              <a:gd name="connsiteY6" fmla="*/ 10000 h 10000"/>
              <a:gd name="connsiteX7" fmla="*/ 7556 w 10000"/>
              <a:gd name="connsiteY7" fmla="*/ 9860 h 10000"/>
              <a:gd name="connsiteX8" fmla="*/ 7556 w 10000"/>
              <a:gd name="connsiteY8" fmla="*/ 9860 h 10000"/>
              <a:gd name="connsiteX9" fmla="*/ 7556 w 10000"/>
              <a:gd name="connsiteY9" fmla="*/ 9581 h 10000"/>
              <a:gd name="connsiteX10" fmla="*/ 7556 w 10000"/>
              <a:gd name="connsiteY10" fmla="*/ 9442 h 10000"/>
              <a:gd name="connsiteX11" fmla="*/ 7556 w 10000"/>
              <a:gd name="connsiteY11" fmla="*/ 9162 h 10000"/>
              <a:gd name="connsiteX12" fmla="*/ 6550 w 10000"/>
              <a:gd name="connsiteY12" fmla="*/ 7644 h 10000"/>
              <a:gd name="connsiteX13" fmla="*/ 6774 w 10000"/>
              <a:gd name="connsiteY13" fmla="*/ 7504 h 10000"/>
              <a:gd name="connsiteX14" fmla="*/ 6885 w 10000"/>
              <a:gd name="connsiteY14" fmla="*/ 7644 h 10000"/>
              <a:gd name="connsiteX15" fmla="*/ 7221 w 10000"/>
              <a:gd name="connsiteY15" fmla="*/ 7644 h 10000"/>
              <a:gd name="connsiteX16" fmla="*/ 7444 w 10000"/>
              <a:gd name="connsiteY16" fmla="*/ 7784 h 10000"/>
              <a:gd name="connsiteX17" fmla="*/ 7668 w 10000"/>
              <a:gd name="connsiteY17" fmla="*/ 7784 h 10000"/>
              <a:gd name="connsiteX18" fmla="*/ 7891 w 10000"/>
              <a:gd name="connsiteY18" fmla="*/ 7784 h 10000"/>
              <a:gd name="connsiteX19" fmla="*/ 8003 w 10000"/>
              <a:gd name="connsiteY19" fmla="*/ 7644 h 10000"/>
              <a:gd name="connsiteX20" fmla="*/ 8115 w 10000"/>
              <a:gd name="connsiteY20" fmla="*/ 7644 h 10000"/>
              <a:gd name="connsiteX21" fmla="*/ 8115 w 10000"/>
              <a:gd name="connsiteY21" fmla="*/ 7504 h 10000"/>
              <a:gd name="connsiteX22" fmla="*/ 8226 w 10000"/>
              <a:gd name="connsiteY22" fmla="*/ 7365 h 10000"/>
              <a:gd name="connsiteX23" fmla="*/ 8226 w 10000"/>
              <a:gd name="connsiteY23" fmla="*/ 7086 h 10000"/>
              <a:gd name="connsiteX24" fmla="*/ 8226 w 10000"/>
              <a:gd name="connsiteY24" fmla="*/ 6946 h 10000"/>
              <a:gd name="connsiteX25" fmla="*/ 8338 w 10000"/>
              <a:gd name="connsiteY25" fmla="*/ 6527 h 10000"/>
              <a:gd name="connsiteX26" fmla="*/ 8338 w 10000"/>
              <a:gd name="connsiteY26" fmla="*/ 6248 h 10000"/>
              <a:gd name="connsiteX27" fmla="*/ 8450 w 10000"/>
              <a:gd name="connsiteY27" fmla="*/ 5969 h 10000"/>
              <a:gd name="connsiteX28" fmla="*/ 8561 w 10000"/>
              <a:gd name="connsiteY28" fmla="*/ 5131 h 10000"/>
              <a:gd name="connsiteX29" fmla="*/ 8561 w 10000"/>
              <a:gd name="connsiteY29" fmla="*/ 4450 h 10000"/>
              <a:gd name="connsiteX30" fmla="*/ 8673 w 10000"/>
              <a:gd name="connsiteY30" fmla="*/ 3613 h 10000"/>
              <a:gd name="connsiteX31" fmla="*/ 8673 w 10000"/>
              <a:gd name="connsiteY31" fmla="*/ 2914 h 10000"/>
              <a:gd name="connsiteX32" fmla="*/ 8673 w 10000"/>
              <a:gd name="connsiteY32" fmla="*/ 2635 h 10000"/>
              <a:gd name="connsiteX33" fmla="*/ 8673 w 10000"/>
              <a:gd name="connsiteY33" fmla="*/ 2216 h 10000"/>
              <a:gd name="connsiteX34" fmla="*/ 8673 w 10000"/>
              <a:gd name="connsiteY34" fmla="*/ 1937 h 10000"/>
              <a:gd name="connsiteX35" fmla="*/ 8561 w 10000"/>
              <a:gd name="connsiteY35" fmla="*/ 1798 h 10000"/>
              <a:gd name="connsiteX36" fmla="*/ 8561 w 10000"/>
              <a:gd name="connsiteY36" fmla="*/ 1536 h 10000"/>
              <a:gd name="connsiteX37" fmla="*/ 8561 w 10000"/>
              <a:gd name="connsiteY37" fmla="*/ 1396 h 10000"/>
              <a:gd name="connsiteX38" fmla="*/ 8561 w 10000"/>
              <a:gd name="connsiteY38" fmla="*/ 1257 h 10000"/>
              <a:gd name="connsiteX39" fmla="*/ 8561 w 10000"/>
              <a:gd name="connsiteY39" fmla="*/ 1257 h 10000"/>
              <a:gd name="connsiteX40" fmla="*/ 8450 w 10000"/>
              <a:gd name="connsiteY40" fmla="*/ 1117 h 10000"/>
              <a:gd name="connsiteX41" fmla="*/ 8226 w 10000"/>
              <a:gd name="connsiteY41" fmla="*/ 1117 h 10000"/>
              <a:gd name="connsiteX42" fmla="*/ 8003 w 10000"/>
              <a:gd name="connsiteY42" fmla="*/ 977 h 10000"/>
              <a:gd name="connsiteX43" fmla="*/ 7556 w 10000"/>
              <a:gd name="connsiteY43" fmla="*/ 1117 h 10000"/>
              <a:gd name="connsiteX44" fmla="*/ 7221 w 10000"/>
              <a:gd name="connsiteY44" fmla="*/ 1117 h 10000"/>
              <a:gd name="connsiteX45" fmla="*/ 6662 w 10000"/>
              <a:gd name="connsiteY45" fmla="*/ 1117 h 10000"/>
              <a:gd name="connsiteX46" fmla="*/ 6215 w 10000"/>
              <a:gd name="connsiteY46" fmla="*/ 1257 h 10000"/>
              <a:gd name="connsiteX47" fmla="*/ 5559 w 10000"/>
              <a:gd name="connsiteY47" fmla="*/ 1396 h 10000"/>
              <a:gd name="connsiteX48" fmla="*/ 5223 w 10000"/>
              <a:gd name="connsiteY48" fmla="*/ 1536 h 10000"/>
              <a:gd name="connsiteX49" fmla="*/ 4665 w 10000"/>
              <a:gd name="connsiteY49" fmla="*/ 1536 h 10000"/>
              <a:gd name="connsiteX50" fmla="*/ 4106 w 10000"/>
              <a:gd name="connsiteY50" fmla="*/ 1675 h 10000"/>
              <a:gd name="connsiteX51" fmla="*/ 3547 w 10000"/>
              <a:gd name="connsiteY51" fmla="*/ 1798 h 10000"/>
              <a:gd name="connsiteX52" fmla="*/ 2779 w 10000"/>
              <a:gd name="connsiteY52" fmla="*/ 2077 h 10000"/>
              <a:gd name="connsiteX53" fmla="*/ 1885 w 10000"/>
              <a:gd name="connsiteY53" fmla="*/ 2216 h 10000"/>
              <a:gd name="connsiteX54" fmla="*/ 992 w 10000"/>
              <a:gd name="connsiteY54" fmla="*/ 2496 h 10000"/>
              <a:gd name="connsiteX55" fmla="*/ 0 w 10000"/>
              <a:gd name="connsiteY55" fmla="*/ 2775 h 10000"/>
              <a:gd name="connsiteX56" fmla="*/ 0 w 10000"/>
              <a:gd name="connsiteY56" fmla="*/ 1798 h 10000"/>
              <a:gd name="connsiteX57" fmla="*/ 112 w 10000"/>
              <a:gd name="connsiteY57" fmla="*/ 1798 h 10000"/>
              <a:gd name="connsiteX58" fmla="*/ 223 w 10000"/>
              <a:gd name="connsiteY58" fmla="*/ 1798 h 10000"/>
              <a:gd name="connsiteX59" fmla="*/ 447 w 10000"/>
              <a:gd name="connsiteY59" fmla="*/ 1798 h 10000"/>
              <a:gd name="connsiteX60" fmla="*/ 768 w 10000"/>
              <a:gd name="connsiteY60" fmla="*/ 1798 h 10000"/>
              <a:gd name="connsiteX61" fmla="*/ 1103 w 10000"/>
              <a:gd name="connsiteY61" fmla="*/ 1675 h 10000"/>
              <a:gd name="connsiteX62" fmla="*/ 1662 w 10000"/>
              <a:gd name="connsiteY62" fmla="*/ 1675 h 10000"/>
              <a:gd name="connsiteX63" fmla="*/ 2221 w 10000"/>
              <a:gd name="connsiteY63" fmla="*/ 1536 h 10000"/>
              <a:gd name="connsiteX64" fmla="*/ 2779 w 10000"/>
              <a:gd name="connsiteY64" fmla="*/ 1396 h 10000"/>
              <a:gd name="connsiteX65" fmla="*/ 3436 w 10000"/>
              <a:gd name="connsiteY65" fmla="*/ 1117 h 10000"/>
              <a:gd name="connsiteX66" fmla="*/ 4106 w 10000"/>
              <a:gd name="connsiteY66" fmla="*/ 977 h 10000"/>
              <a:gd name="connsiteX67" fmla="*/ 4665 w 10000"/>
              <a:gd name="connsiteY67" fmla="*/ 838 h 10000"/>
              <a:gd name="connsiteX68" fmla="*/ 5112 w 10000"/>
              <a:gd name="connsiteY68" fmla="*/ 838 h 10000"/>
              <a:gd name="connsiteX69" fmla="*/ 5670 w 10000"/>
              <a:gd name="connsiteY69" fmla="*/ 698 h 10000"/>
              <a:gd name="connsiteX70" fmla="*/ 6006 w 10000"/>
              <a:gd name="connsiteY70" fmla="*/ 558 h 10000"/>
              <a:gd name="connsiteX71" fmla="*/ 6439 w 10000"/>
              <a:gd name="connsiteY71" fmla="*/ 558 h 10000"/>
              <a:gd name="connsiteX72" fmla="*/ 6774 w 10000"/>
              <a:gd name="connsiteY72" fmla="*/ 558 h 10000"/>
              <a:gd name="connsiteX73" fmla="*/ 7109 w 10000"/>
              <a:gd name="connsiteY73" fmla="*/ 419 h 10000"/>
              <a:gd name="connsiteX74" fmla="*/ 7332 w 10000"/>
              <a:gd name="connsiteY74" fmla="*/ 419 h 10000"/>
              <a:gd name="connsiteX75" fmla="*/ 7556 w 10000"/>
              <a:gd name="connsiteY75" fmla="*/ 419 h 10000"/>
              <a:gd name="connsiteX76" fmla="*/ 7779 w 10000"/>
              <a:gd name="connsiteY76" fmla="*/ 279 h 10000"/>
              <a:gd name="connsiteX77" fmla="*/ 8003 w 10000"/>
              <a:gd name="connsiteY77" fmla="*/ 279 h 10000"/>
              <a:gd name="connsiteX78" fmla="*/ 8115 w 10000"/>
              <a:gd name="connsiteY78" fmla="*/ 279 h 10000"/>
              <a:gd name="connsiteX79" fmla="*/ 8226 w 10000"/>
              <a:gd name="connsiteY79" fmla="*/ 140 h 10000"/>
              <a:gd name="connsiteX80" fmla="*/ 8226 w 10000"/>
              <a:gd name="connsiteY80" fmla="*/ 140 h 10000"/>
              <a:gd name="connsiteX81" fmla="*/ 8338 w 10000"/>
              <a:gd name="connsiteY81" fmla="*/ 140 h 10000"/>
              <a:gd name="connsiteX82" fmla="*/ 8338 w 10000"/>
              <a:gd name="connsiteY82" fmla="*/ 140 h 10000"/>
              <a:gd name="connsiteX83" fmla="*/ 8561 w 10000"/>
              <a:gd name="connsiteY83" fmla="*/ 0 h 10000"/>
              <a:gd name="connsiteX84" fmla="*/ 8771 w 10000"/>
              <a:gd name="connsiteY84" fmla="*/ 140 h 10000"/>
              <a:gd name="connsiteX85" fmla="*/ 8883 w 10000"/>
              <a:gd name="connsiteY85" fmla="*/ 140 h 10000"/>
              <a:gd name="connsiteX86" fmla="*/ 9106 w 10000"/>
              <a:gd name="connsiteY86" fmla="*/ 279 h 10000"/>
              <a:gd name="connsiteX87" fmla="*/ 9330 w 10000"/>
              <a:gd name="connsiteY87" fmla="*/ 558 h 10000"/>
              <a:gd name="connsiteX88" fmla="*/ 9553 w 10000"/>
              <a:gd name="connsiteY88" fmla="*/ 698 h 10000"/>
              <a:gd name="connsiteX89" fmla="*/ 9777 w 10000"/>
              <a:gd name="connsiteY89" fmla="*/ 977 h 10000"/>
              <a:gd name="connsiteX90" fmla="*/ 9888 w 10000"/>
              <a:gd name="connsiteY90" fmla="*/ 1117 h 10000"/>
              <a:gd name="connsiteX91" fmla="*/ 10000 w 10000"/>
              <a:gd name="connsiteY91" fmla="*/ 1117 h 10000"/>
              <a:gd name="connsiteX92" fmla="*/ 9888 w 10000"/>
              <a:gd name="connsiteY92" fmla="*/ 1257 h 10000"/>
              <a:gd name="connsiteX93" fmla="*/ 9777 w 10000"/>
              <a:gd name="connsiteY93" fmla="*/ 1396 h 10000"/>
              <a:gd name="connsiteX94" fmla="*/ 9777 w 10000"/>
              <a:gd name="connsiteY94" fmla="*/ 1536 h 10000"/>
              <a:gd name="connsiteX95" fmla="*/ 9777 w 10000"/>
              <a:gd name="connsiteY95" fmla="*/ 1675 h 10000"/>
              <a:gd name="connsiteX96" fmla="*/ 9665 w 10000"/>
              <a:gd name="connsiteY96" fmla="*/ 1798 h 10000"/>
              <a:gd name="connsiteX97" fmla="*/ 9665 w 10000"/>
              <a:gd name="connsiteY97" fmla="*/ 1937 h 10000"/>
              <a:gd name="connsiteX98" fmla="*/ 9665 w 10000"/>
              <a:gd name="connsiteY98" fmla="*/ 2077 h 10000"/>
              <a:gd name="connsiteX99" fmla="*/ 9665 w 10000"/>
              <a:gd name="connsiteY99" fmla="*/ 2356 h 10000"/>
              <a:gd name="connsiteX100" fmla="*/ 9665 w 10000"/>
              <a:gd name="connsiteY100" fmla="*/ 2635 h 10000"/>
              <a:gd name="connsiteX101" fmla="*/ 9665 w 10000"/>
              <a:gd name="connsiteY101" fmla="*/ 2914 h 10000"/>
              <a:gd name="connsiteX102" fmla="*/ 9553 w 10000"/>
              <a:gd name="connsiteY102" fmla="*/ 3613 h 10000"/>
              <a:gd name="connsiteX103" fmla="*/ 9553 w 10000"/>
              <a:gd name="connsiteY103" fmla="*/ 4171 h 10000"/>
              <a:gd name="connsiteX104" fmla="*/ 9553 w 10000"/>
              <a:gd name="connsiteY104" fmla="*/ 4729 h 10000"/>
              <a:gd name="connsiteX105" fmla="*/ 9553 w 10000"/>
              <a:gd name="connsiteY105" fmla="*/ 5271 h 10000"/>
              <a:gd name="connsiteX106" fmla="*/ 9441 w 10000"/>
              <a:gd name="connsiteY106" fmla="*/ 5689 h 10000"/>
              <a:gd name="connsiteX107" fmla="*/ 9441 w 10000"/>
              <a:gd name="connsiteY107" fmla="*/ 6108 h 10000"/>
              <a:gd name="connsiteX108" fmla="*/ 9330 w 10000"/>
              <a:gd name="connsiteY108" fmla="*/ 6667 h 10000"/>
              <a:gd name="connsiteX109" fmla="*/ 9218 w 10000"/>
              <a:gd name="connsiteY109" fmla="*/ 7225 h 10000"/>
              <a:gd name="connsiteX110" fmla="*/ 9106 w 10000"/>
              <a:gd name="connsiteY110" fmla="*/ 7784 h 10000"/>
              <a:gd name="connsiteX111" fmla="*/ 8883 w 10000"/>
              <a:gd name="connsiteY111" fmla="*/ 8202 h 10000"/>
              <a:gd name="connsiteX112" fmla="*/ 8771 w 10000"/>
              <a:gd name="connsiteY112" fmla="*/ 8604 h 10000"/>
              <a:gd name="connsiteX113" fmla="*/ 8561 w 10000"/>
              <a:gd name="connsiteY113" fmla="*/ 9023 h 10000"/>
              <a:gd name="connsiteX114" fmla="*/ 8561 w 10000"/>
              <a:gd name="connsiteY114" fmla="*/ 9023 h 10000"/>
              <a:gd name="connsiteX0" fmla="*/ 8561 w 10000"/>
              <a:gd name="connsiteY0" fmla="*/ 9023 h 10000"/>
              <a:gd name="connsiteX1" fmla="*/ 8450 w 10000"/>
              <a:gd name="connsiteY1" fmla="*/ 9302 h 10000"/>
              <a:gd name="connsiteX2" fmla="*/ 8338 w 10000"/>
              <a:gd name="connsiteY2" fmla="*/ 9581 h 10000"/>
              <a:gd name="connsiteX3" fmla="*/ 8226 w 10000"/>
              <a:gd name="connsiteY3" fmla="*/ 9721 h 10000"/>
              <a:gd name="connsiteX4" fmla="*/ 8115 w 10000"/>
              <a:gd name="connsiteY4" fmla="*/ 9860 h 10000"/>
              <a:gd name="connsiteX5" fmla="*/ 7891 w 10000"/>
              <a:gd name="connsiteY5" fmla="*/ 10000 h 10000"/>
              <a:gd name="connsiteX6" fmla="*/ 7668 w 10000"/>
              <a:gd name="connsiteY6" fmla="*/ 10000 h 10000"/>
              <a:gd name="connsiteX7" fmla="*/ 7556 w 10000"/>
              <a:gd name="connsiteY7" fmla="*/ 9860 h 10000"/>
              <a:gd name="connsiteX8" fmla="*/ 7556 w 10000"/>
              <a:gd name="connsiteY8" fmla="*/ 9860 h 10000"/>
              <a:gd name="connsiteX9" fmla="*/ 7556 w 10000"/>
              <a:gd name="connsiteY9" fmla="*/ 9581 h 10000"/>
              <a:gd name="connsiteX10" fmla="*/ 7556 w 10000"/>
              <a:gd name="connsiteY10" fmla="*/ 9442 h 10000"/>
              <a:gd name="connsiteX11" fmla="*/ 7556 w 10000"/>
              <a:gd name="connsiteY11" fmla="*/ 9162 h 10000"/>
              <a:gd name="connsiteX12" fmla="*/ 6774 w 10000"/>
              <a:gd name="connsiteY12" fmla="*/ 7504 h 10000"/>
              <a:gd name="connsiteX13" fmla="*/ 6885 w 10000"/>
              <a:gd name="connsiteY13" fmla="*/ 7644 h 10000"/>
              <a:gd name="connsiteX14" fmla="*/ 7221 w 10000"/>
              <a:gd name="connsiteY14" fmla="*/ 7644 h 10000"/>
              <a:gd name="connsiteX15" fmla="*/ 7444 w 10000"/>
              <a:gd name="connsiteY15" fmla="*/ 7784 h 10000"/>
              <a:gd name="connsiteX16" fmla="*/ 7668 w 10000"/>
              <a:gd name="connsiteY16" fmla="*/ 7784 h 10000"/>
              <a:gd name="connsiteX17" fmla="*/ 7891 w 10000"/>
              <a:gd name="connsiteY17" fmla="*/ 7784 h 10000"/>
              <a:gd name="connsiteX18" fmla="*/ 8003 w 10000"/>
              <a:gd name="connsiteY18" fmla="*/ 7644 h 10000"/>
              <a:gd name="connsiteX19" fmla="*/ 8115 w 10000"/>
              <a:gd name="connsiteY19" fmla="*/ 7644 h 10000"/>
              <a:gd name="connsiteX20" fmla="*/ 8115 w 10000"/>
              <a:gd name="connsiteY20" fmla="*/ 7504 h 10000"/>
              <a:gd name="connsiteX21" fmla="*/ 8226 w 10000"/>
              <a:gd name="connsiteY21" fmla="*/ 7365 h 10000"/>
              <a:gd name="connsiteX22" fmla="*/ 8226 w 10000"/>
              <a:gd name="connsiteY22" fmla="*/ 7086 h 10000"/>
              <a:gd name="connsiteX23" fmla="*/ 8226 w 10000"/>
              <a:gd name="connsiteY23" fmla="*/ 6946 h 10000"/>
              <a:gd name="connsiteX24" fmla="*/ 8338 w 10000"/>
              <a:gd name="connsiteY24" fmla="*/ 6527 h 10000"/>
              <a:gd name="connsiteX25" fmla="*/ 8338 w 10000"/>
              <a:gd name="connsiteY25" fmla="*/ 6248 h 10000"/>
              <a:gd name="connsiteX26" fmla="*/ 8450 w 10000"/>
              <a:gd name="connsiteY26" fmla="*/ 5969 h 10000"/>
              <a:gd name="connsiteX27" fmla="*/ 8561 w 10000"/>
              <a:gd name="connsiteY27" fmla="*/ 5131 h 10000"/>
              <a:gd name="connsiteX28" fmla="*/ 8561 w 10000"/>
              <a:gd name="connsiteY28" fmla="*/ 4450 h 10000"/>
              <a:gd name="connsiteX29" fmla="*/ 8673 w 10000"/>
              <a:gd name="connsiteY29" fmla="*/ 3613 h 10000"/>
              <a:gd name="connsiteX30" fmla="*/ 8673 w 10000"/>
              <a:gd name="connsiteY30" fmla="*/ 2914 h 10000"/>
              <a:gd name="connsiteX31" fmla="*/ 8673 w 10000"/>
              <a:gd name="connsiteY31" fmla="*/ 2635 h 10000"/>
              <a:gd name="connsiteX32" fmla="*/ 8673 w 10000"/>
              <a:gd name="connsiteY32" fmla="*/ 2216 h 10000"/>
              <a:gd name="connsiteX33" fmla="*/ 8673 w 10000"/>
              <a:gd name="connsiteY33" fmla="*/ 1937 h 10000"/>
              <a:gd name="connsiteX34" fmla="*/ 8561 w 10000"/>
              <a:gd name="connsiteY34" fmla="*/ 1798 h 10000"/>
              <a:gd name="connsiteX35" fmla="*/ 8561 w 10000"/>
              <a:gd name="connsiteY35" fmla="*/ 1536 h 10000"/>
              <a:gd name="connsiteX36" fmla="*/ 8561 w 10000"/>
              <a:gd name="connsiteY36" fmla="*/ 1396 h 10000"/>
              <a:gd name="connsiteX37" fmla="*/ 8561 w 10000"/>
              <a:gd name="connsiteY37" fmla="*/ 1257 h 10000"/>
              <a:gd name="connsiteX38" fmla="*/ 8561 w 10000"/>
              <a:gd name="connsiteY38" fmla="*/ 1257 h 10000"/>
              <a:gd name="connsiteX39" fmla="*/ 8450 w 10000"/>
              <a:gd name="connsiteY39" fmla="*/ 1117 h 10000"/>
              <a:gd name="connsiteX40" fmla="*/ 8226 w 10000"/>
              <a:gd name="connsiteY40" fmla="*/ 1117 h 10000"/>
              <a:gd name="connsiteX41" fmla="*/ 8003 w 10000"/>
              <a:gd name="connsiteY41" fmla="*/ 977 h 10000"/>
              <a:gd name="connsiteX42" fmla="*/ 7556 w 10000"/>
              <a:gd name="connsiteY42" fmla="*/ 1117 h 10000"/>
              <a:gd name="connsiteX43" fmla="*/ 7221 w 10000"/>
              <a:gd name="connsiteY43" fmla="*/ 1117 h 10000"/>
              <a:gd name="connsiteX44" fmla="*/ 6662 w 10000"/>
              <a:gd name="connsiteY44" fmla="*/ 1117 h 10000"/>
              <a:gd name="connsiteX45" fmla="*/ 6215 w 10000"/>
              <a:gd name="connsiteY45" fmla="*/ 1257 h 10000"/>
              <a:gd name="connsiteX46" fmla="*/ 5559 w 10000"/>
              <a:gd name="connsiteY46" fmla="*/ 1396 h 10000"/>
              <a:gd name="connsiteX47" fmla="*/ 5223 w 10000"/>
              <a:gd name="connsiteY47" fmla="*/ 1536 h 10000"/>
              <a:gd name="connsiteX48" fmla="*/ 4665 w 10000"/>
              <a:gd name="connsiteY48" fmla="*/ 1536 h 10000"/>
              <a:gd name="connsiteX49" fmla="*/ 4106 w 10000"/>
              <a:gd name="connsiteY49" fmla="*/ 1675 h 10000"/>
              <a:gd name="connsiteX50" fmla="*/ 3547 w 10000"/>
              <a:gd name="connsiteY50" fmla="*/ 1798 h 10000"/>
              <a:gd name="connsiteX51" fmla="*/ 2779 w 10000"/>
              <a:gd name="connsiteY51" fmla="*/ 2077 h 10000"/>
              <a:gd name="connsiteX52" fmla="*/ 1885 w 10000"/>
              <a:gd name="connsiteY52" fmla="*/ 2216 h 10000"/>
              <a:gd name="connsiteX53" fmla="*/ 992 w 10000"/>
              <a:gd name="connsiteY53" fmla="*/ 2496 h 10000"/>
              <a:gd name="connsiteX54" fmla="*/ 0 w 10000"/>
              <a:gd name="connsiteY54" fmla="*/ 2775 h 10000"/>
              <a:gd name="connsiteX55" fmla="*/ 0 w 10000"/>
              <a:gd name="connsiteY55" fmla="*/ 1798 h 10000"/>
              <a:gd name="connsiteX56" fmla="*/ 112 w 10000"/>
              <a:gd name="connsiteY56" fmla="*/ 1798 h 10000"/>
              <a:gd name="connsiteX57" fmla="*/ 223 w 10000"/>
              <a:gd name="connsiteY57" fmla="*/ 1798 h 10000"/>
              <a:gd name="connsiteX58" fmla="*/ 447 w 10000"/>
              <a:gd name="connsiteY58" fmla="*/ 1798 h 10000"/>
              <a:gd name="connsiteX59" fmla="*/ 768 w 10000"/>
              <a:gd name="connsiteY59" fmla="*/ 1798 h 10000"/>
              <a:gd name="connsiteX60" fmla="*/ 1103 w 10000"/>
              <a:gd name="connsiteY60" fmla="*/ 1675 h 10000"/>
              <a:gd name="connsiteX61" fmla="*/ 1662 w 10000"/>
              <a:gd name="connsiteY61" fmla="*/ 1675 h 10000"/>
              <a:gd name="connsiteX62" fmla="*/ 2221 w 10000"/>
              <a:gd name="connsiteY62" fmla="*/ 1536 h 10000"/>
              <a:gd name="connsiteX63" fmla="*/ 2779 w 10000"/>
              <a:gd name="connsiteY63" fmla="*/ 1396 h 10000"/>
              <a:gd name="connsiteX64" fmla="*/ 3436 w 10000"/>
              <a:gd name="connsiteY64" fmla="*/ 1117 h 10000"/>
              <a:gd name="connsiteX65" fmla="*/ 4106 w 10000"/>
              <a:gd name="connsiteY65" fmla="*/ 977 h 10000"/>
              <a:gd name="connsiteX66" fmla="*/ 4665 w 10000"/>
              <a:gd name="connsiteY66" fmla="*/ 838 h 10000"/>
              <a:gd name="connsiteX67" fmla="*/ 5112 w 10000"/>
              <a:gd name="connsiteY67" fmla="*/ 838 h 10000"/>
              <a:gd name="connsiteX68" fmla="*/ 5670 w 10000"/>
              <a:gd name="connsiteY68" fmla="*/ 698 h 10000"/>
              <a:gd name="connsiteX69" fmla="*/ 6006 w 10000"/>
              <a:gd name="connsiteY69" fmla="*/ 558 h 10000"/>
              <a:gd name="connsiteX70" fmla="*/ 6439 w 10000"/>
              <a:gd name="connsiteY70" fmla="*/ 558 h 10000"/>
              <a:gd name="connsiteX71" fmla="*/ 6774 w 10000"/>
              <a:gd name="connsiteY71" fmla="*/ 558 h 10000"/>
              <a:gd name="connsiteX72" fmla="*/ 7109 w 10000"/>
              <a:gd name="connsiteY72" fmla="*/ 419 h 10000"/>
              <a:gd name="connsiteX73" fmla="*/ 7332 w 10000"/>
              <a:gd name="connsiteY73" fmla="*/ 419 h 10000"/>
              <a:gd name="connsiteX74" fmla="*/ 7556 w 10000"/>
              <a:gd name="connsiteY74" fmla="*/ 419 h 10000"/>
              <a:gd name="connsiteX75" fmla="*/ 7779 w 10000"/>
              <a:gd name="connsiteY75" fmla="*/ 279 h 10000"/>
              <a:gd name="connsiteX76" fmla="*/ 8003 w 10000"/>
              <a:gd name="connsiteY76" fmla="*/ 279 h 10000"/>
              <a:gd name="connsiteX77" fmla="*/ 8115 w 10000"/>
              <a:gd name="connsiteY77" fmla="*/ 279 h 10000"/>
              <a:gd name="connsiteX78" fmla="*/ 8226 w 10000"/>
              <a:gd name="connsiteY78" fmla="*/ 140 h 10000"/>
              <a:gd name="connsiteX79" fmla="*/ 8226 w 10000"/>
              <a:gd name="connsiteY79" fmla="*/ 140 h 10000"/>
              <a:gd name="connsiteX80" fmla="*/ 8338 w 10000"/>
              <a:gd name="connsiteY80" fmla="*/ 140 h 10000"/>
              <a:gd name="connsiteX81" fmla="*/ 8338 w 10000"/>
              <a:gd name="connsiteY81" fmla="*/ 140 h 10000"/>
              <a:gd name="connsiteX82" fmla="*/ 8561 w 10000"/>
              <a:gd name="connsiteY82" fmla="*/ 0 h 10000"/>
              <a:gd name="connsiteX83" fmla="*/ 8771 w 10000"/>
              <a:gd name="connsiteY83" fmla="*/ 140 h 10000"/>
              <a:gd name="connsiteX84" fmla="*/ 8883 w 10000"/>
              <a:gd name="connsiteY84" fmla="*/ 140 h 10000"/>
              <a:gd name="connsiteX85" fmla="*/ 9106 w 10000"/>
              <a:gd name="connsiteY85" fmla="*/ 279 h 10000"/>
              <a:gd name="connsiteX86" fmla="*/ 9330 w 10000"/>
              <a:gd name="connsiteY86" fmla="*/ 558 h 10000"/>
              <a:gd name="connsiteX87" fmla="*/ 9553 w 10000"/>
              <a:gd name="connsiteY87" fmla="*/ 698 h 10000"/>
              <a:gd name="connsiteX88" fmla="*/ 9777 w 10000"/>
              <a:gd name="connsiteY88" fmla="*/ 977 h 10000"/>
              <a:gd name="connsiteX89" fmla="*/ 9888 w 10000"/>
              <a:gd name="connsiteY89" fmla="*/ 1117 h 10000"/>
              <a:gd name="connsiteX90" fmla="*/ 10000 w 10000"/>
              <a:gd name="connsiteY90" fmla="*/ 1117 h 10000"/>
              <a:gd name="connsiteX91" fmla="*/ 9888 w 10000"/>
              <a:gd name="connsiteY91" fmla="*/ 1257 h 10000"/>
              <a:gd name="connsiteX92" fmla="*/ 9777 w 10000"/>
              <a:gd name="connsiteY92" fmla="*/ 1396 h 10000"/>
              <a:gd name="connsiteX93" fmla="*/ 9777 w 10000"/>
              <a:gd name="connsiteY93" fmla="*/ 1536 h 10000"/>
              <a:gd name="connsiteX94" fmla="*/ 9777 w 10000"/>
              <a:gd name="connsiteY94" fmla="*/ 1675 h 10000"/>
              <a:gd name="connsiteX95" fmla="*/ 9665 w 10000"/>
              <a:gd name="connsiteY95" fmla="*/ 1798 h 10000"/>
              <a:gd name="connsiteX96" fmla="*/ 9665 w 10000"/>
              <a:gd name="connsiteY96" fmla="*/ 1937 h 10000"/>
              <a:gd name="connsiteX97" fmla="*/ 9665 w 10000"/>
              <a:gd name="connsiteY97" fmla="*/ 2077 h 10000"/>
              <a:gd name="connsiteX98" fmla="*/ 9665 w 10000"/>
              <a:gd name="connsiteY98" fmla="*/ 2356 h 10000"/>
              <a:gd name="connsiteX99" fmla="*/ 9665 w 10000"/>
              <a:gd name="connsiteY99" fmla="*/ 2635 h 10000"/>
              <a:gd name="connsiteX100" fmla="*/ 9665 w 10000"/>
              <a:gd name="connsiteY100" fmla="*/ 2914 h 10000"/>
              <a:gd name="connsiteX101" fmla="*/ 9553 w 10000"/>
              <a:gd name="connsiteY101" fmla="*/ 3613 h 10000"/>
              <a:gd name="connsiteX102" fmla="*/ 9553 w 10000"/>
              <a:gd name="connsiteY102" fmla="*/ 4171 h 10000"/>
              <a:gd name="connsiteX103" fmla="*/ 9553 w 10000"/>
              <a:gd name="connsiteY103" fmla="*/ 4729 h 10000"/>
              <a:gd name="connsiteX104" fmla="*/ 9553 w 10000"/>
              <a:gd name="connsiteY104" fmla="*/ 5271 h 10000"/>
              <a:gd name="connsiteX105" fmla="*/ 9441 w 10000"/>
              <a:gd name="connsiteY105" fmla="*/ 5689 h 10000"/>
              <a:gd name="connsiteX106" fmla="*/ 9441 w 10000"/>
              <a:gd name="connsiteY106" fmla="*/ 6108 h 10000"/>
              <a:gd name="connsiteX107" fmla="*/ 9330 w 10000"/>
              <a:gd name="connsiteY107" fmla="*/ 6667 h 10000"/>
              <a:gd name="connsiteX108" fmla="*/ 9218 w 10000"/>
              <a:gd name="connsiteY108" fmla="*/ 7225 h 10000"/>
              <a:gd name="connsiteX109" fmla="*/ 9106 w 10000"/>
              <a:gd name="connsiteY109" fmla="*/ 7784 h 10000"/>
              <a:gd name="connsiteX110" fmla="*/ 8883 w 10000"/>
              <a:gd name="connsiteY110" fmla="*/ 8202 h 10000"/>
              <a:gd name="connsiteX111" fmla="*/ 8771 w 10000"/>
              <a:gd name="connsiteY111" fmla="*/ 8604 h 10000"/>
              <a:gd name="connsiteX112" fmla="*/ 8561 w 10000"/>
              <a:gd name="connsiteY112" fmla="*/ 9023 h 10000"/>
              <a:gd name="connsiteX113" fmla="*/ 8561 w 10000"/>
              <a:gd name="connsiteY113" fmla="*/ 9023 h 10000"/>
              <a:gd name="connsiteX0" fmla="*/ 8561 w 10000"/>
              <a:gd name="connsiteY0" fmla="*/ 9023 h 10000"/>
              <a:gd name="connsiteX1" fmla="*/ 8450 w 10000"/>
              <a:gd name="connsiteY1" fmla="*/ 9302 h 10000"/>
              <a:gd name="connsiteX2" fmla="*/ 8338 w 10000"/>
              <a:gd name="connsiteY2" fmla="*/ 9581 h 10000"/>
              <a:gd name="connsiteX3" fmla="*/ 8226 w 10000"/>
              <a:gd name="connsiteY3" fmla="*/ 9721 h 10000"/>
              <a:gd name="connsiteX4" fmla="*/ 8115 w 10000"/>
              <a:gd name="connsiteY4" fmla="*/ 9860 h 10000"/>
              <a:gd name="connsiteX5" fmla="*/ 7891 w 10000"/>
              <a:gd name="connsiteY5" fmla="*/ 10000 h 10000"/>
              <a:gd name="connsiteX6" fmla="*/ 7668 w 10000"/>
              <a:gd name="connsiteY6" fmla="*/ 10000 h 10000"/>
              <a:gd name="connsiteX7" fmla="*/ 7556 w 10000"/>
              <a:gd name="connsiteY7" fmla="*/ 9860 h 10000"/>
              <a:gd name="connsiteX8" fmla="*/ 7556 w 10000"/>
              <a:gd name="connsiteY8" fmla="*/ 9860 h 10000"/>
              <a:gd name="connsiteX9" fmla="*/ 7556 w 10000"/>
              <a:gd name="connsiteY9" fmla="*/ 9581 h 10000"/>
              <a:gd name="connsiteX10" fmla="*/ 7556 w 10000"/>
              <a:gd name="connsiteY10" fmla="*/ 9442 h 10000"/>
              <a:gd name="connsiteX11" fmla="*/ 7556 w 10000"/>
              <a:gd name="connsiteY11" fmla="*/ 9162 h 10000"/>
              <a:gd name="connsiteX12" fmla="*/ 6885 w 10000"/>
              <a:gd name="connsiteY12" fmla="*/ 7644 h 10000"/>
              <a:gd name="connsiteX13" fmla="*/ 7221 w 10000"/>
              <a:gd name="connsiteY13" fmla="*/ 7644 h 10000"/>
              <a:gd name="connsiteX14" fmla="*/ 7444 w 10000"/>
              <a:gd name="connsiteY14" fmla="*/ 7784 h 10000"/>
              <a:gd name="connsiteX15" fmla="*/ 7668 w 10000"/>
              <a:gd name="connsiteY15" fmla="*/ 7784 h 10000"/>
              <a:gd name="connsiteX16" fmla="*/ 7891 w 10000"/>
              <a:gd name="connsiteY16" fmla="*/ 7784 h 10000"/>
              <a:gd name="connsiteX17" fmla="*/ 8003 w 10000"/>
              <a:gd name="connsiteY17" fmla="*/ 7644 h 10000"/>
              <a:gd name="connsiteX18" fmla="*/ 8115 w 10000"/>
              <a:gd name="connsiteY18" fmla="*/ 7644 h 10000"/>
              <a:gd name="connsiteX19" fmla="*/ 8115 w 10000"/>
              <a:gd name="connsiteY19" fmla="*/ 7504 h 10000"/>
              <a:gd name="connsiteX20" fmla="*/ 8226 w 10000"/>
              <a:gd name="connsiteY20" fmla="*/ 7365 h 10000"/>
              <a:gd name="connsiteX21" fmla="*/ 8226 w 10000"/>
              <a:gd name="connsiteY21" fmla="*/ 7086 h 10000"/>
              <a:gd name="connsiteX22" fmla="*/ 8226 w 10000"/>
              <a:gd name="connsiteY22" fmla="*/ 6946 h 10000"/>
              <a:gd name="connsiteX23" fmla="*/ 8338 w 10000"/>
              <a:gd name="connsiteY23" fmla="*/ 6527 h 10000"/>
              <a:gd name="connsiteX24" fmla="*/ 8338 w 10000"/>
              <a:gd name="connsiteY24" fmla="*/ 6248 h 10000"/>
              <a:gd name="connsiteX25" fmla="*/ 8450 w 10000"/>
              <a:gd name="connsiteY25" fmla="*/ 5969 h 10000"/>
              <a:gd name="connsiteX26" fmla="*/ 8561 w 10000"/>
              <a:gd name="connsiteY26" fmla="*/ 5131 h 10000"/>
              <a:gd name="connsiteX27" fmla="*/ 8561 w 10000"/>
              <a:gd name="connsiteY27" fmla="*/ 4450 h 10000"/>
              <a:gd name="connsiteX28" fmla="*/ 8673 w 10000"/>
              <a:gd name="connsiteY28" fmla="*/ 3613 h 10000"/>
              <a:gd name="connsiteX29" fmla="*/ 8673 w 10000"/>
              <a:gd name="connsiteY29" fmla="*/ 2914 h 10000"/>
              <a:gd name="connsiteX30" fmla="*/ 8673 w 10000"/>
              <a:gd name="connsiteY30" fmla="*/ 2635 h 10000"/>
              <a:gd name="connsiteX31" fmla="*/ 8673 w 10000"/>
              <a:gd name="connsiteY31" fmla="*/ 2216 h 10000"/>
              <a:gd name="connsiteX32" fmla="*/ 8673 w 10000"/>
              <a:gd name="connsiteY32" fmla="*/ 1937 h 10000"/>
              <a:gd name="connsiteX33" fmla="*/ 8561 w 10000"/>
              <a:gd name="connsiteY33" fmla="*/ 1798 h 10000"/>
              <a:gd name="connsiteX34" fmla="*/ 8561 w 10000"/>
              <a:gd name="connsiteY34" fmla="*/ 1536 h 10000"/>
              <a:gd name="connsiteX35" fmla="*/ 8561 w 10000"/>
              <a:gd name="connsiteY35" fmla="*/ 1396 h 10000"/>
              <a:gd name="connsiteX36" fmla="*/ 8561 w 10000"/>
              <a:gd name="connsiteY36" fmla="*/ 1257 h 10000"/>
              <a:gd name="connsiteX37" fmla="*/ 8561 w 10000"/>
              <a:gd name="connsiteY37" fmla="*/ 1257 h 10000"/>
              <a:gd name="connsiteX38" fmla="*/ 8450 w 10000"/>
              <a:gd name="connsiteY38" fmla="*/ 1117 h 10000"/>
              <a:gd name="connsiteX39" fmla="*/ 8226 w 10000"/>
              <a:gd name="connsiteY39" fmla="*/ 1117 h 10000"/>
              <a:gd name="connsiteX40" fmla="*/ 8003 w 10000"/>
              <a:gd name="connsiteY40" fmla="*/ 977 h 10000"/>
              <a:gd name="connsiteX41" fmla="*/ 7556 w 10000"/>
              <a:gd name="connsiteY41" fmla="*/ 1117 h 10000"/>
              <a:gd name="connsiteX42" fmla="*/ 7221 w 10000"/>
              <a:gd name="connsiteY42" fmla="*/ 1117 h 10000"/>
              <a:gd name="connsiteX43" fmla="*/ 6662 w 10000"/>
              <a:gd name="connsiteY43" fmla="*/ 1117 h 10000"/>
              <a:gd name="connsiteX44" fmla="*/ 6215 w 10000"/>
              <a:gd name="connsiteY44" fmla="*/ 1257 h 10000"/>
              <a:gd name="connsiteX45" fmla="*/ 5559 w 10000"/>
              <a:gd name="connsiteY45" fmla="*/ 1396 h 10000"/>
              <a:gd name="connsiteX46" fmla="*/ 5223 w 10000"/>
              <a:gd name="connsiteY46" fmla="*/ 1536 h 10000"/>
              <a:gd name="connsiteX47" fmla="*/ 4665 w 10000"/>
              <a:gd name="connsiteY47" fmla="*/ 1536 h 10000"/>
              <a:gd name="connsiteX48" fmla="*/ 4106 w 10000"/>
              <a:gd name="connsiteY48" fmla="*/ 1675 h 10000"/>
              <a:gd name="connsiteX49" fmla="*/ 3547 w 10000"/>
              <a:gd name="connsiteY49" fmla="*/ 1798 h 10000"/>
              <a:gd name="connsiteX50" fmla="*/ 2779 w 10000"/>
              <a:gd name="connsiteY50" fmla="*/ 2077 h 10000"/>
              <a:gd name="connsiteX51" fmla="*/ 1885 w 10000"/>
              <a:gd name="connsiteY51" fmla="*/ 2216 h 10000"/>
              <a:gd name="connsiteX52" fmla="*/ 992 w 10000"/>
              <a:gd name="connsiteY52" fmla="*/ 2496 h 10000"/>
              <a:gd name="connsiteX53" fmla="*/ 0 w 10000"/>
              <a:gd name="connsiteY53" fmla="*/ 2775 h 10000"/>
              <a:gd name="connsiteX54" fmla="*/ 0 w 10000"/>
              <a:gd name="connsiteY54" fmla="*/ 1798 h 10000"/>
              <a:gd name="connsiteX55" fmla="*/ 112 w 10000"/>
              <a:gd name="connsiteY55" fmla="*/ 1798 h 10000"/>
              <a:gd name="connsiteX56" fmla="*/ 223 w 10000"/>
              <a:gd name="connsiteY56" fmla="*/ 1798 h 10000"/>
              <a:gd name="connsiteX57" fmla="*/ 447 w 10000"/>
              <a:gd name="connsiteY57" fmla="*/ 1798 h 10000"/>
              <a:gd name="connsiteX58" fmla="*/ 768 w 10000"/>
              <a:gd name="connsiteY58" fmla="*/ 1798 h 10000"/>
              <a:gd name="connsiteX59" fmla="*/ 1103 w 10000"/>
              <a:gd name="connsiteY59" fmla="*/ 1675 h 10000"/>
              <a:gd name="connsiteX60" fmla="*/ 1662 w 10000"/>
              <a:gd name="connsiteY60" fmla="*/ 1675 h 10000"/>
              <a:gd name="connsiteX61" fmla="*/ 2221 w 10000"/>
              <a:gd name="connsiteY61" fmla="*/ 1536 h 10000"/>
              <a:gd name="connsiteX62" fmla="*/ 2779 w 10000"/>
              <a:gd name="connsiteY62" fmla="*/ 1396 h 10000"/>
              <a:gd name="connsiteX63" fmla="*/ 3436 w 10000"/>
              <a:gd name="connsiteY63" fmla="*/ 1117 h 10000"/>
              <a:gd name="connsiteX64" fmla="*/ 4106 w 10000"/>
              <a:gd name="connsiteY64" fmla="*/ 977 h 10000"/>
              <a:gd name="connsiteX65" fmla="*/ 4665 w 10000"/>
              <a:gd name="connsiteY65" fmla="*/ 838 h 10000"/>
              <a:gd name="connsiteX66" fmla="*/ 5112 w 10000"/>
              <a:gd name="connsiteY66" fmla="*/ 838 h 10000"/>
              <a:gd name="connsiteX67" fmla="*/ 5670 w 10000"/>
              <a:gd name="connsiteY67" fmla="*/ 698 h 10000"/>
              <a:gd name="connsiteX68" fmla="*/ 6006 w 10000"/>
              <a:gd name="connsiteY68" fmla="*/ 558 h 10000"/>
              <a:gd name="connsiteX69" fmla="*/ 6439 w 10000"/>
              <a:gd name="connsiteY69" fmla="*/ 558 h 10000"/>
              <a:gd name="connsiteX70" fmla="*/ 6774 w 10000"/>
              <a:gd name="connsiteY70" fmla="*/ 558 h 10000"/>
              <a:gd name="connsiteX71" fmla="*/ 7109 w 10000"/>
              <a:gd name="connsiteY71" fmla="*/ 419 h 10000"/>
              <a:gd name="connsiteX72" fmla="*/ 7332 w 10000"/>
              <a:gd name="connsiteY72" fmla="*/ 419 h 10000"/>
              <a:gd name="connsiteX73" fmla="*/ 7556 w 10000"/>
              <a:gd name="connsiteY73" fmla="*/ 419 h 10000"/>
              <a:gd name="connsiteX74" fmla="*/ 7779 w 10000"/>
              <a:gd name="connsiteY74" fmla="*/ 279 h 10000"/>
              <a:gd name="connsiteX75" fmla="*/ 8003 w 10000"/>
              <a:gd name="connsiteY75" fmla="*/ 279 h 10000"/>
              <a:gd name="connsiteX76" fmla="*/ 8115 w 10000"/>
              <a:gd name="connsiteY76" fmla="*/ 279 h 10000"/>
              <a:gd name="connsiteX77" fmla="*/ 8226 w 10000"/>
              <a:gd name="connsiteY77" fmla="*/ 140 h 10000"/>
              <a:gd name="connsiteX78" fmla="*/ 8226 w 10000"/>
              <a:gd name="connsiteY78" fmla="*/ 140 h 10000"/>
              <a:gd name="connsiteX79" fmla="*/ 8338 w 10000"/>
              <a:gd name="connsiteY79" fmla="*/ 140 h 10000"/>
              <a:gd name="connsiteX80" fmla="*/ 8338 w 10000"/>
              <a:gd name="connsiteY80" fmla="*/ 140 h 10000"/>
              <a:gd name="connsiteX81" fmla="*/ 8561 w 10000"/>
              <a:gd name="connsiteY81" fmla="*/ 0 h 10000"/>
              <a:gd name="connsiteX82" fmla="*/ 8771 w 10000"/>
              <a:gd name="connsiteY82" fmla="*/ 140 h 10000"/>
              <a:gd name="connsiteX83" fmla="*/ 8883 w 10000"/>
              <a:gd name="connsiteY83" fmla="*/ 140 h 10000"/>
              <a:gd name="connsiteX84" fmla="*/ 9106 w 10000"/>
              <a:gd name="connsiteY84" fmla="*/ 279 h 10000"/>
              <a:gd name="connsiteX85" fmla="*/ 9330 w 10000"/>
              <a:gd name="connsiteY85" fmla="*/ 558 h 10000"/>
              <a:gd name="connsiteX86" fmla="*/ 9553 w 10000"/>
              <a:gd name="connsiteY86" fmla="*/ 698 h 10000"/>
              <a:gd name="connsiteX87" fmla="*/ 9777 w 10000"/>
              <a:gd name="connsiteY87" fmla="*/ 977 h 10000"/>
              <a:gd name="connsiteX88" fmla="*/ 9888 w 10000"/>
              <a:gd name="connsiteY88" fmla="*/ 1117 h 10000"/>
              <a:gd name="connsiteX89" fmla="*/ 10000 w 10000"/>
              <a:gd name="connsiteY89" fmla="*/ 1117 h 10000"/>
              <a:gd name="connsiteX90" fmla="*/ 9888 w 10000"/>
              <a:gd name="connsiteY90" fmla="*/ 1257 h 10000"/>
              <a:gd name="connsiteX91" fmla="*/ 9777 w 10000"/>
              <a:gd name="connsiteY91" fmla="*/ 1396 h 10000"/>
              <a:gd name="connsiteX92" fmla="*/ 9777 w 10000"/>
              <a:gd name="connsiteY92" fmla="*/ 1536 h 10000"/>
              <a:gd name="connsiteX93" fmla="*/ 9777 w 10000"/>
              <a:gd name="connsiteY93" fmla="*/ 1675 h 10000"/>
              <a:gd name="connsiteX94" fmla="*/ 9665 w 10000"/>
              <a:gd name="connsiteY94" fmla="*/ 1798 h 10000"/>
              <a:gd name="connsiteX95" fmla="*/ 9665 w 10000"/>
              <a:gd name="connsiteY95" fmla="*/ 1937 h 10000"/>
              <a:gd name="connsiteX96" fmla="*/ 9665 w 10000"/>
              <a:gd name="connsiteY96" fmla="*/ 2077 h 10000"/>
              <a:gd name="connsiteX97" fmla="*/ 9665 w 10000"/>
              <a:gd name="connsiteY97" fmla="*/ 2356 h 10000"/>
              <a:gd name="connsiteX98" fmla="*/ 9665 w 10000"/>
              <a:gd name="connsiteY98" fmla="*/ 2635 h 10000"/>
              <a:gd name="connsiteX99" fmla="*/ 9665 w 10000"/>
              <a:gd name="connsiteY99" fmla="*/ 2914 h 10000"/>
              <a:gd name="connsiteX100" fmla="*/ 9553 w 10000"/>
              <a:gd name="connsiteY100" fmla="*/ 3613 h 10000"/>
              <a:gd name="connsiteX101" fmla="*/ 9553 w 10000"/>
              <a:gd name="connsiteY101" fmla="*/ 4171 h 10000"/>
              <a:gd name="connsiteX102" fmla="*/ 9553 w 10000"/>
              <a:gd name="connsiteY102" fmla="*/ 4729 h 10000"/>
              <a:gd name="connsiteX103" fmla="*/ 9553 w 10000"/>
              <a:gd name="connsiteY103" fmla="*/ 5271 h 10000"/>
              <a:gd name="connsiteX104" fmla="*/ 9441 w 10000"/>
              <a:gd name="connsiteY104" fmla="*/ 5689 h 10000"/>
              <a:gd name="connsiteX105" fmla="*/ 9441 w 10000"/>
              <a:gd name="connsiteY105" fmla="*/ 6108 h 10000"/>
              <a:gd name="connsiteX106" fmla="*/ 9330 w 10000"/>
              <a:gd name="connsiteY106" fmla="*/ 6667 h 10000"/>
              <a:gd name="connsiteX107" fmla="*/ 9218 w 10000"/>
              <a:gd name="connsiteY107" fmla="*/ 7225 h 10000"/>
              <a:gd name="connsiteX108" fmla="*/ 9106 w 10000"/>
              <a:gd name="connsiteY108" fmla="*/ 7784 h 10000"/>
              <a:gd name="connsiteX109" fmla="*/ 8883 w 10000"/>
              <a:gd name="connsiteY109" fmla="*/ 8202 h 10000"/>
              <a:gd name="connsiteX110" fmla="*/ 8771 w 10000"/>
              <a:gd name="connsiteY110" fmla="*/ 8604 h 10000"/>
              <a:gd name="connsiteX111" fmla="*/ 8561 w 10000"/>
              <a:gd name="connsiteY111" fmla="*/ 9023 h 10000"/>
              <a:gd name="connsiteX112" fmla="*/ 8561 w 10000"/>
              <a:gd name="connsiteY112" fmla="*/ 9023 h 10000"/>
              <a:gd name="connsiteX0" fmla="*/ 8561 w 10000"/>
              <a:gd name="connsiteY0" fmla="*/ 9023 h 10000"/>
              <a:gd name="connsiteX1" fmla="*/ 8450 w 10000"/>
              <a:gd name="connsiteY1" fmla="*/ 9302 h 10000"/>
              <a:gd name="connsiteX2" fmla="*/ 8338 w 10000"/>
              <a:gd name="connsiteY2" fmla="*/ 9581 h 10000"/>
              <a:gd name="connsiteX3" fmla="*/ 8226 w 10000"/>
              <a:gd name="connsiteY3" fmla="*/ 9721 h 10000"/>
              <a:gd name="connsiteX4" fmla="*/ 8115 w 10000"/>
              <a:gd name="connsiteY4" fmla="*/ 9860 h 10000"/>
              <a:gd name="connsiteX5" fmla="*/ 7891 w 10000"/>
              <a:gd name="connsiteY5" fmla="*/ 10000 h 10000"/>
              <a:gd name="connsiteX6" fmla="*/ 7668 w 10000"/>
              <a:gd name="connsiteY6" fmla="*/ 10000 h 10000"/>
              <a:gd name="connsiteX7" fmla="*/ 7556 w 10000"/>
              <a:gd name="connsiteY7" fmla="*/ 9860 h 10000"/>
              <a:gd name="connsiteX8" fmla="*/ 7556 w 10000"/>
              <a:gd name="connsiteY8" fmla="*/ 9860 h 10000"/>
              <a:gd name="connsiteX9" fmla="*/ 7556 w 10000"/>
              <a:gd name="connsiteY9" fmla="*/ 9581 h 10000"/>
              <a:gd name="connsiteX10" fmla="*/ 7556 w 10000"/>
              <a:gd name="connsiteY10" fmla="*/ 9442 h 10000"/>
              <a:gd name="connsiteX11" fmla="*/ 7556 w 10000"/>
              <a:gd name="connsiteY11" fmla="*/ 9162 h 10000"/>
              <a:gd name="connsiteX12" fmla="*/ 7221 w 10000"/>
              <a:gd name="connsiteY12" fmla="*/ 7644 h 10000"/>
              <a:gd name="connsiteX13" fmla="*/ 7444 w 10000"/>
              <a:gd name="connsiteY13" fmla="*/ 7784 h 10000"/>
              <a:gd name="connsiteX14" fmla="*/ 7668 w 10000"/>
              <a:gd name="connsiteY14" fmla="*/ 7784 h 10000"/>
              <a:gd name="connsiteX15" fmla="*/ 7891 w 10000"/>
              <a:gd name="connsiteY15" fmla="*/ 7784 h 10000"/>
              <a:gd name="connsiteX16" fmla="*/ 8003 w 10000"/>
              <a:gd name="connsiteY16" fmla="*/ 7644 h 10000"/>
              <a:gd name="connsiteX17" fmla="*/ 8115 w 10000"/>
              <a:gd name="connsiteY17" fmla="*/ 7644 h 10000"/>
              <a:gd name="connsiteX18" fmla="*/ 8115 w 10000"/>
              <a:gd name="connsiteY18" fmla="*/ 7504 h 10000"/>
              <a:gd name="connsiteX19" fmla="*/ 8226 w 10000"/>
              <a:gd name="connsiteY19" fmla="*/ 7365 h 10000"/>
              <a:gd name="connsiteX20" fmla="*/ 8226 w 10000"/>
              <a:gd name="connsiteY20" fmla="*/ 7086 h 10000"/>
              <a:gd name="connsiteX21" fmla="*/ 8226 w 10000"/>
              <a:gd name="connsiteY21" fmla="*/ 6946 h 10000"/>
              <a:gd name="connsiteX22" fmla="*/ 8338 w 10000"/>
              <a:gd name="connsiteY22" fmla="*/ 6527 h 10000"/>
              <a:gd name="connsiteX23" fmla="*/ 8338 w 10000"/>
              <a:gd name="connsiteY23" fmla="*/ 6248 h 10000"/>
              <a:gd name="connsiteX24" fmla="*/ 8450 w 10000"/>
              <a:gd name="connsiteY24" fmla="*/ 5969 h 10000"/>
              <a:gd name="connsiteX25" fmla="*/ 8561 w 10000"/>
              <a:gd name="connsiteY25" fmla="*/ 5131 h 10000"/>
              <a:gd name="connsiteX26" fmla="*/ 8561 w 10000"/>
              <a:gd name="connsiteY26" fmla="*/ 4450 h 10000"/>
              <a:gd name="connsiteX27" fmla="*/ 8673 w 10000"/>
              <a:gd name="connsiteY27" fmla="*/ 3613 h 10000"/>
              <a:gd name="connsiteX28" fmla="*/ 8673 w 10000"/>
              <a:gd name="connsiteY28" fmla="*/ 2914 h 10000"/>
              <a:gd name="connsiteX29" fmla="*/ 8673 w 10000"/>
              <a:gd name="connsiteY29" fmla="*/ 2635 h 10000"/>
              <a:gd name="connsiteX30" fmla="*/ 8673 w 10000"/>
              <a:gd name="connsiteY30" fmla="*/ 2216 h 10000"/>
              <a:gd name="connsiteX31" fmla="*/ 8673 w 10000"/>
              <a:gd name="connsiteY31" fmla="*/ 1937 h 10000"/>
              <a:gd name="connsiteX32" fmla="*/ 8561 w 10000"/>
              <a:gd name="connsiteY32" fmla="*/ 1798 h 10000"/>
              <a:gd name="connsiteX33" fmla="*/ 8561 w 10000"/>
              <a:gd name="connsiteY33" fmla="*/ 1536 h 10000"/>
              <a:gd name="connsiteX34" fmla="*/ 8561 w 10000"/>
              <a:gd name="connsiteY34" fmla="*/ 1396 h 10000"/>
              <a:gd name="connsiteX35" fmla="*/ 8561 w 10000"/>
              <a:gd name="connsiteY35" fmla="*/ 1257 h 10000"/>
              <a:gd name="connsiteX36" fmla="*/ 8561 w 10000"/>
              <a:gd name="connsiteY36" fmla="*/ 1257 h 10000"/>
              <a:gd name="connsiteX37" fmla="*/ 8450 w 10000"/>
              <a:gd name="connsiteY37" fmla="*/ 1117 h 10000"/>
              <a:gd name="connsiteX38" fmla="*/ 8226 w 10000"/>
              <a:gd name="connsiteY38" fmla="*/ 1117 h 10000"/>
              <a:gd name="connsiteX39" fmla="*/ 8003 w 10000"/>
              <a:gd name="connsiteY39" fmla="*/ 977 h 10000"/>
              <a:gd name="connsiteX40" fmla="*/ 7556 w 10000"/>
              <a:gd name="connsiteY40" fmla="*/ 1117 h 10000"/>
              <a:gd name="connsiteX41" fmla="*/ 7221 w 10000"/>
              <a:gd name="connsiteY41" fmla="*/ 1117 h 10000"/>
              <a:gd name="connsiteX42" fmla="*/ 6662 w 10000"/>
              <a:gd name="connsiteY42" fmla="*/ 1117 h 10000"/>
              <a:gd name="connsiteX43" fmla="*/ 6215 w 10000"/>
              <a:gd name="connsiteY43" fmla="*/ 1257 h 10000"/>
              <a:gd name="connsiteX44" fmla="*/ 5559 w 10000"/>
              <a:gd name="connsiteY44" fmla="*/ 1396 h 10000"/>
              <a:gd name="connsiteX45" fmla="*/ 5223 w 10000"/>
              <a:gd name="connsiteY45" fmla="*/ 1536 h 10000"/>
              <a:gd name="connsiteX46" fmla="*/ 4665 w 10000"/>
              <a:gd name="connsiteY46" fmla="*/ 1536 h 10000"/>
              <a:gd name="connsiteX47" fmla="*/ 4106 w 10000"/>
              <a:gd name="connsiteY47" fmla="*/ 1675 h 10000"/>
              <a:gd name="connsiteX48" fmla="*/ 3547 w 10000"/>
              <a:gd name="connsiteY48" fmla="*/ 1798 h 10000"/>
              <a:gd name="connsiteX49" fmla="*/ 2779 w 10000"/>
              <a:gd name="connsiteY49" fmla="*/ 2077 h 10000"/>
              <a:gd name="connsiteX50" fmla="*/ 1885 w 10000"/>
              <a:gd name="connsiteY50" fmla="*/ 2216 h 10000"/>
              <a:gd name="connsiteX51" fmla="*/ 992 w 10000"/>
              <a:gd name="connsiteY51" fmla="*/ 2496 h 10000"/>
              <a:gd name="connsiteX52" fmla="*/ 0 w 10000"/>
              <a:gd name="connsiteY52" fmla="*/ 2775 h 10000"/>
              <a:gd name="connsiteX53" fmla="*/ 0 w 10000"/>
              <a:gd name="connsiteY53" fmla="*/ 1798 h 10000"/>
              <a:gd name="connsiteX54" fmla="*/ 112 w 10000"/>
              <a:gd name="connsiteY54" fmla="*/ 1798 h 10000"/>
              <a:gd name="connsiteX55" fmla="*/ 223 w 10000"/>
              <a:gd name="connsiteY55" fmla="*/ 1798 h 10000"/>
              <a:gd name="connsiteX56" fmla="*/ 447 w 10000"/>
              <a:gd name="connsiteY56" fmla="*/ 1798 h 10000"/>
              <a:gd name="connsiteX57" fmla="*/ 768 w 10000"/>
              <a:gd name="connsiteY57" fmla="*/ 1798 h 10000"/>
              <a:gd name="connsiteX58" fmla="*/ 1103 w 10000"/>
              <a:gd name="connsiteY58" fmla="*/ 1675 h 10000"/>
              <a:gd name="connsiteX59" fmla="*/ 1662 w 10000"/>
              <a:gd name="connsiteY59" fmla="*/ 1675 h 10000"/>
              <a:gd name="connsiteX60" fmla="*/ 2221 w 10000"/>
              <a:gd name="connsiteY60" fmla="*/ 1536 h 10000"/>
              <a:gd name="connsiteX61" fmla="*/ 2779 w 10000"/>
              <a:gd name="connsiteY61" fmla="*/ 1396 h 10000"/>
              <a:gd name="connsiteX62" fmla="*/ 3436 w 10000"/>
              <a:gd name="connsiteY62" fmla="*/ 1117 h 10000"/>
              <a:gd name="connsiteX63" fmla="*/ 4106 w 10000"/>
              <a:gd name="connsiteY63" fmla="*/ 977 h 10000"/>
              <a:gd name="connsiteX64" fmla="*/ 4665 w 10000"/>
              <a:gd name="connsiteY64" fmla="*/ 838 h 10000"/>
              <a:gd name="connsiteX65" fmla="*/ 5112 w 10000"/>
              <a:gd name="connsiteY65" fmla="*/ 838 h 10000"/>
              <a:gd name="connsiteX66" fmla="*/ 5670 w 10000"/>
              <a:gd name="connsiteY66" fmla="*/ 698 h 10000"/>
              <a:gd name="connsiteX67" fmla="*/ 6006 w 10000"/>
              <a:gd name="connsiteY67" fmla="*/ 558 h 10000"/>
              <a:gd name="connsiteX68" fmla="*/ 6439 w 10000"/>
              <a:gd name="connsiteY68" fmla="*/ 558 h 10000"/>
              <a:gd name="connsiteX69" fmla="*/ 6774 w 10000"/>
              <a:gd name="connsiteY69" fmla="*/ 558 h 10000"/>
              <a:gd name="connsiteX70" fmla="*/ 7109 w 10000"/>
              <a:gd name="connsiteY70" fmla="*/ 419 h 10000"/>
              <a:gd name="connsiteX71" fmla="*/ 7332 w 10000"/>
              <a:gd name="connsiteY71" fmla="*/ 419 h 10000"/>
              <a:gd name="connsiteX72" fmla="*/ 7556 w 10000"/>
              <a:gd name="connsiteY72" fmla="*/ 419 h 10000"/>
              <a:gd name="connsiteX73" fmla="*/ 7779 w 10000"/>
              <a:gd name="connsiteY73" fmla="*/ 279 h 10000"/>
              <a:gd name="connsiteX74" fmla="*/ 8003 w 10000"/>
              <a:gd name="connsiteY74" fmla="*/ 279 h 10000"/>
              <a:gd name="connsiteX75" fmla="*/ 8115 w 10000"/>
              <a:gd name="connsiteY75" fmla="*/ 279 h 10000"/>
              <a:gd name="connsiteX76" fmla="*/ 8226 w 10000"/>
              <a:gd name="connsiteY76" fmla="*/ 140 h 10000"/>
              <a:gd name="connsiteX77" fmla="*/ 8226 w 10000"/>
              <a:gd name="connsiteY77" fmla="*/ 140 h 10000"/>
              <a:gd name="connsiteX78" fmla="*/ 8338 w 10000"/>
              <a:gd name="connsiteY78" fmla="*/ 140 h 10000"/>
              <a:gd name="connsiteX79" fmla="*/ 8338 w 10000"/>
              <a:gd name="connsiteY79" fmla="*/ 140 h 10000"/>
              <a:gd name="connsiteX80" fmla="*/ 8561 w 10000"/>
              <a:gd name="connsiteY80" fmla="*/ 0 h 10000"/>
              <a:gd name="connsiteX81" fmla="*/ 8771 w 10000"/>
              <a:gd name="connsiteY81" fmla="*/ 140 h 10000"/>
              <a:gd name="connsiteX82" fmla="*/ 8883 w 10000"/>
              <a:gd name="connsiteY82" fmla="*/ 140 h 10000"/>
              <a:gd name="connsiteX83" fmla="*/ 9106 w 10000"/>
              <a:gd name="connsiteY83" fmla="*/ 279 h 10000"/>
              <a:gd name="connsiteX84" fmla="*/ 9330 w 10000"/>
              <a:gd name="connsiteY84" fmla="*/ 558 h 10000"/>
              <a:gd name="connsiteX85" fmla="*/ 9553 w 10000"/>
              <a:gd name="connsiteY85" fmla="*/ 698 h 10000"/>
              <a:gd name="connsiteX86" fmla="*/ 9777 w 10000"/>
              <a:gd name="connsiteY86" fmla="*/ 977 h 10000"/>
              <a:gd name="connsiteX87" fmla="*/ 9888 w 10000"/>
              <a:gd name="connsiteY87" fmla="*/ 1117 h 10000"/>
              <a:gd name="connsiteX88" fmla="*/ 10000 w 10000"/>
              <a:gd name="connsiteY88" fmla="*/ 1117 h 10000"/>
              <a:gd name="connsiteX89" fmla="*/ 9888 w 10000"/>
              <a:gd name="connsiteY89" fmla="*/ 1257 h 10000"/>
              <a:gd name="connsiteX90" fmla="*/ 9777 w 10000"/>
              <a:gd name="connsiteY90" fmla="*/ 1396 h 10000"/>
              <a:gd name="connsiteX91" fmla="*/ 9777 w 10000"/>
              <a:gd name="connsiteY91" fmla="*/ 1536 h 10000"/>
              <a:gd name="connsiteX92" fmla="*/ 9777 w 10000"/>
              <a:gd name="connsiteY92" fmla="*/ 1675 h 10000"/>
              <a:gd name="connsiteX93" fmla="*/ 9665 w 10000"/>
              <a:gd name="connsiteY93" fmla="*/ 1798 h 10000"/>
              <a:gd name="connsiteX94" fmla="*/ 9665 w 10000"/>
              <a:gd name="connsiteY94" fmla="*/ 1937 h 10000"/>
              <a:gd name="connsiteX95" fmla="*/ 9665 w 10000"/>
              <a:gd name="connsiteY95" fmla="*/ 2077 h 10000"/>
              <a:gd name="connsiteX96" fmla="*/ 9665 w 10000"/>
              <a:gd name="connsiteY96" fmla="*/ 2356 h 10000"/>
              <a:gd name="connsiteX97" fmla="*/ 9665 w 10000"/>
              <a:gd name="connsiteY97" fmla="*/ 2635 h 10000"/>
              <a:gd name="connsiteX98" fmla="*/ 9665 w 10000"/>
              <a:gd name="connsiteY98" fmla="*/ 2914 h 10000"/>
              <a:gd name="connsiteX99" fmla="*/ 9553 w 10000"/>
              <a:gd name="connsiteY99" fmla="*/ 3613 h 10000"/>
              <a:gd name="connsiteX100" fmla="*/ 9553 w 10000"/>
              <a:gd name="connsiteY100" fmla="*/ 4171 h 10000"/>
              <a:gd name="connsiteX101" fmla="*/ 9553 w 10000"/>
              <a:gd name="connsiteY101" fmla="*/ 4729 h 10000"/>
              <a:gd name="connsiteX102" fmla="*/ 9553 w 10000"/>
              <a:gd name="connsiteY102" fmla="*/ 5271 h 10000"/>
              <a:gd name="connsiteX103" fmla="*/ 9441 w 10000"/>
              <a:gd name="connsiteY103" fmla="*/ 5689 h 10000"/>
              <a:gd name="connsiteX104" fmla="*/ 9441 w 10000"/>
              <a:gd name="connsiteY104" fmla="*/ 6108 h 10000"/>
              <a:gd name="connsiteX105" fmla="*/ 9330 w 10000"/>
              <a:gd name="connsiteY105" fmla="*/ 6667 h 10000"/>
              <a:gd name="connsiteX106" fmla="*/ 9218 w 10000"/>
              <a:gd name="connsiteY106" fmla="*/ 7225 h 10000"/>
              <a:gd name="connsiteX107" fmla="*/ 9106 w 10000"/>
              <a:gd name="connsiteY107" fmla="*/ 7784 h 10000"/>
              <a:gd name="connsiteX108" fmla="*/ 8883 w 10000"/>
              <a:gd name="connsiteY108" fmla="*/ 8202 h 10000"/>
              <a:gd name="connsiteX109" fmla="*/ 8771 w 10000"/>
              <a:gd name="connsiteY109" fmla="*/ 8604 h 10000"/>
              <a:gd name="connsiteX110" fmla="*/ 8561 w 10000"/>
              <a:gd name="connsiteY110" fmla="*/ 9023 h 10000"/>
              <a:gd name="connsiteX111" fmla="*/ 8561 w 10000"/>
              <a:gd name="connsiteY111" fmla="*/ 9023 h 10000"/>
              <a:gd name="connsiteX0" fmla="*/ 8561 w 10000"/>
              <a:gd name="connsiteY0" fmla="*/ 9023 h 10000"/>
              <a:gd name="connsiteX1" fmla="*/ 8450 w 10000"/>
              <a:gd name="connsiteY1" fmla="*/ 9302 h 10000"/>
              <a:gd name="connsiteX2" fmla="*/ 8338 w 10000"/>
              <a:gd name="connsiteY2" fmla="*/ 9581 h 10000"/>
              <a:gd name="connsiteX3" fmla="*/ 8226 w 10000"/>
              <a:gd name="connsiteY3" fmla="*/ 9721 h 10000"/>
              <a:gd name="connsiteX4" fmla="*/ 8115 w 10000"/>
              <a:gd name="connsiteY4" fmla="*/ 9860 h 10000"/>
              <a:gd name="connsiteX5" fmla="*/ 7891 w 10000"/>
              <a:gd name="connsiteY5" fmla="*/ 10000 h 10000"/>
              <a:gd name="connsiteX6" fmla="*/ 7668 w 10000"/>
              <a:gd name="connsiteY6" fmla="*/ 10000 h 10000"/>
              <a:gd name="connsiteX7" fmla="*/ 7556 w 10000"/>
              <a:gd name="connsiteY7" fmla="*/ 9860 h 10000"/>
              <a:gd name="connsiteX8" fmla="*/ 7556 w 10000"/>
              <a:gd name="connsiteY8" fmla="*/ 9860 h 10000"/>
              <a:gd name="connsiteX9" fmla="*/ 7556 w 10000"/>
              <a:gd name="connsiteY9" fmla="*/ 9581 h 10000"/>
              <a:gd name="connsiteX10" fmla="*/ 7556 w 10000"/>
              <a:gd name="connsiteY10" fmla="*/ 9442 h 10000"/>
              <a:gd name="connsiteX11" fmla="*/ 7556 w 10000"/>
              <a:gd name="connsiteY11" fmla="*/ 9162 h 10000"/>
              <a:gd name="connsiteX12" fmla="*/ 7444 w 10000"/>
              <a:gd name="connsiteY12" fmla="*/ 7784 h 10000"/>
              <a:gd name="connsiteX13" fmla="*/ 7668 w 10000"/>
              <a:gd name="connsiteY13" fmla="*/ 7784 h 10000"/>
              <a:gd name="connsiteX14" fmla="*/ 7891 w 10000"/>
              <a:gd name="connsiteY14" fmla="*/ 7784 h 10000"/>
              <a:gd name="connsiteX15" fmla="*/ 8003 w 10000"/>
              <a:gd name="connsiteY15" fmla="*/ 7644 h 10000"/>
              <a:gd name="connsiteX16" fmla="*/ 8115 w 10000"/>
              <a:gd name="connsiteY16" fmla="*/ 7644 h 10000"/>
              <a:gd name="connsiteX17" fmla="*/ 8115 w 10000"/>
              <a:gd name="connsiteY17" fmla="*/ 7504 h 10000"/>
              <a:gd name="connsiteX18" fmla="*/ 8226 w 10000"/>
              <a:gd name="connsiteY18" fmla="*/ 7365 h 10000"/>
              <a:gd name="connsiteX19" fmla="*/ 8226 w 10000"/>
              <a:gd name="connsiteY19" fmla="*/ 7086 h 10000"/>
              <a:gd name="connsiteX20" fmla="*/ 8226 w 10000"/>
              <a:gd name="connsiteY20" fmla="*/ 6946 h 10000"/>
              <a:gd name="connsiteX21" fmla="*/ 8338 w 10000"/>
              <a:gd name="connsiteY21" fmla="*/ 6527 h 10000"/>
              <a:gd name="connsiteX22" fmla="*/ 8338 w 10000"/>
              <a:gd name="connsiteY22" fmla="*/ 6248 h 10000"/>
              <a:gd name="connsiteX23" fmla="*/ 8450 w 10000"/>
              <a:gd name="connsiteY23" fmla="*/ 5969 h 10000"/>
              <a:gd name="connsiteX24" fmla="*/ 8561 w 10000"/>
              <a:gd name="connsiteY24" fmla="*/ 5131 h 10000"/>
              <a:gd name="connsiteX25" fmla="*/ 8561 w 10000"/>
              <a:gd name="connsiteY25" fmla="*/ 4450 h 10000"/>
              <a:gd name="connsiteX26" fmla="*/ 8673 w 10000"/>
              <a:gd name="connsiteY26" fmla="*/ 3613 h 10000"/>
              <a:gd name="connsiteX27" fmla="*/ 8673 w 10000"/>
              <a:gd name="connsiteY27" fmla="*/ 2914 h 10000"/>
              <a:gd name="connsiteX28" fmla="*/ 8673 w 10000"/>
              <a:gd name="connsiteY28" fmla="*/ 2635 h 10000"/>
              <a:gd name="connsiteX29" fmla="*/ 8673 w 10000"/>
              <a:gd name="connsiteY29" fmla="*/ 2216 h 10000"/>
              <a:gd name="connsiteX30" fmla="*/ 8673 w 10000"/>
              <a:gd name="connsiteY30" fmla="*/ 1937 h 10000"/>
              <a:gd name="connsiteX31" fmla="*/ 8561 w 10000"/>
              <a:gd name="connsiteY31" fmla="*/ 1798 h 10000"/>
              <a:gd name="connsiteX32" fmla="*/ 8561 w 10000"/>
              <a:gd name="connsiteY32" fmla="*/ 1536 h 10000"/>
              <a:gd name="connsiteX33" fmla="*/ 8561 w 10000"/>
              <a:gd name="connsiteY33" fmla="*/ 1396 h 10000"/>
              <a:gd name="connsiteX34" fmla="*/ 8561 w 10000"/>
              <a:gd name="connsiteY34" fmla="*/ 1257 h 10000"/>
              <a:gd name="connsiteX35" fmla="*/ 8561 w 10000"/>
              <a:gd name="connsiteY35" fmla="*/ 1257 h 10000"/>
              <a:gd name="connsiteX36" fmla="*/ 8450 w 10000"/>
              <a:gd name="connsiteY36" fmla="*/ 1117 h 10000"/>
              <a:gd name="connsiteX37" fmla="*/ 8226 w 10000"/>
              <a:gd name="connsiteY37" fmla="*/ 1117 h 10000"/>
              <a:gd name="connsiteX38" fmla="*/ 8003 w 10000"/>
              <a:gd name="connsiteY38" fmla="*/ 977 h 10000"/>
              <a:gd name="connsiteX39" fmla="*/ 7556 w 10000"/>
              <a:gd name="connsiteY39" fmla="*/ 1117 h 10000"/>
              <a:gd name="connsiteX40" fmla="*/ 7221 w 10000"/>
              <a:gd name="connsiteY40" fmla="*/ 1117 h 10000"/>
              <a:gd name="connsiteX41" fmla="*/ 6662 w 10000"/>
              <a:gd name="connsiteY41" fmla="*/ 1117 h 10000"/>
              <a:gd name="connsiteX42" fmla="*/ 6215 w 10000"/>
              <a:gd name="connsiteY42" fmla="*/ 1257 h 10000"/>
              <a:gd name="connsiteX43" fmla="*/ 5559 w 10000"/>
              <a:gd name="connsiteY43" fmla="*/ 1396 h 10000"/>
              <a:gd name="connsiteX44" fmla="*/ 5223 w 10000"/>
              <a:gd name="connsiteY44" fmla="*/ 1536 h 10000"/>
              <a:gd name="connsiteX45" fmla="*/ 4665 w 10000"/>
              <a:gd name="connsiteY45" fmla="*/ 1536 h 10000"/>
              <a:gd name="connsiteX46" fmla="*/ 4106 w 10000"/>
              <a:gd name="connsiteY46" fmla="*/ 1675 h 10000"/>
              <a:gd name="connsiteX47" fmla="*/ 3547 w 10000"/>
              <a:gd name="connsiteY47" fmla="*/ 1798 h 10000"/>
              <a:gd name="connsiteX48" fmla="*/ 2779 w 10000"/>
              <a:gd name="connsiteY48" fmla="*/ 2077 h 10000"/>
              <a:gd name="connsiteX49" fmla="*/ 1885 w 10000"/>
              <a:gd name="connsiteY49" fmla="*/ 2216 h 10000"/>
              <a:gd name="connsiteX50" fmla="*/ 992 w 10000"/>
              <a:gd name="connsiteY50" fmla="*/ 2496 h 10000"/>
              <a:gd name="connsiteX51" fmla="*/ 0 w 10000"/>
              <a:gd name="connsiteY51" fmla="*/ 2775 h 10000"/>
              <a:gd name="connsiteX52" fmla="*/ 0 w 10000"/>
              <a:gd name="connsiteY52" fmla="*/ 1798 h 10000"/>
              <a:gd name="connsiteX53" fmla="*/ 112 w 10000"/>
              <a:gd name="connsiteY53" fmla="*/ 1798 h 10000"/>
              <a:gd name="connsiteX54" fmla="*/ 223 w 10000"/>
              <a:gd name="connsiteY54" fmla="*/ 1798 h 10000"/>
              <a:gd name="connsiteX55" fmla="*/ 447 w 10000"/>
              <a:gd name="connsiteY55" fmla="*/ 1798 h 10000"/>
              <a:gd name="connsiteX56" fmla="*/ 768 w 10000"/>
              <a:gd name="connsiteY56" fmla="*/ 1798 h 10000"/>
              <a:gd name="connsiteX57" fmla="*/ 1103 w 10000"/>
              <a:gd name="connsiteY57" fmla="*/ 1675 h 10000"/>
              <a:gd name="connsiteX58" fmla="*/ 1662 w 10000"/>
              <a:gd name="connsiteY58" fmla="*/ 1675 h 10000"/>
              <a:gd name="connsiteX59" fmla="*/ 2221 w 10000"/>
              <a:gd name="connsiteY59" fmla="*/ 1536 h 10000"/>
              <a:gd name="connsiteX60" fmla="*/ 2779 w 10000"/>
              <a:gd name="connsiteY60" fmla="*/ 1396 h 10000"/>
              <a:gd name="connsiteX61" fmla="*/ 3436 w 10000"/>
              <a:gd name="connsiteY61" fmla="*/ 1117 h 10000"/>
              <a:gd name="connsiteX62" fmla="*/ 4106 w 10000"/>
              <a:gd name="connsiteY62" fmla="*/ 977 h 10000"/>
              <a:gd name="connsiteX63" fmla="*/ 4665 w 10000"/>
              <a:gd name="connsiteY63" fmla="*/ 838 h 10000"/>
              <a:gd name="connsiteX64" fmla="*/ 5112 w 10000"/>
              <a:gd name="connsiteY64" fmla="*/ 838 h 10000"/>
              <a:gd name="connsiteX65" fmla="*/ 5670 w 10000"/>
              <a:gd name="connsiteY65" fmla="*/ 698 h 10000"/>
              <a:gd name="connsiteX66" fmla="*/ 6006 w 10000"/>
              <a:gd name="connsiteY66" fmla="*/ 558 h 10000"/>
              <a:gd name="connsiteX67" fmla="*/ 6439 w 10000"/>
              <a:gd name="connsiteY67" fmla="*/ 558 h 10000"/>
              <a:gd name="connsiteX68" fmla="*/ 6774 w 10000"/>
              <a:gd name="connsiteY68" fmla="*/ 558 h 10000"/>
              <a:gd name="connsiteX69" fmla="*/ 7109 w 10000"/>
              <a:gd name="connsiteY69" fmla="*/ 419 h 10000"/>
              <a:gd name="connsiteX70" fmla="*/ 7332 w 10000"/>
              <a:gd name="connsiteY70" fmla="*/ 419 h 10000"/>
              <a:gd name="connsiteX71" fmla="*/ 7556 w 10000"/>
              <a:gd name="connsiteY71" fmla="*/ 419 h 10000"/>
              <a:gd name="connsiteX72" fmla="*/ 7779 w 10000"/>
              <a:gd name="connsiteY72" fmla="*/ 279 h 10000"/>
              <a:gd name="connsiteX73" fmla="*/ 8003 w 10000"/>
              <a:gd name="connsiteY73" fmla="*/ 279 h 10000"/>
              <a:gd name="connsiteX74" fmla="*/ 8115 w 10000"/>
              <a:gd name="connsiteY74" fmla="*/ 279 h 10000"/>
              <a:gd name="connsiteX75" fmla="*/ 8226 w 10000"/>
              <a:gd name="connsiteY75" fmla="*/ 140 h 10000"/>
              <a:gd name="connsiteX76" fmla="*/ 8226 w 10000"/>
              <a:gd name="connsiteY76" fmla="*/ 140 h 10000"/>
              <a:gd name="connsiteX77" fmla="*/ 8338 w 10000"/>
              <a:gd name="connsiteY77" fmla="*/ 140 h 10000"/>
              <a:gd name="connsiteX78" fmla="*/ 8338 w 10000"/>
              <a:gd name="connsiteY78" fmla="*/ 140 h 10000"/>
              <a:gd name="connsiteX79" fmla="*/ 8561 w 10000"/>
              <a:gd name="connsiteY79" fmla="*/ 0 h 10000"/>
              <a:gd name="connsiteX80" fmla="*/ 8771 w 10000"/>
              <a:gd name="connsiteY80" fmla="*/ 140 h 10000"/>
              <a:gd name="connsiteX81" fmla="*/ 8883 w 10000"/>
              <a:gd name="connsiteY81" fmla="*/ 140 h 10000"/>
              <a:gd name="connsiteX82" fmla="*/ 9106 w 10000"/>
              <a:gd name="connsiteY82" fmla="*/ 279 h 10000"/>
              <a:gd name="connsiteX83" fmla="*/ 9330 w 10000"/>
              <a:gd name="connsiteY83" fmla="*/ 558 h 10000"/>
              <a:gd name="connsiteX84" fmla="*/ 9553 w 10000"/>
              <a:gd name="connsiteY84" fmla="*/ 698 h 10000"/>
              <a:gd name="connsiteX85" fmla="*/ 9777 w 10000"/>
              <a:gd name="connsiteY85" fmla="*/ 977 h 10000"/>
              <a:gd name="connsiteX86" fmla="*/ 9888 w 10000"/>
              <a:gd name="connsiteY86" fmla="*/ 1117 h 10000"/>
              <a:gd name="connsiteX87" fmla="*/ 10000 w 10000"/>
              <a:gd name="connsiteY87" fmla="*/ 1117 h 10000"/>
              <a:gd name="connsiteX88" fmla="*/ 9888 w 10000"/>
              <a:gd name="connsiteY88" fmla="*/ 1257 h 10000"/>
              <a:gd name="connsiteX89" fmla="*/ 9777 w 10000"/>
              <a:gd name="connsiteY89" fmla="*/ 1396 h 10000"/>
              <a:gd name="connsiteX90" fmla="*/ 9777 w 10000"/>
              <a:gd name="connsiteY90" fmla="*/ 1536 h 10000"/>
              <a:gd name="connsiteX91" fmla="*/ 9777 w 10000"/>
              <a:gd name="connsiteY91" fmla="*/ 1675 h 10000"/>
              <a:gd name="connsiteX92" fmla="*/ 9665 w 10000"/>
              <a:gd name="connsiteY92" fmla="*/ 1798 h 10000"/>
              <a:gd name="connsiteX93" fmla="*/ 9665 w 10000"/>
              <a:gd name="connsiteY93" fmla="*/ 1937 h 10000"/>
              <a:gd name="connsiteX94" fmla="*/ 9665 w 10000"/>
              <a:gd name="connsiteY94" fmla="*/ 2077 h 10000"/>
              <a:gd name="connsiteX95" fmla="*/ 9665 w 10000"/>
              <a:gd name="connsiteY95" fmla="*/ 2356 h 10000"/>
              <a:gd name="connsiteX96" fmla="*/ 9665 w 10000"/>
              <a:gd name="connsiteY96" fmla="*/ 2635 h 10000"/>
              <a:gd name="connsiteX97" fmla="*/ 9665 w 10000"/>
              <a:gd name="connsiteY97" fmla="*/ 2914 h 10000"/>
              <a:gd name="connsiteX98" fmla="*/ 9553 w 10000"/>
              <a:gd name="connsiteY98" fmla="*/ 3613 h 10000"/>
              <a:gd name="connsiteX99" fmla="*/ 9553 w 10000"/>
              <a:gd name="connsiteY99" fmla="*/ 4171 h 10000"/>
              <a:gd name="connsiteX100" fmla="*/ 9553 w 10000"/>
              <a:gd name="connsiteY100" fmla="*/ 4729 h 10000"/>
              <a:gd name="connsiteX101" fmla="*/ 9553 w 10000"/>
              <a:gd name="connsiteY101" fmla="*/ 5271 h 10000"/>
              <a:gd name="connsiteX102" fmla="*/ 9441 w 10000"/>
              <a:gd name="connsiteY102" fmla="*/ 5689 h 10000"/>
              <a:gd name="connsiteX103" fmla="*/ 9441 w 10000"/>
              <a:gd name="connsiteY103" fmla="*/ 6108 h 10000"/>
              <a:gd name="connsiteX104" fmla="*/ 9330 w 10000"/>
              <a:gd name="connsiteY104" fmla="*/ 6667 h 10000"/>
              <a:gd name="connsiteX105" fmla="*/ 9218 w 10000"/>
              <a:gd name="connsiteY105" fmla="*/ 7225 h 10000"/>
              <a:gd name="connsiteX106" fmla="*/ 9106 w 10000"/>
              <a:gd name="connsiteY106" fmla="*/ 7784 h 10000"/>
              <a:gd name="connsiteX107" fmla="*/ 8883 w 10000"/>
              <a:gd name="connsiteY107" fmla="*/ 8202 h 10000"/>
              <a:gd name="connsiteX108" fmla="*/ 8771 w 10000"/>
              <a:gd name="connsiteY108" fmla="*/ 8604 h 10000"/>
              <a:gd name="connsiteX109" fmla="*/ 8561 w 10000"/>
              <a:gd name="connsiteY109" fmla="*/ 9023 h 10000"/>
              <a:gd name="connsiteX110" fmla="*/ 8561 w 10000"/>
              <a:gd name="connsiteY110" fmla="*/ 9023 h 10000"/>
              <a:gd name="connsiteX0" fmla="*/ 8561 w 10000"/>
              <a:gd name="connsiteY0" fmla="*/ 9023 h 10000"/>
              <a:gd name="connsiteX1" fmla="*/ 8450 w 10000"/>
              <a:gd name="connsiteY1" fmla="*/ 9302 h 10000"/>
              <a:gd name="connsiteX2" fmla="*/ 8338 w 10000"/>
              <a:gd name="connsiteY2" fmla="*/ 9581 h 10000"/>
              <a:gd name="connsiteX3" fmla="*/ 8226 w 10000"/>
              <a:gd name="connsiteY3" fmla="*/ 9721 h 10000"/>
              <a:gd name="connsiteX4" fmla="*/ 8115 w 10000"/>
              <a:gd name="connsiteY4" fmla="*/ 9860 h 10000"/>
              <a:gd name="connsiteX5" fmla="*/ 7891 w 10000"/>
              <a:gd name="connsiteY5" fmla="*/ 10000 h 10000"/>
              <a:gd name="connsiteX6" fmla="*/ 7668 w 10000"/>
              <a:gd name="connsiteY6" fmla="*/ 10000 h 10000"/>
              <a:gd name="connsiteX7" fmla="*/ 7556 w 10000"/>
              <a:gd name="connsiteY7" fmla="*/ 9860 h 10000"/>
              <a:gd name="connsiteX8" fmla="*/ 7556 w 10000"/>
              <a:gd name="connsiteY8" fmla="*/ 9860 h 10000"/>
              <a:gd name="connsiteX9" fmla="*/ 7556 w 10000"/>
              <a:gd name="connsiteY9" fmla="*/ 9581 h 10000"/>
              <a:gd name="connsiteX10" fmla="*/ 7556 w 10000"/>
              <a:gd name="connsiteY10" fmla="*/ 9442 h 10000"/>
              <a:gd name="connsiteX11" fmla="*/ 7556 w 10000"/>
              <a:gd name="connsiteY11" fmla="*/ 9162 h 10000"/>
              <a:gd name="connsiteX12" fmla="*/ 7668 w 10000"/>
              <a:gd name="connsiteY12" fmla="*/ 7784 h 10000"/>
              <a:gd name="connsiteX13" fmla="*/ 7891 w 10000"/>
              <a:gd name="connsiteY13" fmla="*/ 7784 h 10000"/>
              <a:gd name="connsiteX14" fmla="*/ 8003 w 10000"/>
              <a:gd name="connsiteY14" fmla="*/ 7644 h 10000"/>
              <a:gd name="connsiteX15" fmla="*/ 8115 w 10000"/>
              <a:gd name="connsiteY15" fmla="*/ 7644 h 10000"/>
              <a:gd name="connsiteX16" fmla="*/ 8115 w 10000"/>
              <a:gd name="connsiteY16" fmla="*/ 7504 h 10000"/>
              <a:gd name="connsiteX17" fmla="*/ 8226 w 10000"/>
              <a:gd name="connsiteY17" fmla="*/ 7365 h 10000"/>
              <a:gd name="connsiteX18" fmla="*/ 8226 w 10000"/>
              <a:gd name="connsiteY18" fmla="*/ 7086 h 10000"/>
              <a:gd name="connsiteX19" fmla="*/ 8226 w 10000"/>
              <a:gd name="connsiteY19" fmla="*/ 6946 h 10000"/>
              <a:gd name="connsiteX20" fmla="*/ 8338 w 10000"/>
              <a:gd name="connsiteY20" fmla="*/ 6527 h 10000"/>
              <a:gd name="connsiteX21" fmla="*/ 8338 w 10000"/>
              <a:gd name="connsiteY21" fmla="*/ 6248 h 10000"/>
              <a:gd name="connsiteX22" fmla="*/ 8450 w 10000"/>
              <a:gd name="connsiteY22" fmla="*/ 5969 h 10000"/>
              <a:gd name="connsiteX23" fmla="*/ 8561 w 10000"/>
              <a:gd name="connsiteY23" fmla="*/ 5131 h 10000"/>
              <a:gd name="connsiteX24" fmla="*/ 8561 w 10000"/>
              <a:gd name="connsiteY24" fmla="*/ 4450 h 10000"/>
              <a:gd name="connsiteX25" fmla="*/ 8673 w 10000"/>
              <a:gd name="connsiteY25" fmla="*/ 3613 h 10000"/>
              <a:gd name="connsiteX26" fmla="*/ 8673 w 10000"/>
              <a:gd name="connsiteY26" fmla="*/ 2914 h 10000"/>
              <a:gd name="connsiteX27" fmla="*/ 8673 w 10000"/>
              <a:gd name="connsiteY27" fmla="*/ 2635 h 10000"/>
              <a:gd name="connsiteX28" fmla="*/ 8673 w 10000"/>
              <a:gd name="connsiteY28" fmla="*/ 2216 h 10000"/>
              <a:gd name="connsiteX29" fmla="*/ 8673 w 10000"/>
              <a:gd name="connsiteY29" fmla="*/ 1937 h 10000"/>
              <a:gd name="connsiteX30" fmla="*/ 8561 w 10000"/>
              <a:gd name="connsiteY30" fmla="*/ 1798 h 10000"/>
              <a:gd name="connsiteX31" fmla="*/ 8561 w 10000"/>
              <a:gd name="connsiteY31" fmla="*/ 1536 h 10000"/>
              <a:gd name="connsiteX32" fmla="*/ 8561 w 10000"/>
              <a:gd name="connsiteY32" fmla="*/ 1396 h 10000"/>
              <a:gd name="connsiteX33" fmla="*/ 8561 w 10000"/>
              <a:gd name="connsiteY33" fmla="*/ 1257 h 10000"/>
              <a:gd name="connsiteX34" fmla="*/ 8561 w 10000"/>
              <a:gd name="connsiteY34" fmla="*/ 1257 h 10000"/>
              <a:gd name="connsiteX35" fmla="*/ 8450 w 10000"/>
              <a:gd name="connsiteY35" fmla="*/ 1117 h 10000"/>
              <a:gd name="connsiteX36" fmla="*/ 8226 w 10000"/>
              <a:gd name="connsiteY36" fmla="*/ 1117 h 10000"/>
              <a:gd name="connsiteX37" fmla="*/ 8003 w 10000"/>
              <a:gd name="connsiteY37" fmla="*/ 977 h 10000"/>
              <a:gd name="connsiteX38" fmla="*/ 7556 w 10000"/>
              <a:gd name="connsiteY38" fmla="*/ 1117 h 10000"/>
              <a:gd name="connsiteX39" fmla="*/ 7221 w 10000"/>
              <a:gd name="connsiteY39" fmla="*/ 1117 h 10000"/>
              <a:gd name="connsiteX40" fmla="*/ 6662 w 10000"/>
              <a:gd name="connsiteY40" fmla="*/ 1117 h 10000"/>
              <a:gd name="connsiteX41" fmla="*/ 6215 w 10000"/>
              <a:gd name="connsiteY41" fmla="*/ 1257 h 10000"/>
              <a:gd name="connsiteX42" fmla="*/ 5559 w 10000"/>
              <a:gd name="connsiteY42" fmla="*/ 1396 h 10000"/>
              <a:gd name="connsiteX43" fmla="*/ 5223 w 10000"/>
              <a:gd name="connsiteY43" fmla="*/ 1536 h 10000"/>
              <a:gd name="connsiteX44" fmla="*/ 4665 w 10000"/>
              <a:gd name="connsiteY44" fmla="*/ 1536 h 10000"/>
              <a:gd name="connsiteX45" fmla="*/ 4106 w 10000"/>
              <a:gd name="connsiteY45" fmla="*/ 1675 h 10000"/>
              <a:gd name="connsiteX46" fmla="*/ 3547 w 10000"/>
              <a:gd name="connsiteY46" fmla="*/ 1798 h 10000"/>
              <a:gd name="connsiteX47" fmla="*/ 2779 w 10000"/>
              <a:gd name="connsiteY47" fmla="*/ 2077 h 10000"/>
              <a:gd name="connsiteX48" fmla="*/ 1885 w 10000"/>
              <a:gd name="connsiteY48" fmla="*/ 2216 h 10000"/>
              <a:gd name="connsiteX49" fmla="*/ 992 w 10000"/>
              <a:gd name="connsiteY49" fmla="*/ 2496 h 10000"/>
              <a:gd name="connsiteX50" fmla="*/ 0 w 10000"/>
              <a:gd name="connsiteY50" fmla="*/ 2775 h 10000"/>
              <a:gd name="connsiteX51" fmla="*/ 0 w 10000"/>
              <a:gd name="connsiteY51" fmla="*/ 1798 h 10000"/>
              <a:gd name="connsiteX52" fmla="*/ 112 w 10000"/>
              <a:gd name="connsiteY52" fmla="*/ 1798 h 10000"/>
              <a:gd name="connsiteX53" fmla="*/ 223 w 10000"/>
              <a:gd name="connsiteY53" fmla="*/ 1798 h 10000"/>
              <a:gd name="connsiteX54" fmla="*/ 447 w 10000"/>
              <a:gd name="connsiteY54" fmla="*/ 1798 h 10000"/>
              <a:gd name="connsiteX55" fmla="*/ 768 w 10000"/>
              <a:gd name="connsiteY55" fmla="*/ 1798 h 10000"/>
              <a:gd name="connsiteX56" fmla="*/ 1103 w 10000"/>
              <a:gd name="connsiteY56" fmla="*/ 1675 h 10000"/>
              <a:gd name="connsiteX57" fmla="*/ 1662 w 10000"/>
              <a:gd name="connsiteY57" fmla="*/ 1675 h 10000"/>
              <a:gd name="connsiteX58" fmla="*/ 2221 w 10000"/>
              <a:gd name="connsiteY58" fmla="*/ 1536 h 10000"/>
              <a:gd name="connsiteX59" fmla="*/ 2779 w 10000"/>
              <a:gd name="connsiteY59" fmla="*/ 1396 h 10000"/>
              <a:gd name="connsiteX60" fmla="*/ 3436 w 10000"/>
              <a:gd name="connsiteY60" fmla="*/ 1117 h 10000"/>
              <a:gd name="connsiteX61" fmla="*/ 4106 w 10000"/>
              <a:gd name="connsiteY61" fmla="*/ 977 h 10000"/>
              <a:gd name="connsiteX62" fmla="*/ 4665 w 10000"/>
              <a:gd name="connsiteY62" fmla="*/ 838 h 10000"/>
              <a:gd name="connsiteX63" fmla="*/ 5112 w 10000"/>
              <a:gd name="connsiteY63" fmla="*/ 838 h 10000"/>
              <a:gd name="connsiteX64" fmla="*/ 5670 w 10000"/>
              <a:gd name="connsiteY64" fmla="*/ 698 h 10000"/>
              <a:gd name="connsiteX65" fmla="*/ 6006 w 10000"/>
              <a:gd name="connsiteY65" fmla="*/ 558 h 10000"/>
              <a:gd name="connsiteX66" fmla="*/ 6439 w 10000"/>
              <a:gd name="connsiteY66" fmla="*/ 558 h 10000"/>
              <a:gd name="connsiteX67" fmla="*/ 6774 w 10000"/>
              <a:gd name="connsiteY67" fmla="*/ 558 h 10000"/>
              <a:gd name="connsiteX68" fmla="*/ 7109 w 10000"/>
              <a:gd name="connsiteY68" fmla="*/ 419 h 10000"/>
              <a:gd name="connsiteX69" fmla="*/ 7332 w 10000"/>
              <a:gd name="connsiteY69" fmla="*/ 419 h 10000"/>
              <a:gd name="connsiteX70" fmla="*/ 7556 w 10000"/>
              <a:gd name="connsiteY70" fmla="*/ 419 h 10000"/>
              <a:gd name="connsiteX71" fmla="*/ 7779 w 10000"/>
              <a:gd name="connsiteY71" fmla="*/ 279 h 10000"/>
              <a:gd name="connsiteX72" fmla="*/ 8003 w 10000"/>
              <a:gd name="connsiteY72" fmla="*/ 279 h 10000"/>
              <a:gd name="connsiteX73" fmla="*/ 8115 w 10000"/>
              <a:gd name="connsiteY73" fmla="*/ 279 h 10000"/>
              <a:gd name="connsiteX74" fmla="*/ 8226 w 10000"/>
              <a:gd name="connsiteY74" fmla="*/ 140 h 10000"/>
              <a:gd name="connsiteX75" fmla="*/ 8226 w 10000"/>
              <a:gd name="connsiteY75" fmla="*/ 140 h 10000"/>
              <a:gd name="connsiteX76" fmla="*/ 8338 w 10000"/>
              <a:gd name="connsiteY76" fmla="*/ 140 h 10000"/>
              <a:gd name="connsiteX77" fmla="*/ 8338 w 10000"/>
              <a:gd name="connsiteY77" fmla="*/ 140 h 10000"/>
              <a:gd name="connsiteX78" fmla="*/ 8561 w 10000"/>
              <a:gd name="connsiteY78" fmla="*/ 0 h 10000"/>
              <a:gd name="connsiteX79" fmla="*/ 8771 w 10000"/>
              <a:gd name="connsiteY79" fmla="*/ 140 h 10000"/>
              <a:gd name="connsiteX80" fmla="*/ 8883 w 10000"/>
              <a:gd name="connsiteY80" fmla="*/ 140 h 10000"/>
              <a:gd name="connsiteX81" fmla="*/ 9106 w 10000"/>
              <a:gd name="connsiteY81" fmla="*/ 279 h 10000"/>
              <a:gd name="connsiteX82" fmla="*/ 9330 w 10000"/>
              <a:gd name="connsiteY82" fmla="*/ 558 h 10000"/>
              <a:gd name="connsiteX83" fmla="*/ 9553 w 10000"/>
              <a:gd name="connsiteY83" fmla="*/ 698 h 10000"/>
              <a:gd name="connsiteX84" fmla="*/ 9777 w 10000"/>
              <a:gd name="connsiteY84" fmla="*/ 977 h 10000"/>
              <a:gd name="connsiteX85" fmla="*/ 9888 w 10000"/>
              <a:gd name="connsiteY85" fmla="*/ 1117 h 10000"/>
              <a:gd name="connsiteX86" fmla="*/ 10000 w 10000"/>
              <a:gd name="connsiteY86" fmla="*/ 1117 h 10000"/>
              <a:gd name="connsiteX87" fmla="*/ 9888 w 10000"/>
              <a:gd name="connsiteY87" fmla="*/ 1257 h 10000"/>
              <a:gd name="connsiteX88" fmla="*/ 9777 w 10000"/>
              <a:gd name="connsiteY88" fmla="*/ 1396 h 10000"/>
              <a:gd name="connsiteX89" fmla="*/ 9777 w 10000"/>
              <a:gd name="connsiteY89" fmla="*/ 1536 h 10000"/>
              <a:gd name="connsiteX90" fmla="*/ 9777 w 10000"/>
              <a:gd name="connsiteY90" fmla="*/ 1675 h 10000"/>
              <a:gd name="connsiteX91" fmla="*/ 9665 w 10000"/>
              <a:gd name="connsiteY91" fmla="*/ 1798 h 10000"/>
              <a:gd name="connsiteX92" fmla="*/ 9665 w 10000"/>
              <a:gd name="connsiteY92" fmla="*/ 1937 h 10000"/>
              <a:gd name="connsiteX93" fmla="*/ 9665 w 10000"/>
              <a:gd name="connsiteY93" fmla="*/ 2077 h 10000"/>
              <a:gd name="connsiteX94" fmla="*/ 9665 w 10000"/>
              <a:gd name="connsiteY94" fmla="*/ 2356 h 10000"/>
              <a:gd name="connsiteX95" fmla="*/ 9665 w 10000"/>
              <a:gd name="connsiteY95" fmla="*/ 2635 h 10000"/>
              <a:gd name="connsiteX96" fmla="*/ 9665 w 10000"/>
              <a:gd name="connsiteY96" fmla="*/ 2914 h 10000"/>
              <a:gd name="connsiteX97" fmla="*/ 9553 w 10000"/>
              <a:gd name="connsiteY97" fmla="*/ 3613 h 10000"/>
              <a:gd name="connsiteX98" fmla="*/ 9553 w 10000"/>
              <a:gd name="connsiteY98" fmla="*/ 4171 h 10000"/>
              <a:gd name="connsiteX99" fmla="*/ 9553 w 10000"/>
              <a:gd name="connsiteY99" fmla="*/ 4729 h 10000"/>
              <a:gd name="connsiteX100" fmla="*/ 9553 w 10000"/>
              <a:gd name="connsiteY100" fmla="*/ 5271 h 10000"/>
              <a:gd name="connsiteX101" fmla="*/ 9441 w 10000"/>
              <a:gd name="connsiteY101" fmla="*/ 5689 h 10000"/>
              <a:gd name="connsiteX102" fmla="*/ 9441 w 10000"/>
              <a:gd name="connsiteY102" fmla="*/ 6108 h 10000"/>
              <a:gd name="connsiteX103" fmla="*/ 9330 w 10000"/>
              <a:gd name="connsiteY103" fmla="*/ 6667 h 10000"/>
              <a:gd name="connsiteX104" fmla="*/ 9218 w 10000"/>
              <a:gd name="connsiteY104" fmla="*/ 7225 h 10000"/>
              <a:gd name="connsiteX105" fmla="*/ 9106 w 10000"/>
              <a:gd name="connsiteY105" fmla="*/ 7784 h 10000"/>
              <a:gd name="connsiteX106" fmla="*/ 8883 w 10000"/>
              <a:gd name="connsiteY106" fmla="*/ 8202 h 10000"/>
              <a:gd name="connsiteX107" fmla="*/ 8771 w 10000"/>
              <a:gd name="connsiteY107" fmla="*/ 8604 h 10000"/>
              <a:gd name="connsiteX108" fmla="*/ 8561 w 10000"/>
              <a:gd name="connsiteY108" fmla="*/ 9023 h 10000"/>
              <a:gd name="connsiteX109" fmla="*/ 8561 w 10000"/>
              <a:gd name="connsiteY109" fmla="*/ 9023 h 10000"/>
              <a:gd name="connsiteX0" fmla="*/ 8561 w 10000"/>
              <a:gd name="connsiteY0" fmla="*/ 9023 h 10000"/>
              <a:gd name="connsiteX1" fmla="*/ 8450 w 10000"/>
              <a:gd name="connsiteY1" fmla="*/ 9302 h 10000"/>
              <a:gd name="connsiteX2" fmla="*/ 8338 w 10000"/>
              <a:gd name="connsiteY2" fmla="*/ 9581 h 10000"/>
              <a:gd name="connsiteX3" fmla="*/ 8226 w 10000"/>
              <a:gd name="connsiteY3" fmla="*/ 9721 h 10000"/>
              <a:gd name="connsiteX4" fmla="*/ 8115 w 10000"/>
              <a:gd name="connsiteY4" fmla="*/ 9860 h 10000"/>
              <a:gd name="connsiteX5" fmla="*/ 7891 w 10000"/>
              <a:gd name="connsiteY5" fmla="*/ 10000 h 10000"/>
              <a:gd name="connsiteX6" fmla="*/ 7668 w 10000"/>
              <a:gd name="connsiteY6" fmla="*/ 10000 h 10000"/>
              <a:gd name="connsiteX7" fmla="*/ 7556 w 10000"/>
              <a:gd name="connsiteY7" fmla="*/ 9860 h 10000"/>
              <a:gd name="connsiteX8" fmla="*/ 7556 w 10000"/>
              <a:gd name="connsiteY8" fmla="*/ 9860 h 10000"/>
              <a:gd name="connsiteX9" fmla="*/ 7556 w 10000"/>
              <a:gd name="connsiteY9" fmla="*/ 9581 h 10000"/>
              <a:gd name="connsiteX10" fmla="*/ 7556 w 10000"/>
              <a:gd name="connsiteY10" fmla="*/ 9442 h 10000"/>
              <a:gd name="connsiteX11" fmla="*/ 7556 w 10000"/>
              <a:gd name="connsiteY11" fmla="*/ 9162 h 10000"/>
              <a:gd name="connsiteX12" fmla="*/ 7891 w 10000"/>
              <a:gd name="connsiteY12" fmla="*/ 7784 h 10000"/>
              <a:gd name="connsiteX13" fmla="*/ 8003 w 10000"/>
              <a:gd name="connsiteY13" fmla="*/ 7644 h 10000"/>
              <a:gd name="connsiteX14" fmla="*/ 8115 w 10000"/>
              <a:gd name="connsiteY14" fmla="*/ 7644 h 10000"/>
              <a:gd name="connsiteX15" fmla="*/ 8115 w 10000"/>
              <a:gd name="connsiteY15" fmla="*/ 7504 h 10000"/>
              <a:gd name="connsiteX16" fmla="*/ 8226 w 10000"/>
              <a:gd name="connsiteY16" fmla="*/ 7365 h 10000"/>
              <a:gd name="connsiteX17" fmla="*/ 8226 w 10000"/>
              <a:gd name="connsiteY17" fmla="*/ 7086 h 10000"/>
              <a:gd name="connsiteX18" fmla="*/ 8226 w 10000"/>
              <a:gd name="connsiteY18" fmla="*/ 6946 h 10000"/>
              <a:gd name="connsiteX19" fmla="*/ 8338 w 10000"/>
              <a:gd name="connsiteY19" fmla="*/ 6527 h 10000"/>
              <a:gd name="connsiteX20" fmla="*/ 8338 w 10000"/>
              <a:gd name="connsiteY20" fmla="*/ 6248 h 10000"/>
              <a:gd name="connsiteX21" fmla="*/ 8450 w 10000"/>
              <a:gd name="connsiteY21" fmla="*/ 5969 h 10000"/>
              <a:gd name="connsiteX22" fmla="*/ 8561 w 10000"/>
              <a:gd name="connsiteY22" fmla="*/ 5131 h 10000"/>
              <a:gd name="connsiteX23" fmla="*/ 8561 w 10000"/>
              <a:gd name="connsiteY23" fmla="*/ 4450 h 10000"/>
              <a:gd name="connsiteX24" fmla="*/ 8673 w 10000"/>
              <a:gd name="connsiteY24" fmla="*/ 3613 h 10000"/>
              <a:gd name="connsiteX25" fmla="*/ 8673 w 10000"/>
              <a:gd name="connsiteY25" fmla="*/ 2914 h 10000"/>
              <a:gd name="connsiteX26" fmla="*/ 8673 w 10000"/>
              <a:gd name="connsiteY26" fmla="*/ 2635 h 10000"/>
              <a:gd name="connsiteX27" fmla="*/ 8673 w 10000"/>
              <a:gd name="connsiteY27" fmla="*/ 2216 h 10000"/>
              <a:gd name="connsiteX28" fmla="*/ 8673 w 10000"/>
              <a:gd name="connsiteY28" fmla="*/ 1937 h 10000"/>
              <a:gd name="connsiteX29" fmla="*/ 8561 w 10000"/>
              <a:gd name="connsiteY29" fmla="*/ 1798 h 10000"/>
              <a:gd name="connsiteX30" fmla="*/ 8561 w 10000"/>
              <a:gd name="connsiteY30" fmla="*/ 1536 h 10000"/>
              <a:gd name="connsiteX31" fmla="*/ 8561 w 10000"/>
              <a:gd name="connsiteY31" fmla="*/ 1396 h 10000"/>
              <a:gd name="connsiteX32" fmla="*/ 8561 w 10000"/>
              <a:gd name="connsiteY32" fmla="*/ 1257 h 10000"/>
              <a:gd name="connsiteX33" fmla="*/ 8561 w 10000"/>
              <a:gd name="connsiteY33" fmla="*/ 1257 h 10000"/>
              <a:gd name="connsiteX34" fmla="*/ 8450 w 10000"/>
              <a:gd name="connsiteY34" fmla="*/ 1117 h 10000"/>
              <a:gd name="connsiteX35" fmla="*/ 8226 w 10000"/>
              <a:gd name="connsiteY35" fmla="*/ 1117 h 10000"/>
              <a:gd name="connsiteX36" fmla="*/ 8003 w 10000"/>
              <a:gd name="connsiteY36" fmla="*/ 977 h 10000"/>
              <a:gd name="connsiteX37" fmla="*/ 7556 w 10000"/>
              <a:gd name="connsiteY37" fmla="*/ 1117 h 10000"/>
              <a:gd name="connsiteX38" fmla="*/ 7221 w 10000"/>
              <a:gd name="connsiteY38" fmla="*/ 1117 h 10000"/>
              <a:gd name="connsiteX39" fmla="*/ 6662 w 10000"/>
              <a:gd name="connsiteY39" fmla="*/ 1117 h 10000"/>
              <a:gd name="connsiteX40" fmla="*/ 6215 w 10000"/>
              <a:gd name="connsiteY40" fmla="*/ 1257 h 10000"/>
              <a:gd name="connsiteX41" fmla="*/ 5559 w 10000"/>
              <a:gd name="connsiteY41" fmla="*/ 1396 h 10000"/>
              <a:gd name="connsiteX42" fmla="*/ 5223 w 10000"/>
              <a:gd name="connsiteY42" fmla="*/ 1536 h 10000"/>
              <a:gd name="connsiteX43" fmla="*/ 4665 w 10000"/>
              <a:gd name="connsiteY43" fmla="*/ 1536 h 10000"/>
              <a:gd name="connsiteX44" fmla="*/ 4106 w 10000"/>
              <a:gd name="connsiteY44" fmla="*/ 1675 h 10000"/>
              <a:gd name="connsiteX45" fmla="*/ 3547 w 10000"/>
              <a:gd name="connsiteY45" fmla="*/ 1798 h 10000"/>
              <a:gd name="connsiteX46" fmla="*/ 2779 w 10000"/>
              <a:gd name="connsiteY46" fmla="*/ 2077 h 10000"/>
              <a:gd name="connsiteX47" fmla="*/ 1885 w 10000"/>
              <a:gd name="connsiteY47" fmla="*/ 2216 h 10000"/>
              <a:gd name="connsiteX48" fmla="*/ 992 w 10000"/>
              <a:gd name="connsiteY48" fmla="*/ 2496 h 10000"/>
              <a:gd name="connsiteX49" fmla="*/ 0 w 10000"/>
              <a:gd name="connsiteY49" fmla="*/ 2775 h 10000"/>
              <a:gd name="connsiteX50" fmla="*/ 0 w 10000"/>
              <a:gd name="connsiteY50" fmla="*/ 1798 h 10000"/>
              <a:gd name="connsiteX51" fmla="*/ 112 w 10000"/>
              <a:gd name="connsiteY51" fmla="*/ 1798 h 10000"/>
              <a:gd name="connsiteX52" fmla="*/ 223 w 10000"/>
              <a:gd name="connsiteY52" fmla="*/ 1798 h 10000"/>
              <a:gd name="connsiteX53" fmla="*/ 447 w 10000"/>
              <a:gd name="connsiteY53" fmla="*/ 1798 h 10000"/>
              <a:gd name="connsiteX54" fmla="*/ 768 w 10000"/>
              <a:gd name="connsiteY54" fmla="*/ 1798 h 10000"/>
              <a:gd name="connsiteX55" fmla="*/ 1103 w 10000"/>
              <a:gd name="connsiteY55" fmla="*/ 1675 h 10000"/>
              <a:gd name="connsiteX56" fmla="*/ 1662 w 10000"/>
              <a:gd name="connsiteY56" fmla="*/ 1675 h 10000"/>
              <a:gd name="connsiteX57" fmla="*/ 2221 w 10000"/>
              <a:gd name="connsiteY57" fmla="*/ 1536 h 10000"/>
              <a:gd name="connsiteX58" fmla="*/ 2779 w 10000"/>
              <a:gd name="connsiteY58" fmla="*/ 1396 h 10000"/>
              <a:gd name="connsiteX59" fmla="*/ 3436 w 10000"/>
              <a:gd name="connsiteY59" fmla="*/ 1117 h 10000"/>
              <a:gd name="connsiteX60" fmla="*/ 4106 w 10000"/>
              <a:gd name="connsiteY60" fmla="*/ 977 h 10000"/>
              <a:gd name="connsiteX61" fmla="*/ 4665 w 10000"/>
              <a:gd name="connsiteY61" fmla="*/ 838 h 10000"/>
              <a:gd name="connsiteX62" fmla="*/ 5112 w 10000"/>
              <a:gd name="connsiteY62" fmla="*/ 838 h 10000"/>
              <a:gd name="connsiteX63" fmla="*/ 5670 w 10000"/>
              <a:gd name="connsiteY63" fmla="*/ 698 h 10000"/>
              <a:gd name="connsiteX64" fmla="*/ 6006 w 10000"/>
              <a:gd name="connsiteY64" fmla="*/ 558 h 10000"/>
              <a:gd name="connsiteX65" fmla="*/ 6439 w 10000"/>
              <a:gd name="connsiteY65" fmla="*/ 558 h 10000"/>
              <a:gd name="connsiteX66" fmla="*/ 6774 w 10000"/>
              <a:gd name="connsiteY66" fmla="*/ 558 h 10000"/>
              <a:gd name="connsiteX67" fmla="*/ 7109 w 10000"/>
              <a:gd name="connsiteY67" fmla="*/ 419 h 10000"/>
              <a:gd name="connsiteX68" fmla="*/ 7332 w 10000"/>
              <a:gd name="connsiteY68" fmla="*/ 419 h 10000"/>
              <a:gd name="connsiteX69" fmla="*/ 7556 w 10000"/>
              <a:gd name="connsiteY69" fmla="*/ 419 h 10000"/>
              <a:gd name="connsiteX70" fmla="*/ 7779 w 10000"/>
              <a:gd name="connsiteY70" fmla="*/ 279 h 10000"/>
              <a:gd name="connsiteX71" fmla="*/ 8003 w 10000"/>
              <a:gd name="connsiteY71" fmla="*/ 279 h 10000"/>
              <a:gd name="connsiteX72" fmla="*/ 8115 w 10000"/>
              <a:gd name="connsiteY72" fmla="*/ 279 h 10000"/>
              <a:gd name="connsiteX73" fmla="*/ 8226 w 10000"/>
              <a:gd name="connsiteY73" fmla="*/ 140 h 10000"/>
              <a:gd name="connsiteX74" fmla="*/ 8226 w 10000"/>
              <a:gd name="connsiteY74" fmla="*/ 140 h 10000"/>
              <a:gd name="connsiteX75" fmla="*/ 8338 w 10000"/>
              <a:gd name="connsiteY75" fmla="*/ 140 h 10000"/>
              <a:gd name="connsiteX76" fmla="*/ 8338 w 10000"/>
              <a:gd name="connsiteY76" fmla="*/ 140 h 10000"/>
              <a:gd name="connsiteX77" fmla="*/ 8561 w 10000"/>
              <a:gd name="connsiteY77" fmla="*/ 0 h 10000"/>
              <a:gd name="connsiteX78" fmla="*/ 8771 w 10000"/>
              <a:gd name="connsiteY78" fmla="*/ 140 h 10000"/>
              <a:gd name="connsiteX79" fmla="*/ 8883 w 10000"/>
              <a:gd name="connsiteY79" fmla="*/ 140 h 10000"/>
              <a:gd name="connsiteX80" fmla="*/ 9106 w 10000"/>
              <a:gd name="connsiteY80" fmla="*/ 279 h 10000"/>
              <a:gd name="connsiteX81" fmla="*/ 9330 w 10000"/>
              <a:gd name="connsiteY81" fmla="*/ 558 h 10000"/>
              <a:gd name="connsiteX82" fmla="*/ 9553 w 10000"/>
              <a:gd name="connsiteY82" fmla="*/ 698 h 10000"/>
              <a:gd name="connsiteX83" fmla="*/ 9777 w 10000"/>
              <a:gd name="connsiteY83" fmla="*/ 977 h 10000"/>
              <a:gd name="connsiteX84" fmla="*/ 9888 w 10000"/>
              <a:gd name="connsiteY84" fmla="*/ 1117 h 10000"/>
              <a:gd name="connsiteX85" fmla="*/ 10000 w 10000"/>
              <a:gd name="connsiteY85" fmla="*/ 1117 h 10000"/>
              <a:gd name="connsiteX86" fmla="*/ 9888 w 10000"/>
              <a:gd name="connsiteY86" fmla="*/ 1257 h 10000"/>
              <a:gd name="connsiteX87" fmla="*/ 9777 w 10000"/>
              <a:gd name="connsiteY87" fmla="*/ 1396 h 10000"/>
              <a:gd name="connsiteX88" fmla="*/ 9777 w 10000"/>
              <a:gd name="connsiteY88" fmla="*/ 1536 h 10000"/>
              <a:gd name="connsiteX89" fmla="*/ 9777 w 10000"/>
              <a:gd name="connsiteY89" fmla="*/ 1675 h 10000"/>
              <a:gd name="connsiteX90" fmla="*/ 9665 w 10000"/>
              <a:gd name="connsiteY90" fmla="*/ 1798 h 10000"/>
              <a:gd name="connsiteX91" fmla="*/ 9665 w 10000"/>
              <a:gd name="connsiteY91" fmla="*/ 1937 h 10000"/>
              <a:gd name="connsiteX92" fmla="*/ 9665 w 10000"/>
              <a:gd name="connsiteY92" fmla="*/ 2077 h 10000"/>
              <a:gd name="connsiteX93" fmla="*/ 9665 w 10000"/>
              <a:gd name="connsiteY93" fmla="*/ 2356 h 10000"/>
              <a:gd name="connsiteX94" fmla="*/ 9665 w 10000"/>
              <a:gd name="connsiteY94" fmla="*/ 2635 h 10000"/>
              <a:gd name="connsiteX95" fmla="*/ 9665 w 10000"/>
              <a:gd name="connsiteY95" fmla="*/ 2914 h 10000"/>
              <a:gd name="connsiteX96" fmla="*/ 9553 w 10000"/>
              <a:gd name="connsiteY96" fmla="*/ 3613 h 10000"/>
              <a:gd name="connsiteX97" fmla="*/ 9553 w 10000"/>
              <a:gd name="connsiteY97" fmla="*/ 4171 h 10000"/>
              <a:gd name="connsiteX98" fmla="*/ 9553 w 10000"/>
              <a:gd name="connsiteY98" fmla="*/ 4729 h 10000"/>
              <a:gd name="connsiteX99" fmla="*/ 9553 w 10000"/>
              <a:gd name="connsiteY99" fmla="*/ 5271 h 10000"/>
              <a:gd name="connsiteX100" fmla="*/ 9441 w 10000"/>
              <a:gd name="connsiteY100" fmla="*/ 5689 h 10000"/>
              <a:gd name="connsiteX101" fmla="*/ 9441 w 10000"/>
              <a:gd name="connsiteY101" fmla="*/ 6108 h 10000"/>
              <a:gd name="connsiteX102" fmla="*/ 9330 w 10000"/>
              <a:gd name="connsiteY102" fmla="*/ 6667 h 10000"/>
              <a:gd name="connsiteX103" fmla="*/ 9218 w 10000"/>
              <a:gd name="connsiteY103" fmla="*/ 7225 h 10000"/>
              <a:gd name="connsiteX104" fmla="*/ 9106 w 10000"/>
              <a:gd name="connsiteY104" fmla="*/ 7784 h 10000"/>
              <a:gd name="connsiteX105" fmla="*/ 8883 w 10000"/>
              <a:gd name="connsiteY105" fmla="*/ 8202 h 10000"/>
              <a:gd name="connsiteX106" fmla="*/ 8771 w 10000"/>
              <a:gd name="connsiteY106" fmla="*/ 8604 h 10000"/>
              <a:gd name="connsiteX107" fmla="*/ 8561 w 10000"/>
              <a:gd name="connsiteY107" fmla="*/ 9023 h 10000"/>
              <a:gd name="connsiteX108" fmla="*/ 8561 w 10000"/>
              <a:gd name="connsiteY108" fmla="*/ 9023 h 10000"/>
              <a:gd name="connsiteX0" fmla="*/ 8561 w 10000"/>
              <a:gd name="connsiteY0" fmla="*/ 9023 h 10000"/>
              <a:gd name="connsiteX1" fmla="*/ 8450 w 10000"/>
              <a:gd name="connsiteY1" fmla="*/ 9302 h 10000"/>
              <a:gd name="connsiteX2" fmla="*/ 8338 w 10000"/>
              <a:gd name="connsiteY2" fmla="*/ 9581 h 10000"/>
              <a:gd name="connsiteX3" fmla="*/ 8226 w 10000"/>
              <a:gd name="connsiteY3" fmla="*/ 9721 h 10000"/>
              <a:gd name="connsiteX4" fmla="*/ 8115 w 10000"/>
              <a:gd name="connsiteY4" fmla="*/ 9860 h 10000"/>
              <a:gd name="connsiteX5" fmla="*/ 7891 w 10000"/>
              <a:gd name="connsiteY5" fmla="*/ 10000 h 10000"/>
              <a:gd name="connsiteX6" fmla="*/ 7668 w 10000"/>
              <a:gd name="connsiteY6" fmla="*/ 10000 h 10000"/>
              <a:gd name="connsiteX7" fmla="*/ 7556 w 10000"/>
              <a:gd name="connsiteY7" fmla="*/ 9860 h 10000"/>
              <a:gd name="connsiteX8" fmla="*/ 7556 w 10000"/>
              <a:gd name="connsiteY8" fmla="*/ 9860 h 10000"/>
              <a:gd name="connsiteX9" fmla="*/ 7556 w 10000"/>
              <a:gd name="connsiteY9" fmla="*/ 9581 h 10000"/>
              <a:gd name="connsiteX10" fmla="*/ 7556 w 10000"/>
              <a:gd name="connsiteY10" fmla="*/ 9442 h 10000"/>
              <a:gd name="connsiteX11" fmla="*/ 7556 w 10000"/>
              <a:gd name="connsiteY11" fmla="*/ 9162 h 10000"/>
              <a:gd name="connsiteX12" fmla="*/ 8003 w 10000"/>
              <a:gd name="connsiteY12" fmla="*/ 7644 h 10000"/>
              <a:gd name="connsiteX13" fmla="*/ 8115 w 10000"/>
              <a:gd name="connsiteY13" fmla="*/ 7644 h 10000"/>
              <a:gd name="connsiteX14" fmla="*/ 8115 w 10000"/>
              <a:gd name="connsiteY14" fmla="*/ 7504 h 10000"/>
              <a:gd name="connsiteX15" fmla="*/ 8226 w 10000"/>
              <a:gd name="connsiteY15" fmla="*/ 7365 h 10000"/>
              <a:gd name="connsiteX16" fmla="*/ 8226 w 10000"/>
              <a:gd name="connsiteY16" fmla="*/ 7086 h 10000"/>
              <a:gd name="connsiteX17" fmla="*/ 8226 w 10000"/>
              <a:gd name="connsiteY17" fmla="*/ 6946 h 10000"/>
              <a:gd name="connsiteX18" fmla="*/ 8338 w 10000"/>
              <a:gd name="connsiteY18" fmla="*/ 6527 h 10000"/>
              <a:gd name="connsiteX19" fmla="*/ 8338 w 10000"/>
              <a:gd name="connsiteY19" fmla="*/ 6248 h 10000"/>
              <a:gd name="connsiteX20" fmla="*/ 8450 w 10000"/>
              <a:gd name="connsiteY20" fmla="*/ 5969 h 10000"/>
              <a:gd name="connsiteX21" fmla="*/ 8561 w 10000"/>
              <a:gd name="connsiteY21" fmla="*/ 5131 h 10000"/>
              <a:gd name="connsiteX22" fmla="*/ 8561 w 10000"/>
              <a:gd name="connsiteY22" fmla="*/ 4450 h 10000"/>
              <a:gd name="connsiteX23" fmla="*/ 8673 w 10000"/>
              <a:gd name="connsiteY23" fmla="*/ 3613 h 10000"/>
              <a:gd name="connsiteX24" fmla="*/ 8673 w 10000"/>
              <a:gd name="connsiteY24" fmla="*/ 2914 h 10000"/>
              <a:gd name="connsiteX25" fmla="*/ 8673 w 10000"/>
              <a:gd name="connsiteY25" fmla="*/ 2635 h 10000"/>
              <a:gd name="connsiteX26" fmla="*/ 8673 w 10000"/>
              <a:gd name="connsiteY26" fmla="*/ 2216 h 10000"/>
              <a:gd name="connsiteX27" fmla="*/ 8673 w 10000"/>
              <a:gd name="connsiteY27" fmla="*/ 1937 h 10000"/>
              <a:gd name="connsiteX28" fmla="*/ 8561 w 10000"/>
              <a:gd name="connsiteY28" fmla="*/ 1798 h 10000"/>
              <a:gd name="connsiteX29" fmla="*/ 8561 w 10000"/>
              <a:gd name="connsiteY29" fmla="*/ 1536 h 10000"/>
              <a:gd name="connsiteX30" fmla="*/ 8561 w 10000"/>
              <a:gd name="connsiteY30" fmla="*/ 1396 h 10000"/>
              <a:gd name="connsiteX31" fmla="*/ 8561 w 10000"/>
              <a:gd name="connsiteY31" fmla="*/ 1257 h 10000"/>
              <a:gd name="connsiteX32" fmla="*/ 8561 w 10000"/>
              <a:gd name="connsiteY32" fmla="*/ 1257 h 10000"/>
              <a:gd name="connsiteX33" fmla="*/ 8450 w 10000"/>
              <a:gd name="connsiteY33" fmla="*/ 1117 h 10000"/>
              <a:gd name="connsiteX34" fmla="*/ 8226 w 10000"/>
              <a:gd name="connsiteY34" fmla="*/ 1117 h 10000"/>
              <a:gd name="connsiteX35" fmla="*/ 8003 w 10000"/>
              <a:gd name="connsiteY35" fmla="*/ 977 h 10000"/>
              <a:gd name="connsiteX36" fmla="*/ 7556 w 10000"/>
              <a:gd name="connsiteY36" fmla="*/ 1117 h 10000"/>
              <a:gd name="connsiteX37" fmla="*/ 7221 w 10000"/>
              <a:gd name="connsiteY37" fmla="*/ 1117 h 10000"/>
              <a:gd name="connsiteX38" fmla="*/ 6662 w 10000"/>
              <a:gd name="connsiteY38" fmla="*/ 1117 h 10000"/>
              <a:gd name="connsiteX39" fmla="*/ 6215 w 10000"/>
              <a:gd name="connsiteY39" fmla="*/ 1257 h 10000"/>
              <a:gd name="connsiteX40" fmla="*/ 5559 w 10000"/>
              <a:gd name="connsiteY40" fmla="*/ 1396 h 10000"/>
              <a:gd name="connsiteX41" fmla="*/ 5223 w 10000"/>
              <a:gd name="connsiteY41" fmla="*/ 1536 h 10000"/>
              <a:gd name="connsiteX42" fmla="*/ 4665 w 10000"/>
              <a:gd name="connsiteY42" fmla="*/ 1536 h 10000"/>
              <a:gd name="connsiteX43" fmla="*/ 4106 w 10000"/>
              <a:gd name="connsiteY43" fmla="*/ 1675 h 10000"/>
              <a:gd name="connsiteX44" fmla="*/ 3547 w 10000"/>
              <a:gd name="connsiteY44" fmla="*/ 1798 h 10000"/>
              <a:gd name="connsiteX45" fmla="*/ 2779 w 10000"/>
              <a:gd name="connsiteY45" fmla="*/ 2077 h 10000"/>
              <a:gd name="connsiteX46" fmla="*/ 1885 w 10000"/>
              <a:gd name="connsiteY46" fmla="*/ 2216 h 10000"/>
              <a:gd name="connsiteX47" fmla="*/ 992 w 10000"/>
              <a:gd name="connsiteY47" fmla="*/ 2496 h 10000"/>
              <a:gd name="connsiteX48" fmla="*/ 0 w 10000"/>
              <a:gd name="connsiteY48" fmla="*/ 2775 h 10000"/>
              <a:gd name="connsiteX49" fmla="*/ 0 w 10000"/>
              <a:gd name="connsiteY49" fmla="*/ 1798 h 10000"/>
              <a:gd name="connsiteX50" fmla="*/ 112 w 10000"/>
              <a:gd name="connsiteY50" fmla="*/ 1798 h 10000"/>
              <a:gd name="connsiteX51" fmla="*/ 223 w 10000"/>
              <a:gd name="connsiteY51" fmla="*/ 1798 h 10000"/>
              <a:gd name="connsiteX52" fmla="*/ 447 w 10000"/>
              <a:gd name="connsiteY52" fmla="*/ 1798 h 10000"/>
              <a:gd name="connsiteX53" fmla="*/ 768 w 10000"/>
              <a:gd name="connsiteY53" fmla="*/ 1798 h 10000"/>
              <a:gd name="connsiteX54" fmla="*/ 1103 w 10000"/>
              <a:gd name="connsiteY54" fmla="*/ 1675 h 10000"/>
              <a:gd name="connsiteX55" fmla="*/ 1662 w 10000"/>
              <a:gd name="connsiteY55" fmla="*/ 1675 h 10000"/>
              <a:gd name="connsiteX56" fmla="*/ 2221 w 10000"/>
              <a:gd name="connsiteY56" fmla="*/ 1536 h 10000"/>
              <a:gd name="connsiteX57" fmla="*/ 2779 w 10000"/>
              <a:gd name="connsiteY57" fmla="*/ 1396 h 10000"/>
              <a:gd name="connsiteX58" fmla="*/ 3436 w 10000"/>
              <a:gd name="connsiteY58" fmla="*/ 1117 h 10000"/>
              <a:gd name="connsiteX59" fmla="*/ 4106 w 10000"/>
              <a:gd name="connsiteY59" fmla="*/ 977 h 10000"/>
              <a:gd name="connsiteX60" fmla="*/ 4665 w 10000"/>
              <a:gd name="connsiteY60" fmla="*/ 838 h 10000"/>
              <a:gd name="connsiteX61" fmla="*/ 5112 w 10000"/>
              <a:gd name="connsiteY61" fmla="*/ 838 h 10000"/>
              <a:gd name="connsiteX62" fmla="*/ 5670 w 10000"/>
              <a:gd name="connsiteY62" fmla="*/ 698 h 10000"/>
              <a:gd name="connsiteX63" fmla="*/ 6006 w 10000"/>
              <a:gd name="connsiteY63" fmla="*/ 558 h 10000"/>
              <a:gd name="connsiteX64" fmla="*/ 6439 w 10000"/>
              <a:gd name="connsiteY64" fmla="*/ 558 h 10000"/>
              <a:gd name="connsiteX65" fmla="*/ 6774 w 10000"/>
              <a:gd name="connsiteY65" fmla="*/ 558 h 10000"/>
              <a:gd name="connsiteX66" fmla="*/ 7109 w 10000"/>
              <a:gd name="connsiteY66" fmla="*/ 419 h 10000"/>
              <a:gd name="connsiteX67" fmla="*/ 7332 w 10000"/>
              <a:gd name="connsiteY67" fmla="*/ 419 h 10000"/>
              <a:gd name="connsiteX68" fmla="*/ 7556 w 10000"/>
              <a:gd name="connsiteY68" fmla="*/ 419 h 10000"/>
              <a:gd name="connsiteX69" fmla="*/ 7779 w 10000"/>
              <a:gd name="connsiteY69" fmla="*/ 279 h 10000"/>
              <a:gd name="connsiteX70" fmla="*/ 8003 w 10000"/>
              <a:gd name="connsiteY70" fmla="*/ 279 h 10000"/>
              <a:gd name="connsiteX71" fmla="*/ 8115 w 10000"/>
              <a:gd name="connsiteY71" fmla="*/ 279 h 10000"/>
              <a:gd name="connsiteX72" fmla="*/ 8226 w 10000"/>
              <a:gd name="connsiteY72" fmla="*/ 140 h 10000"/>
              <a:gd name="connsiteX73" fmla="*/ 8226 w 10000"/>
              <a:gd name="connsiteY73" fmla="*/ 140 h 10000"/>
              <a:gd name="connsiteX74" fmla="*/ 8338 w 10000"/>
              <a:gd name="connsiteY74" fmla="*/ 140 h 10000"/>
              <a:gd name="connsiteX75" fmla="*/ 8338 w 10000"/>
              <a:gd name="connsiteY75" fmla="*/ 140 h 10000"/>
              <a:gd name="connsiteX76" fmla="*/ 8561 w 10000"/>
              <a:gd name="connsiteY76" fmla="*/ 0 h 10000"/>
              <a:gd name="connsiteX77" fmla="*/ 8771 w 10000"/>
              <a:gd name="connsiteY77" fmla="*/ 140 h 10000"/>
              <a:gd name="connsiteX78" fmla="*/ 8883 w 10000"/>
              <a:gd name="connsiteY78" fmla="*/ 140 h 10000"/>
              <a:gd name="connsiteX79" fmla="*/ 9106 w 10000"/>
              <a:gd name="connsiteY79" fmla="*/ 279 h 10000"/>
              <a:gd name="connsiteX80" fmla="*/ 9330 w 10000"/>
              <a:gd name="connsiteY80" fmla="*/ 558 h 10000"/>
              <a:gd name="connsiteX81" fmla="*/ 9553 w 10000"/>
              <a:gd name="connsiteY81" fmla="*/ 698 h 10000"/>
              <a:gd name="connsiteX82" fmla="*/ 9777 w 10000"/>
              <a:gd name="connsiteY82" fmla="*/ 977 h 10000"/>
              <a:gd name="connsiteX83" fmla="*/ 9888 w 10000"/>
              <a:gd name="connsiteY83" fmla="*/ 1117 h 10000"/>
              <a:gd name="connsiteX84" fmla="*/ 10000 w 10000"/>
              <a:gd name="connsiteY84" fmla="*/ 1117 h 10000"/>
              <a:gd name="connsiteX85" fmla="*/ 9888 w 10000"/>
              <a:gd name="connsiteY85" fmla="*/ 1257 h 10000"/>
              <a:gd name="connsiteX86" fmla="*/ 9777 w 10000"/>
              <a:gd name="connsiteY86" fmla="*/ 1396 h 10000"/>
              <a:gd name="connsiteX87" fmla="*/ 9777 w 10000"/>
              <a:gd name="connsiteY87" fmla="*/ 1536 h 10000"/>
              <a:gd name="connsiteX88" fmla="*/ 9777 w 10000"/>
              <a:gd name="connsiteY88" fmla="*/ 1675 h 10000"/>
              <a:gd name="connsiteX89" fmla="*/ 9665 w 10000"/>
              <a:gd name="connsiteY89" fmla="*/ 1798 h 10000"/>
              <a:gd name="connsiteX90" fmla="*/ 9665 w 10000"/>
              <a:gd name="connsiteY90" fmla="*/ 1937 h 10000"/>
              <a:gd name="connsiteX91" fmla="*/ 9665 w 10000"/>
              <a:gd name="connsiteY91" fmla="*/ 2077 h 10000"/>
              <a:gd name="connsiteX92" fmla="*/ 9665 w 10000"/>
              <a:gd name="connsiteY92" fmla="*/ 2356 h 10000"/>
              <a:gd name="connsiteX93" fmla="*/ 9665 w 10000"/>
              <a:gd name="connsiteY93" fmla="*/ 2635 h 10000"/>
              <a:gd name="connsiteX94" fmla="*/ 9665 w 10000"/>
              <a:gd name="connsiteY94" fmla="*/ 2914 h 10000"/>
              <a:gd name="connsiteX95" fmla="*/ 9553 w 10000"/>
              <a:gd name="connsiteY95" fmla="*/ 3613 h 10000"/>
              <a:gd name="connsiteX96" fmla="*/ 9553 w 10000"/>
              <a:gd name="connsiteY96" fmla="*/ 4171 h 10000"/>
              <a:gd name="connsiteX97" fmla="*/ 9553 w 10000"/>
              <a:gd name="connsiteY97" fmla="*/ 4729 h 10000"/>
              <a:gd name="connsiteX98" fmla="*/ 9553 w 10000"/>
              <a:gd name="connsiteY98" fmla="*/ 5271 h 10000"/>
              <a:gd name="connsiteX99" fmla="*/ 9441 w 10000"/>
              <a:gd name="connsiteY99" fmla="*/ 5689 h 10000"/>
              <a:gd name="connsiteX100" fmla="*/ 9441 w 10000"/>
              <a:gd name="connsiteY100" fmla="*/ 6108 h 10000"/>
              <a:gd name="connsiteX101" fmla="*/ 9330 w 10000"/>
              <a:gd name="connsiteY101" fmla="*/ 6667 h 10000"/>
              <a:gd name="connsiteX102" fmla="*/ 9218 w 10000"/>
              <a:gd name="connsiteY102" fmla="*/ 7225 h 10000"/>
              <a:gd name="connsiteX103" fmla="*/ 9106 w 10000"/>
              <a:gd name="connsiteY103" fmla="*/ 7784 h 10000"/>
              <a:gd name="connsiteX104" fmla="*/ 8883 w 10000"/>
              <a:gd name="connsiteY104" fmla="*/ 8202 h 10000"/>
              <a:gd name="connsiteX105" fmla="*/ 8771 w 10000"/>
              <a:gd name="connsiteY105" fmla="*/ 8604 h 10000"/>
              <a:gd name="connsiteX106" fmla="*/ 8561 w 10000"/>
              <a:gd name="connsiteY106" fmla="*/ 9023 h 10000"/>
              <a:gd name="connsiteX107" fmla="*/ 8561 w 10000"/>
              <a:gd name="connsiteY107" fmla="*/ 9023 h 10000"/>
              <a:gd name="connsiteX0" fmla="*/ 8561 w 10000"/>
              <a:gd name="connsiteY0" fmla="*/ 9023 h 10000"/>
              <a:gd name="connsiteX1" fmla="*/ 8450 w 10000"/>
              <a:gd name="connsiteY1" fmla="*/ 9302 h 10000"/>
              <a:gd name="connsiteX2" fmla="*/ 8338 w 10000"/>
              <a:gd name="connsiteY2" fmla="*/ 9581 h 10000"/>
              <a:gd name="connsiteX3" fmla="*/ 8226 w 10000"/>
              <a:gd name="connsiteY3" fmla="*/ 9721 h 10000"/>
              <a:gd name="connsiteX4" fmla="*/ 8115 w 10000"/>
              <a:gd name="connsiteY4" fmla="*/ 9860 h 10000"/>
              <a:gd name="connsiteX5" fmla="*/ 7891 w 10000"/>
              <a:gd name="connsiteY5" fmla="*/ 10000 h 10000"/>
              <a:gd name="connsiteX6" fmla="*/ 7668 w 10000"/>
              <a:gd name="connsiteY6" fmla="*/ 10000 h 10000"/>
              <a:gd name="connsiteX7" fmla="*/ 7556 w 10000"/>
              <a:gd name="connsiteY7" fmla="*/ 9860 h 10000"/>
              <a:gd name="connsiteX8" fmla="*/ 7556 w 10000"/>
              <a:gd name="connsiteY8" fmla="*/ 9860 h 10000"/>
              <a:gd name="connsiteX9" fmla="*/ 7556 w 10000"/>
              <a:gd name="connsiteY9" fmla="*/ 9581 h 10000"/>
              <a:gd name="connsiteX10" fmla="*/ 7556 w 10000"/>
              <a:gd name="connsiteY10" fmla="*/ 9442 h 10000"/>
              <a:gd name="connsiteX11" fmla="*/ 7556 w 10000"/>
              <a:gd name="connsiteY11" fmla="*/ 9162 h 10000"/>
              <a:gd name="connsiteX12" fmla="*/ 8115 w 10000"/>
              <a:gd name="connsiteY12" fmla="*/ 7644 h 10000"/>
              <a:gd name="connsiteX13" fmla="*/ 8115 w 10000"/>
              <a:gd name="connsiteY13" fmla="*/ 7504 h 10000"/>
              <a:gd name="connsiteX14" fmla="*/ 8226 w 10000"/>
              <a:gd name="connsiteY14" fmla="*/ 7365 h 10000"/>
              <a:gd name="connsiteX15" fmla="*/ 8226 w 10000"/>
              <a:gd name="connsiteY15" fmla="*/ 7086 h 10000"/>
              <a:gd name="connsiteX16" fmla="*/ 8226 w 10000"/>
              <a:gd name="connsiteY16" fmla="*/ 6946 h 10000"/>
              <a:gd name="connsiteX17" fmla="*/ 8338 w 10000"/>
              <a:gd name="connsiteY17" fmla="*/ 6527 h 10000"/>
              <a:gd name="connsiteX18" fmla="*/ 8338 w 10000"/>
              <a:gd name="connsiteY18" fmla="*/ 6248 h 10000"/>
              <a:gd name="connsiteX19" fmla="*/ 8450 w 10000"/>
              <a:gd name="connsiteY19" fmla="*/ 5969 h 10000"/>
              <a:gd name="connsiteX20" fmla="*/ 8561 w 10000"/>
              <a:gd name="connsiteY20" fmla="*/ 5131 h 10000"/>
              <a:gd name="connsiteX21" fmla="*/ 8561 w 10000"/>
              <a:gd name="connsiteY21" fmla="*/ 4450 h 10000"/>
              <a:gd name="connsiteX22" fmla="*/ 8673 w 10000"/>
              <a:gd name="connsiteY22" fmla="*/ 3613 h 10000"/>
              <a:gd name="connsiteX23" fmla="*/ 8673 w 10000"/>
              <a:gd name="connsiteY23" fmla="*/ 2914 h 10000"/>
              <a:gd name="connsiteX24" fmla="*/ 8673 w 10000"/>
              <a:gd name="connsiteY24" fmla="*/ 2635 h 10000"/>
              <a:gd name="connsiteX25" fmla="*/ 8673 w 10000"/>
              <a:gd name="connsiteY25" fmla="*/ 2216 h 10000"/>
              <a:gd name="connsiteX26" fmla="*/ 8673 w 10000"/>
              <a:gd name="connsiteY26" fmla="*/ 1937 h 10000"/>
              <a:gd name="connsiteX27" fmla="*/ 8561 w 10000"/>
              <a:gd name="connsiteY27" fmla="*/ 1798 h 10000"/>
              <a:gd name="connsiteX28" fmla="*/ 8561 w 10000"/>
              <a:gd name="connsiteY28" fmla="*/ 1536 h 10000"/>
              <a:gd name="connsiteX29" fmla="*/ 8561 w 10000"/>
              <a:gd name="connsiteY29" fmla="*/ 1396 h 10000"/>
              <a:gd name="connsiteX30" fmla="*/ 8561 w 10000"/>
              <a:gd name="connsiteY30" fmla="*/ 1257 h 10000"/>
              <a:gd name="connsiteX31" fmla="*/ 8561 w 10000"/>
              <a:gd name="connsiteY31" fmla="*/ 1257 h 10000"/>
              <a:gd name="connsiteX32" fmla="*/ 8450 w 10000"/>
              <a:gd name="connsiteY32" fmla="*/ 1117 h 10000"/>
              <a:gd name="connsiteX33" fmla="*/ 8226 w 10000"/>
              <a:gd name="connsiteY33" fmla="*/ 1117 h 10000"/>
              <a:gd name="connsiteX34" fmla="*/ 8003 w 10000"/>
              <a:gd name="connsiteY34" fmla="*/ 977 h 10000"/>
              <a:gd name="connsiteX35" fmla="*/ 7556 w 10000"/>
              <a:gd name="connsiteY35" fmla="*/ 1117 h 10000"/>
              <a:gd name="connsiteX36" fmla="*/ 7221 w 10000"/>
              <a:gd name="connsiteY36" fmla="*/ 1117 h 10000"/>
              <a:gd name="connsiteX37" fmla="*/ 6662 w 10000"/>
              <a:gd name="connsiteY37" fmla="*/ 1117 h 10000"/>
              <a:gd name="connsiteX38" fmla="*/ 6215 w 10000"/>
              <a:gd name="connsiteY38" fmla="*/ 1257 h 10000"/>
              <a:gd name="connsiteX39" fmla="*/ 5559 w 10000"/>
              <a:gd name="connsiteY39" fmla="*/ 1396 h 10000"/>
              <a:gd name="connsiteX40" fmla="*/ 5223 w 10000"/>
              <a:gd name="connsiteY40" fmla="*/ 1536 h 10000"/>
              <a:gd name="connsiteX41" fmla="*/ 4665 w 10000"/>
              <a:gd name="connsiteY41" fmla="*/ 1536 h 10000"/>
              <a:gd name="connsiteX42" fmla="*/ 4106 w 10000"/>
              <a:gd name="connsiteY42" fmla="*/ 1675 h 10000"/>
              <a:gd name="connsiteX43" fmla="*/ 3547 w 10000"/>
              <a:gd name="connsiteY43" fmla="*/ 1798 h 10000"/>
              <a:gd name="connsiteX44" fmla="*/ 2779 w 10000"/>
              <a:gd name="connsiteY44" fmla="*/ 2077 h 10000"/>
              <a:gd name="connsiteX45" fmla="*/ 1885 w 10000"/>
              <a:gd name="connsiteY45" fmla="*/ 2216 h 10000"/>
              <a:gd name="connsiteX46" fmla="*/ 992 w 10000"/>
              <a:gd name="connsiteY46" fmla="*/ 2496 h 10000"/>
              <a:gd name="connsiteX47" fmla="*/ 0 w 10000"/>
              <a:gd name="connsiteY47" fmla="*/ 2775 h 10000"/>
              <a:gd name="connsiteX48" fmla="*/ 0 w 10000"/>
              <a:gd name="connsiteY48" fmla="*/ 1798 h 10000"/>
              <a:gd name="connsiteX49" fmla="*/ 112 w 10000"/>
              <a:gd name="connsiteY49" fmla="*/ 1798 h 10000"/>
              <a:gd name="connsiteX50" fmla="*/ 223 w 10000"/>
              <a:gd name="connsiteY50" fmla="*/ 1798 h 10000"/>
              <a:gd name="connsiteX51" fmla="*/ 447 w 10000"/>
              <a:gd name="connsiteY51" fmla="*/ 1798 h 10000"/>
              <a:gd name="connsiteX52" fmla="*/ 768 w 10000"/>
              <a:gd name="connsiteY52" fmla="*/ 1798 h 10000"/>
              <a:gd name="connsiteX53" fmla="*/ 1103 w 10000"/>
              <a:gd name="connsiteY53" fmla="*/ 1675 h 10000"/>
              <a:gd name="connsiteX54" fmla="*/ 1662 w 10000"/>
              <a:gd name="connsiteY54" fmla="*/ 1675 h 10000"/>
              <a:gd name="connsiteX55" fmla="*/ 2221 w 10000"/>
              <a:gd name="connsiteY55" fmla="*/ 1536 h 10000"/>
              <a:gd name="connsiteX56" fmla="*/ 2779 w 10000"/>
              <a:gd name="connsiteY56" fmla="*/ 1396 h 10000"/>
              <a:gd name="connsiteX57" fmla="*/ 3436 w 10000"/>
              <a:gd name="connsiteY57" fmla="*/ 1117 h 10000"/>
              <a:gd name="connsiteX58" fmla="*/ 4106 w 10000"/>
              <a:gd name="connsiteY58" fmla="*/ 977 h 10000"/>
              <a:gd name="connsiteX59" fmla="*/ 4665 w 10000"/>
              <a:gd name="connsiteY59" fmla="*/ 838 h 10000"/>
              <a:gd name="connsiteX60" fmla="*/ 5112 w 10000"/>
              <a:gd name="connsiteY60" fmla="*/ 838 h 10000"/>
              <a:gd name="connsiteX61" fmla="*/ 5670 w 10000"/>
              <a:gd name="connsiteY61" fmla="*/ 698 h 10000"/>
              <a:gd name="connsiteX62" fmla="*/ 6006 w 10000"/>
              <a:gd name="connsiteY62" fmla="*/ 558 h 10000"/>
              <a:gd name="connsiteX63" fmla="*/ 6439 w 10000"/>
              <a:gd name="connsiteY63" fmla="*/ 558 h 10000"/>
              <a:gd name="connsiteX64" fmla="*/ 6774 w 10000"/>
              <a:gd name="connsiteY64" fmla="*/ 558 h 10000"/>
              <a:gd name="connsiteX65" fmla="*/ 7109 w 10000"/>
              <a:gd name="connsiteY65" fmla="*/ 419 h 10000"/>
              <a:gd name="connsiteX66" fmla="*/ 7332 w 10000"/>
              <a:gd name="connsiteY66" fmla="*/ 419 h 10000"/>
              <a:gd name="connsiteX67" fmla="*/ 7556 w 10000"/>
              <a:gd name="connsiteY67" fmla="*/ 419 h 10000"/>
              <a:gd name="connsiteX68" fmla="*/ 7779 w 10000"/>
              <a:gd name="connsiteY68" fmla="*/ 279 h 10000"/>
              <a:gd name="connsiteX69" fmla="*/ 8003 w 10000"/>
              <a:gd name="connsiteY69" fmla="*/ 279 h 10000"/>
              <a:gd name="connsiteX70" fmla="*/ 8115 w 10000"/>
              <a:gd name="connsiteY70" fmla="*/ 279 h 10000"/>
              <a:gd name="connsiteX71" fmla="*/ 8226 w 10000"/>
              <a:gd name="connsiteY71" fmla="*/ 140 h 10000"/>
              <a:gd name="connsiteX72" fmla="*/ 8226 w 10000"/>
              <a:gd name="connsiteY72" fmla="*/ 140 h 10000"/>
              <a:gd name="connsiteX73" fmla="*/ 8338 w 10000"/>
              <a:gd name="connsiteY73" fmla="*/ 140 h 10000"/>
              <a:gd name="connsiteX74" fmla="*/ 8338 w 10000"/>
              <a:gd name="connsiteY74" fmla="*/ 140 h 10000"/>
              <a:gd name="connsiteX75" fmla="*/ 8561 w 10000"/>
              <a:gd name="connsiteY75" fmla="*/ 0 h 10000"/>
              <a:gd name="connsiteX76" fmla="*/ 8771 w 10000"/>
              <a:gd name="connsiteY76" fmla="*/ 140 h 10000"/>
              <a:gd name="connsiteX77" fmla="*/ 8883 w 10000"/>
              <a:gd name="connsiteY77" fmla="*/ 140 h 10000"/>
              <a:gd name="connsiteX78" fmla="*/ 9106 w 10000"/>
              <a:gd name="connsiteY78" fmla="*/ 279 h 10000"/>
              <a:gd name="connsiteX79" fmla="*/ 9330 w 10000"/>
              <a:gd name="connsiteY79" fmla="*/ 558 h 10000"/>
              <a:gd name="connsiteX80" fmla="*/ 9553 w 10000"/>
              <a:gd name="connsiteY80" fmla="*/ 698 h 10000"/>
              <a:gd name="connsiteX81" fmla="*/ 9777 w 10000"/>
              <a:gd name="connsiteY81" fmla="*/ 977 h 10000"/>
              <a:gd name="connsiteX82" fmla="*/ 9888 w 10000"/>
              <a:gd name="connsiteY82" fmla="*/ 1117 h 10000"/>
              <a:gd name="connsiteX83" fmla="*/ 10000 w 10000"/>
              <a:gd name="connsiteY83" fmla="*/ 1117 h 10000"/>
              <a:gd name="connsiteX84" fmla="*/ 9888 w 10000"/>
              <a:gd name="connsiteY84" fmla="*/ 1257 h 10000"/>
              <a:gd name="connsiteX85" fmla="*/ 9777 w 10000"/>
              <a:gd name="connsiteY85" fmla="*/ 1396 h 10000"/>
              <a:gd name="connsiteX86" fmla="*/ 9777 w 10000"/>
              <a:gd name="connsiteY86" fmla="*/ 1536 h 10000"/>
              <a:gd name="connsiteX87" fmla="*/ 9777 w 10000"/>
              <a:gd name="connsiteY87" fmla="*/ 1675 h 10000"/>
              <a:gd name="connsiteX88" fmla="*/ 9665 w 10000"/>
              <a:gd name="connsiteY88" fmla="*/ 1798 h 10000"/>
              <a:gd name="connsiteX89" fmla="*/ 9665 w 10000"/>
              <a:gd name="connsiteY89" fmla="*/ 1937 h 10000"/>
              <a:gd name="connsiteX90" fmla="*/ 9665 w 10000"/>
              <a:gd name="connsiteY90" fmla="*/ 2077 h 10000"/>
              <a:gd name="connsiteX91" fmla="*/ 9665 w 10000"/>
              <a:gd name="connsiteY91" fmla="*/ 2356 h 10000"/>
              <a:gd name="connsiteX92" fmla="*/ 9665 w 10000"/>
              <a:gd name="connsiteY92" fmla="*/ 2635 h 10000"/>
              <a:gd name="connsiteX93" fmla="*/ 9665 w 10000"/>
              <a:gd name="connsiteY93" fmla="*/ 2914 h 10000"/>
              <a:gd name="connsiteX94" fmla="*/ 9553 w 10000"/>
              <a:gd name="connsiteY94" fmla="*/ 3613 h 10000"/>
              <a:gd name="connsiteX95" fmla="*/ 9553 w 10000"/>
              <a:gd name="connsiteY95" fmla="*/ 4171 h 10000"/>
              <a:gd name="connsiteX96" fmla="*/ 9553 w 10000"/>
              <a:gd name="connsiteY96" fmla="*/ 4729 h 10000"/>
              <a:gd name="connsiteX97" fmla="*/ 9553 w 10000"/>
              <a:gd name="connsiteY97" fmla="*/ 5271 h 10000"/>
              <a:gd name="connsiteX98" fmla="*/ 9441 w 10000"/>
              <a:gd name="connsiteY98" fmla="*/ 5689 h 10000"/>
              <a:gd name="connsiteX99" fmla="*/ 9441 w 10000"/>
              <a:gd name="connsiteY99" fmla="*/ 6108 h 10000"/>
              <a:gd name="connsiteX100" fmla="*/ 9330 w 10000"/>
              <a:gd name="connsiteY100" fmla="*/ 6667 h 10000"/>
              <a:gd name="connsiteX101" fmla="*/ 9218 w 10000"/>
              <a:gd name="connsiteY101" fmla="*/ 7225 h 10000"/>
              <a:gd name="connsiteX102" fmla="*/ 9106 w 10000"/>
              <a:gd name="connsiteY102" fmla="*/ 7784 h 10000"/>
              <a:gd name="connsiteX103" fmla="*/ 8883 w 10000"/>
              <a:gd name="connsiteY103" fmla="*/ 8202 h 10000"/>
              <a:gd name="connsiteX104" fmla="*/ 8771 w 10000"/>
              <a:gd name="connsiteY104" fmla="*/ 8604 h 10000"/>
              <a:gd name="connsiteX105" fmla="*/ 8561 w 10000"/>
              <a:gd name="connsiteY105" fmla="*/ 9023 h 10000"/>
              <a:gd name="connsiteX106" fmla="*/ 8561 w 10000"/>
              <a:gd name="connsiteY106" fmla="*/ 9023 h 10000"/>
              <a:gd name="connsiteX0" fmla="*/ 8561 w 10000"/>
              <a:gd name="connsiteY0" fmla="*/ 9023 h 10000"/>
              <a:gd name="connsiteX1" fmla="*/ 8450 w 10000"/>
              <a:gd name="connsiteY1" fmla="*/ 9302 h 10000"/>
              <a:gd name="connsiteX2" fmla="*/ 8338 w 10000"/>
              <a:gd name="connsiteY2" fmla="*/ 9581 h 10000"/>
              <a:gd name="connsiteX3" fmla="*/ 8226 w 10000"/>
              <a:gd name="connsiteY3" fmla="*/ 9721 h 10000"/>
              <a:gd name="connsiteX4" fmla="*/ 8115 w 10000"/>
              <a:gd name="connsiteY4" fmla="*/ 9860 h 10000"/>
              <a:gd name="connsiteX5" fmla="*/ 7891 w 10000"/>
              <a:gd name="connsiteY5" fmla="*/ 10000 h 10000"/>
              <a:gd name="connsiteX6" fmla="*/ 7668 w 10000"/>
              <a:gd name="connsiteY6" fmla="*/ 10000 h 10000"/>
              <a:gd name="connsiteX7" fmla="*/ 7556 w 10000"/>
              <a:gd name="connsiteY7" fmla="*/ 9860 h 10000"/>
              <a:gd name="connsiteX8" fmla="*/ 7556 w 10000"/>
              <a:gd name="connsiteY8" fmla="*/ 9860 h 10000"/>
              <a:gd name="connsiteX9" fmla="*/ 7556 w 10000"/>
              <a:gd name="connsiteY9" fmla="*/ 9581 h 10000"/>
              <a:gd name="connsiteX10" fmla="*/ 7556 w 10000"/>
              <a:gd name="connsiteY10" fmla="*/ 9442 h 10000"/>
              <a:gd name="connsiteX11" fmla="*/ 8115 w 10000"/>
              <a:gd name="connsiteY11" fmla="*/ 7644 h 10000"/>
              <a:gd name="connsiteX12" fmla="*/ 8115 w 10000"/>
              <a:gd name="connsiteY12" fmla="*/ 7504 h 10000"/>
              <a:gd name="connsiteX13" fmla="*/ 8226 w 10000"/>
              <a:gd name="connsiteY13" fmla="*/ 7365 h 10000"/>
              <a:gd name="connsiteX14" fmla="*/ 8226 w 10000"/>
              <a:gd name="connsiteY14" fmla="*/ 7086 h 10000"/>
              <a:gd name="connsiteX15" fmla="*/ 8226 w 10000"/>
              <a:gd name="connsiteY15" fmla="*/ 6946 h 10000"/>
              <a:gd name="connsiteX16" fmla="*/ 8338 w 10000"/>
              <a:gd name="connsiteY16" fmla="*/ 6527 h 10000"/>
              <a:gd name="connsiteX17" fmla="*/ 8338 w 10000"/>
              <a:gd name="connsiteY17" fmla="*/ 6248 h 10000"/>
              <a:gd name="connsiteX18" fmla="*/ 8450 w 10000"/>
              <a:gd name="connsiteY18" fmla="*/ 5969 h 10000"/>
              <a:gd name="connsiteX19" fmla="*/ 8561 w 10000"/>
              <a:gd name="connsiteY19" fmla="*/ 5131 h 10000"/>
              <a:gd name="connsiteX20" fmla="*/ 8561 w 10000"/>
              <a:gd name="connsiteY20" fmla="*/ 4450 h 10000"/>
              <a:gd name="connsiteX21" fmla="*/ 8673 w 10000"/>
              <a:gd name="connsiteY21" fmla="*/ 3613 h 10000"/>
              <a:gd name="connsiteX22" fmla="*/ 8673 w 10000"/>
              <a:gd name="connsiteY22" fmla="*/ 2914 h 10000"/>
              <a:gd name="connsiteX23" fmla="*/ 8673 w 10000"/>
              <a:gd name="connsiteY23" fmla="*/ 2635 h 10000"/>
              <a:gd name="connsiteX24" fmla="*/ 8673 w 10000"/>
              <a:gd name="connsiteY24" fmla="*/ 2216 h 10000"/>
              <a:gd name="connsiteX25" fmla="*/ 8673 w 10000"/>
              <a:gd name="connsiteY25" fmla="*/ 1937 h 10000"/>
              <a:gd name="connsiteX26" fmla="*/ 8561 w 10000"/>
              <a:gd name="connsiteY26" fmla="*/ 1798 h 10000"/>
              <a:gd name="connsiteX27" fmla="*/ 8561 w 10000"/>
              <a:gd name="connsiteY27" fmla="*/ 1536 h 10000"/>
              <a:gd name="connsiteX28" fmla="*/ 8561 w 10000"/>
              <a:gd name="connsiteY28" fmla="*/ 1396 h 10000"/>
              <a:gd name="connsiteX29" fmla="*/ 8561 w 10000"/>
              <a:gd name="connsiteY29" fmla="*/ 1257 h 10000"/>
              <a:gd name="connsiteX30" fmla="*/ 8561 w 10000"/>
              <a:gd name="connsiteY30" fmla="*/ 1257 h 10000"/>
              <a:gd name="connsiteX31" fmla="*/ 8450 w 10000"/>
              <a:gd name="connsiteY31" fmla="*/ 1117 h 10000"/>
              <a:gd name="connsiteX32" fmla="*/ 8226 w 10000"/>
              <a:gd name="connsiteY32" fmla="*/ 1117 h 10000"/>
              <a:gd name="connsiteX33" fmla="*/ 8003 w 10000"/>
              <a:gd name="connsiteY33" fmla="*/ 977 h 10000"/>
              <a:gd name="connsiteX34" fmla="*/ 7556 w 10000"/>
              <a:gd name="connsiteY34" fmla="*/ 1117 h 10000"/>
              <a:gd name="connsiteX35" fmla="*/ 7221 w 10000"/>
              <a:gd name="connsiteY35" fmla="*/ 1117 h 10000"/>
              <a:gd name="connsiteX36" fmla="*/ 6662 w 10000"/>
              <a:gd name="connsiteY36" fmla="*/ 1117 h 10000"/>
              <a:gd name="connsiteX37" fmla="*/ 6215 w 10000"/>
              <a:gd name="connsiteY37" fmla="*/ 1257 h 10000"/>
              <a:gd name="connsiteX38" fmla="*/ 5559 w 10000"/>
              <a:gd name="connsiteY38" fmla="*/ 1396 h 10000"/>
              <a:gd name="connsiteX39" fmla="*/ 5223 w 10000"/>
              <a:gd name="connsiteY39" fmla="*/ 1536 h 10000"/>
              <a:gd name="connsiteX40" fmla="*/ 4665 w 10000"/>
              <a:gd name="connsiteY40" fmla="*/ 1536 h 10000"/>
              <a:gd name="connsiteX41" fmla="*/ 4106 w 10000"/>
              <a:gd name="connsiteY41" fmla="*/ 1675 h 10000"/>
              <a:gd name="connsiteX42" fmla="*/ 3547 w 10000"/>
              <a:gd name="connsiteY42" fmla="*/ 1798 h 10000"/>
              <a:gd name="connsiteX43" fmla="*/ 2779 w 10000"/>
              <a:gd name="connsiteY43" fmla="*/ 2077 h 10000"/>
              <a:gd name="connsiteX44" fmla="*/ 1885 w 10000"/>
              <a:gd name="connsiteY44" fmla="*/ 2216 h 10000"/>
              <a:gd name="connsiteX45" fmla="*/ 992 w 10000"/>
              <a:gd name="connsiteY45" fmla="*/ 2496 h 10000"/>
              <a:gd name="connsiteX46" fmla="*/ 0 w 10000"/>
              <a:gd name="connsiteY46" fmla="*/ 2775 h 10000"/>
              <a:gd name="connsiteX47" fmla="*/ 0 w 10000"/>
              <a:gd name="connsiteY47" fmla="*/ 1798 h 10000"/>
              <a:gd name="connsiteX48" fmla="*/ 112 w 10000"/>
              <a:gd name="connsiteY48" fmla="*/ 1798 h 10000"/>
              <a:gd name="connsiteX49" fmla="*/ 223 w 10000"/>
              <a:gd name="connsiteY49" fmla="*/ 1798 h 10000"/>
              <a:gd name="connsiteX50" fmla="*/ 447 w 10000"/>
              <a:gd name="connsiteY50" fmla="*/ 1798 h 10000"/>
              <a:gd name="connsiteX51" fmla="*/ 768 w 10000"/>
              <a:gd name="connsiteY51" fmla="*/ 1798 h 10000"/>
              <a:gd name="connsiteX52" fmla="*/ 1103 w 10000"/>
              <a:gd name="connsiteY52" fmla="*/ 1675 h 10000"/>
              <a:gd name="connsiteX53" fmla="*/ 1662 w 10000"/>
              <a:gd name="connsiteY53" fmla="*/ 1675 h 10000"/>
              <a:gd name="connsiteX54" fmla="*/ 2221 w 10000"/>
              <a:gd name="connsiteY54" fmla="*/ 1536 h 10000"/>
              <a:gd name="connsiteX55" fmla="*/ 2779 w 10000"/>
              <a:gd name="connsiteY55" fmla="*/ 1396 h 10000"/>
              <a:gd name="connsiteX56" fmla="*/ 3436 w 10000"/>
              <a:gd name="connsiteY56" fmla="*/ 1117 h 10000"/>
              <a:gd name="connsiteX57" fmla="*/ 4106 w 10000"/>
              <a:gd name="connsiteY57" fmla="*/ 977 h 10000"/>
              <a:gd name="connsiteX58" fmla="*/ 4665 w 10000"/>
              <a:gd name="connsiteY58" fmla="*/ 838 h 10000"/>
              <a:gd name="connsiteX59" fmla="*/ 5112 w 10000"/>
              <a:gd name="connsiteY59" fmla="*/ 838 h 10000"/>
              <a:gd name="connsiteX60" fmla="*/ 5670 w 10000"/>
              <a:gd name="connsiteY60" fmla="*/ 698 h 10000"/>
              <a:gd name="connsiteX61" fmla="*/ 6006 w 10000"/>
              <a:gd name="connsiteY61" fmla="*/ 558 h 10000"/>
              <a:gd name="connsiteX62" fmla="*/ 6439 w 10000"/>
              <a:gd name="connsiteY62" fmla="*/ 558 h 10000"/>
              <a:gd name="connsiteX63" fmla="*/ 6774 w 10000"/>
              <a:gd name="connsiteY63" fmla="*/ 558 h 10000"/>
              <a:gd name="connsiteX64" fmla="*/ 7109 w 10000"/>
              <a:gd name="connsiteY64" fmla="*/ 419 h 10000"/>
              <a:gd name="connsiteX65" fmla="*/ 7332 w 10000"/>
              <a:gd name="connsiteY65" fmla="*/ 419 h 10000"/>
              <a:gd name="connsiteX66" fmla="*/ 7556 w 10000"/>
              <a:gd name="connsiteY66" fmla="*/ 419 h 10000"/>
              <a:gd name="connsiteX67" fmla="*/ 7779 w 10000"/>
              <a:gd name="connsiteY67" fmla="*/ 279 h 10000"/>
              <a:gd name="connsiteX68" fmla="*/ 8003 w 10000"/>
              <a:gd name="connsiteY68" fmla="*/ 279 h 10000"/>
              <a:gd name="connsiteX69" fmla="*/ 8115 w 10000"/>
              <a:gd name="connsiteY69" fmla="*/ 279 h 10000"/>
              <a:gd name="connsiteX70" fmla="*/ 8226 w 10000"/>
              <a:gd name="connsiteY70" fmla="*/ 140 h 10000"/>
              <a:gd name="connsiteX71" fmla="*/ 8226 w 10000"/>
              <a:gd name="connsiteY71" fmla="*/ 140 h 10000"/>
              <a:gd name="connsiteX72" fmla="*/ 8338 w 10000"/>
              <a:gd name="connsiteY72" fmla="*/ 140 h 10000"/>
              <a:gd name="connsiteX73" fmla="*/ 8338 w 10000"/>
              <a:gd name="connsiteY73" fmla="*/ 140 h 10000"/>
              <a:gd name="connsiteX74" fmla="*/ 8561 w 10000"/>
              <a:gd name="connsiteY74" fmla="*/ 0 h 10000"/>
              <a:gd name="connsiteX75" fmla="*/ 8771 w 10000"/>
              <a:gd name="connsiteY75" fmla="*/ 140 h 10000"/>
              <a:gd name="connsiteX76" fmla="*/ 8883 w 10000"/>
              <a:gd name="connsiteY76" fmla="*/ 140 h 10000"/>
              <a:gd name="connsiteX77" fmla="*/ 9106 w 10000"/>
              <a:gd name="connsiteY77" fmla="*/ 279 h 10000"/>
              <a:gd name="connsiteX78" fmla="*/ 9330 w 10000"/>
              <a:gd name="connsiteY78" fmla="*/ 558 h 10000"/>
              <a:gd name="connsiteX79" fmla="*/ 9553 w 10000"/>
              <a:gd name="connsiteY79" fmla="*/ 698 h 10000"/>
              <a:gd name="connsiteX80" fmla="*/ 9777 w 10000"/>
              <a:gd name="connsiteY80" fmla="*/ 977 h 10000"/>
              <a:gd name="connsiteX81" fmla="*/ 9888 w 10000"/>
              <a:gd name="connsiteY81" fmla="*/ 1117 h 10000"/>
              <a:gd name="connsiteX82" fmla="*/ 10000 w 10000"/>
              <a:gd name="connsiteY82" fmla="*/ 1117 h 10000"/>
              <a:gd name="connsiteX83" fmla="*/ 9888 w 10000"/>
              <a:gd name="connsiteY83" fmla="*/ 1257 h 10000"/>
              <a:gd name="connsiteX84" fmla="*/ 9777 w 10000"/>
              <a:gd name="connsiteY84" fmla="*/ 1396 h 10000"/>
              <a:gd name="connsiteX85" fmla="*/ 9777 w 10000"/>
              <a:gd name="connsiteY85" fmla="*/ 1536 h 10000"/>
              <a:gd name="connsiteX86" fmla="*/ 9777 w 10000"/>
              <a:gd name="connsiteY86" fmla="*/ 1675 h 10000"/>
              <a:gd name="connsiteX87" fmla="*/ 9665 w 10000"/>
              <a:gd name="connsiteY87" fmla="*/ 1798 h 10000"/>
              <a:gd name="connsiteX88" fmla="*/ 9665 w 10000"/>
              <a:gd name="connsiteY88" fmla="*/ 1937 h 10000"/>
              <a:gd name="connsiteX89" fmla="*/ 9665 w 10000"/>
              <a:gd name="connsiteY89" fmla="*/ 2077 h 10000"/>
              <a:gd name="connsiteX90" fmla="*/ 9665 w 10000"/>
              <a:gd name="connsiteY90" fmla="*/ 2356 h 10000"/>
              <a:gd name="connsiteX91" fmla="*/ 9665 w 10000"/>
              <a:gd name="connsiteY91" fmla="*/ 2635 h 10000"/>
              <a:gd name="connsiteX92" fmla="*/ 9665 w 10000"/>
              <a:gd name="connsiteY92" fmla="*/ 2914 h 10000"/>
              <a:gd name="connsiteX93" fmla="*/ 9553 w 10000"/>
              <a:gd name="connsiteY93" fmla="*/ 3613 h 10000"/>
              <a:gd name="connsiteX94" fmla="*/ 9553 w 10000"/>
              <a:gd name="connsiteY94" fmla="*/ 4171 h 10000"/>
              <a:gd name="connsiteX95" fmla="*/ 9553 w 10000"/>
              <a:gd name="connsiteY95" fmla="*/ 4729 h 10000"/>
              <a:gd name="connsiteX96" fmla="*/ 9553 w 10000"/>
              <a:gd name="connsiteY96" fmla="*/ 5271 h 10000"/>
              <a:gd name="connsiteX97" fmla="*/ 9441 w 10000"/>
              <a:gd name="connsiteY97" fmla="*/ 5689 h 10000"/>
              <a:gd name="connsiteX98" fmla="*/ 9441 w 10000"/>
              <a:gd name="connsiteY98" fmla="*/ 6108 h 10000"/>
              <a:gd name="connsiteX99" fmla="*/ 9330 w 10000"/>
              <a:gd name="connsiteY99" fmla="*/ 6667 h 10000"/>
              <a:gd name="connsiteX100" fmla="*/ 9218 w 10000"/>
              <a:gd name="connsiteY100" fmla="*/ 7225 h 10000"/>
              <a:gd name="connsiteX101" fmla="*/ 9106 w 10000"/>
              <a:gd name="connsiteY101" fmla="*/ 7784 h 10000"/>
              <a:gd name="connsiteX102" fmla="*/ 8883 w 10000"/>
              <a:gd name="connsiteY102" fmla="*/ 8202 h 10000"/>
              <a:gd name="connsiteX103" fmla="*/ 8771 w 10000"/>
              <a:gd name="connsiteY103" fmla="*/ 8604 h 10000"/>
              <a:gd name="connsiteX104" fmla="*/ 8561 w 10000"/>
              <a:gd name="connsiteY104" fmla="*/ 9023 h 10000"/>
              <a:gd name="connsiteX105" fmla="*/ 8561 w 10000"/>
              <a:gd name="connsiteY105" fmla="*/ 9023 h 10000"/>
              <a:gd name="connsiteX0" fmla="*/ 8561 w 10000"/>
              <a:gd name="connsiteY0" fmla="*/ 9023 h 10000"/>
              <a:gd name="connsiteX1" fmla="*/ 8450 w 10000"/>
              <a:gd name="connsiteY1" fmla="*/ 9302 h 10000"/>
              <a:gd name="connsiteX2" fmla="*/ 8338 w 10000"/>
              <a:gd name="connsiteY2" fmla="*/ 9581 h 10000"/>
              <a:gd name="connsiteX3" fmla="*/ 8226 w 10000"/>
              <a:gd name="connsiteY3" fmla="*/ 9721 h 10000"/>
              <a:gd name="connsiteX4" fmla="*/ 8115 w 10000"/>
              <a:gd name="connsiteY4" fmla="*/ 9860 h 10000"/>
              <a:gd name="connsiteX5" fmla="*/ 7891 w 10000"/>
              <a:gd name="connsiteY5" fmla="*/ 10000 h 10000"/>
              <a:gd name="connsiteX6" fmla="*/ 7668 w 10000"/>
              <a:gd name="connsiteY6" fmla="*/ 10000 h 10000"/>
              <a:gd name="connsiteX7" fmla="*/ 7556 w 10000"/>
              <a:gd name="connsiteY7" fmla="*/ 9860 h 10000"/>
              <a:gd name="connsiteX8" fmla="*/ 7556 w 10000"/>
              <a:gd name="connsiteY8" fmla="*/ 9860 h 10000"/>
              <a:gd name="connsiteX9" fmla="*/ 7556 w 10000"/>
              <a:gd name="connsiteY9" fmla="*/ 9581 h 10000"/>
              <a:gd name="connsiteX10" fmla="*/ 8115 w 10000"/>
              <a:gd name="connsiteY10" fmla="*/ 7644 h 10000"/>
              <a:gd name="connsiteX11" fmla="*/ 8115 w 10000"/>
              <a:gd name="connsiteY11" fmla="*/ 7504 h 10000"/>
              <a:gd name="connsiteX12" fmla="*/ 8226 w 10000"/>
              <a:gd name="connsiteY12" fmla="*/ 7365 h 10000"/>
              <a:gd name="connsiteX13" fmla="*/ 8226 w 10000"/>
              <a:gd name="connsiteY13" fmla="*/ 7086 h 10000"/>
              <a:gd name="connsiteX14" fmla="*/ 8226 w 10000"/>
              <a:gd name="connsiteY14" fmla="*/ 6946 h 10000"/>
              <a:gd name="connsiteX15" fmla="*/ 8338 w 10000"/>
              <a:gd name="connsiteY15" fmla="*/ 6527 h 10000"/>
              <a:gd name="connsiteX16" fmla="*/ 8338 w 10000"/>
              <a:gd name="connsiteY16" fmla="*/ 6248 h 10000"/>
              <a:gd name="connsiteX17" fmla="*/ 8450 w 10000"/>
              <a:gd name="connsiteY17" fmla="*/ 5969 h 10000"/>
              <a:gd name="connsiteX18" fmla="*/ 8561 w 10000"/>
              <a:gd name="connsiteY18" fmla="*/ 5131 h 10000"/>
              <a:gd name="connsiteX19" fmla="*/ 8561 w 10000"/>
              <a:gd name="connsiteY19" fmla="*/ 4450 h 10000"/>
              <a:gd name="connsiteX20" fmla="*/ 8673 w 10000"/>
              <a:gd name="connsiteY20" fmla="*/ 3613 h 10000"/>
              <a:gd name="connsiteX21" fmla="*/ 8673 w 10000"/>
              <a:gd name="connsiteY21" fmla="*/ 2914 h 10000"/>
              <a:gd name="connsiteX22" fmla="*/ 8673 w 10000"/>
              <a:gd name="connsiteY22" fmla="*/ 2635 h 10000"/>
              <a:gd name="connsiteX23" fmla="*/ 8673 w 10000"/>
              <a:gd name="connsiteY23" fmla="*/ 2216 h 10000"/>
              <a:gd name="connsiteX24" fmla="*/ 8673 w 10000"/>
              <a:gd name="connsiteY24" fmla="*/ 1937 h 10000"/>
              <a:gd name="connsiteX25" fmla="*/ 8561 w 10000"/>
              <a:gd name="connsiteY25" fmla="*/ 1798 h 10000"/>
              <a:gd name="connsiteX26" fmla="*/ 8561 w 10000"/>
              <a:gd name="connsiteY26" fmla="*/ 1536 h 10000"/>
              <a:gd name="connsiteX27" fmla="*/ 8561 w 10000"/>
              <a:gd name="connsiteY27" fmla="*/ 1396 h 10000"/>
              <a:gd name="connsiteX28" fmla="*/ 8561 w 10000"/>
              <a:gd name="connsiteY28" fmla="*/ 1257 h 10000"/>
              <a:gd name="connsiteX29" fmla="*/ 8561 w 10000"/>
              <a:gd name="connsiteY29" fmla="*/ 1257 h 10000"/>
              <a:gd name="connsiteX30" fmla="*/ 8450 w 10000"/>
              <a:gd name="connsiteY30" fmla="*/ 1117 h 10000"/>
              <a:gd name="connsiteX31" fmla="*/ 8226 w 10000"/>
              <a:gd name="connsiteY31" fmla="*/ 1117 h 10000"/>
              <a:gd name="connsiteX32" fmla="*/ 8003 w 10000"/>
              <a:gd name="connsiteY32" fmla="*/ 977 h 10000"/>
              <a:gd name="connsiteX33" fmla="*/ 7556 w 10000"/>
              <a:gd name="connsiteY33" fmla="*/ 1117 h 10000"/>
              <a:gd name="connsiteX34" fmla="*/ 7221 w 10000"/>
              <a:gd name="connsiteY34" fmla="*/ 1117 h 10000"/>
              <a:gd name="connsiteX35" fmla="*/ 6662 w 10000"/>
              <a:gd name="connsiteY35" fmla="*/ 1117 h 10000"/>
              <a:gd name="connsiteX36" fmla="*/ 6215 w 10000"/>
              <a:gd name="connsiteY36" fmla="*/ 1257 h 10000"/>
              <a:gd name="connsiteX37" fmla="*/ 5559 w 10000"/>
              <a:gd name="connsiteY37" fmla="*/ 1396 h 10000"/>
              <a:gd name="connsiteX38" fmla="*/ 5223 w 10000"/>
              <a:gd name="connsiteY38" fmla="*/ 1536 h 10000"/>
              <a:gd name="connsiteX39" fmla="*/ 4665 w 10000"/>
              <a:gd name="connsiteY39" fmla="*/ 1536 h 10000"/>
              <a:gd name="connsiteX40" fmla="*/ 4106 w 10000"/>
              <a:gd name="connsiteY40" fmla="*/ 1675 h 10000"/>
              <a:gd name="connsiteX41" fmla="*/ 3547 w 10000"/>
              <a:gd name="connsiteY41" fmla="*/ 1798 h 10000"/>
              <a:gd name="connsiteX42" fmla="*/ 2779 w 10000"/>
              <a:gd name="connsiteY42" fmla="*/ 2077 h 10000"/>
              <a:gd name="connsiteX43" fmla="*/ 1885 w 10000"/>
              <a:gd name="connsiteY43" fmla="*/ 2216 h 10000"/>
              <a:gd name="connsiteX44" fmla="*/ 992 w 10000"/>
              <a:gd name="connsiteY44" fmla="*/ 2496 h 10000"/>
              <a:gd name="connsiteX45" fmla="*/ 0 w 10000"/>
              <a:gd name="connsiteY45" fmla="*/ 2775 h 10000"/>
              <a:gd name="connsiteX46" fmla="*/ 0 w 10000"/>
              <a:gd name="connsiteY46" fmla="*/ 1798 h 10000"/>
              <a:gd name="connsiteX47" fmla="*/ 112 w 10000"/>
              <a:gd name="connsiteY47" fmla="*/ 1798 h 10000"/>
              <a:gd name="connsiteX48" fmla="*/ 223 w 10000"/>
              <a:gd name="connsiteY48" fmla="*/ 1798 h 10000"/>
              <a:gd name="connsiteX49" fmla="*/ 447 w 10000"/>
              <a:gd name="connsiteY49" fmla="*/ 1798 h 10000"/>
              <a:gd name="connsiteX50" fmla="*/ 768 w 10000"/>
              <a:gd name="connsiteY50" fmla="*/ 1798 h 10000"/>
              <a:gd name="connsiteX51" fmla="*/ 1103 w 10000"/>
              <a:gd name="connsiteY51" fmla="*/ 1675 h 10000"/>
              <a:gd name="connsiteX52" fmla="*/ 1662 w 10000"/>
              <a:gd name="connsiteY52" fmla="*/ 1675 h 10000"/>
              <a:gd name="connsiteX53" fmla="*/ 2221 w 10000"/>
              <a:gd name="connsiteY53" fmla="*/ 1536 h 10000"/>
              <a:gd name="connsiteX54" fmla="*/ 2779 w 10000"/>
              <a:gd name="connsiteY54" fmla="*/ 1396 h 10000"/>
              <a:gd name="connsiteX55" fmla="*/ 3436 w 10000"/>
              <a:gd name="connsiteY55" fmla="*/ 1117 h 10000"/>
              <a:gd name="connsiteX56" fmla="*/ 4106 w 10000"/>
              <a:gd name="connsiteY56" fmla="*/ 977 h 10000"/>
              <a:gd name="connsiteX57" fmla="*/ 4665 w 10000"/>
              <a:gd name="connsiteY57" fmla="*/ 838 h 10000"/>
              <a:gd name="connsiteX58" fmla="*/ 5112 w 10000"/>
              <a:gd name="connsiteY58" fmla="*/ 838 h 10000"/>
              <a:gd name="connsiteX59" fmla="*/ 5670 w 10000"/>
              <a:gd name="connsiteY59" fmla="*/ 698 h 10000"/>
              <a:gd name="connsiteX60" fmla="*/ 6006 w 10000"/>
              <a:gd name="connsiteY60" fmla="*/ 558 h 10000"/>
              <a:gd name="connsiteX61" fmla="*/ 6439 w 10000"/>
              <a:gd name="connsiteY61" fmla="*/ 558 h 10000"/>
              <a:gd name="connsiteX62" fmla="*/ 6774 w 10000"/>
              <a:gd name="connsiteY62" fmla="*/ 558 h 10000"/>
              <a:gd name="connsiteX63" fmla="*/ 7109 w 10000"/>
              <a:gd name="connsiteY63" fmla="*/ 419 h 10000"/>
              <a:gd name="connsiteX64" fmla="*/ 7332 w 10000"/>
              <a:gd name="connsiteY64" fmla="*/ 419 h 10000"/>
              <a:gd name="connsiteX65" fmla="*/ 7556 w 10000"/>
              <a:gd name="connsiteY65" fmla="*/ 419 h 10000"/>
              <a:gd name="connsiteX66" fmla="*/ 7779 w 10000"/>
              <a:gd name="connsiteY66" fmla="*/ 279 h 10000"/>
              <a:gd name="connsiteX67" fmla="*/ 8003 w 10000"/>
              <a:gd name="connsiteY67" fmla="*/ 279 h 10000"/>
              <a:gd name="connsiteX68" fmla="*/ 8115 w 10000"/>
              <a:gd name="connsiteY68" fmla="*/ 279 h 10000"/>
              <a:gd name="connsiteX69" fmla="*/ 8226 w 10000"/>
              <a:gd name="connsiteY69" fmla="*/ 140 h 10000"/>
              <a:gd name="connsiteX70" fmla="*/ 8226 w 10000"/>
              <a:gd name="connsiteY70" fmla="*/ 140 h 10000"/>
              <a:gd name="connsiteX71" fmla="*/ 8338 w 10000"/>
              <a:gd name="connsiteY71" fmla="*/ 140 h 10000"/>
              <a:gd name="connsiteX72" fmla="*/ 8338 w 10000"/>
              <a:gd name="connsiteY72" fmla="*/ 140 h 10000"/>
              <a:gd name="connsiteX73" fmla="*/ 8561 w 10000"/>
              <a:gd name="connsiteY73" fmla="*/ 0 h 10000"/>
              <a:gd name="connsiteX74" fmla="*/ 8771 w 10000"/>
              <a:gd name="connsiteY74" fmla="*/ 140 h 10000"/>
              <a:gd name="connsiteX75" fmla="*/ 8883 w 10000"/>
              <a:gd name="connsiteY75" fmla="*/ 140 h 10000"/>
              <a:gd name="connsiteX76" fmla="*/ 9106 w 10000"/>
              <a:gd name="connsiteY76" fmla="*/ 279 h 10000"/>
              <a:gd name="connsiteX77" fmla="*/ 9330 w 10000"/>
              <a:gd name="connsiteY77" fmla="*/ 558 h 10000"/>
              <a:gd name="connsiteX78" fmla="*/ 9553 w 10000"/>
              <a:gd name="connsiteY78" fmla="*/ 698 h 10000"/>
              <a:gd name="connsiteX79" fmla="*/ 9777 w 10000"/>
              <a:gd name="connsiteY79" fmla="*/ 977 h 10000"/>
              <a:gd name="connsiteX80" fmla="*/ 9888 w 10000"/>
              <a:gd name="connsiteY80" fmla="*/ 1117 h 10000"/>
              <a:gd name="connsiteX81" fmla="*/ 10000 w 10000"/>
              <a:gd name="connsiteY81" fmla="*/ 1117 h 10000"/>
              <a:gd name="connsiteX82" fmla="*/ 9888 w 10000"/>
              <a:gd name="connsiteY82" fmla="*/ 1257 h 10000"/>
              <a:gd name="connsiteX83" fmla="*/ 9777 w 10000"/>
              <a:gd name="connsiteY83" fmla="*/ 1396 h 10000"/>
              <a:gd name="connsiteX84" fmla="*/ 9777 w 10000"/>
              <a:gd name="connsiteY84" fmla="*/ 1536 h 10000"/>
              <a:gd name="connsiteX85" fmla="*/ 9777 w 10000"/>
              <a:gd name="connsiteY85" fmla="*/ 1675 h 10000"/>
              <a:gd name="connsiteX86" fmla="*/ 9665 w 10000"/>
              <a:gd name="connsiteY86" fmla="*/ 1798 h 10000"/>
              <a:gd name="connsiteX87" fmla="*/ 9665 w 10000"/>
              <a:gd name="connsiteY87" fmla="*/ 1937 h 10000"/>
              <a:gd name="connsiteX88" fmla="*/ 9665 w 10000"/>
              <a:gd name="connsiteY88" fmla="*/ 2077 h 10000"/>
              <a:gd name="connsiteX89" fmla="*/ 9665 w 10000"/>
              <a:gd name="connsiteY89" fmla="*/ 2356 h 10000"/>
              <a:gd name="connsiteX90" fmla="*/ 9665 w 10000"/>
              <a:gd name="connsiteY90" fmla="*/ 2635 h 10000"/>
              <a:gd name="connsiteX91" fmla="*/ 9665 w 10000"/>
              <a:gd name="connsiteY91" fmla="*/ 2914 h 10000"/>
              <a:gd name="connsiteX92" fmla="*/ 9553 w 10000"/>
              <a:gd name="connsiteY92" fmla="*/ 3613 h 10000"/>
              <a:gd name="connsiteX93" fmla="*/ 9553 w 10000"/>
              <a:gd name="connsiteY93" fmla="*/ 4171 h 10000"/>
              <a:gd name="connsiteX94" fmla="*/ 9553 w 10000"/>
              <a:gd name="connsiteY94" fmla="*/ 4729 h 10000"/>
              <a:gd name="connsiteX95" fmla="*/ 9553 w 10000"/>
              <a:gd name="connsiteY95" fmla="*/ 5271 h 10000"/>
              <a:gd name="connsiteX96" fmla="*/ 9441 w 10000"/>
              <a:gd name="connsiteY96" fmla="*/ 5689 h 10000"/>
              <a:gd name="connsiteX97" fmla="*/ 9441 w 10000"/>
              <a:gd name="connsiteY97" fmla="*/ 6108 h 10000"/>
              <a:gd name="connsiteX98" fmla="*/ 9330 w 10000"/>
              <a:gd name="connsiteY98" fmla="*/ 6667 h 10000"/>
              <a:gd name="connsiteX99" fmla="*/ 9218 w 10000"/>
              <a:gd name="connsiteY99" fmla="*/ 7225 h 10000"/>
              <a:gd name="connsiteX100" fmla="*/ 9106 w 10000"/>
              <a:gd name="connsiteY100" fmla="*/ 7784 h 10000"/>
              <a:gd name="connsiteX101" fmla="*/ 8883 w 10000"/>
              <a:gd name="connsiteY101" fmla="*/ 8202 h 10000"/>
              <a:gd name="connsiteX102" fmla="*/ 8771 w 10000"/>
              <a:gd name="connsiteY102" fmla="*/ 8604 h 10000"/>
              <a:gd name="connsiteX103" fmla="*/ 8561 w 10000"/>
              <a:gd name="connsiteY103" fmla="*/ 9023 h 10000"/>
              <a:gd name="connsiteX104" fmla="*/ 8561 w 10000"/>
              <a:gd name="connsiteY104" fmla="*/ 9023 h 10000"/>
              <a:gd name="connsiteX0" fmla="*/ 8561 w 10000"/>
              <a:gd name="connsiteY0" fmla="*/ 9023 h 10000"/>
              <a:gd name="connsiteX1" fmla="*/ 8450 w 10000"/>
              <a:gd name="connsiteY1" fmla="*/ 9302 h 10000"/>
              <a:gd name="connsiteX2" fmla="*/ 8338 w 10000"/>
              <a:gd name="connsiteY2" fmla="*/ 9581 h 10000"/>
              <a:gd name="connsiteX3" fmla="*/ 8226 w 10000"/>
              <a:gd name="connsiteY3" fmla="*/ 9721 h 10000"/>
              <a:gd name="connsiteX4" fmla="*/ 8115 w 10000"/>
              <a:gd name="connsiteY4" fmla="*/ 9860 h 10000"/>
              <a:gd name="connsiteX5" fmla="*/ 7891 w 10000"/>
              <a:gd name="connsiteY5" fmla="*/ 10000 h 10000"/>
              <a:gd name="connsiteX6" fmla="*/ 7668 w 10000"/>
              <a:gd name="connsiteY6" fmla="*/ 10000 h 10000"/>
              <a:gd name="connsiteX7" fmla="*/ 7556 w 10000"/>
              <a:gd name="connsiteY7" fmla="*/ 9860 h 10000"/>
              <a:gd name="connsiteX8" fmla="*/ 7556 w 10000"/>
              <a:gd name="connsiteY8" fmla="*/ 9860 h 10000"/>
              <a:gd name="connsiteX9" fmla="*/ 8115 w 10000"/>
              <a:gd name="connsiteY9" fmla="*/ 7644 h 10000"/>
              <a:gd name="connsiteX10" fmla="*/ 8115 w 10000"/>
              <a:gd name="connsiteY10" fmla="*/ 7504 h 10000"/>
              <a:gd name="connsiteX11" fmla="*/ 8226 w 10000"/>
              <a:gd name="connsiteY11" fmla="*/ 7365 h 10000"/>
              <a:gd name="connsiteX12" fmla="*/ 8226 w 10000"/>
              <a:gd name="connsiteY12" fmla="*/ 7086 h 10000"/>
              <a:gd name="connsiteX13" fmla="*/ 8226 w 10000"/>
              <a:gd name="connsiteY13" fmla="*/ 6946 h 10000"/>
              <a:gd name="connsiteX14" fmla="*/ 8338 w 10000"/>
              <a:gd name="connsiteY14" fmla="*/ 6527 h 10000"/>
              <a:gd name="connsiteX15" fmla="*/ 8338 w 10000"/>
              <a:gd name="connsiteY15" fmla="*/ 6248 h 10000"/>
              <a:gd name="connsiteX16" fmla="*/ 8450 w 10000"/>
              <a:gd name="connsiteY16" fmla="*/ 5969 h 10000"/>
              <a:gd name="connsiteX17" fmla="*/ 8561 w 10000"/>
              <a:gd name="connsiteY17" fmla="*/ 5131 h 10000"/>
              <a:gd name="connsiteX18" fmla="*/ 8561 w 10000"/>
              <a:gd name="connsiteY18" fmla="*/ 4450 h 10000"/>
              <a:gd name="connsiteX19" fmla="*/ 8673 w 10000"/>
              <a:gd name="connsiteY19" fmla="*/ 3613 h 10000"/>
              <a:gd name="connsiteX20" fmla="*/ 8673 w 10000"/>
              <a:gd name="connsiteY20" fmla="*/ 2914 h 10000"/>
              <a:gd name="connsiteX21" fmla="*/ 8673 w 10000"/>
              <a:gd name="connsiteY21" fmla="*/ 2635 h 10000"/>
              <a:gd name="connsiteX22" fmla="*/ 8673 w 10000"/>
              <a:gd name="connsiteY22" fmla="*/ 2216 h 10000"/>
              <a:gd name="connsiteX23" fmla="*/ 8673 w 10000"/>
              <a:gd name="connsiteY23" fmla="*/ 1937 h 10000"/>
              <a:gd name="connsiteX24" fmla="*/ 8561 w 10000"/>
              <a:gd name="connsiteY24" fmla="*/ 1798 h 10000"/>
              <a:gd name="connsiteX25" fmla="*/ 8561 w 10000"/>
              <a:gd name="connsiteY25" fmla="*/ 1536 h 10000"/>
              <a:gd name="connsiteX26" fmla="*/ 8561 w 10000"/>
              <a:gd name="connsiteY26" fmla="*/ 1396 h 10000"/>
              <a:gd name="connsiteX27" fmla="*/ 8561 w 10000"/>
              <a:gd name="connsiteY27" fmla="*/ 1257 h 10000"/>
              <a:gd name="connsiteX28" fmla="*/ 8561 w 10000"/>
              <a:gd name="connsiteY28" fmla="*/ 1257 h 10000"/>
              <a:gd name="connsiteX29" fmla="*/ 8450 w 10000"/>
              <a:gd name="connsiteY29" fmla="*/ 1117 h 10000"/>
              <a:gd name="connsiteX30" fmla="*/ 8226 w 10000"/>
              <a:gd name="connsiteY30" fmla="*/ 1117 h 10000"/>
              <a:gd name="connsiteX31" fmla="*/ 8003 w 10000"/>
              <a:gd name="connsiteY31" fmla="*/ 977 h 10000"/>
              <a:gd name="connsiteX32" fmla="*/ 7556 w 10000"/>
              <a:gd name="connsiteY32" fmla="*/ 1117 h 10000"/>
              <a:gd name="connsiteX33" fmla="*/ 7221 w 10000"/>
              <a:gd name="connsiteY33" fmla="*/ 1117 h 10000"/>
              <a:gd name="connsiteX34" fmla="*/ 6662 w 10000"/>
              <a:gd name="connsiteY34" fmla="*/ 1117 h 10000"/>
              <a:gd name="connsiteX35" fmla="*/ 6215 w 10000"/>
              <a:gd name="connsiteY35" fmla="*/ 1257 h 10000"/>
              <a:gd name="connsiteX36" fmla="*/ 5559 w 10000"/>
              <a:gd name="connsiteY36" fmla="*/ 1396 h 10000"/>
              <a:gd name="connsiteX37" fmla="*/ 5223 w 10000"/>
              <a:gd name="connsiteY37" fmla="*/ 1536 h 10000"/>
              <a:gd name="connsiteX38" fmla="*/ 4665 w 10000"/>
              <a:gd name="connsiteY38" fmla="*/ 1536 h 10000"/>
              <a:gd name="connsiteX39" fmla="*/ 4106 w 10000"/>
              <a:gd name="connsiteY39" fmla="*/ 1675 h 10000"/>
              <a:gd name="connsiteX40" fmla="*/ 3547 w 10000"/>
              <a:gd name="connsiteY40" fmla="*/ 1798 h 10000"/>
              <a:gd name="connsiteX41" fmla="*/ 2779 w 10000"/>
              <a:gd name="connsiteY41" fmla="*/ 2077 h 10000"/>
              <a:gd name="connsiteX42" fmla="*/ 1885 w 10000"/>
              <a:gd name="connsiteY42" fmla="*/ 2216 h 10000"/>
              <a:gd name="connsiteX43" fmla="*/ 992 w 10000"/>
              <a:gd name="connsiteY43" fmla="*/ 2496 h 10000"/>
              <a:gd name="connsiteX44" fmla="*/ 0 w 10000"/>
              <a:gd name="connsiteY44" fmla="*/ 2775 h 10000"/>
              <a:gd name="connsiteX45" fmla="*/ 0 w 10000"/>
              <a:gd name="connsiteY45" fmla="*/ 1798 h 10000"/>
              <a:gd name="connsiteX46" fmla="*/ 112 w 10000"/>
              <a:gd name="connsiteY46" fmla="*/ 1798 h 10000"/>
              <a:gd name="connsiteX47" fmla="*/ 223 w 10000"/>
              <a:gd name="connsiteY47" fmla="*/ 1798 h 10000"/>
              <a:gd name="connsiteX48" fmla="*/ 447 w 10000"/>
              <a:gd name="connsiteY48" fmla="*/ 1798 h 10000"/>
              <a:gd name="connsiteX49" fmla="*/ 768 w 10000"/>
              <a:gd name="connsiteY49" fmla="*/ 1798 h 10000"/>
              <a:gd name="connsiteX50" fmla="*/ 1103 w 10000"/>
              <a:gd name="connsiteY50" fmla="*/ 1675 h 10000"/>
              <a:gd name="connsiteX51" fmla="*/ 1662 w 10000"/>
              <a:gd name="connsiteY51" fmla="*/ 1675 h 10000"/>
              <a:gd name="connsiteX52" fmla="*/ 2221 w 10000"/>
              <a:gd name="connsiteY52" fmla="*/ 1536 h 10000"/>
              <a:gd name="connsiteX53" fmla="*/ 2779 w 10000"/>
              <a:gd name="connsiteY53" fmla="*/ 1396 h 10000"/>
              <a:gd name="connsiteX54" fmla="*/ 3436 w 10000"/>
              <a:gd name="connsiteY54" fmla="*/ 1117 h 10000"/>
              <a:gd name="connsiteX55" fmla="*/ 4106 w 10000"/>
              <a:gd name="connsiteY55" fmla="*/ 977 h 10000"/>
              <a:gd name="connsiteX56" fmla="*/ 4665 w 10000"/>
              <a:gd name="connsiteY56" fmla="*/ 838 h 10000"/>
              <a:gd name="connsiteX57" fmla="*/ 5112 w 10000"/>
              <a:gd name="connsiteY57" fmla="*/ 838 h 10000"/>
              <a:gd name="connsiteX58" fmla="*/ 5670 w 10000"/>
              <a:gd name="connsiteY58" fmla="*/ 698 h 10000"/>
              <a:gd name="connsiteX59" fmla="*/ 6006 w 10000"/>
              <a:gd name="connsiteY59" fmla="*/ 558 h 10000"/>
              <a:gd name="connsiteX60" fmla="*/ 6439 w 10000"/>
              <a:gd name="connsiteY60" fmla="*/ 558 h 10000"/>
              <a:gd name="connsiteX61" fmla="*/ 6774 w 10000"/>
              <a:gd name="connsiteY61" fmla="*/ 558 h 10000"/>
              <a:gd name="connsiteX62" fmla="*/ 7109 w 10000"/>
              <a:gd name="connsiteY62" fmla="*/ 419 h 10000"/>
              <a:gd name="connsiteX63" fmla="*/ 7332 w 10000"/>
              <a:gd name="connsiteY63" fmla="*/ 419 h 10000"/>
              <a:gd name="connsiteX64" fmla="*/ 7556 w 10000"/>
              <a:gd name="connsiteY64" fmla="*/ 419 h 10000"/>
              <a:gd name="connsiteX65" fmla="*/ 7779 w 10000"/>
              <a:gd name="connsiteY65" fmla="*/ 279 h 10000"/>
              <a:gd name="connsiteX66" fmla="*/ 8003 w 10000"/>
              <a:gd name="connsiteY66" fmla="*/ 279 h 10000"/>
              <a:gd name="connsiteX67" fmla="*/ 8115 w 10000"/>
              <a:gd name="connsiteY67" fmla="*/ 279 h 10000"/>
              <a:gd name="connsiteX68" fmla="*/ 8226 w 10000"/>
              <a:gd name="connsiteY68" fmla="*/ 140 h 10000"/>
              <a:gd name="connsiteX69" fmla="*/ 8226 w 10000"/>
              <a:gd name="connsiteY69" fmla="*/ 140 h 10000"/>
              <a:gd name="connsiteX70" fmla="*/ 8338 w 10000"/>
              <a:gd name="connsiteY70" fmla="*/ 140 h 10000"/>
              <a:gd name="connsiteX71" fmla="*/ 8338 w 10000"/>
              <a:gd name="connsiteY71" fmla="*/ 140 h 10000"/>
              <a:gd name="connsiteX72" fmla="*/ 8561 w 10000"/>
              <a:gd name="connsiteY72" fmla="*/ 0 h 10000"/>
              <a:gd name="connsiteX73" fmla="*/ 8771 w 10000"/>
              <a:gd name="connsiteY73" fmla="*/ 140 h 10000"/>
              <a:gd name="connsiteX74" fmla="*/ 8883 w 10000"/>
              <a:gd name="connsiteY74" fmla="*/ 140 h 10000"/>
              <a:gd name="connsiteX75" fmla="*/ 9106 w 10000"/>
              <a:gd name="connsiteY75" fmla="*/ 279 h 10000"/>
              <a:gd name="connsiteX76" fmla="*/ 9330 w 10000"/>
              <a:gd name="connsiteY76" fmla="*/ 558 h 10000"/>
              <a:gd name="connsiteX77" fmla="*/ 9553 w 10000"/>
              <a:gd name="connsiteY77" fmla="*/ 698 h 10000"/>
              <a:gd name="connsiteX78" fmla="*/ 9777 w 10000"/>
              <a:gd name="connsiteY78" fmla="*/ 977 h 10000"/>
              <a:gd name="connsiteX79" fmla="*/ 9888 w 10000"/>
              <a:gd name="connsiteY79" fmla="*/ 1117 h 10000"/>
              <a:gd name="connsiteX80" fmla="*/ 10000 w 10000"/>
              <a:gd name="connsiteY80" fmla="*/ 1117 h 10000"/>
              <a:gd name="connsiteX81" fmla="*/ 9888 w 10000"/>
              <a:gd name="connsiteY81" fmla="*/ 1257 h 10000"/>
              <a:gd name="connsiteX82" fmla="*/ 9777 w 10000"/>
              <a:gd name="connsiteY82" fmla="*/ 1396 h 10000"/>
              <a:gd name="connsiteX83" fmla="*/ 9777 w 10000"/>
              <a:gd name="connsiteY83" fmla="*/ 1536 h 10000"/>
              <a:gd name="connsiteX84" fmla="*/ 9777 w 10000"/>
              <a:gd name="connsiteY84" fmla="*/ 1675 h 10000"/>
              <a:gd name="connsiteX85" fmla="*/ 9665 w 10000"/>
              <a:gd name="connsiteY85" fmla="*/ 1798 h 10000"/>
              <a:gd name="connsiteX86" fmla="*/ 9665 w 10000"/>
              <a:gd name="connsiteY86" fmla="*/ 1937 h 10000"/>
              <a:gd name="connsiteX87" fmla="*/ 9665 w 10000"/>
              <a:gd name="connsiteY87" fmla="*/ 2077 h 10000"/>
              <a:gd name="connsiteX88" fmla="*/ 9665 w 10000"/>
              <a:gd name="connsiteY88" fmla="*/ 2356 h 10000"/>
              <a:gd name="connsiteX89" fmla="*/ 9665 w 10000"/>
              <a:gd name="connsiteY89" fmla="*/ 2635 h 10000"/>
              <a:gd name="connsiteX90" fmla="*/ 9665 w 10000"/>
              <a:gd name="connsiteY90" fmla="*/ 2914 h 10000"/>
              <a:gd name="connsiteX91" fmla="*/ 9553 w 10000"/>
              <a:gd name="connsiteY91" fmla="*/ 3613 h 10000"/>
              <a:gd name="connsiteX92" fmla="*/ 9553 w 10000"/>
              <a:gd name="connsiteY92" fmla="*/ 4171 h 10000"/>
              <a:gd name="connsiteX93" fmla="*/ 9553 w 10000"/>
              <a:gd name="connsiteY93" fmla="*/ 4729 h 10000"/>
              <a:gd name="connsiteX94" fmla="*/ 9553 w 10000"/>
              <a:gd name="connsiteY94" fmla="*/ 5271 h 10000"/>
              <a:gd name="connsiteX95" fmla="*/ 9441 w 10000"/>
              <a:gd name="connsiteY95" fmla="*/ 5689 h 10000"/>
              <a:gd name="connsiteX96" fmla="*/ 9441 w 10000"/>
              <a:gd name="connsiteY96" fmla="*/ 6108 h 10000"/>
              <a:gd name="connsiteX97" fmla="*/ 9330 w 10000"/>
              <a:gd name="connsiteY97" fmla="*/ 6667 h 10000"/>
              <a:gd name="connsiteX98" fmla="*/ 9218 w 10000"/>
              <a:gd name="connsiteY98" fmla="*/ 7225 h 10000"/>
              <a:gd name="connsiteX99" fmla="*/ 9106 w 10000"/>
              <a:gd name="connsiteY99" fmla="*/ 7784 h 10000"/>
              <a:gd name="connsiteX100" fmla="*/ 8883 w 10000"/>
              <a:gd name="connsiteY100" fmla="*/ 8202 h 10000"/>
              <a:gd name="connsiteX101" fmla="*/ 8771 w 10000"/>
              <a:gd name="connsiteY101" fmla="*/ 8604 h 10000"/>
              <a:gd name="connsiteX102" fmla="*/ 8561 w 10000"/>
              <a:gd name="connsiteY102" fmla="*/ 9023 h 10000"/>
              <a:gd name="connsiteX103" fmla="*/ 8561 w 10000"/>
              <a:gd name="connsiteY103" fmla="*/ 9023 h 10000"/>
              <a:gd name="connsiteX0" fmla="*/ 8561 w 10000"/>
              <a:gd name="connsiteY0" fmla="*/ 9023 h 10000"/>
              <a:gd name="connsiteX1" fmla="*/ 8450 w 10000"/>
              <a:gd name="connsiteY1" fmla="*/ 9302 h 10000"/>
              <a:gd name="connsiteX2" fmla="*/ 8338 w 10000"/>
              <a:gd name="connsiteY2" fmla="*/ 9581 h 10000"/>
              <a:gd name="connsiteX3" fmla="*/ 8226 w 10000"/>
              <a:gd name="connsiteY3" fmla="*/ 9721 h 10000"/>
              <a:gd name="connsiteX4" fmla="*/ 8115 w 10000"/>
              <a:gd name="connsiteY4" fmla="*/ 9860 h 10000"/>
              <a:gd name="connsiteX5" fmla="*/ 7891 w 10000"/>
              <a:gd name="connsiteY5" fmla="*/ 10000 h 10000"/>
              <a:gd name="connsiteX6" fmla="*/ 7668 w 10000"/>
              <a:gd name="connsiteY6" fmla="*/ 10000 h 10000"/>
              <a:gd name="connsiteX7" fmla="*/ 7556 w 10000"/>
              <a:gd name="connsiteY7" fmla="*/ 9860 h 10000"/>
              <a:gd name="connsiteX8" fmla="*/ 8115 w 10000"/>
              <a:gd name="connsiteY8" fmla="*/ 7644 h 10000"/>
              <a:gd name="connsiteX9" fmla="*/ 8115 w 10000"/>
              <a:gd name="connsiteY9" fmla="*/ 7504 h 10000"/>
              <a:gd name="connsiteX10" fmla="*/ 8226 w 10000"/>
              <a:gd name="connsiteY10" fmla="*/ 7365 h 10000"/>
              <a:gd name="connsiteX11" fmla="*/ 8226 w 10000"/>
              <a:gd name="connsiteY11" fmla="*/ 7086 h 10000"/>
              <a:gd name="connsiteX12" fmla="*/ 8226 w 10000"/>
              <a:gd name="connsiteY12" fmla="*/ 6946 h 10000"/>
              <a:gd name="connsiteX13" fmla="*/ 8338 w 10000"/>
              <a:gd name="connsiteY13" fmla="*/ 6527 h 10000"/>
              <a:gd name="connsiteX14" fmla="*/ 8338 w 10000"/>
              <a:gd name="connsiteY14" fmla="*/ 6248 h 10000"/>
              <a:gd name="connsiteX15" fmla="*/ 8450 w 10000"/>
              <a:gd name="connsiteY15" fmla="*/ 5969 h 10000"/>
              <a:gd name="connsiteX16" fmla="*/ 8561 w 10000"/>
              <a:gd name="connsiteY16" fmla="*/ 5131 h 10000"/>
              <a:gd name="connsiteX17" fmla="*/ 8561 w 10000"/>
              <a:gd name="connsiteY17" fmla="*/ 4450 h 10000"/>
              <a:gd name="connsiteX18" fmla="*/ 8673 w 10000"/>
              <a:gd name="connsiteY18" fmla="*/ 3613 h 10000"/>
              <a:gd name="connsiteX19" fmla="*/ 8673 w 10000"/>
              <a:gd name="connsiteY19" fmla="*/ 2914 h 10000"/>
              <a:gd name="connsiteX20" fmla="*/ 8673 w 10000"/>
              <a:gd name="connsiteY20" fmla="*/ 2635 h 10000"/>
              <a:gd name="connsiteX21" fmla="*/ 8673 w 10000"/>
              <a:gd name="connsiteY21" fmla="*/ 2216 h 10000"/>
              <a:gd name="connsiteX22" fmla="*/ 8673 w 10000"/>
              <a:gd name="connsiteY22" fmla="*/ 1937 h 10000"/>
              <a:gd name="connsiteX23" fmla="*/ 8561 w 10000"/>
              <a:gd name="connsiteY23" fmla="*/ 1798 h 10000"/>
              <a:gd name="connsiteX24" fmla="*/ 8561 w 10000"/>
              <a:gd name="connsiteY24" fmla="*/ 1536 h 10000"/>
              <a:gd name="connsiteX25" fmla="*/ 8561 w 10000"/>
              <a:gd name="connsiteY25" fmla="*/ 1396 h 10000"/>
              <a:gd name="connsiteX26" fmla="*/ 8561 w 10000"/>
              <a:gd name="connsiteY26" fmla="*/ 1257 h 10000"/>
              <a:gd name="connsiteX27" fmla="*/ 8561 w 10000"/>
              <a:gd name="connsiteY27" fmla="*/ 1257 h 10000"/>
              <a:gd name="connsiteX28" fmla="*/ 8450 w 10000"/>
              <a:gd name="connsiteY28" fmla="*/ 1117 h 10000"/>
              <a:gd name="connsiteX29" fmla="*/ 8226 w 10000"/>
              <a:gd name="connsiteY29" fmla="*/ 1117 h 10000"/>
              <a:gd name="connsiteX30" fmla="*/ 8003 w 10000"/>
              <a:gd name="connsiteY30" fmla="*/ 977 h 10000"/>
              <a:gd name="connsiteX31" fmla="*/ 7556 w 10000"/>
              <a:gd name="connsiteY31" fmla="*/ 1117 h 10000"/>
              <a:gd name="connsiteX32" fmla="*/ 7221 w 10000"/>
              <a:gd name="connsiteY32" fmla="*/ 1117 h 10000"/>
              <a:gd name="connsiteX33" fmla="*/ 6662 w 10000"/>
              <a:gd name="connsiteY33" fmla="*/ 1117 h 10000"/>
              <a:gd name="connsiteX34" fmla="*/ 6215 w 10000"/>
              <a:gd name="connsiteY34" fmla="*/ 1257 h 10000"/>
              <a:gd name="connsiteX35" fmla="*/ 5559 w 10000"/>
              <a:gd name="connsiteY35" fmla="*/ 1396 h 10000"/>
              <a:gd name="connsiteX36" fmla="*/ 5223 w 10000"/>
              <a:gd name="connsiteY36" fmla="*/ 1536 h 10000"/>
              <a:gd name="connsiteX37" fmla="*/ 4665 w 10000"/>
              <a:gd name="connsiteY37" fmla="*/ 1536 h 10000"/>
              <a:gd name="connsiteX38" fmla="*/ 4106 w 10000"/>
              <a:gd name="connsiteY38" fmla="*/ 1675 h 10000"/>
              <a:gd name="connsiteX39" fmla="*/ 3547 w 10000"/>
              <a:gd name="connsiteY39" fmla="*/ 1798 h 10000"/>
              <a:gd name="connsiteX40" fmla="*/ 2779 w 10000"/>
              <a:gd name="connsiteY40" fmla="*/ 2077 h 10000"/>
              <a:gd name="connsiteX41" fmla="*/ 1885 w 10000"/>
              <a:gd name="connsiteY41" fmla="*/ 2216 h 10000"/>
              <a:gd name="connsiteX42" fmla="*/ 992 w 10000"/>
              <a:gd name="connsiteY42" fmla="*/ 2496 h 10000"/>
              <a:gd name="connsiteX43" fmla="*/ 0 w 10000"/>
              <a:gd name="connsiteY43" fmla="*/ 2775 h 10000"/>
              <a:gd name="connsiteX44" fmla="*/ 0 w 10000"/>
              <a:gd name="connsiteY44" fmla="*/ 1798 h 10000"/>
              <a:gd name="connsiteX45" fmla="*/ 112 w 10000"/>
              <a:gd name="connsiteY45" fmla="*/ 1798 h 10000"/>
              <a:gd name="connsiteX46" fmla="*/ 223 w 10000"/>
              <a:gd name="connsiteY46" fmla="*/ 1798 h 10000"/>
              <a:gd name="connsiteX47" fmla="*/ 447 w 10000"/>
              <a:gd name="connsiteY47" fmla="*/ 1798 h 10000"/>
              <a:gd name="connsiteX48" fmla="*/ 768 w 10000"/>
              <a:gd name="connsiteY48" fmla="*/ 1798 h 10000"/>
              <a:gd name="connsiteX49" fmla="*/ 1103 w 10000"/>
              <a:gd name="connsiteY49" fmla="*/ 1675 h 10000"/>
              <a:gd name="connsiteX50" fmla="*/ 1662 w 10000"/>
              <a:gd name="connsiteY50" fmla="*/ 1675 h 10000"/>
              <a:gd name="connsiteX51" fmla="*/ 2221 w 10000"/>
              <a:gd name="connsiteY51" fmla="*/ 1536 h 10000"/>
              <a:gd name="connsiteX52" fmla="*/ 2779 w 10000"/>
              <a:gd name="connsiteY52" fmla="*/ 1396 h 10000"/>
              <a:gd name="connsiteX53" fmla="*/ 3436 w 10000"/>
              <a:gd name="connsiteY53" fmla="*/ 1117 h 10000"/>
              <a:gd name="connsiteX54" fmla="*/ 4106 w 10000"/>
              <a:gd name="connsiteY54" fmla="*/ 977 h 10000"/>
              <a:gd name="connsiteX55" fmla="*/ 4665 w 10000"/>
              <a:gd name="connsiteY55" fmla="*/ 838 h 10000"/>
              <a:gd name="connsiteX56" fmla="*/ 5112 w 10000"/>
              <a:gd name="connsiteY56" fmla="*/ 838 h 10000"/>
              <a:gd name="connsiteX57" fmla="*/ 5670 w 10000"/>
              <a:gd name="connsiteY57" fmla="*/ 698 h 10000"/>
              <a:gd name="connsiteX58" fmla="*/ 6006 w 10000"/>
              <a:gd name="connsiteY58" fmla="*/ 558 h 10000"/>
              <a:gd name="connsiteX59" fmla="*/ 6439 w 10000"/>
              <a:gd name="connsiteY59" fmla="*/ 558 h 10000"/>
              <a:gd name="connsiteX60" fmla="*/ 6774 w 10000"/>
              <a:gd name="connsiteY60" fmla="*/ 558 h 10000"/>
              <a:gd name="connsiteX61" fmla="*/ 7109 w 10000"/>
              <a:gd name="connsiteY61" fmla="*/ 419 h 10000"/>
              <a:gd name="connsiteX62" fmla="*/ 7332 w 10000"/>
              <a:gd name="connsiteY62" fmla="*/ 419 h 10000"/>
              <a:gd name="connsiteX63" fmla="*/ 7556 w 10000"/>
              <a:gd name="connsiteY63" fmla="*/ 419 h 10000"/>
              <a:gd name="connsiteX64" fmla="*/ 7779 w 10000"/>
              <a:gd name="connsiteY64" fmla="*/ 279 h 10000"/>
              <a:gd name="connsiteX65" fmla="*/ 8003 w 10000"/>
              <a:gd name="connsiteY65" fmla="*/ 279 h 10000"/>
              <a:gd name="connsiteX66" fmla="*/ 8115 w 10000"/>
              <a:gd name="connsiteY66" fmla="*/ 279 h 10000"/>
              <a:gd name="connsiteX67" fmla="*/ 8226 w 10000"/>
              <a:gd name="connsiteY67" fmla="*/ 140 h 10000"/>
              <a:gd name="connsiteX68" fmla="*/ 8226 w 10000"/>
              <a:gd name="connsiteY68" fmla="*/ 140 h 10000"/>
              <a:gd name="connsiteX69" fmla="*/ 8338 w 10000"/>
              <a:gd name="connsiteY69" fmla="*/ 140 h 10000"/>
              <a:gd name="connsiteX70" fmla="*/ 8338 w 10000"/>
              <a:gd name="connsiteY70" fmla="*/ 140 h 10000"/>
              <a:gd name="connsiteX71" fmla="*/ 8561 w 10000"/>
              <a:gd name="connsiteY71" fmla="*/ 0 h 10000"/>
              <a:gd name="connsiteX72" fmla="*/ 8771 w 10000"/>
              <a:gd name="connsiteY72" fmla="*/ 140 h 10000"/>
              <a:gd name="connsiteX73" fmla="*/ 8883 w 10000"/>
              <a:gd name="connsiteY73" fmla="*/ 140 h 10000"/>
              <a:gd name="connsiteX74" fmla="*/ 9106 w 10000"/>
              <a:gd name="connsiteY74" fmla="*/ 279 h 10000"/>
              <a:gd name="connsiteX75" fmla="*/ 9330 w 10000"/>
              <a:gd name="connsiteY75" fmla="*/ 558 h 10000"/>
              <a:gd name="connsiteX76" fmla="*/ 9553 w 10000"/>
              <a:gd name="connsiteY76" fmla="*/ 698 h 10000"/>
              <a:gd name="connsiteX77" fmla="*/ 9777 w 10000"/>
              <a:gd name="connsiteY77" fmla="*/ 977 h 10000"/>
              <a:gd name="connsiteX78" fmla="*/ 9888 w 10000"/>
              <a:gd name="connsiteY78" fmla="*/ 1117 h 10000"/>
              <a:gd name="connsiteX79" fmla="*/ 10000 w 10000"/>
              <a:gd name="connsiteY79" fmla="*/ 1117 h 10000"/>
              <a:gd name="connsiteX80" fmla="*/ 9888 w 10000"/>
              <a:gd name="connsiteY80" fmla="*/ 1257 h 10000"/>
              <a:gd name="connsiteX81" fmla="*/ 9777 w 10000"/>
              <a:gd name="connsiteY81" fmla="*/ 1396 h 10000"/>
              <a:gd name="connsiteX82" fmla="*/ 9777 w 10000"/>
              <a:gd name="connsiteY82" fmla="*/ 1536 h 10000"/>
              <a:gd name="connsiteX83" fmla="*/ 9777 w 10000"/>
              <a:gd name="connsiteY83" fmla="*/ 1675 h 10000"/>
              <a:gd name="connsiteX84" fmla="*/ 9665 w 10000"/>
              <a:gd name="connsiteY84" fmla="*/ 1798 h 10000"/>
              <a:gd name="connsiteX85" fmla="*/ 9665 w 10000"/>
              <a:gd name="connsiteY85" fmla="*/ 1937 h 10000"/>
              <a:gd name="connsiteX86" fmla="*/ 9665 w 10000"/>
              <a:gd name="connsiteY86" fmla="*/ 2077 h 10000"/>
              <a:gd name="connsiteX87" fmla="*/ 9665 w 10000"/>
              <a:gd name="connsiteY87" fmla="*/ 2356 h 10000"/>
              <a:gd name="connsiteX88" fmla="*/ 9665 w 10000"/>
              <a:gd name="connsiteY88" fmla="*/ 2635 h 10000"/>
              <a:gd name="connsiteX89" fmla="*/ 9665 w 10000"/>
              <a:gd name="connsiteY89" fmla="*/ 2914 h 10000"/>
              <a:gd name="connsiteX90" fmla="*/ 9553 w 10000"/>
              <a:gd name="connsiteY90" fmla="*/ 3613 h 10000"/>
              <a:gd name="connsiteX91" fmla="*/ 9553 w 10000"/>
              <a:gd name="connsiteY91" fmla="*/ 4171 h 10000"/>
              <a:gd name="connsiteX92" fmla="*/ 9553 w 10000"/>
              <a:gd name="connsiteY92" fmla="*/ 4729 h 10000"/>
              <a:gd name="connsiteX93" fmla="*/ 9553 w 10000"/>
              <a:gd name="connsiteY93" fmla="*/ 5271 h 10000"/>
              <a:gd name="connsiteX94" fmla="*/ 9441 w 10000"/>
              <a:gd name="connsiteY94" fmla="*/ 5689 h 10000"/>
              <a:gd name="connsiteX95" fmla="*/ 9441 w 10000"/>
              <a:gd name="connsiteY95" fmla="*/ 6108 h 10000"/>
              <a:gd name="connsiteX96" fmla="*/ 9330 w 10000"/>
              <a:gd name="connsiteY96" fmla="*/ 6667 h 10000"/>
              <a:gd name="connsiteX97" fmla="*/ 9218 w 10000"/>
              <a:gd name="connsiteY97" fmla="*/ 7225 h 10000"/>
              <a:gd name="connsiteX98" fmla="*/ 9106 w 10000"/>
              <a:gd name="connsiteY98" fmla="*/ 7784 h 10000"/>
              <a:gd name="connsiteX99" fmla="*/ 8883 w 10000"/>
              <a:gd name="connsiteY99" fmla="*/ 8202 h 10000"/>
              <a:gd name="connsiteX100" fmla="*/ 8771 w 10000"/>
              <a:gd name="connsiteY100" fmla="*/ 8604 h 10000"/>
              <a:gd name="connsiteX101" fmla="*/ 8561 w 10000"/>
              <a:gd name="connsiteY101" fmla="*/ 9023 h 10000"/>
              <a:gd name="connsiteX102" fmla="*/ 8561 w 10000"/>
              <a:gd name="connsiteY102" fmla="*/ 9023 h 10000"/>
              <a:gd name="connsiteX0" fmla="*/ 8561 w 10000"/>
              <a:gd name="connsiteY0" fmla="*/ 9023 h 10000"/>
              <a:gd name="connsiteX1" fmla="*/ 8450 w 10000"/>
              <a:gd name="connsiteY1" fmla="*/ 9302 h 10000"/>
              <a:gd name="connsiteX2" fmla="*/ 8338 w 10000"/>
              <a:gd name="connsiteY2" fmla="*/ 9581 h 10000"/>
              <a:gd name="connsiteX3" fmla="*/ 8226 w 10000"/>
              <a:gd name="connsiteY3" fmla="*/ 9721 h 10000"/>
              <a:gd name="connsiteX4" fmla="*/ 8115 w 10000"/>
              <a:gd name="connsiteY4" fmla="*/ 9860 h 10000"/>
              <a:gd name="connsiteX5" fmla="*/ 7891 w 10000"/>
              <a:gd name="connsiteY5" fmla="*/ 10000 h 10000"/>
              <a:gd name="connsiteX6" fmla="*/ 7668 w 10000"/>
              <a:gd name="connsiteY6" fmla="*/ 10000 h 10000"/>
              <a:gd name="connsiteX7" fmla="*/ 8115 w 10000"/>
              <a:gd name="connsiteY7" fmla="*/ 7644 h 10000"/>
              <a:gd name="connsiteX8" fmla="*/ 8115 w 10000"/>
              <a:gd name="connsiteY8" fmla="*/ 7504 h 10000"/>
              <a:gd name="connsiteX9" fmla="*/ 8226 w 10000"/>
              <a:gd name="connsiteY9" fmla="*/ 7365 h 10000"/>
              <a:gd name="connsiteX10" fmla="*/ 8226 w 10000"/>
              <a:gd name="connsiteY10" fmla="*/ 7086 h 10000"/>
              <a:gd name="connsiteX11" fmla="*/ 8226 w 10000"/>
              <a:gd name="connsiteY11" fmla="*/ 6946 h 10000"/>
              <a:gd name="connsiteX12" fmla="*/ 8338 w 10000"/>
              <a:gd name="connsiteY12" fmla="*/ 6527 h 10000"/>
              <a:gd name="connsiteX13" fmla="*/ 8338 w 10000"/>
              <a:gd name="connsiteY13" fmla="*/ 6248 h 10000"/>
              <a:gd name="connsiteX14" fmla="*/ 8450 w 10000"/>
              <a:gd name="connsiteY14" fmla="*/ 5969 h 10000"/>
              <a:gd name="connsiteX15" fmla="*/ 8561 w 10000"/>
              <a:gd name="connsiteY15" fmla="*/ 5131 h 10000"/>
              <a:gd name="connsiteX16" fmla="*/ 8561 w 10000"/>
              <a:gd name="connsiteY16" fmla="*/ 4450 h 10000"/>
              <a:gd name="connsiteX17" fmla="*/ 8673 w 10000"/>
              <a:gd name="connsiteY17" fmla="*/ 3613 h 10000"/>
              <a:gd name="connsiteX18" fmla="*/ 8673 w 10000"/>
              <a:gd name="connsiteY18" fmla="*/ 2914 h 10000"/>
              <a:gd name="connsiteX19" fmla="*/ 8673 w 10000"/>
              <a:gd name="connsiteY19" fmla="*/ 2635 h 10000"/>
              <a:gd name="connsiteX20" fmla="*/ 8673 w 10000"/>
              <a:gd name="connsiteY20" fmla="*/ 2216 h 10000"/>
              <a:gd name="connsiteX21" fmla="*/ 8673 w 10000"/>
              <a:gd name="connsiteY21" fmla="*/ 1937 h 10000"/>
              <a:gd name="connsiteX22" fmla="*/ 8561 w 10000"/>
              <a:gd name="connsiteY22" fmla="*/ 1798 h 10000"/>
              <a:gd name="connsiteX23" fmla="*/ 8561 w 10000"/>
              <a:gd name="connsiteY23" fmla="*/ 1536 h 10000"/>
              <a:gd name="connsiteX24" fmla="*/ 8561 w 10000"/>
              <a:gd name="connsiteY24" fmla="*/ 1396 h 10000"/>
              <a:gd name="connsiteX25" fmla="*/ 8561 w 10000"/>
              <a:gd name="connsiteY25" fmla="*/ 1257 h 10000"/>
              <a:gd name="connsiteX26" fmla="*/ 8561 w 10000"/>
              <a:gd name="connsiteY26" fmla="*/ 1257 h 10000"/>
              <a:gd name="connsiteX27" fmla="*/ 8450 w 10000"/>
              <a:gd name="connsiteY27" fmla="*/ 1117 h 10000"/>
              <a:gd name="connsiteX28" fmla="*/ 8226 w 10000"/>
              <a:gd name="connsiteY28" fmla="*/ 1117 h 10000"/>
              <a:gd name="connsiteX29" fmla="*/ 8003 w 10000"/>
              <a:gd name="connsiteY29" fmla="*/ 977 h 10000"/>
              <a:gd name="connsiteX30" fmla="*/ 7556 w 10000"/>
              <a:gd name="connsiteY30" fmla="*/ 1117 h 10000"/>
              <a:gd name="connsiteX31" fmla="*/ 7221 w 10000"/>
              <a:gd name="connsiteY31" fmla="*/ 1117 h 10000"/>
              <a:gd name="connsiteX32" fmla="*/ 6662 w 10000"/>
              <a:gd name="connsiteY32" fmla="*/ 1117 h 10000"/>
              <a:gd name="connsiteX33" fmla="*/ 6215 w 10000"/>
              <a:gd name="connsiteY33" fmla="*/ 1257 h 10000"/>
              <a:gd name="connsiteX34" fmla="*/ 5559 w 10000"/>
              <a:gd name="connsiteY34" fmla="*/ 1396 h 10000"/>
              <a:gd name="connsiteX35" fmla="*/ 5223 w 10000"/>
              <a:gd name="connsiteY35" fmla="*/ 1536 h 10000"/>
              <a:gd name="connsiteX36" fmla="*/ 4665 w 10000"/>
              <a:gd name="connsiteY36" fmla="*/ 1536 h 10000"/>
              <a:gd name="connsiteX37" fmla="*/ 4106 w 10000"/>
              <a:gd name="connsiteY37" fmla="*/ 1675 h 10000"/>
              <a:gd name="connsiteX38" fmla="*/ 3547 w 10000"/>
              <a:gd name="connsiteY38" fmla="*/ 1798 h 10000"/>
              <a:gd name="connsiteX39" fmla="*/ 2779 w 10000"/>
              <a:gd name="connsiteY39" fmla="*/ 2077 h 10000"/>
              <a:gd name="connsiteX40" fmla="*/ 1885 w 10000"/>
              <a:gd name="connsiteY40" fmla="*/ 2216 h 10000"/>
              <a:gd name="connsiteX41" fmla="*/ 992 w 10000"/>
              <a:gd name="connsiteY41" fmla="*/ 2496 h 10000"/>
              <a:gd name="connsiteX42" fmla="*/ 0 w 10000"/>
              <a:gd name="connsiteY42" fmla="*/ 2775 h 10000"/>
              <a:gd name="connsiteX43" fmla="*/ 0 w 10000"/>
              <a:gd name="connsiteY43" fmla="*/ 1798 h 10000"/>
              <a:gd name="connsiteX44" fmla="*/ 112 w 10000"/>
              <a:gd name="connsiteY44" fmla="*/ 1798 h 10000"/>
              <a:gd name="connsiteX45" fmla="*/ 223 w 10000"/>
              <a:gd name="connsiteY45" fmla="*/ 1798 h 10000"/>
              <a:gd name="connsiteX46" fmla="*/ 447 w 10000"/>
              <a:gd name="connsiteY46" fmla="*/ 1798 h 10000"/>
              <a:gd name="connsiteX47" fmla="*/ 768 w 10000"/>
              <a:gd name="connsiteY47" fmla="*/ 1798 h 10000"/>
              <a:gd name="connsiteX48" fmla="*/ 1103 w 10000"/>
              <a:gd name="connsiteY48" fmla="*/ 1675 h 10000"/>
              <a:gd name="connsiteX49" fmla="*/ 1662 w 10000"/>
              <a:gd name="connsiteY49" fmla="*/ 1675 h 10000"/>
              <a:gd name="connsiteX50" fmla="*/ 2221 w 10000"/>
              <a:gd name="connsiteY50" fmla="*/ 1536 h 10000"/>
              <a:gd name="connsiteX51" fmla="*/ 2779 w 10000"/>
              <a:gd name="connsiteY51" fmla="*/ 1396 h 10000"/>
              <a:gd name="connsiteX52" fmla="*/ 3436 w 10000"/>
              <a:gd name="connsiteY52" fmla="*/ 1117 h 10000"/>
              <a:gd name="connsiteX53" fmla="*/ 4106 w 10000"/>
              <a:gd name="connsiteY53" fmla="*/ 977 h 10000"/>
              <a:gd name="connsiteX54" fmla="*/ 4665 w 10000"/>
              <a:gd name="connsiteY54" fmla="*/ 838 h 10000"/>
              <a:gd name="connsiteX55" fmla="*/ 5112 w 10000"/>
              <a:gd name="connsiteY55" fmla="*/ 838 h 10000"/>
              <a:gd name="connsiteX56" fmla="*/ 5670 w 10000"/>
              <a:gd name="connsiteY56" fmla="*/ 698 h 10000"/>
              <a:gd name="connsiteX57" fmla="*/ 6006 w 10000"/>
              <a:gd name="connsiteY57" fmla="*/ 558 h 10000"/>
              <a:gd name="connsiteX58" fmla="*/ 6439 w 10000"/>
              <a:gd name="connsiteY58" fmla="*/ 558 h 10000"/>
              <a:gd name="connsiteX59" fmla="*/ 6774 w 10000"/>
              <a:gd name="connsiteY59" fmla="*/ 558 h 10000"/>
              <a:gd name="connsiteX60" fmla="*/ 7109 w 10000"/>
              <a:gd name="connsiteY60" fmla="*/ 419 h 10000"/>
              <a:gd name="connsiteX61" fmla="*/ 7332 w 10000"/>
              <a:gd name="connsiteY61" fmla="*/ 419 h 10000"/>
              <a:gd name="connsiteX62" fmla="*/ 7556 w 10000"/>
              <a:gd name="connsiteY62" fmla="*/ 419 h 10000"/>
              <a:gd name="connsiteX63" fmla="*/ 7779 w 10000"/>
              <a:gd name="connsiteY63" fmla="*/ 279 h 10000"/>
              <a:gd name="connsiteX64" fmla="*/ 8003 w 10000"/>
              <a:gd name="connsiteY64" fmla="*/ 279 h 10000"/>
              <a:gd name="connsiteX65" fmla="*/ 8115 w 10000"/>
              <a:gd name="connsiteY65" fmla="*/ 279 h 10000"/>
              <a:gd name="connsiteX66" fmla="*/ 8226 w 10000"/>
              <a:gd name="connsiteY66" fmla="*/ 140 h 10000"/>
              <a:gd name="connsiteX67" fmla="*/ 8226 w 10000"/>
              <a:gd name="connsiteY67" fmla="*/ 140 h 10000"/>
              <a:gd name="connsiteX68" fmla="*/ 8338 w 10000"/>
              <a:gd name="connsiteY68" fmla="*/ 140 h 10000"/>
              <a:gd name="connsiteX69" fmla="*/ 8338 w 10000"/>
              <a:gd name="connsiteY69" fmla="*/ 140 h 10000"/>
              <a:gd name="connsiteX70" fmla="*/ 8561 w 10000"/>
              <a:gd name="connsiteY70" fmla="*/ 0 h 10000"/>
              <a:gd name="connsiteX71" fmla="*/ 8771 w 10000"/>
              <a:gd name="connsiteY71" fmla="*/ 140 h 10000"/>
              <a:gd name="connsiteX72" fmla="*/ 8883 w 10000"/>
              <a:gd name="connsiteY72" fmla="*/ 140 h 10000"/>
              <a:gd name="connsiteX73" fmla="*/ 9106 w 10000"/>
              <a:gd name="connsiteY73" fmla="*/ 279 h 10000"/>
              <a:gd name="connsiteX74" fmla="*/ 9330 w 10000"/>
              <a:gd name="connsiteY74" fmla="*/ 558 h 10000"/>
              <a:gd name="connsiteX75" fmla="*/ 9553 w 10000"/>
              <a:gd name="connsiteY75" fmla="*/ 698 h 10000"/>
              <a:gd name="connsiteX76" fmla="*/ 9777 w 10000"/>
              <a:gd name="connsiteY76" fmla="*/ 977 h 10000"/>
              <a:gd name="connsiteX77" fmla="*/ 9888 w 10000"/>
              <a:gd name="connsiteY77" fmla="*/ 1117 h 10000"/>
              <a:gd name="connsiteX78" fmla="*/ 10000 w 10000"/>
              <a:gd name="connsiteY78" fmla="*/ 1117 h 10000"/>
              <a:gd name="connsiteX79" fmla="*/ 9888 w 10000"/>
              <a:gd name="connsiteY79" fmla="*/ 1257 h 10000"/>
              <a:gd name="connsiteX80" fmla="*/ 9777 w 10000"/>
              <a:gd name="connsiteY80" fmla="*/ 1396 h 10000"/>
              <a:gd name="connsiteX81" fmla="*/ 9777 w 10000"/>
              <a:gd name="connsiteY81" fmla="*/ 1536 h 10000"/>
              <a:gd name="connsiteX82" fmla="*/ 9777 w 10000"/>
              <a:gd name="connsiteY82" fmla="*/ 1675 h 10000"/>
              <a:gd name="connsiteX83" fmla="*/ 9665 w 10000"/>
              <a:gd name="connsiteY83" fmla="*/ 1798 h 10000"/>
              <a:gd name="connsiteX84" fmla="*/ 9665 w 10000"/>
              <a:gd name="connsiteY84" fmla="*/ 1937 h 10000"/>
              <a:gd name="connsiteX85" fmla="*/ 9665 w 10000"/>
              <a:gd name="connsiteY85" fmla="*/ 2077 h 10000"/>
              <a:gd name="connsiteX86" fmla="*/ 9665 w 10000"/>
              <a:gd name="connsiteY86" fmla="*/ 2356 h 10000"/>
              <a:gd name="connsiteX87" fmla="*/ 9665 w 10000"/>
              <a:gd name="connsiteY87" fmla="*/ 2635 h 10000"/>
              <a:gd name="connsiteX88" fmla="*/ 9665 w 10000"/>
              <a:gd name="connsiteY88" fmla="*/ 2914 h 10000"/>
              <a:gd name="connsiteX89" fmla="*/ 9553 w 10000"/>
              <a:gd name="connsiteY89" fmla="*/ 3613 h 10000"/>
              <a:gd name="connsiteX90" fmla="*/ 9553 w 10000"/>
              <a:gd name="connsiteY90" fmla="*/ 4171 h 10000"/>
              <a:gd name="connsiteX91" fmla="*/ 9553 w 10000"/>
              <a:gd name="connsiteY91" fmla="*/ 4729 h 10000"/>
              <a:gd name="connsiteX92" fmla="*/ 9553 w 10000"/>
              <a:gd name="connsiteY92" fmla="*/ 5271 h 10000"/>
              <a:gd name="connsiteX93" fmla="*/ 9441 w 10000"/>
              <a:gd name="connsiteY93" fmla="*/ 5689 h 10000"/>
              <a:gd name="connsiteX94" fmla="*/ 9441 w 10000"/>
              <a:gd name="connsiteY94" fmla="*/ 6108 h 10000"/>
              <a:gd name="connsiteX95" fmla="*/ 9330 w 10000"/>
              <a:gd name="connsiteY95" fmla="*/ 6667 h 10000"/>
              <a:gd name="connsiteX96" fmla="*/ 9218 w 10000"/>
              <a:gd name="connsiteY96" fmla="*/ 7225 h 10000"/>
              <a:gd name="connsiteX97" fmla="*/ 9106 w 10000"/>
              <a:gd name="connsiteY97" fmla="*/ 7784 h 10000"/>
              <a:gd name="connsiteX98" fmla="*/ 8883 w 10000"/>
              <a:gd name="connsiteY98" fmla="*/ 8202 h 10000"/>
              <a:gd name="connsiteX99" fmla="*/ 8771 w 10000"/>
              <a:gd name="connsiteY99" fmla="*/ 8604 h 10000"/>
              <a:gd name="connsiteX100" fmla="*/ 8561 w 10000"/>
              <a:gd name="connsiteY100" fmla="*/ 9023 h 10000"/>
              <a:gd name="connsiteX101" fmla="*/ 8561 w 10000"/>
              <a:gd name="connsiteY101" fmla="*/ 9023 h 10000"/>
              <a:gd name="connsiteX0" fmla="*/ 8561 w 10000"/>
              <a:gd name="connsiteY0" fmla="*/ 9023 h 10000"/>
              <a:gd name="connsiteX1" fmla="*/ 8450 w 10000"/>
              <a:gd name="connsiteY1" fmla="*/ 9302 h 10000"/>
              <a:gd name="connsiteX2" fmla="*/ 8338 w 10000"/>
              <a:gd name="connsiteY2" fmla="*/ 9581 h 10000"/>
              <a:gd name="connsiteX3" fmla="*/ 8226 w 10000"/>
              <a:gd name="connsiteY3" fmla="*/ 9721 h 10000"/>
              <a:gd name="connsiteX4" fmla="*/ 8115 w 10000"/>
              <a:gd name="connsiteY4" fmla="*/ 9860 h 10000"/>
              <a:gd name="connsiteX5" fmla="*/ 7891 w 10000"/>
              <a:gd name="connsiteY5" fmla="*/ 10000 h 10000"/>
              <a:gd name="connsiteX6" fmla="*/ 8115 w 10000"/>
              <a:gd name="connsiteY6" fmla="*/ 7644 h 10000"/>
              <a:gd name="connsiteX7" fmla="*/ 8115 w 10000"/>
              <a:gd name="connsiteY7" fmla="*/ 7504 h 10000"/>
              <a:gd name="connsiteX8" fmla="*/ 8226 w 10000"/>
              <a:gd name="connsiteY8" fmla="*/ 7365 h 10000"/>
              <a:gd name="connsiteX9" fmla="*/ 8226 w 10000"/>
              <a:gd name="connsiteY9" fmla="*/ 7086 h 10000"/>
              <a:gd name="connsiteX10" fmla="*/ 8226 w 10000"/>
              <a:gd name="connsiteY10" fmla="*/ 6946 h 10000"/>
              <a:gd name="connsiteX11" fmla="*/ 8338 w 10000"/>
              <a:gd name="connsiteY11" fmla="*/ 6527 h 10000"/>
              <a:gd name="connsiteX12" fmla="*/ 8338 w 10000"/>
              <a:gd name="connsiteY12" fmla="*/ 6248 h 10000"/>
              <a:gd name="connsiteX13" fmla="*/ 8450 w 10000"/>
              <a:gd name="connsiteY13" fmla="*/ 5969 h 10000"/>
              <a:gd name="connsiteX14" fmla="*/ 8561 w 10000"/>
              <a:gd name="connsiteY14" fmla="*/ 5131 h 10000"/>
              <a:gd name="connsiteX15" fmla="*/ 8561 w 10000"/>
              <a:gd name="connsiteY15" fmla="*/ 4450 h 10000"/>
              <a:gd name="connsiteX16" fmla="*/ 8673 w 10000"/>
              <a:gd name="connsiteY16" fmla="*/ 3613 h 10000"/>
              <a:gd name="connsiteX17" fmla="*/ 8673 w 10000"/>
              <a:gd name="connsiteY17" fmla="*/ 2914 h 10000"/>
              <a:gd name="connsiteX18" fmla="*/ 8673 w 10000"/>
              <a:gd name="connsiteY18" fmla="*/ 2635 h 10000"/>
              <a:gd name="connsiteX19" fmla="*/ 8673 w 10000"/>
              <a:gd name="connsiteY19" fmla="*/ 2216 h 10000"/>
              <a:gd name="connsiteX20" fmla="*/ 8673 w 10000"/>
              <a:gd name="connsiteY20" fmla="*/ 1937 h 10000"/>
              <a:gd name="connsiteX21" fmla="*/ 8561 w 10000"/>
              <a:gd name="connsiteY21" fmla="*/ 1798 h 10000"/>
              <a:gd name="connsiteX22" fmla="*/ 8561 w 10000"/>
              <a:gd name="connsiteY22" fmla="*/ 1536 h 10000"/>
              <a:gd name="connsiteX23" fmla="*/ 8561 w 10000"/>
              <a:gd name="connsiteY23" fmla="*/ 1396 h 10000"/>
              <a:gd name="connsiteX24" fmla="*/ 8561 w 10000"/>
              <a:gd name="connsiteY24" fmla="*/ 1257 h 10000"/>
              <a:gd name="connsiteX25" fmla="*/ 8561 w 10000"/>
              <a:gd name="connsiteY25" fmla="*/ 1257 h 10000"/>
              <a:gd name="connsiteX26" fmla="*/ 8450 w 10000"/>
              <a:gd name="connsiteY26" fmla="*/ 1117 h 10000"/>
              <a:gd name="connsiteX27" fmla="*/ 8226 w 10000"/>
              <a:gd name="connsiteY27" fmla="*/ 1117 h 10000"/>
              <a:gd name="connsiteX28" fmla="*/ 8003 w 10000"/>
              <a:gd name="connsiteY28" fmla="*/ 977 h 10000"/>
              <a:gd name="connsiteX29" fmla="*/ 7556 w 10000"/>
              <a:gd name="connsiteY29" fmla="*/ 1117 h 10000"/>
              <a:gd name="connsiteX30" fmla="*/ 7221 w 10000"/>
              <a:gd name="connsiteY30" fmla="*/ 1117 h 10000"/>
              <a:gd name="connsiteX31" fmla="*/ 6662 w 10000"/>
              <a:gd name="connsiteY31" fmla="*/ 1117 h 10000"/>
              <a:gd name="connsiteX32" fmla="*/ 6215 w 10000"/>
              <a:gd name="connsiteY32" fmla="*/ 1257 h 10000"/>
              <a:gd name="connsiteX33" fmla="*/ 5559 w 10000"/>
              <a:gd name="connsiteY33" fmla="*/ 1396 h 10000"/>
              <a:gd name="connsiteX34" fmla="*/ 5223 w 10000"/>
              <a:gd name="connsiteY34" fmla="*/ 1536 h 10000"/>
              <a:gd name="connsiteX35" fmla="*/ 4665 w 10000"/>
              <a:gd name="connsiteY35" fmla="*/ 1536 h 10000"/>
              <a:gd name="connsiteX36" fmla="*/ 4106 w 10000"/>
              <a:gd name="connsiteY36" fmla="*/ 1675 h 10000"/>
              <a:gd name="connsiteX37" fmla="*/ 3547 w 10000"/>
              <a:gd name="connsiteY37" fmla="*/ 1798 h 10000"/>
              <a:gd name="connsiteX38" fmla="*/ 2779 w 10000"/>
              <a:gd name="connsiteY38" fmla="*/ 2077 h 10000"/>
              <a:gd name="connsiteX39" fmla="*/ 1885 w 10000"/>
              <a:gd name="connsiteY39" fmla="*/ 2216 h 10000"/>
              <a:gd name="connsiteX40" fmla="*/ 992 w 10000"/>
              <a:gd name="connsiteY40" fmla="*/ 2496 h 10000"/>
              <a:gd name="connsiteX41" fmla="*/ 0 w 10000"/>
              <a:gd name="connsiteY41" fmla="*/ 2775 h 10000"/>
              <a:gd name="connsiteX42" fmla="*/ 0 w 10000"/>
              <a:gd name="connsiteY42" fmla="*/ 1798 h 10000"/>
              <a:gd name="connsiteX43" fmla="*/ 112 w 10000"/>
              <a:gd name="connsiteY43" fmla="*/ 1798 h 10000"/>
              <a:gd name="connsiteX44" fmla="*/ 223 w 10000"/>
              <a:gd name="connsiteY44" fmla="*/ 1798 h 10000"/>
              <a:gd name="connsiteX45" fmla="*/ 447 w 10000"/>
              <a:gd name="connsiteY45" fmla="*/ 1798 h 10000"/>
              <a:gd name="connsiteX46" fmla="*/ 768 w 10000"/>
              <a:gd name="connsiteY46" fmla="*/ 1798 h 10000"/>
              <a:gd name="connsiteX47" fmla="*/ 1103 w 10000"/>
              <a:gd name="connsiteY47" fmla="*/ 1675 h 10000"/>
              <a:gd name="connsiteX48" fmla="*/ 1662 w 10000"/>
              <a:gd name="connsiteY48" fmla="*/ 1675 h 10000"/>
              <a:gd name="connsiteX49" fmla="*/ 2221 w 10000"/>
              <a:gd name="connsiteY49" fmla="*/ 1536 h 10000"/>
              <a:gd name="connsiteX50" fmla="*/ 2779 w 10000"/>
              <a:gd name="connsiteY50" fmla="*/ 1396 h 10000"/>
              <a:gd name="connsiteX51" fmla="*/ 3436 w 10000"/>
              <a:gd name="connsiteY51" fmla="*/ 1117 h 10000"/>
              <a:gd name="connsiteX52" fmla="*/ 4106 w 10000"/>
              <a:gd name="connsiteY52" fmla="*/ 977 h 10000"/>
              <a:gd name="connsiteX53" fmla="*/ 4665 w 10000"/>
              <a:gd name="connsiteY53" fmla="*/ 838 h 10000"/>
              <a:gd name="connsiteX54" fmla="*/ 5112 w 10000"/>
              <a:gd name="connsiteY54" fmla="*/ 838 h 10000"/>
              <a:gd name="connsiteX55" fmla="*/ 5670 w 10000"/>
              <a:gd name="connsiteY55" fmla="*/ 698 h 10000"/>
              <a:gd name="connsiteX56" fmla="*/ 6006 w 10000"/>
              <a:gd name="connsiteY56" fmla="*/ 558 h 10000"/>
              <a:gd name="connsiteX57" fmla="*/ 6439 w 10000"/>
              <a:gd name="connsiteY57" fmla="*/ 558 h 10000"/>
              <a:gd name="connsiteX58" fmla="*/ 6774 w 10000"/>
              <a:gd name="connsiteY58" fmla="*/ 558 h 10000"/>
              <a:gd name="connsiteX59" fmla="*/ 7109 w 10000"/>
              <a:gd name="connsiteY59" fmla="*/ 419 h 10000"/>
              <a:gd name="connsiteX60" fmla="*/ 7332 w 10000"/>
              <a:gd name="connsiteY60" fmla="*/ 419 h 10000"/>
              <a:gd name="connsiteX61" fmla="*/ 7556 w 10000"/>
              <a:gd name="connsiteY61" fmla="*/ 419 h 10000"/>
              <a:gd name="connsiteX62" fmla="*/ 7779 w 10000"/>
              <a:gd name="connsiteY62" fmla="*/ 279 h 10000"/>
              <a:gd name="connsiteX63" fmla="*/ 8003 w 10000"/>
              <a:gd name="connsiteY63" fmla="*/ 279 h 10000"/>
              <a:gd name="connsiteX64" fmla="*/ 8115 w 10000"/>
              <a:gd name="connsiteY64" fmla="*/ 279 h 10000"/>
              <a:gd name="connsiteX65" fmla="*/ 8226 w 10000"/>
              <a:gd name="connsiteY65" fmla="*/ 140 h 10000"/>
              <a:gd name="connsiteX66" fmla="*/ 8226 w 10000"/>
              <a:gd name="connsiteY66" fmla="*/ 140 h 10000"/>
              <a:gd name="connsiteX67" fmla="*/ 8338 w 10000"/>
              <a:gd name="connsiteY67" fmla="*/ 140 h 10000"/>
              <a:gd name="connsiteX68" fmla="*/ 8338 w 10000"/>
              <a:gd name="connsiteY68" fmla="*/ 140 h 10000"/>
              <a:gd name="connsiteX69" fmla="*/ 8561 w 10000"/>
              <a:gd name="connsiteY69" fmla="*/ 0 h 10000"/>
              <a:gd name="connsiteX70" fmla="*/ 8771 w 10000"/>
              <a:gd name="connsiteY70" fmla="*/ 140 h 10000"/>
              <a:gd name="connsiteX71" fmla="*/ 8883 w 10000"/>
              <a:gd name="connsiteY71" fmla="*/ 140 h 10000"/>
              <a:gd name="connsiteX72" fmla="*/ 9106 w 10000"/>
              <a:gd name="connsiteY72" fmla="*/ 279 h 10000"/>
              <a:gd name="connsiteX73" fmla="*/ 9330 w 10000"/>
              <a:gd name="connsiteY73" fmla="*/ 558 h 10000"/>
              <a:gd name="connsiteX74" fmla="*/ 9553 w 10000"/>
              <a:gd name="connsiteY74" fmla="*/ 698 h 10000"/>
              <a:gd name="connsiteX75" fmla="*/ 9777 w 10000"/>
              <a:gd name="connsiteY75" fmla="*/ 977 h 10000"/>
              <a:gd name="connsiteX76" fmla="*/ 9888 w 10000"/>
              <a:gd name="connsiteY76" fmla="*/ 1117 h 10000"/>
              <a:gd name="connsiteX77" fmla="*/ 10000 w 10000"/>
              <a:gd name="connsiteY77" fmla="*/ 1117 h 10000"/>
              <a:gd name="connsiteX78" fmla="*/ 9888 w 10000"/>
              <a:gd name="connsiteY78" fmla="*/ 1257 h 10000"/>
              <a:gd name="connsiteX79" fmla="*/ 9777 w 10000"/>
              <a:gd name="connsiteY79" fmla="*/ 1396 h 10000"/>
              <a:gd name="connsiteX80" fmla="*/ 9777 w 10000"/>
              <a:gd name="connsiteY80" fmla="*/ 1536 h 10000"/>
              <a:gd name="connsiteX81" fmla="*/ 9777 w 10000"/>
              <a:gd name="connsiteY81" fmla="*/ 1675 h 10000"/>
              <a:gd name="connsiteX82" fmla="*/ 9665 w 10000"/>
              <a:gd name="connsiteY82" fmla="*/ 1798 h 10000"/>
              <a:gd name="connsiteX83" fmla="*/ 9665 w 10000"/>
              <a:gd name="connsiteY83" fmla="*/ 1937 h 10000"/>
              <a:gd name="connsiteX84" fmla="*/ 9665 w 10000"/>
              <a:gd name="connsiteY84" fmla="*/ 2077 h 10000"/>
              <a:gd name="connsiteX85" fmla="*/ 9665 w 10000"/>
              <a:gd name="connsiteY85" fmla="*/ 2356 h 10000"/>
              <a:gd name="connsiteX86" fmla="*/ 9665 w 10000"/>
              <a:gd name="connsiteY86" fmla="*/ 2635 h 10000"/>
              <a:gd name="connsiteX87" fmla="*/ 9665 w 10000"/>
              <a:gd name="connsiteY87" fmla="*/ 2914 h 10000"/>
              <a:gd name="connsiteX88" fmla="*/ 9553 w 10000"/>
              <a:gd name="connsiteY88" fmla="*/ 3613 h 10000"/>
              <a:gd name="connsiteX89" fmla="*/ 9553 w 10000"/>
              <a:gd name="connsiteY89" fmla="*/ 4171 h 10000"/>
              <a:gd name="connsiteX90" fmla="*/ 9553 w 10000"/>
              <a:gd name="connsiteY90" fmla="*/ 4729 h 10000"/>
              <a:gd name="connsiteX91" fmla="*/ 9553 w 10000"/>
              <a:gd name="connsiteY91" fmla="*/ 5271 h 10000"/>
              <a:gd name="connsiteX92" fmla="*/ 9441 w 10000"/>
              <a:gd name="connsiteY92" fmla="*/ 5689 h 10000"/>
              <a:gd name="connsiteX93" fmla="*/ 9441 w 10000"/>
              <a:gd name="connsiteY93" fmla="*/ 6108 h 10000"/>
              <a:gd name="connsiteX94" fmla="*/ 9330 w 10000"/>
              <a:gd name="connsiteY94" fmla="*/ 6667 h 10000"/>
              <a:gd name="connsiteX95" fmla="*/ 9218 w 10000"/>
              <a:gd name="connsiteY95" fmla="*/ 7225 h 10000"/>
              <a:gd name="connsiteX96" fmla="*/ 9106 w 10000"/>
              <a:gd name="connsiteY96" fmla="*/ 7784 h 10000"/>
              <a:gd name="connsiteX97" fmla="*/ 8883 w 10000"/>
              <a:gd name="connsiteY97" fmla="*/ 8202 h 10000"/>
              <a:gd name="connsiteX98" fmla="*/ 8771 w 10000"/>
              <a:gd name="connsiteY98" fmla="*/ 8604 h 10000"/>
              <a:gd name="connsiteX99" fmla="*/ 8561 w 10000"/>
              <a:gd name="connsiteY99" fmla="*/ 9023 h 10000"/>
              <a:gd name="connsiteX100" fmla="*/ 8561 w 10000"/>
              <a:gd name="connsiteY100" fmla="*/ 9023 h 10000"/>
              <a:gd name="connsiteX0" fmla="*/ 8561 w 10000"/>
              <a:gd name="connsiteY0" fmla="*/ 9023 h 9860"/>
              <a:gd name="connsiteX1" fmla="*/ 8450 w 10000"/>
              <a:gd name="connsiteY1" fmla="*/ 9302 h 9860"/>
              <a:gd name="connsiteX2" fmla="*/ 8338 w 10000"/>
              <a:gd name="connsiteY2" fmla="*/ 9581 h 9860"/>
              <a:gd name="connsiteX3" fmla="*/ 8226 w 10000"/>
              <a:gd name="connsiteY3" fmla="*/ 9721 h 9860"/>
              <a:gd name="connsiteX4" fmla="*/ 8115 w 10000"/>
              <a:gd name="connsiteY4" fmla="*/ 9860 h 9860"/>
              <a:gd name="connsiteX5" fmla="*/ 8115 w 10000"/>
              <a:gd name="connsiteY5" fmla="*/ 7644 h 9860"/>
              <a:gd name="connsiteX6" fmla="*/ 8115 w 10000"/>
              <a:gd name="connsiteY6" fmla="*/ 7504 h 9860"/>
              <a:gd name="connsiteX7" fmla="*/ 8226 w 10000"/>
              <a:gd name="connsiteY7" fmla="*/ 7365 h 9860"/>
              <a:gd name="connsiteX8" fmla="*/ 8226 w 10000"/>
              <a:gd name="connsiteY8" fmla="*/ 7086 h 9860"/>
              <a:gd name="connsiteX9" fmla="*/ 8226 w 10000"/>
              <a:gd name="connsiteY9" fmla="*/ 6946 h 9860"/>
              <a:gd name="connsiteX10" fmla="*/ 8338 w 10000"/>
              <a:gd name="connsiteY10" fmla="*/ 6527 h 9860"/>
              <a:gd name="connsiteX11" fmla="*/ 8338 w 10000"/>
              <a:gd name="connsiteY11" fmla="*/ 6248 h 9860"/>
              <a:gd name="connsiteX12" fmla="*/ 8450 w 10000"/>
              <a:gd name="connsiteY12" fmla="*/ 5969 h 9860"/>
              <a:gd name="connsiteX13" fmla="*/ 8561 w 10000"/>
              <a:gd name="connsiteY13" fmla="*/ 5131 h 9860"/>
              <a:gd name="connsiteX14" fmla="*/ 8561 w 10000"/>
              <a:gd name="connsiteY14" fmla="*/ 4450 h 9860"/>
              <a:gd name="connsiteX15" fmla="*/ 8673 w 10000"/>
              <a:gd name="connsiteY15" fmla="*/ 3613 h 9860"/>
              <a:gd name="connsiteX16" fmla="*/ 8673 w 10000"/>
              <a:gd name="connsiteY16" fmla="*/ 2914 h 9860"/>
              <a:gd name="connsiteX17" fmla="*/ 8673 w 10000"/>
              <a:gd name="connsiteY17" fmla="*/ 2635 h 9860"/>
              <a:gd name="connsiteX18" fmla="*/ 8673 w 10000"/>
              <a:gd name="connsiteY18" fmla="*/ 2216 h 9860"/>
              <a:gd name="connsiteX19" fmla="*/ 8673 w 10000"/>
              <a:gd name="connsiteY19" fmla="*/ 1937 h 9860"/>
              <a:gd name="connsiteX20" fmla="*/ 8561 w 10000"/>
              <a:gd name="connsiteY20" fmla="*/ 1798 h 9860"/>
              <a:gd name="connsiteX21" fmla="*/ 8561 w 10000"/>
              <a:gd name="connsiteY21" fmla="*/ 1536 h 9860"/>
              <a:gd name="connsiteX22" fmla="*/ 8561 w 10000"/>
              <a:gd name="connsiteY22" fmla="*/ 1396 h 9860"/>
              <a:gd name="connsiteX23" fmla="*/ 8561 w 10000"/>
              <a:gd name="connsiteY23" fmla="*/ 1257 h 9860"/>
              <a:gd name="connsiteX24" fmla="*/ 8561 w 10000"/>
              <a:gd name="connsiteY24" fmla="*/ 1257 h 9860"/>
              <a:gd name="connsiteX25" fmla="*/ 8450 w 10000"/>
              <a:gd name="connsiteY25" fmla="*/ 1117 h 9860"/>
              <a:gd name="connsiteX26" fmla="*/ 8226 w 10000"/>
              <a:gd name="connsiteY26" fmla="*/ 1117 h 9860"/>
              <a:gd name="connsiteX27" fmla="*/ 8003 w 10000"/>
              <a:gd name="connsiteY27" fmla="*/ 977 h 9860"/>
              <a:gd name="connsiteX28" fmla="*/ 7556 w 10000"/>
              <a:gd name="connsiteY28" fmla="*/ 1117 h 9860"/>
              <a:gd name="connsiteX29" fmla="*/ 7221 w 10000"/>
              <a:gd name="connsiteY29" fmla="*/ 1117 h 9860"/>
              <a:gd name="connsiteX30" fmla="*/ 6662 w 10000"/>
              <a:gd name="connsiteY30" fmla="*/ 1117 h 9860"/>
              <a:gd name="connsiteX31" fmla="*/ 6215 w 10000"/>
              <a:gd name="connsiteY31" fmla="*/ 1257 h 9860"/>
              <a:gd name="connsiteX32" fmla="*/ 5559 w 10000"/>
              <a:gd name="connsiteY32" fmla="*/ 1396 h 9860"/>
              <a:gd name="connsiteX33" fmla="*/ 5223 w 10000"/>
              <a:gd name="connsiteY33" fmla="*/ 1536 h 9860"/>
              <a:gd name="connsiteX34" fmla="*/ 4665 w 10000"/>
              <a:gd name="connsiteY34" fmla="*/ 1536 h 9860"/>
              <a:gd name="connsiteX35" fmla="*/ 4106 w 10000"/>
              <a:gd name="connsiteY35" fmla="*/ 1675 h 9860"/>
              <a:gd name="connsiteX36" fmla="*/ 3547 w 10000"/>
              <a:gd name="connsiteY36" fmla="*/ 1798 h 9860"/>
              <a:gd name="connsiteX37" fmla="*/ 2779 w 10000"/>
              <a:gd name="connsiteY37" fmla="*/ 2077 h 9860"/>
              <a:gd name="connsiteX38" fmla="*/ 1885 w 10000"/>
              <a:gd name="connsiteY38" fmla="*/ 2216 h 9860"/>
              <a:gd name="connsiteX39" fmla="*/ 992 w 10000"/>
              <a:gd name="connsiteY39" fmla="*/ 2496 h 9860"/>
              <a:gd name="connsiteX40" fmla="*/ 0 w 10000"/>
              <a:gd name="connsiteY40" fmla="*/ 2775 h 9860"/>
              <a:gd name="connsiteX41" fmla="*/ 0 w 10000"/>
              <a:gd name="connsiteY41" fmla="*/ 1798 h 9860"/>
              <a:gd name="connsiteX42" fmla="*/ 112 w 10000"/>
              <a:gd name="connsiteY42" fmla="*/ 1798 h 9860"/>
              <a:gd name="connsiteX43" fmla="*/ 223 w 10000"/>
              <a:gd name="connsiteY43" fmla="*/ 1798 h 9860"/>
              <a:gd name="connsiteX44" fmla="*/ 447 w 10000"/>
              <a:gd name="connsiteY44" fmla="*/ 1798 h 9860"/>
              <a:gd name="connsiteX45" fmla="*/ 768 w 10000"/>
              <a:gd name="connsiteY45" fmla="*/ 1798 h 9860"/>
              <a:gd name="connsiteX46" fmla="*/ 1103 w 10000"/>
              <a:gd name="connsiteY46" fmla="*/ 1675 h 9860"/>
              <a:gd name="connsiteX47" fmla="*/ 1662 w 10000"/>
              <a:gd name="connsiteY47" fmla="*/ 1675 h 9860"/>
              <a:gd name="connsiteX48" fmla="*/ 2221 w 10000"/>
              <a:gd name="connsiteY48" fmla="*/ 1536 h 9860"/>
              <a:gd name="connsiteX49" fmla="*/ 2779 w 10000"/>
              <a:gd name="connsiteY49" fmla="*/ 1396 h 9860"/>
              <a:gd name="connsiteX50" fmla="*/ 3436 w 10000"/>
              <a:gd name="connsiteY50" fmla="*/ 1117 h 9860"/>
              <a:gd name="connsiteX51" fmla="*/ 4106 w 10000"/>
              <a:gd name="connsiteY51" fmla="*/ 977 h 9860"/>
              <a:gd name="connsiteX52" fmla="*/ 4665 w 10000"/>
              <a:gd name="connsiteY52" fmla="*/ 838 h 9860"/>
              <a:gd name="connsiteX53" fmla="*/ 5112 w 10000"/>
              <a:gd name="connsiteY53" fmla="*/ 838 h 9860"/>
              <a:gd name="connsiteX54" fmla="*/ 5670 w 10000"/>
              <a:gd name="connsiteY54" fmla="*/ 698 h 9860"/>
              <a:gd name="connsiteX55" fmla="*/ 6006 w 10000"/>
              <a:gd name="connsiteY55" fmla="*/ 558 h 9860"/>
              <a:gd name="connsiteX56" fmla="*/ 6439 w 10000"/>
              <a:gd name="connsiteY56" fmla="*/ 558 h 9860"/>
              <a:gd name="connsiteX57" fmla="*/ 6774 w 10000"/>
              <a:gd name="connsiteY57" fmla="*/ 558 h 9860"/>
              <a:gd name="connsiteX58" fmla="*/ 7109 w 10000"/>
              <a:gd name="connsiteY58" fmla="*/ 419 h 9860"/>
              <a:gd name="connsiteX59" fmla="*/ 7332 w 10000"/>
              <a:gd name="connsiteY59" fmla="*/ 419 h 9860"/>
              <a:gd name="connsiteX60" fmla="*/ 7556 w 10000"/>
              <a:gd name="connsiteY60" fmla="*/ 419 h 9860"/>
              <a:gd name="connsiteX61" fmla="*/ 7779 w 10000"/>
              <a:gd name="connsiteY61" fmla="*/ 279 h 9860"/>
              <a:gd name="connsiteX62" fmla="*/ 8003 w 10000"/>
              <a:gd name="connsiteY62" fmla="*/ 279 h 9860"/>
              <a:gd name="connsiteX63" fmla="*/ 8115 w 10000"/>
              <a:gd name="connsiteY63" fmla="*/ 279 h 9860"/>
              <a:gd name="connsiteX64" fmla="*/ 8226 w 10000"/>
              <a:gd name="connsiteY64" fmla="*/ 140 h 9860"/>
              <a:gd name="connsiteX65" fmla="*/ 8226 w 10000"/>
              <a:gd name="connsiteY65" fmla="*/ 140 h 9860"/>
              <a:gd name="connsiteX66" fmla="*/ 8338 w 10000"/>
              <a:gd name="connsiteY66" fmla="*/ 140 h 9860"/>
              <a:gd name="connsiteX67" fmla="*/ 8338 w 10000"/>
              <a:gd name="connsiteY67" fmla="*/ 140 h 9860"/>
              <a:gd name="connsiteX68" fmla="*/ 8561 w 10000"/>
              <a:gd name="connsiteY68" fmla="*/ 0 h 9860"/>
              <a:gd name="connsiteX69" fmla="*/ 8771 w 10000"/>
              <a:gd name="connsiteY69" fmla="*/ 140 h 9860"/>
              <a:gd name="connsiteX70" fmla="*/ 8883 w 10000"/>
              <a:gd name="connsiteY70" fmla="*/ 140 h 9860"/>
              <a:gd name="connsiteX71" fmla="*/ 9106 w 10000"/>
              <a:gd name="connsiteY71" fmla="*/ 279 h 9860"/>
              <a:gd name="connsiteX72" fmla="*/ 9330 w 10000"/>
              <a:gd name="connsiteY72" fmla="*/ 558 h 9860"/>
              <a:gd name="connsiteX73" fmla="*/ 9553 w 10000"/>
              <a:gd name="connsiteY73" fmla="*/ 698 h 9860"/>
              <a:gd name="connsiteX74" fmla="*/ 9777 w 10000"/>
              <a:gd name="connsiteY74" fmla="*/ 977 h 9860"/>
              <a:gd name="connsiteX75" fmla="*/ 9888 w 10000"/>
              <a:gd name="connsiteY75" fmla="*/ 1117 h 9860"/>
              <a:gd name="connsiteX76" fmla="*/ 10000 w 10000"/>
              <a:gd name="connsiteY76" fmla="*/ 1117 h 9860"/>
              <a:gd name="connsiteX77" fmla="*/ 9888 w 10000"/>
              <a:gd name="connsiteY77" fmla="*/ 1257 h 9860"/>
              <a:gd name="connsiteX78" fmla="*/ 9777 w 10000"/>
              <a:gd name="connsiteY78" fmla="*/ 1396 h 9860"/>
              <a:gd name="connsiteX79" fmla="*/ 9777 w 10000"/>
              <a:gd name="connsiteY79" fmla="*/ 1536 h 9860"/>
              <a:gd name="connsiteX80" fmla="*/ 9777 w 10000"/>
              <a:gd name="connsiteY80" fmla="*/ 1675 h 9860"/>
              <a:gd name="connsiteX81" fmla="*/ 9665 w 10000"/>
              <a:gd name="connsiteY81" fmla="*/ 1798 h 9860"/>
              <a:gd name="connsiteX82" fmla="*/ 9665 w 10000"/>
              <a:gd name="connsiteY82" fmla="*/ 1937 h 9860"/>
              <a:gd name="connsiteX83" fmla="*/ 9665 w 10000"/>
              <a:gd name="connsiteY83" fmla="*/ 2077 h 9860"/>
              <a:gd name="connsiteX84" fmla="*/ 9665 w 10000"/>
              <a:gd name="connsiteY84" fmla="*/ 2356 h 9860"/>
              <a:gd name="connsiteX85" fmla="*/ 9665 w 10000"/>
              <a:gd name="connsiteY85" fmla="*/ 2635 h 9860"/>
              <a:gd name="connsiteX86" fmla="*/ 9665 w 10000"/>
              <a:gd name="connsiteY86" fmla="*/ 2914 h 9860"/>
              <a:gd name="connsiteX87" fmla="*/ 9553 w 10000"/>
              <a:gd name="connsiteY87" fmla="*/ 3613 h 9860"/>
              <a:gd name="connsiteX88" fmla="*/ 9553 w 10000"/>
              <a:gd name="connsiteY88" fmla="*/ 4171 h 9860"/>
              <a:gd name="connsiteX89" fmla="*/ 9553 w 10000"/>
              <a:gd name="connsiteY89" fmla="*/ 4729 h 9860"/>
              <a:gd name="connsiteX90" fmla="*/ 9553 w 10000"/>
              <a:gd name="connsiteY90" fmla="*/ 5271 h 9860"/>
              <a:gd name="connsiteX91" fmla="*/ 9441 w 10000"/>
              <a:gd name="connsiteY91" fmla="*/ 5689 h 9860"/>
              <a:gd name="connsiteX92" fmla="*/ 9441 w 10000"/>
              <a:gd name="connsiteY92" fmla="*/ 6108 h 9860"/>
              <a:gd name="connsiteX93" fmla="*/ 9330 w 10000"/>
              <a:gd name="connsiteY93" fmla="*/ 6667 h 9860"/>
              <a:gd name="connsiteX94" fmla="*/ 9218 w 10000"/>
              <a:gd name="connsiteY94" fmla="*/ 7225 h 9860"/>
              <a:gd name="connsiteX95" fmla="*/ 9106 w 10000"/>
              <a:gd name="connsiteY95" fmla="*/ 7784 h 9860"/>
              <a:gd name="connsiteX96" fmla="*/ 8883 w 10000"/>
              <a:gd name="connsiteY96" fmla="*/ 8202 h 9860"/>
              <a:gd name="connsiteX97" fmla="*/ 8771 w 10000"/>
              <a:gd name="connsiteY97" fmla="*/ 8604 h 9860"/>
              <a:gd name="connsiteX98" fmla="*/ 8561 w 10000"/>
              <a:gd name="connsiteY98" fmla="*/ 9023 h 9860"/>
              <a:gd name="connsiteX99" fmla="*/ 8561 w 10000"/>
              <a:gd name="connsiteY99" fmla="*/ 9023 h 9860"/>
              <a:gd name="connsiteX0" fmla="*/ 8561 w 10000"/>
              <a:gd name="connsiteY0" fmla="*/ 9151 h 9859"/>
              <a:gd name="connsiteX1" fmla="*/ 8450 w 10000"/>
              <a:gd name="connsiteY1" fmla="*/ 9434 h 9859"/>
              <a:gd name="connsiteX2" fmla="*/ 8338 w 10000"/>
              <a:gd name="connsiteY2" fmla="*/ 9717 h 9859"/>
              <a:gd name="connsiteX3" fmla="*/ 8226 w 10000"/>
              <a:gd name="connsiteY3" fmla="*/ 9859 h 9859"/>
              <a:gd name="connsiteX4" fmla="*/ 8115 w 10000"/>
              <a:gd name="connsiteY4" fmla="*/ 7753 h 9859"/>
              <a:gd name="connsiteX5" fmla="*/ 8115 w 10000"/>
              <a:gd name="connsiteY5" fmla="*/ 7611 h 9859"/>
              <a:gd name="connsiteX6" fmla="*/ 8226 w 10000"/>
              <a:gd name="connsiteY6" fmla="*/ 7470 h 9859"/>
              <a:gd name="connsiteX7" fmla="*/ 8226 w 10000"/>
              <a:gd name="connsiteY7" fmla="*/ 7187 h 9859"/>
              <a:gd name="connsiteX8" fmla="*/ 8226 w 10000"/>
              <a:gd name="connsiteY8" fmla="*/ 7045 h 9859"/>
              <a:gd name="connsiteX9" fmla="*/ 8338 w 10000"/>
              <a:gd name="connsiteY9" fmla="*/ 6620 h 9859"/>
              <a:gd name="connsiteX10" fmla="*/ 8338 w 10000"/>
              <a:gd name="connsiteY10" fmla="*/ 6337 h 9859"/>
              <a:gd name="connsiteX11" fmla="*/ 8450 w 10000"/>
              <a:gd name="connsiteY11" fmla="*/ 6054 h 9859"/>
              <a:gd name="connsiteX12" fmla="*/ 8561 w 10000"/>
              <a:gd name="connsiteY12" fmla="*/ 5204 h 9859"/>
              <a:gd name="connsiteX13" fmla="*/ 8561 w 10000"/>
              <a:gd name="connsiteY13" fmla="*/ 4513 h 9859"/>
              <a:gd name="connsiteX14" fmla="*/ 8673 w 10000"/>
              <a:gd name="connsiteY14" fmla="*/ 3664 h 9859"/>
              <a:gd name="connsiteX15" fmla="*/ 8673 w 10000"/>
              <a:gd name="connsiteY15" fmla="*/ 2955 h 9859"/>
              <a:gd name="connsiteX16" fmla="*/ 8673 w 10000"/>
              <a:gd name="connsiteY16" fmla="*/ 2672 h 9859"/>
              <a:gd name="connsiteX17" fmla="*/ 8673 w 10000"/>
              <a:gd name="connsiteY17" fmla="*/ 2247 h 9859"/>
              <a:gd name="connsiteX18" fmla="*/ 8673 w 10000"/>
              <a:gd name="connsiteY18" fmla="*/ 1965 h 9859"/>
              <a:gd name="connsiteX19" fmla="*/ 8561 w 10000"/>
              <a:gd name="connsiteY19" fmla="*/ 1824 h 9859"/>
              <a:gd name="connsiteX20" fmla="*/ 8561 w 10000"/>
              <a:gd name="connsiteY20" fmla="*/ 1558 h 9859"/>
              <a:gd name="connsiteX21" fmla="*/ 8561 w 10000"/>
              <a:gd name="connsiteY21" fmla="*/ 1416 h 9859"/>
              <a:gd name="connsiteX22" fmla="*/ 8561 w 10000"/>
              <a:gd name="connsiteY22" fmla="*/ 1275 h 9859"/>
              <a:gd name="connsiteX23" fmla="*/ 8561 w 10000"/>
              <a:gd name="connsiteY23" fmla="*/ 1275 h 9859"/>
              <a:gd name="connsiteX24" fmla="*/ 8450 w 10000"/>
              <a:gd name="connsiteY24" fmla="*/ 1133 h 9859"/>
              <a:gd name="connsiteX25" fmla="*/ 8226 w 10000"/>
              <a:gd name="connsiteY25" fmla="*/ 1133 h 9859"/>
              <a:gd name="connsiteX26" fmla="*/ 8003 w 10000"/>
              <a:gd name="connsiteY26" fmla="*/ 991 h 9859"/>
              <a:gd name="connsiteX27" fmla="*/ 7556 w 10000"/>
              <a:gd name="connsiteY27" fmla="*/ 1133 h 9859"/>
              <a:gd name="connsiteX28" fmla="*/ 7221 w 10000"/>
              <a:gd name="connsiteY28" fmla="*/ 1133 h 9859"/>
              <a:gd name="connsiteX29" fmla="*/ 6662 w 10000"/>
              <a:gd name="connsiteY29" fmla="*/ 1133 h 9859"/>
              <a:gd name="connsiteX30" fmla="*/ 6215 w 10000"/>
              <a:gd name="connsiteY30" fmla="*/ 1275 h 9859"/>
              <a:gd name="connsiteX31" fmla="*/ 5559 w 10000"/>
              <a:gd name="connsiteY31" fmla="*/ 1416 h 9859"/>
              <a:gd name="connsiteX32" fmla="*/ 5223 w 10000"/>
              <a:gd name="connsiteY32" fmla="*/ 1558 h 9859"/>
              <a:gd name="connsiteX33" fmla="*/ 4665 w 10000"/>
              <a:gd name="connsiteY33" fmla="*/ 1558 h 9859"/>
              <a:gd name="connsiteX34" fmla="*/ 4106 w 10000"/>
              <a:gd name="connsiteY34" fmla="*/ 1699 h 9859"/>
              <a:gd name="connsiteX35" fmla="*/ 3547 w 10000"/>
              <a:gd name="connsiteY35" fmla="*/ 1824 h 9859"/>
              <a:gd name="connsiteX36" fmla="*/ 2779 w 10000"/>
              <a:gd name="connsiteY36" fmla="*/ 2106 h 9859"/>
              <a:gd name="connsiteX37" fmla="*/ 1885 w 10000"/>
              <a:gd name="connsiteY37" fmla="*/ 2247 h 9859"/>
              <a:gd name="connsiteX38" fmla="*/ 992 w 10000"/>
              <a:gd name="connsiteY38" fmla="*/ 2531 h 9859"/>
              <a:gd name="connsiteX39" fmla="*/ 0 w 10000"/>
              <a:gd name="connsiteY39" fmla="*/ 2814 h 9859"/>
              <a:gd name="connsiteX40" fmla="*/ 0 w 10000"/>
              <a:gd name="connsiteY40" fmla="*/ 1824 h 9859"/>
              <a:gd name="connsiteX41" fmla="*/ 112 w 10000"/>
              <a:gd name="connsiteY41" fmla="*/ 1824 h 9859"/>
              <a:gd name="connsiteX42" fmla="*/ 223 w 10000"/>
              <a:gd name="connsiteY42" fmla="*/ 1824 h 9859"/>
              <a:gd name="connsiteX43" fmla="*/ 447 w 10000"/>
              <a:gd name="connsiteY43" fmla="*/ 1824 h 9859"/>
              <a:gd name="connsiteX44" fmla="*/ 768 w 10000"/>
              <a:gd name="connsiteY44" fmla="*/ 1824 h 9859"/>
              <a:gd name="connsiteX45" fmla="*/ 1103 w 10000"/>
              <a:gd name="connsiteY45" fmla="*/ 1699 h 9859"/>
              <a:gd name="connsiteX46" fmla="*/ 1662 w 10000"/>
              <a:gd name="connsiteY46" fmla="*/ 1699 h 9859"/>
              <a:gd name="connsiteX47" fmla="*/ 2221 w 10000"/>
              <a:gd name="connsiteY47" fmla="*/ 1558 h 9859"/>
              <a:gd name="connsiteX48" fmla="*/ 2779 w 10000"/>
              <a:gd name="connsiteY48" fmla="*/ 1416 h 9859"/>
              <a:gd name="connsiteX49" fmla="*/ 3436 w 10000"/>
              <a:gd name="connsiteY49" fmla="*/ 1133 h 9859"/>
              <a:gd name="connsiteX50" fmla="*/ 4106 w 10000"/>
              <a:gd name="connsiteY50" fmla="*/ 991 h 9859"/>
              <a:gd name="connsiteX51" fmla="*/ 4665 w 10000"/>
              <a:gd name="connsiteY51" fmla="*/ 850 h 9859"/>
              <a:gd name="connsiteX52" fmla="*/ 5112 w 10000"/>
              <a:gd name="connsiteY52" fmla="*/ 850 h 9859"/>
              <a:gd name="connsiteX53" fmla="*/ 5670 w 10000"/>
              <a:gd name="connsiteY53" fmla="*/ 708 h 9859"/>
              <a:gd name="connsiteX54" fmla="*/ 6006 w 10000"/>
              <a:gd name="connsiteY54" fmla="*/ 566 h 9859"/>
              <a:gd name="connsiteX55" fmla="*/ 6439 w 10000"/>
              <a:gd name="connsiteY55" fmla="*/ 566 h 9859"/>
              <a:gd name="connsiteX56" fmla="*/ 6774 w 10000"/>
              <a:gd name="connsiteY56" fmla="*/ 566 h 9859"/>
              <a:gd name="connsiteX57" fmla="*/ 7109 w 10000"/>
              <a:gd name="connsiteY57" fmla="*/ 425 h 9859"/>
              <a:gd name="connsiteX58" fmla="*/ 7332 w 10000"/>
              <a:gd name="connsiteY58" fmla="*/ 425 h 9859"/>
              <a:gd name="connsiteX59" fmla="*/ 7556 w 10000"/>
              <a:gd name="connsiteY59" fmla="*/ 425 h 9859"/>
              <a:gd name="connsiteX60" fmla="*/ 7779 w 10000"/>
              <a:gd name="connsiteY60" fmla="*/ 283 h 9859"/>
              <a:gd name="connsiteX61" fmla="*/ 8003 w 10000"/>
              <a:gd name="connsiteY61" fmla="*/ 283 h 9859"/>
              <a:gd name="connsiteX62" fmla="*/ 8115 w 10000"/>
              <a:gd name="connsiteY62" fmla="*/ 283 h 9859"/>
              <a:gd name="connsiteX63" fmla="*/ 8226 w 10000"/>
              <a:gd name="connsiteY63" fmla="*/ 142 h 9859"/>
              <a:gd name="connsiteX64" fmla="*/ 8226 w 10000"/>
              <a:gd name="connsiteY64" fmla="*/ 142 h 9859"/>
              <a:gd name="connsiteX65" fmla="*/ 8338 w 10000"/>
              <a:gd name="connsiteY65" fmla="*/ 142 h 9859"/>
              <a:gd name="connsiteX66" fmla="*/ 8338 w 10000"/>
              <a:gd name="connsiteY66" fmla="*/ 142 h 9859"/>
              <a:gd name="connsiteX67" fmla="*/ 8561 w 10000"/>
              <a:gd name="connsiteY67" fmla="*/ 0 h 9859"/>
              <a:gd name="connsiteX68" fmla="*/ 8771 w 10000"/>
              <a:gd name="connsiteY68" fmla="*/ 142 h 9859"/>
              <a:gd name="connsiteX69" fmla="*/ 8883 w 10000"/>
              <a:gd name="connsiteY69" fmla="*/ 142 h 9859"/>
              <a:gd name="connsiteX70" fmla="*/ 9106 w 10000"/>
              <a:gd name="connsiteY70" fmla="*/ 283 h 9859"/>
              <a:gd name="connsiteX71" fmla="*/ 9330 w 10000"/>
              <a:gd name="connsiteY71" fmla="*/ 566 h 9859"/>
              <a:gd name="connsiteX72" fmla="*/ 9553 w 10000"/>
              <a:gd name="connsiteY72" fmla="*/ 708 h 9859"/>
              <a:gd name="connsiteX73" fmla="*/ 9777 w 10000"/>
              <a:gd name="connsiteY73" fmla="*/ 991 h 9859"/>
              <a:gd name="connsiteX74" fmla="*/ 9888 w 10000"/>
              <a:gd name="connsiteY74" fmla="*/ 1133 h 9859"/>
              <a:gd name="connsiteX75" fmla="*/ 10000 w 10000"/>
              <a:gd name="connsiteY75" fmla="*/ 1133 h 9859"/>
              <a:gd name="connsiteX76" fmla="*/ 9888 w 10000"/>
              <a:gd name="connsiteY76" fmla="*/ 1275 h 9859"/>
              <a:gd name="connsiteX77" fmla="*/ 9777 w 10000"/>
              <a:gd name="connsiteY77" fmla="*/ 1416 h 9859"/>
              <a:gd name="connsiteX78" fmla="*/ 9777 w 10000"/>
              <a:gd name="connsiteY78" fmla="*/ 1558 h 9859"/>
              <a:gd name="connsiteX79" fmla="*/ 9777 w 10000"/>
              <a:gd name="connsiteY79" fmla="*/ 1699 h 9859"/>
              <a:gd name="connsiteX80" fmla="*/ 9665 w 10000"/>
              <a:gd name="connsiteY80" fmla="*/ 1824 h 9859"/>
              <a:gd name="connsiteX81" fmla="*/ 9665 w 10000"/>
              <a:gd name="connsiteY81" fmla="*/ 1965 h 9859"/>
              <a:gd name="connsiteX82" fmla="*/ 9665 w 10000"/>
              <a:gd name="connsiteY82" fmla="*/ 2106 h 9859"/>
              <a:gd name="connsiteX83" fmla="*/ 9665 w 10000"/>
              <a:gd name="connsiteY83" fmla="*/ 2389 h 9859"/>
              <a:gd name="connsiteX84" fmla="*/ 9665 w 10000"/>
              <a:gd name="connsiteY84" fmla="*/ 2672 h 9859"/>
              <a:gd name="connsiteX85" fmla="*/ 9665 w 10000"/>
              <a:gd name="connsiteY85" fmla="*/ 2955 h 9859"/>
              <a:gd name="connsiteX86" fmla="*/ 9553 w 10000"/>
              <a:gd name="connsiteY86" fmla="*/ 3664 h 9859"/>
              <a:gd name="connsiteX87" fmla="*/ 9553 w 10000"/>
              <a:gd name="connsiteY87" fmla="*/ 4230 h 9859"/>
              <a:gd name="connsiteX88" fmla="*/ 9553 w 10000"/>
              <a:gd name="connsiteY88" fmla="*/ 4796 h 9859"/>
              <a:gd name="connsiteX89" fmla="*/ 9553 w 10000"/>
              <a:gd name="connsiteY89" fmla="*/ 5346 h 9859"/>
              <a:gd name="connsiteX90" fmla="*/ 9441 w 10000"/>
              <a:gd name="connsiteY90" fmla="*/ 5770 h 9859"/>
              <a:gd name="connsiteX91" fmla="*/ 9441 w 10000"/>
              <a:gd name="connsiteY91" fmla="*/ 6195 h 9859"/>
              <a:gd name="connsiteX92" fmla="*/ 9330 w 10000"/>
              <a:gd name="connsiteY92" fmla="*/ 6762 h 9859"/>
              <a:gd name="connsiteX93" fmla="*/ 9218 w 10000"/>
              <a:gd name="connsiteY93" fmla="*/ 7328 h 9859"/>
              <a:gd name="connsiteX94" fmla="*/ 9106 w 10000"/>
              <a:gd name="connsiteY94" fmla="*/ 7895 h 9859"/>
              <a:gd name="connsiteX95" fmla="*/ 8883 w 10000"/>
              <a:gd name="connsiteY95" fmla="*/ 8318 h 9859"/>
              <a:gd name="connsiteX96" fmla="*/ 8771 w 10000"/>
              <a:gd name="connsiteY96" fmla="*/ 8726 h 9859"/>
              <a:gd name="connsiteX97" fmla="*/ 8561 w 10000"/>
              <a:gd name="connsiteY97" fmla="*/ 9151 h 9859"/>
              <a:gd name="connsiteX98" fmla="*/ 8561 w 10000"/>
              <a:gd name="connsiteY98" fmla="*/ 9151 h 9859"/>
              <a:gd name="connsiteX0" fmla="*/ 8561 w 10000"/>
              <a:gd name="connsiteY0" fmla="*/ 9282 h 9856"/>
              <a:gd name="connsiteX1" fmla="*/ 8450 w 10000"/>
              <a:gd name="connsiteY1" fmla="*/ 9569 h 9856"/>
              <a:gd name="connsiteX2" fmla="*/ 8338 w 10000"/>
              <a:gd name="connsiteY2" fmla="*/ 9856 h 9856"/>
              <a:gd name="connsiteX3" fmla="*/ 8115 w 10000"/>
              <a:gd name="connsiteY3" fmla="*/ 7864 h 9856"/>
              <a:gd name="connsiteX4" fmla="*/ 8115 w 10000"/>
              <a:gd name="connsiteY4" fmla="*/ 7720 h 9856"/>
              <a:gd name="connsiteX5" fmla="*/ 8226 w 10000"/>
              <a:gd name="connsiteY5" fmla="*/ 7577 h 9856"/>
              <a:gd name="connsiteX6" fmla="*/ 8226 w 10000"/>
              <a:gd name="connsiteY6" fmla="*/ 7290 h 9856"/>
              <a:gd name="connsiteX7" fmla="*/ 8226 w 10000"/>
              <a:gd name="connsiteY7" fmla="*/ 7146 h 9856"/>
              <a:gd name="connsiteX8" fmla="*/ 8338 w 10000"/>
              <a:gd name="connsiteY8" fmla="*/ 6715 h 9856"/>
              <a:gd name="connsiteX9" fmla="*/ 8338 w 10000"/>
              <a:gd name="connsiteY9" fmla="*/ 6428 h 9856"/>
              <a:gd name="connsiteX10" fmla="*/ 8450 w 10000"/>
              <a:gd name="connsiteY10" fmla="*/ 6141 h 9856"/>
              <a:gd name="connsiteX11" fmla="*/ 8561 w 10000"/>
              <a:gd name="connsiteY11" fmla="*/ 5278 h 9856"/>
              <a:gd name="connsiteX12" fmla="*/ 8561 w 10000"/>
              <a:gd name="connsiteY12" fmla="*/ 4578 h 9856"/>
              <a:gd name="connsiteX13" fmla="*/ 8673 w 10000"/>
              <a:gd name="connsiteY13" fmla="*/ 3716 h 9856"/>
              <a:gd name="connsiteX14" fmla="*/ 8673 w 10000"/>
              <a:gd name="connsiteY14" fmla="*/ 2997 h 9856"/>
              <a:gd name="connsiteX15" fmla="*/ 8673 w 10000"/>
              <a:gd name="connsiteY15" fmla="*/ 2710 h 9856"/>
              <a:gd name="connsiteX16" fmla="*/ 8673 w 10000"/>
              <a:gd name="connsiteY16" fmla="*/ 2279 h 9856"/>
              <a:gd name="connsiteX17" fmla="*/ 8673 w 10000"/>
              <a:gd name="connsiteY17" fmla="*/ 1993 h 9856"/>
              <a:gd name="connsiteX18" fmla="*/ 8561 w 10000"/>
              <a:gd name="connsiteY18" fmla="*/ 1850 h 9856"/>
              <a:gd name="connsiteX19" fmla="*/ 8561 w 10000"/>
              <a:gd name="connsiteY19" fmla="*/ 1580 h 9856"/>
              <a:gd name="connsiteX20" fmla="*/ 8561 w 10000"/>
              <a:gd name="connsiteY20" fmla="*/ 1436 h 9856"/>
              <a:gd name="connsiteX21" fmla="*/ 8561 w 10000"/>
              <a:gd name="connsiteY21" fmla="*/ 1293 h 9856"/>
              <a:gd name="connsiteX22" fmla="*/ 8561 w 10000"/>
              <a:gd name="connsiteY22" fmla="*/ 1293 h 9856"/>
              <a:gd name="connsiteX23" fmla="*/ 8450 w 10000"/>
              <a:gd name="connsiteY23" fmla="*/ 1149 h 9856"/>
              <a:gd name="connsiteX24" fmla="*/ 8226 w 10000"/>
              <a:gd name="connsiteY24" fmla="*/ 1149 h 9856"/>
              <a:gd name="connsiteX25" fmla="*/ 8003 w 10000"/>
              <a:gd name="connsiteY25" fmla="*/ 1005 h 9856"/>
              <a:gd name="connsiteX26" fmla="*/ 7556 w 10000"/>
              <a:gd name="connsiteY26" fmla="*/ 1149 h 9856"/>
              <a:gd name="connsiteX27" fmla="*/ 7221 w 10000"/>
              <a:gd name="connsiteY27" fmla="*/ 1149 h 9856"/>
              <a:gd name="connsiteX28" fmla="*/ 6662 w 10000"/>
              <a:gd name="connsiteY28" fmla="*/ 1149 h 9856"/>
              <a:gd name="connsiteX29" fmla="*/ 6215 w 10000"/>
              <a:gd name="connsiteY29" fmla="*/ 1293 h 9856"/>
              <a:gd name="connsiteX30" fmla="*/ 5559 w 10000"/>
              <a:gd name="connsiteY30" fmla="*/ 1436 h 9856"/>
              <a:gd name="connsiteX31" fmla="*/ 5223 w 10000"/>
              <a:gd name="connsiteY31" fmla="*/ 1580 h 9856"/>
              <a:gd name="connsiteX32" fmla="*/ 4665 w 10000"/>
              <a:gd name="connsiteY32" fmla="*/ 1580 h 9856"/>
              <a:gd name="connsiteX33" fmla="*/ 4106 w 10000"/>
              <a:gd name="connsiteY33" fmla="*/ 1723 h 9856"/>
              <a:gd name="connsiteX34" fmla="*/ 3547 w 10000"/>
              <a:gd name="connsiteY34" fmla="*/ 1850 h 9856"/>
              <a:gd name="connsiteX35" fmla="*/ 2779 w 10000"/>
              <a:gd name="connsiteY35" fmla="*/ 2136 h 9856"/>
              <a:gd name="connsiteX36" fmla="*/ 1885 w 10000"/>
              <a:gd name="connsiteY36" fmla="*/ 2279 h 9856"/>
              <a:gd name="connsiteX37" fmla="*/ 992 w 10000"/>
              <a:gd name="connsiteY37" fmla="*/ 2567 h 9856"/>
              <a:gd name="connsiteX38" fmla="*/ 0 w 10000"/>
              <a:gd name="connsiteY38" fmla="*/ 2854 h 9856"/>
              <a:gd name="connsiteX39" fmla="*/ 0 w 10000"/>
              <a:gd name="connsiteY39" fmla="*/ 1850 h 9856"/>
              <a:gd name="connsiteX40" fmla="*/ 112 w 10000"/>
              <a:gd name="connsiteY40" fmla="*/ 1850 h 9856"/>
              <a:gd name="connsiteX41" fmla="*/ 223 w 10000"/>
              <a:gd name="connsiteY41" fmla="*/ 1850 h 9856"/>
              <a:gd name="connsiteX42" fmla="*/ 447 w 10000"/>
              <a:gd name="connsiteY42" fmla="*/ 1850 h 9856"/>
              <a:gd name="connsiteX43" fmla="*/ 768 w 10000"/>
              <a:gd name="connsiteY43" fmla="*/ 1850 h 9856"/>
              <a:gd name="connsiteX44" fmla="*/ 1103 w 10000"/>
              <a:gd name="connsiteY44" fmla="*/ 1723 h 9856"/>
              <a:gd name="connsiteX45" fmla="*/ 1662 w 10000"/>
              <a:gd name="connsiteY45" fmla="*/ 1723 h 9856"/>
              <a:gd name="connsiteX46" fmla="*/ 2221 w 10000"/>
              <a:gd name="connsiteY46" fmla="*/ 1580 h 9856"/>
              <a:gd name="connsiteX47" fmla="*/ 2779 w 10000"/>
              <a:gd name="connsiteY47" fmla="*/ 1436 h 9856"/>
              <a:gd name="connsiteX48" fmla="*/ 3436 w 10000"/>
              <a:gd name="connsiteY48" fmla="*/ 1149 h 9856"/>
              <a:gd name="connsiteX49" fmla="*/ 4106 w 10000"/>
              <a:gd name="connsiteY49" fmla="*/ 1005 h 9856"/>
              <a:gd name="connsiteX50" fmla="*/ 4665 w 10000"/>
              <a:gd name="connsiteY50" fmla="*/ 862 h 9856"/>
              <a:gd name="connsiteX51" fmla="*/ 5112 w 10000"/>
              <a:gd name="connsiteY51" fmla="*/ 862 h 9856"/>
              <a:gd name="connsiteX52" fmla="*/ 5670 w 10000"/>
              <a:gd name="connsiteY52" fmla="*/ 718 h 9856"/>
              <a:gd name="connsiteX53" fmla="*/ 6006 w 10000"/>
              <a:gd name="connsiteY53" fmla="*/ 574 h 9856"/>
              <a:gd name="connsiteX54" fmla="*/ 6439 w 10000"/>
              <a:gd name="connsiteY54" fmla="*/ 574 h 9856"/>
              <a:gd name="connsiteX55" fmla="*/ 6774 w 10000"/>
              <a:gd name="connsiteY55" fmla="*/ 574 h 9856"/>
              <a:gd name="connsiteX56" fmla="*/ 7109 w 10000"/>
              <a:gd name="connsiteY56" fmla="*/ 431 h 9856"/>
              <a:gd name="connsiteX57" fmla="*/ 7332 w 10000"/>
              <a:gd name="connsiteY57" fmla="*/ 431 h 9856"/>
              <a:gd name="connsiteX58" fmla="*/ 7556 w 10000"/>
              <a:gd name="connsiteY58" fmla="*/ 431 h 9856"/>
              <a:gd name="connsiteX59" fmla="*/ 7779 w 10000"/>
              <a:gd name="connsiteY59" fmla="*/ 287 h 9856"/>
              <a:gd name="connsiteX60" fmla="*/ 8003 w 10000"/>
              <a:gd name="connsiteY60" fmla="*/ 287 h 9856"/>
              <a:gd name="connsiteX61" fmla="*/ 8115 w 10000"/>
              <a:gd name="connsiteY61" fmla="*/ 287 h 9856"/>
              <a:gd name="connsiteX62" fmla="*/ 8226 w 10000"/>
              <a:gd name="connsiteY62" fmla="*/ 144 h 9856"/>
              <a:gd name="connsiteX63" fmla="*/ 8226 w 10000"/>
              <a:gd name="connsiteY63" fmla="*/ 144 h 9856"/>
              <a:gd name="connsiteX64" fmla="*/ 8338 w 10000"/>
              <a:gd name="connsiteY64" fmla="*/ 144 h 9856"/>
              <a:gd name="connsiteX65" fmla="*/ 8338 w 10000"/>
              <a:gd name="connsiteY65" fmla="*/ 144 h 9856"/>
              <a:gd name="connsiteX66" fmla="*/ 8561 w 10000"/>
              <a:gd name="connsiteY66" fmla="*/ 0 h 9856"/>
              <a:gd name="connsiteX67" fmla="*/ 8771 w 10000"/>
              <a:gd name="connsiteY67" fmla="*/ 144 h 9856"/>
              <a:gd name="connsiteX68" fmla="*/ 8883 w 10000"/>
              <a:gd name="connsiteY68" fmla="*/ 144 h 9856"/>
              <a:gd name="connsiteX69" fmla="*/ 9106 w 10000"/>
              <a:gd name="connsiteY69" fmla="*/ 287 h 9856"/>
              <a:gd name="connsiteX70" fmla="*/ 9330 w 10000"/>
              <a:gd name="connsiteY70" fmla="*/ 574 h 9856"/>
              <a:gd name="connsiteX71" fmla="*/ 9553 w 10000"/>
              <a:gd name="connsiteY71" fmla="*/ 718 h 9856"/>
              <a:gd name="connsiteX72" fmla="*/ 9777 w 10000"/>
              <a:gd name="connsiteY72" fmla="*/ 1005 h 9856"/>
              <a:gd name="connsiteX73" fmla="*/ 9888 w 10000"/>
              <a:gd name="connsiteY73" fmla="*/ 1149 h 9856"/>
              <a:gd name="connsiteX74" fmla="*/ 10000 w 10000"/>
              <a:gd name="connsiteY74" fmla="*/ 1149 h 9856"/>
              <a:gd name="connsiteX75" fmla="*/ 9888 w 10000"/>
              <a:gd name="connsiteY75" fmla="*/ 1293 h 9856"/>
              <a:gd name="connsiteX76" fmla="*/ 9777 w 10000"/>
              <a:gd name="connsiteY76" fmla="*/ 1436 h 9856"/>
              <a:gd name="connsiteX77" fmla="*/ 9777 w 10000"/>
              <a:gd name="connsiteY77" fmla="*/ 1580 h 9856"/>
              <a:gd name="connsiteX78" fmla="*/ 9777 w 10000"/>
              <a:gd name="connsiteY78" fmla="*/ 1723 h 9856"/>
              <a:gd name="connsiteX79" fmla="*/ 9665 w 10000"/>
              <a:gd name="connsiteY79" fmla="*/ 1850 h 9856"/>
              <a:gd name="connsiteX80" fmla="*/ 9665 w 10000"/>
              <a:gd name="connsiteY80" fmla="*/ 1993 h 9856"/>
              <a:gd name="connsiteX81" fmla="*/ 9665 w 10000"/>
              <a:gd name="connsiteY81" fmla="*/ 2136 h 9856"/>
              <a:gd name="connsiteX82" fmla="*/ 9665 w 10000"/>
              <a:gd name="connsiteY82" fmla="*/ 2423 h 9856"/>
              <a:gd name="connsiteX83" fmla="*/ 9665 w 10000"/>
              <a:gd name="connsiteY83" fmla="*/ 2710 h 9856"/>
              <a:gd name="connsiteX84" fmla="*/ 9665 w 10000"/>
              <a:gd name="connsiteY84" fmla="*/ 2997 h 9856"/>
              <a:gd name="connsiteX85" fmla="*/ 9553 w 10000"/>
              <a:gd name="connsiteY85" fmla="*/ 3716 h 9856"/>
              <a:gd name="connsiteX86" fmla="*/ 9553 w 10000"/>
              <a:gd name="connsiteY86" fmla="*/ 4290 h 9856"/>
              <a:gd name="connsiteX87" fmla="*/ 9553 w 10000"/>
              <a:gd name="connsiteY87" fmla="*/ 4865 h 9856"/>
              <a:gd name="connsiteX88" fmla="*/ 9553 w 10000"/>
              <a:gd name="connsiteY88" fmla="*/ 5422 h 9856"/>
              <a:gd name="connsiteX89" fmla="*/ 9441 w 10000"/>
              <a:gd name="connsiteY89" fmla="*/ 5853 h 9856"/>
              <a:gd name="connsiteX90" fmla="*/ 9441 w 10000"/>
              <a:gd name="connsiteY90" fmla="*/ 6284 h 9856"/>
              <a:gd name="connsiteX91" fmla="*/ 9330 w 10000"/>
              <a:gd name="connsiteY91" fmla="*/ 6859 h 9856"/>
              <a:gd name="connsiteX92" fmla="*/ 9218 w 10000"/>
              <a:gd name="connsiteY92" fmla="*/ 7433 h 9856"/>
              <a:gd name="connsiteX93" fmla="*/ 9106 w 10000"/>
              <a:gd name="connsiteY93" fmla="*/ 8008 h 9856"/>
              <a:gd name="connsiteX94" fmla="*/ 8883 w 10000"/>
              <a:gd name="connsiteY94" fmla="*/ 8437 h 9856"/>
              <a:gd name="connsiteX95" fmla="*/ 8771 w 10000"/>
              <a:gd name="connsiteY95" fmla="*/ 8851 h 9856"/>
              <a:gd name="connsiteX96" fmla="*/ 8561 w 10000"/>
              <a:gd name="connsiteY96" fmla="*/ 9282 h 9856"/>
              <a:gd name="connsiteX97" fmla="*/ 8561 w 10000"/>
              <a:gd name="connsiteY97" fmla="*/ 9282 h 9856"/>
              <a:gd name="connsiteX0" fmla="*/ 8561 w 10000"/>
              <a:gd name="connsiteY0" fmla="*/ 9418 h 9949"/>
              <a:gd name="connsiteX1" fmla="*/ 8450 w 10000"/>
              <a:gd name="connsiteY1" fmla="*/ 9709 h 9949"/>
              <a:gd name="connsiteX2" fmla="*/ 8115 w 10000"/>
              <a:gd name="connsiteY2" fmla="*/ 7979 h 9949"/>
              <a:gd name="connsiteX3" fmla="*/ 8115 w 10000"/>
              <a:gd name="connsiteY3" fmla="*/ 7833 h 9949"/>
              <a:gd name="connsiteX4" fmla="*/ 8226 w 10000"/>
              <a:gd name="connsiteY4" fmla="*/ 7688 h 9949"/>
              <a:gd name="connsiteX5" fmla="*/ 8226 w 10000"/>
              <a:gd name="connsiteY5" fmla="*/ 7397 h 9949"/>
              <a:gd name="connsiteX6" fmla="*/ 8226 w 10000"/>
              <a:gd name="connsiteY6" fmla="*/ 7250 h 9949"/>
              <a:gd name="connsiteX7" fmla="*/ 8338 w 10000"/>
              <a:gd name="connsiteY7" fmla="*/ 6813 h 9949"/>
              <a:gd name="connsiteX8" fmla="*/ 8338 w 10000"/>
              <a:gd name="connsiteY8" fmla="*/ 6522 h 9949"/>
              <a:gd name="connsiteX9" fmla="*/ 8450 w 10000"/>
              <a:gd name="connsiteY9" fmla="*/ 6231 h 9949"/>
              <a:gd name="connsiteX10" fmla="*/ 8561 w 10000"/>
              <a:gd name="connsiteY10" fmla="*/ 5355 h 9949"/>
              <a:gd name="connsiteX11" fmla="*/ 8561 w 10000"/>
              <a:gd name="connsiteY11" fmla="*/ 4645 h 9949"/>
              <a:gd name="connsiteX12" fmla="*/ 8673 w 10000"/>
              <a:gd name="connsiteY12" fmla="*/ 3770 h 9949"/>
              <a:gd name="connsiteX13" fmla="*/ 8673 w 10000"/>
              <a:gd name="connsiteY13" fmla="*/ 3041 h 9949"/>
              <a:gd name="connsiteX14" fmla="*/ 8673 w 10000"/>
              <a:gd name="connsiteY14" fmla="*/ 2750 h 9949"/>
              <a:gd name="connsiteX15" fmla="*/ 8673 w 10000"/>
              <a:gd name="connsiteY15" fmla="*/ 2312 h 9949"/>
              <a:gd name="connsiteX16" fmla="*/ 8673 w 10000"/>
              <a:gd name="connsiteY16" fmla="*/ 2022 h 9949"/>
              <a:gd name="connsiteX17" fmla="*/ 8561 w 10000"/>
              <a:gd name="connsiteY17" fmla="*/ 1877 h 9949"/>
              <a:gd name="connsiteX18" fmla="*/ 8561 w 10000"/>
              <a:gd name="connsiteY18" fmla="*/ 1603 h 9949"/>
              <a:gd name="connsiteX19" fmla="*/ 8561 w 10000"/>
              <a:gd name="connsiteY19" fmla="*/ 1457 h 9949"/>
              <a:gd name="connsiteX20" fmla="*/ 8561 w 10000"/>
              <a:gd name="connsiteY20" fmla="*/ 1312 h 9949"/>
              <a:gd name="connsiteX21" fmla="*/ 8561 w 10000"/>
              <a:gd name="connsiteY21" fmla="*/ 1312 h 9949"/>
              <a:gd name="connsiteX22" fmla="*/ 8450 w 10000"/>
              <a:gd name="connsiteY22" fmla="*/ 1166 h 9949"/>
              <a:gd name="connsiteX23" fmla="*/ 8226 w 10000"/>
              <a:gd name="connsiteY23" fmla="*/ 1166 h 9949"/>
              <a:gd name="connsiteX24" fmla="*/ 8003 w 10000"/>
              <a:gd name="connsiteY24" fmla="*/ 1020 h 9949"/>
              <a:gd name="connsiteX25" fmla="*/ 7556 w 10000"/>
              <a:gd name="connsiteY25" fmla="*/ 1166 h 9949"/>
              <a:gd name="connsiteX26" fmla="*/ 7221 w 10000"/>
              <a:gd name="connsiteY26" fmla="*/ 1166 h 9949"/>
              <a:gd name="connsiteX27" fmla="*/ 6662 w 10000"/>
              <a:gd name="connsiteY27" fmla="*/ 1166 h 9949"/>
              <a:gd name="connsiteX28" fmla="*/ 6215 w 10000"/>
              <a:gd name="connsiteY28" fmla="*/ 1312 h 9949"/>
              <a:gd name="connsiteX29" fmla="*/ 5559 w 10000"/>
              <a:gd name="connsiteY29" fmla="*/ 1457 h 9949"/>
              <a:gd name="connsiteX30" fmla="*/ 5223 w 10000"/>
              <a:gd name="connsiteY30" fmla="*/ 1603 h 9949"/>
              <a:gd name="connsiteX31" fmla="*/ 4665 w 10000"/>
              <a:gd name="connsiteY31" fmla="*/ 1603 h 9949"/>
              <a:gd name="connsiteX32" fmla="*/ 4106 w 10000"/>
              <a:gd name="connsiteY32" fmla="*/ 1748 h 9949"/>
              <a:gd name="connsiteX33" fmla="*/ 3547 w 10000"/>
              <a:gd name="connsiteY33" fmla="*/ 1877 h 9949"/>
              <a:gd name="connsiteX34" fmla="*/ 2779 w 10000"/>
              <a:gd name="connsiteY34" fmla="*/ 2167 h 9949"/>
              <a:gd name="connsiteX35" fmla="*/ 1885 w 10000"/>
              <a:gd name="connsiteY35" fmla="*/ 2312 h 9949"/>
              <a:gd name="connsiteX36" fmla="*/ 992 w 10000"/>
              <a:gd name="connsiteY36" fmla="*/ 2605 h 9949"/>
              <a:gd name="connsiteX37" fmla="*/ 0 w 10000"/>
              <a:gd name="connsiteY37" fmla="*/ 2896 h 9949"/>
              <a:gd name="connsiteX38" fmla="*/ 0 w 10000"/>
              <a:gd name="connsiteY38" fmla="*/ 1877 h 9949"/>
              <a:gd name="connsiteX39" fmla="*/ 112 w 10000"/>
              <a:gd name="connsiteY39" fmla="*/ 1877 h 9949"/>
              <a:gd name="connsiteX40" fmla="*/ 223 w 10000"/>
              <a:gd name="connsiteY40" fmla="*/ 1877 h 9949"/>
              <a:gd name="connsiteX41" fmla="*/ 447 w 10000"/>
              <a:gd name="connsiteY41" fmla="*/ 1877 h 9949"/>
              <a:gd name="connsiteX42" fmla="*/ 768 w 10000"/>
              <a:gd name="connsiteY42" fmla="*/ 1877 h 9949"/>
              <a:gd name="connsiteX43" fmla="*/ 1103 w 10000"/>
              <a:gd name="connsiteY43" fmla="*/ 1748 h 9949"/>
              <a:gd name="connsiteX44" fmla="*/ 1662 w 10000"/>
              <a:gd name="connsiteY44" fmla="*/ 1748 h 9949"/>
              <a:gd name="connsiteX45" fmla="*/ 2221 w 10000"/>
              <a:gd name="connsiteY45" fmla="*/ 1603 h 9949"/>
              <a:gd name="connsiteX46" fmla="*/ 2779 w 10000"/>
              <a:gd name="connsiteY46" fmla="*/ 1457 h 9949"/>
              <a:gd name="connsiteX47" fmla="*/ 3436 w 10000"/>
              <a:gd name="connsiteY47" fmla="*/ 1166 h 9949"/>
              <a:gd name="connsiteX48" fmla="*/ 4106 w 10000"/>
              <a:gd name="connsiteY48" fmla="*/ 1020 h 9949"/>
              <a:gd name="connsiteX49" fmla="*/ 4665 w 10000"/>
              <a:gd name="connsiteY49" fmla="*/ 875 h 9949"/>
              <a:gd name="connsiteX50" fmla="*/ 5112 w 10000"/>
              <a:gd name="connsiteY50" fmla="*/ 875 h 9949"/>
              <a:gd name="connsiteX51" fmla="*/ 5670 w 10000"/>
              <a:gd name="connsiteY51" fmla="*/ 728 h 9949"/>
              <a:gd name="connsiteX52" fmla="*/ 6006 w 10000"/>
              <a:gd name="connsiteY52" fmla="*/ 582 h 9949"/>
              <a:gd name="connsiteX53" fmla="*/ 6439 w 10000"/>
              <a:gd name="connsiteY53" fmla="*/ 582 h 9949"/>
              <a:gd name="connsiteX54" fmla="*/ 6774 w 10000"/>
              <a:gd name="connsiteY54" fmla="*/ 582 h 9949"/>
              <a:gd name="connsiteX55" fmla="*/ 7109 w 10000"/>
              <a:gd name="connsiteY55" fmla="*/ 437 h 9949"/>
              <a:gd name="connsiteX56" fmla="*/ 7332 w 10000"/>
              <a:gd name="connsiteY56" fmla="*/ 437 h 9949"/>
              <a:gd name="connsiteX57" fmla="*/ 7556 w 10000"/>
              <a:gd name="connsiteY57" fmla="*/ 437 h 9949"/>
              <a:gd name="connsiteX58" fmla="*/ 7779 w 10000"/>
              <a:gd name="connsiteY58" fmla="*/ 291 h 9949"/>
              <a:gd name="connsiteX59" fmla="*/ 8003 w 10000"/>
              <a:gd name="connsiteY59" fmla="*/ 291 h 9949"/>
              <a:gd name="connsiteX60" fmla="*/ 8115 w 10000"/>
              <a:gd name="connsiteY60" fmla="*/ 291 h 9949"/>
              <a:gd name="connsiteX61" fmla="*/ 8226 w 10000"/>
              <a:gd name="connsiteY61" fmla="*/ 146 h 9949"/>
              <a:gd name="connsiteX62" fmla="*/ 8226 w 10000"/>
              <a:gd name="connsiteY62" fmla="*/ 146 h 9949"/>
              <a:gd name="connsiteX63" fmla="*/ 8338 w 10000"/>
              <a:gd name="connsiteY63" fmla="*/ 146 h 9949"/>
              <a:gd name="connsiteX64" fmla="*/ 8338 w 10000"/>
              <a:gd name="connsiteY64" fmla="*/ 146 h 9949"/>
              <a:gd name="connsiteX65" fmla="*/ 8561 w 10000"/>
              <a:gd name="connsiteY65" fmla="*/ 0 h 9949"/>
              <a:gd name="connsiteX66" fmla="*/ 8771 w 10000"/>
              <a:gd name="connsiteY66" fmla="*/ 146 h 9949"/>
              <a:gd name="connsiteX67" fmla="*/ 8883 w 10000"/>
              <a:gd name="connsiteY67" fmla="*/ 146 h 9949"/>
              <a:gd name="connsiteX68" fmla="*/ 9106 w 10000"/>
              <a:gd name="connsiteY68" fmla="*/ 291 h 9949"/>
              <a:gd name="connsiteX69" fmla="*/ 9330 w 10000"/>
              <a:gd name="connsiteY69" fmla="*/ 582 h 9949"/>
              <a:gd name="connsiteX70" fmla="*/ 9553 w 10000"/>
              <a:gd name="connsiteY70" fmla="*/ 728 h 9949"/>
              <a:gd name="connsiteX71" fmla="*/ 9777 w 10000"/>
              <a:gd name="connsiteY71" fmla="*/ 1020 h 9949"/>
              <a:gd name="connsiteX72" fmla="*/ 9888 w 10000"/>
              <a:gd name="connsiteY72" fmla="*/ 1166 h 9949"/>
              <a:gd name="connsiteX73" fmla="*/ 10000 w 10000"/>
              <a:gd name="connsiteY73" fmla="*/ 1166 h 9949"/>
              <a:gd name="connsiteX74" fmla="*/ 9888 w 10000"/>
              <a:gd name="connsiteY74" fmla="*/ 1312 h 9949"/>
              <a:gd name="connsiteX75" fmla="*/ 9777 w 10000"/>
              <a:gd name="connsiteY75" fmla="*/ 1457 h 9949"/>
              <a:gd name="connsiteX76" fmla="*/ 9777 w 10000"/>
              <a:gd name="connsiteY76" fmla="*/ 1603 h 9949"/>
              <a:gd name="connsiteX77" fmla="*/ 9777 w 10000"/>
              <a:gd name="connsiteY77" fmla="*/ 1748 h 9949"/>
              <a:gd name="connsiteX78" fmla="*/ 9665 w 10000"/>
              <a:gd name="connsiteY78" fmla="*/ 1877 h 9949"/>
              <a:gd name="connsiteX79" fmla="*/ 9665 w 10000"/>
              <a:gd name="connsiteY79" fmla="*/ 2022 h 9949"/>
              <a:gd name="connsiteX80" fmla="*/ 9665 w 10000"/>
              <a:gd name="connsiteY80" fmla="*/ 2167 h 9949"/>
              <a:gd name="connsiteX81" fmla="*/ 9665 w 10000"/>
              <a:gd name="connsiteY81" fmla="*/ 2458 h 9949"/>
              <a:gd name="connsiteX82" fmla="*/ 9665 w 10000"/>
              <a:gd name="connsiteY82" fmla="*/ 2750 h 9949"/>
              <a:gd name="connsiteX83" fmla="*/ 9665 w 10000"/>
              <a:gd name="connsiteY83" fmla="*/ 3041 h 9949"/>
              <a:gd name="connsiteX84" fmla="*/ 9553 w 10000"/>
              <a:gd name="connsiteY84" fmla="*/ 3770 h 9949"/>
              <a:gd name="connsiteX85" fmla="*/ 9553 w 10000"/>
              <a:gd name="connsiteY85" fmla="*/ 4353 h 9949"/>
              <a:gd name="connsiteX86" fmla="*/ 9553 w 10000"/>
              <a:gd name="connsiteY86" fmla="*/ 4936 h 9949"/>
              <a:gd name="connsiteX87" fmla="*/ 9553 w 10000"/>
              <a:gd name="connsiteY87" fmla="*/ 5501 h 9949"/>
              <a:gd name="connsiteX88" fmla="*/ 9441 w 10000"/>
              <a:gd name="connsiteY88" fmla="*/ 5939 h 9949"/>
              <a:gd name="connsiteX89" fmla="*/ 9441 w 10000"/>
              <a:gd name="connsiteY89" fmla="*/ 6376 h 9949"/>
              <a:gd name="connsiteX90" fmla="*/ 9330 w 10000"/>
              <a:gd name="connsiteY90" fmla="*/ 6959 h 9949"/>
              <a:gd name="connsiteX91" fmla="*/ 9218 w 10000"/>
              <a:gd name="connsiteY91" fmla="*/ 7542 h 9949"/>
              <a:gd name="connsiteX92" fmla="*/ 9106 w 10000"/>
              <a:gd name="connsiteY92" fmla="*/ 8125 h 9949"/>
              <a:gd name="connsiteX93" fmla="*/ 8883 w 10000"/>
              <a:gd name="connsiteY93" fmla="*/ 8560 h 9949"/>
              <a:gd name="connsiteX94" fmla="*/ 8771 w 10000"/>
              <a:gd name="connsiteY94" fmla="*/ 8980 h 9949"/>
              <a:gd name="connsiteX95" fmla="*/ 8561 w 10000"/>
              <a:gd name="connsiteY95" fmla="*/ 9418 h 9949"/>
              <a:gd name="connsiteX96" fmla="*/ 8561 w 10000"/>
              <a:gd name="connsiteY96" fmla="*/ 9418 h 9949"/>
              <a:gd name="connsiteX0" fmla="*/ 8561 w 10000"/>
              <a:gd name="connsiteY0" fmla="*/ 9466 h 10000"/>
              <a:gd name="connsiteX1" fmla="*/ 8450 w 10000"/>
              <a:gd name="connsiteY1" fmla="*/ 9759 h 10000"/>
              <a:gd name="connsiteX2" fmla="*/ 8115 w 10000"/>
              <a:gd name="connsiteY2" fmla="*/ 8020 h 10000"/>
              <a:gd name="connsiteX3" fmla="*/ 8226 w 10000"/>
              <a:gd name="connsiteY3" fmla="*/ 7727 h 10000"/>
              <a:gd name="connsiteX4" fmla="*/ 8226 w 10000"/>
              <a:gd name="connsiteY4" fmla="*/ 7435 h 10000"/>
              <a:gd name="connsiteX5" fmla="*/ 8226 w 10000"/>
              <a:gd name="connsiteY5" fmla="*/ 7287 h 10000"/>
              <a:gd name="connsiteX6" fmla="*/ 8338 w 10000"/>
              <a:gd name="connsiteY6" fmla="*/ 6848 h 10000"/>
              <a:gd name="connsiteX7" fmla="*/ 8338 w 10000"/>
              <a:gd name="connsiteY7" fmla="*/ 6555 h 10000"/>
              <a:gd name="connsiteX8" fmla="*/ 8450 w 10000"/>
              <a:gd name="connsiteY8" fmla="*/ 6263 h 10000"/>
              <a:gd name="connsiteX9" fmla="*/ 8561 w 10000"/>
              <a:gd name="connsiteY9" fmla="*/ 5382 h 10000"/>
              <a:gd name="connsiteX10" fmla="*/ 8561 w 10000"/>
              <a:gd name="connsiteY10" fmla="*/ 4669 h 10000"/>
              <a:gd name="connsiteX11" fmla="*/ 8673 w 10000"/>
              <a:gd name="connsiteY11" fmla="*/ 3789 h 10000"/>
              <a:gd name="connsiteX12" fmla="*/ 8673 w 10000"/>
              <a:gd name="connsiteY12" fmla="*/ 3057 h 10000"/>
              <a:gd name="connsiteX13" fmla="*/ 8673 w 10000"/>
              <a:gd name="connsiteY13" fmla="*/ 2764 h 10000"/>
              <a:gd name="connsiteX14" fmla="*/ 8673 w 10000"/>
              <a:gd name="connsiteY14" fmla="*/ 2324 h 10000"/>
              <a:gd name="connsiteX15" fmla="*/ 8673 w 10000"/>
              <a:gd name="connsiteY15" fmla="*/ 2032 h 10000"/>
              <a:gd name="connsiteX16" fmla="*/ 8561 w 10000"/>
              <a:gd name="connsiteY16" fmla="*/ 1887 h 10000"/>
              <a:gd name="connsiteX17" fmla="*/ 8561 w 10000"/>
              <a:gd name="connsiteY17" fmla="*/ 1611 h 10000"/>
              <a:gd name="connsiteX18" fmla="*/ 8561 w 10000"/>
              <a:gd name="connsiteY18" fmla="*/ 1464 h 10000"/>
              <a:gd name="connsiteX19" fmla="*/ 8561 w 10000"/>
              <a:gd name="connsiteY19" fmla="*/ 1319 h 10000"/>
              <a:gd name="connsiteX20" fmla="*/ 8561 w 10000"/>
              <a:gd name="connsiteY20" fmla="*/ 1319 h 10000"/>
              <a:gd name="connsiteX21" fmla="*/ 8450 w 10000"/>
              <a:gd name="connsiteY21" fmla="*/ 1172 h 10000"/>
              <a:gd name="connsiteX22" fmla="*/ 8226 w 10000"/>
              <a:gd name="connsiteY22" fmla="*/ 1172 h 10000"/>
              <a:gd name="connsiteX23" fmla="*/ 8003 w 10000"/>
              <a:gd name="connsiteY23" fmla="*/ 1025 h 10000"/>
              <a:gd name="connsiteX24" fmla="*/ 7556 w 10000"/>
              <a:gd name="connsiteY24" fmla="*/ 1172 h 10000"/>
              <a:gd name="connsiteX25" fmla="*/ 7221 w 10000"/>
              <a:gd name="connsiteY25" fmla="*/ 1172 h 10000"/>
              <a:gd name="connsiteX26" fmla="*/ 6662 w 10000"/>
              <a:gd name="connsiteY26" fmla="*/ 1172 h 10000"/>
              <a:gd name="connsiteX27" fmla="*/ 6215 w 10000"/>
              <a:gd name="connsiteY27" fmla="*/ 1319 h 10000"/>
              <a:gd name="connsiteX28" fmla="*/ 5559 w 10000"/>
              <a:gd name="connsiteY28" fmla="*/ 1464 h 10000"/>
              <a:gd name="connsiteX29" fmla="*/ 5223 w 10000"/>
              <a:gd name="connsiteY29" fmla="*/ 1611 h 10000"/>
              <a:gd name="connsiteX30" fmla="*/ 4665 w 10000"/>
              <a:gd name="connsiteY30" fmla="*/ 1611 h 10000"/>
              <a:gd name="connsiteX31" fmla="*/ 4106 w 10000"/>
              <a:gd name="connsiteY31" fmla="*/ 1757 h 10000"/>
              <a:gd name="connsiteX32" fmla="*/ 3547 w 10000"/>
              <a:gd name="connsiteY32" fmla="*/ 1887 h 10000"/>
              <a:gd name="connsiteX33" fmla="*/ 2779 w 10000"/>
              <a:gd name="connsiteY33" fmla="*/ 2178 h 10000"/>
              <a:gd name="connsiteX34" fmla="*/ 1885 w 10000"/>
              <a:gd name="connsiteY34" fmla="*/ 2324 h 10000"/>
              <a:gd name="connsiteX35" fmla="*/ 992 w 10000"/>
              <a:gd name="connsiteY35" fmla="*/ 2618 h 10000"/>
              <a:gd name="connsiteX36" fmla="*/ 0 w 10000"/>
              <a:gd name="connsiteY36" fmla="*/ 2911 h 10000"/>
              <a:gd name="connsiteX37" fmla="*/ 0 w 10000"/>
              <a:gd name="connsiteY37" fmla="*/ 1887 h 10000"/>
              <a:gd name="connsiteX38" fmla="*/ 112 w 10000"/>
              <a:gd name="connsiteY38" fmla="*/ 1887 h 10000"/>
              <a:gd name="connsiteX39" fmla="*/ 223 w 10000"/>
              <a:gd name="connsiteY39" fmla="*/ 1887 h 10000"/>
              <a:gd name="connsiteX40" fmla="*/ 447 w 10000"/>
              <a:gd name="connsiteY40" fmla="*/ 1887 h 10000"/>
              <a:gd name="connsiteX41" fmla="*/ 768 w 10000"/>
              <a:gd name="connsiteY41" fmla="*/ 1887 h 10000"/>
              <a:gd name="connsiteX42" fmla="*/ 1103 w 10000"/>
              <a:gd name="connsiteY42" fmla="*/ 1757 h 10000"/>
              <a:gd name="connsiteX43" fmla="*/ 1662 w 10000"/>
              <a:gd name="connsiteY43" fmla="*/ 1757 h 10000"/>
              <a:gd name="connsiteX44" fmla="*/ 2221 w 10000"/>
              <a:gd name="connsiteY44" fmla="*/ 1611 h 10000"/>
              <a:gd name="connsiteX45" fmla="*/ 2779 w 10000"/>
              <a:gd name="connsiteY45" fmla="*/ 1464 h 10000"/>
              <a:gd name="connsiteX46" fmla="*/ 3436 w 10000"/>
              <a:gd name="connsiteY46" fmla="*/ 1172 h 10000"/>
              <a:gd name="connsiteX47" fmla="*/ 4106 w 10000"/>
              <a:gd name="connsiteY47" fmla="*/ 1025 h 10000"/>
              <a:gd name="connsiteX48" fmla="*/ 4665 w 10000"/>
              <a:gd name="connsiteY48" fmla="*/ 879 h 10000"/>
              <a:gd name="connsiteX49" fmla="*/ 5112 w 10000"/>
              <a:gd name="connsiteY49" fmla="*/ 879 h 10000"/>
              <a:gd name="connsiteX50" fmla="*/ 5670 w 10000"/>
              <a:gd name="connsiteY50" fmla="*/ 732 h 10000"/>
              <a:gd name="connsiteX51" fmla="*/ 6006 w 10000"/>
              <a:gd name="connsiteY51" fmla="*/ 585 h 10000"/>
              <a:gd name="connsiteX52" fmla="*/ 6439 w 10000"/>
              <a:gd name="connsiteY52" fmla="*/ 585 h 10000"/>
              <a:gd name="connsiteX53" fmla="*/ 6774 w 10000"/>
              <a:gd name="connsiteY53" fmla="*/ 585 h 10000"/>
              <a:gd name="connsiteX54" fmla="*/ 7109 w 10000"/>
              <a:gd name="connsiteY54" fmla="*/ 439 h 10000"/>
              <a:gd name="connsiteX55" fmla="*/ 7332 w 10000"/>
              <a:gd name="connsiteY55" fmla="*/ 439 h 10000"/>
              <a:gd name="connsiteX56" fmla="*/ 7556 w 10000"/>
              <a:gd name="connsiteY56" fmla="*/ 439 h 10000"/>
              <a:gd name="connsiteX57" fmla="*/ 7779 w 10000"/>
              <a:gd name="connsiteY57" fmla="*/ 292 h 10000"/>
              <a:gd name="connsiteX58" fmla="*/ 8003 w 10000"/>
              <a:gd name="connsiteY58" fmla="*/ 292 h 10000"/>
              <a:gd name="connsiteX59" fmla="*/ 8115 w 10000"/>
              <a:gd name="connsiteY59" fmla="*/ 292 h 10000"/>
              <a:gd name="connsiteX60" fmla="*/ 8226 w 10000"/>
              <a:gd name="connsiteY60" fmla="*/ 147 h 10000"/>
              <a:gd name="connsiteX61" fmla="*/ 8226 w 10000"/>
              <a:gd name="connsiteY61" fmla="*/ 147 h 10000"/>
              <a:gd name="connsiteX62" fmla="*/ 8338 w 10000"/>
              <a:gd name="connsiteY62" fmla="*/ 147 h 10000"/>
              <a:gd name="connsiteX63" fmla="*/ 8338 w 10000"/>
              <a:gd name="connsiteY63" fmla="*/ 147 h 10000"/>
              <a:gd name="connsiteX64" fmla="*/ 8561 w 10000"/>
              <a:gd name="connsiteY64" fmla="*/ 0 h 10000"/>
              <a:gd name="connsiteX65" fmla="*/ 8771 w 10000"/>
              <a:gd name="connsiteY65" fmla="*/ 147 h 10000"/>
              <a:gd name="connsiteX66" fmla="*/ 8883 w 10000"/>
              <a:gd name="connsiteY66" fmla="*/ 147 h 10000"/>
              <a:gd name="connsiteX67" fmla="*/ 9106 w 10000"/>
              <a:gd name="connsiteY67" fmla="*/ 292 h 10000"/>
              <a:gd name="connsiteX68" fmla="*/ 9330 w 10000"/>
              <a:gd name="connsiteY68" fmla="*/ 585 h 10000"/>
              <a:gd name="connsiteX69" fmla="*/ 9553 w 10000"/>
              <a:gd name="connsiteY69" fmla="*/ 732 h 10000"/>
              <a:gd name="connsiteX70" fmla="*/ 9777 w 10000"/>
              <a:gd name="connsiteY70" fmla="*/ 1025 h 10000"/>
              <a:gd name="connsiteX71" fmla="*/ 9888 w 10000"/>
              <a:gd name="connsiteY71" fmla="*/ 1172 h 10000"/>
              <a:gd name="connsiteX72" fmla="*/ 10000 w 10000"/>
              <a:gd name="connsiteY72" fmla="*/ 1172 h 10000"/>
              <a:gd name="connsiteX73" fmla="*/ 9888 w 10000"/>
              <a:gd name="connsiteY73" fmla="*/ 1319 h 10000"/>
              <a:gd name="connsiteX74" fmla="*/ 9777 w 10000"/>
              <a:gd name="connsiteY74" fmla="*/ 1464 h 10000"/>
              <a:gd name="connsiteX75" fmla="*/ 9777 w 10000"/>
              <a:gd name="connsiteY75" fmla="*/ 1611 h 10000"/>
              <a:gd name="connsiteX76" fmla="*/ 9777 w 10000"/>
              <a:gd name="connsiteY76" fmla="*/ 1757 h 10000"/>
              <a:gd name="connsiteX77" fmla="*/ 9665 w 10000"/>
              <a:gd name="connsiteY77" fmla="*/ 1887 h 10000"/>
              <a:gd name="connsiteX78" fmla="*/ 9665 w 10000"/>
              <a:gd name="connsiteY78" fmla="*/ 2032 h 10000"/>
              <a:gd name="connsiteX79" fmla="*/ 9665 w 10000"/>
              <a:gd name="connsiteY79" fmla="*/ 2178 h 10000"/>
              <a:gd name="connsiteX80" fmla="*/ 9665 w 10000"/>
              <a:gd name="connsiteY80" fmla="*/ 2471 h 10000"/>
              <a:gd name="connsiteX81" fmla="*/ 9665 w 10000"/>
              <a:gd name="connsiteY81" fmla="*/ 2764 h 10000"/>
              <a:gd name="connsiteX82" fmla="*/ 9665 w 10000"/>
              <a:gd name="connsiteY82" fmla="*/ 3057 h 10000"/>
              <a:gd name="connsiteX83" fmla="*/ 9553 w 10000"/>
              <a:gd name="connsiteY83" fmla="*/ 3789 h 10000"/>
              <a:gd name="connsiteX84" fmla="*/ 9553 w 10000"/>
              <a:gd name="connsiteY84" fmla="*/ 4375 h 10000"/>
              <a:gd name="connsiteX85" fmla="*/ 9553 w 10000"/>
              <a:gd name="connsiteY85" fmla="*/ 4961 h 10000"/>
              <a:gd name="connsiteX86" fmla="*/ 9553 w 10000"/>
              <a:gd name="connsiteY86" fmla="*/ 5529 h 10000"/>
              <a:gd name="connsiteX87" fmla="*/ 9441 w 10000"/>
              <a:gd name="connsiteY87" fmla="*/ 5969 h 10000"/>
              <a:gd name="connsiteX88" fmla="*/ 9441 w 10000"/>
              <a:gd name="connsiteY88" fmla="*/ 6409 h 10000"/>
              <a:gd name="connsiteX89" fmla="*/ 9330 w 10000"/>
              <a:gd name="connsiteY89" fmla="*/ 6995 h 10000"/>
              <a:gd name="connsiteX90" fmla="*/ 9218 w 10000"/>
              <a:gd name="connsiteY90" fmla="*/ 7581 h 10000"/>
              <a:gd name="connsiteX91" fmla="*/ 9106 w 10000"/>
              <a:gd name="connsiteY91" fmla="*/ 8167 h 10000"/>
              <a:gd name="connsiteX92" fmla="*/ 8883 w 10000"/>
              <a:gd name="connsiteY92" fmla="*/ 8604 h 10000"/>
              <a:gd name="connsiteX93" fmla="*/ 8771 w 10000"/>
              <a:gd name="connsiteY93" fmla="*/ 9026 h 10000"/>
              <a:gd name="connsiteX94" fmla="*/ 8561 w 10000"/>
              <a:gd name="connsiteY94" fmla="*/ 9466 h 10000"/>
              <a:gd name="connsiteX95" fmla="*/ 8561 w 10000"/>
              <a:gd name="connsiteY95" fmla="*/ 9466 h 10000"/>
              <a:gd name="connsiteX0" fmla="*/ 8561 w 10000"/>
              <a:gd name="connsiteY0" fmla="*/ 9466 h 10049"/>
              <a:gd name="connsiteX1" fmla="*/ 8450 w 10000"/>
              <a:gd name="connsiteY1" fmla="*/ 9759 h 10049"/>
              <a:gd name="connsiteX2" fmla="*/ 8226 w 10000"/>
              <a:gd name="connsiteY2" fmla="*/ 7727 h 10049"/>
              <a:gd name="connsiteX3" fmla="*/ 8226 w 10000"/>
              <a:gd name="connsiteY3" fmla="*/ 7435 h 10049"/>
              <a:gd name="connsiteX4" fmla="*/ 8226 w 10000"/>
              <a:gd name="connsiteY4" fmla="*/ 7287 h 10049"/>
              <a:gd name="connsiteX5" fmla="*/ 8338 w 10000"/>
              <a:gd name="connsiteY5" fmla="*/ 6848 h 10049"/>
              <a:gd name="connsiteX6" fmla="*/ 8338 w 10000"/>
              <a:gd name="connsiteY6" fmla="*/ 6555 h 10049"/>
              <a:gd name="connsiteX7" fmla="*/ 8450 w 10000"/>
              <a:gd name="connsiteY7" fmla="*/ 6263 h 10049"/>
              <a:gd name="connsiteX8" fmla="*/ 8561 w 10000"/>
              <a:gd name="connsiteY8" fmla="*/ 5382 h 10049"/>
              <a:gd name="connsiteX9" fmla="*/ 8561 w 10000"/>
              <a:gd name="connsiteY9" fmla="*/ 4669 h 10049"/>
              <a:gd name="connsiteX10" fmla="*/ 8673 w 10000"/>
              <a:gd name="connsiteY10" fmla="*/ 3789 h 10049"/>
              <a:gd name="connsiteX11" fmla="*/ 8673 w 10000"/>
              <a:gd name="connsiteY11" fmla="*/ 3057 h 10049"/>
              <a:gd name="connsiteX12" fmla="*/ 8673 w 10000"/>
              <a:gd name="connsiteY12" fmla="*/ 2764 h 10049"/>
              <a:gd name="connsiteX13" fmla="*/ 8673 w 10000"/>
              <a:gd name="connsiteY13" fmla="*/ 2324 h 10049"/>
              <a:gd name="connsiteX14" fmla="*/ 8673 w 10000"/>
              <a:gd name="connsiteY14" fmla="*/ 2032 h 10049"/>
              <a:gd name="connsiteX15" fmla="*/ 8561 w 10000"/>
              <a:gd name="connsiteY15" fmla="*/ 1887 h 10049"/>
              <a:gd name="connsiteX16" fmla="*/ 8561 w 10000"/>
              <a:gd name="connsiteY16" fmla="*/ 1611 h 10049"/>
              <a:gd name="connsiteX17" fmla="*/ 8561 w 10000"/>
              <a:gd name="connsiteY17" fmla="*/ 1464 h 10049"/>
              <a:gd name="connsiteX18" fmla="*/ 8561 w 10000"/>
              <a:gd name="connsiteY18" fmla="*/ 1319 h 10049"/>
              <a:gd name="connsiteX19" fmla="*/ 8561 w 10000"/>
              <a:gd name="connsiteY19" fmla="*/ 1319 h 10049"/>
              <a:gd name="connsiteX20" fmla="*/ 8450 w 10000"/>
              <a:gd name="connsiteY20" fmla="*/ 1172 h 10049"/>
              <a:gd name="connsiteX21" fmla="*/ 8226 w 10000"/>
              <a:gd name="connsiteY21" fmla="*/ 1172 h 10049"/>
              <a:gd name="connsiteX22" fmla="*/ 8003 w 10000"/>
              <a:gd name="connsiteY22" fmla="*/ 1025 h 10049"/>
              <a:gd name="connsiteX23" fmla="*/ 7556 w 10000"/>
              <a:gd name="connsiteY23" fmla="*/ 1172 h 10049"/>
              <a:gd name="connsiteX24" fmla="*/ 7221 w 10000"/>
              <a:gd name="connsiteY24" fmla="*/ 1172 h 10049"/>
              <a:gd name="connsiteX25" fmla="*/ 6662 w 10000"/>
              <a:gd name="connsiteY25" fmla="*/ 1172 h 10049"/>
              <a:gd name="connsiteX26" fmla="*/ 6215 w 10000"/>
              <a:gd name="connsiteY26" fmla="*/ 1319 h 10049"/>
              <a:gd name="connsiteX27" fmla="*/ 5559 w 10000"/>
              <a:gd name="connsiteY27" fmla="*/ 1464 h 10049"/>
              <a:gd name="connsiteX28" fmla="*/ 5223 w 10000"/>
              <a:gd name="connsiteY28" fmla="*/ 1611 h 10049"/>
              <a:gd name="connsiteX29" fmla="*/ 4665 w 10000"/>
              <a:gd name="connsiteY29" fmla="*/ 1611 h 10049"/>
              <a:gd name="connsiteX30" fmla="*/ 4106 w 10000"/>
              <a:gd name="connsiteY30" fmla="*/ 1757 h 10049"/>
              <a:gd name="connsiteX31" fmla="*/ 3547 w 10000"/>
              <a:gd name="connsiteY31" fmla="*/ 1887 h 10049"/>
              <a:gd name="connsiteX32" fmla="*/ 2779 w 10000"/>
              <a:gd name="connsiteY32" fmla="*/ 2178 h 10049"/>
              <a:gd name="connsiteX33" fmla="*/ 1885 w 10000"/>
              <a:gd name="connsiteY33" fmla="*/ 2324 h 10049"/>
              <a:gd name="connsiteX34" fmla="*/ 992 w 10000"/>
              <a:gd name="connsiteY34" fmla="*/ 2618 h 10049"/>
              <a:gd name="connsiteX35" fmla="*/ 0 w 10000"/>
              <a:gd name="connsiteY35" fmla="*/ 2911 h 10049"/>
              <a:gd name="connsiteX36" fmla="*/ 0 w 10000"/>
              <a:gd name="connsiteY36" fmla="*/ 1887 h 10049"/>
              <a:gd name="connsiteX37" fmla="*/ 112 w 10000"/>
              <a:gd name="connsiteY37" fmla="*/ 1887 h 10049"/>
              <a:gd name="connsiteX38" fmla="*/ 223 w 10000"/>
              <a:gd name="connsiteY38" fmla="*/ 1887 h 10049"/>
              <a:gd name="connsiteX39" fmla="*/ 447 w 10000"/>
              <a:gd name="connsiteY39" fmla="*/ 1887 h 10049"/>
              <a:gd name="connsiteX40" fmla="*/ 768 w 10000"/>
              <a:gd name="connsiteY40" fmla="*/ 1887 h 10049"/>
              <a:gd name="connsiteX41" fmla="*/ 1103 w 10000"/>
              <a:gd name="connsiteY41" fmla="*/ 1757 h 10049"/>
              <a:gd name="connsiteX42" fmla="*/ 1662 w 10000"/>
              <a:gd name="connsiteY42" fmla="*/ 1757 h 10049"/>
              <a:gd name="connsiteX43" fmla="*/ 2221 w 10000"/>
              <a:gd name="connsiteY43" fmla="*/ 1611 h 10049"/>
              <a:gd name="connsiteX44" fmla="*/ 2779 w 10000"/>
              <a:gd name="connsiteY44" fmla="*/ 1464 h 10049"/>
              <a:gd name="connsiteX45" fmla="*/ 3436 w 10000"/>
              <a:gd name="connsiteY45" fmla="*/ 1172 h 10049"/>
              <a:gd name="connsiteX46" fmla="*/ 4106 w 10000"/>
              <a:gd name="connsiteY46" fmla="*/ 1025 h 10049"/>
              <a:gd name="connsiteX47" fmla="*/ 4665 w 10000"/>
              <a:gd name="connsiteY47" fmla="*/ 879 h 10049"/>
              <a:gd name="connsiteX48" fmla="*/ 5112 w 10000"/>
              <a:gd name="connsiteY48" fmla="*/ 879 h 10049"/>
              <a:gd name="connsiteX49" fmla="*/ 5670 w 10000"/>
              <a:gd name="connsiteY49" fmla="*/ 732 h 10049"/>
              <a:gd name="connsiteX50" fmla="*/ 6006 w 10000"/>
              <a:gd name="connsiteY50" fmla="*/ 585 h 10049"/>
              <a:gd name="connsiteX51" fmla="*/ 6439 w 10000"/>
              <a:gd name="connsiteY51" fmla="*/ 585 h 10049"/>
              <a:gd name="connsiteX52" fmla="*/ 6774 w 10000"/>
              <a:gd name="connsiteY52" fmla="*/ 585 h 10049"/>
              <a:gd name="connsiteX53" fmla="*/ 7109 w 10000"/>
              <a:gd name="connsiteY53" fmla="*/ 439 h 10049"/>
              <a:gd name="connsiteX54" fmla="*/ 7332 w 10000"/>
              <a:gd name="connsiteY54" fmla="*/ 439 h 10049"/>
              <a:gd name="connsiteX55" fmla="*/ 7556 w 10000"/>
              <a:gd name="connsiteY55" fmla="*/ 439 h 10049"/>
              <a:gd name="connsiteX56" fmla="*/ 7779 w 10000"/>
              <a:gd name="connsiteY56" fmla="*/ 292 h 10049"/>
              <a:gd name="connsiteX57" fmla="*/ 8003 w 10000"/>
              <a:gd name="connsiteY57" fmla="*/ 292 h 10049"/>
              <a:gd name="connsiteX58" fmla="*/ 8115 w 10000"/>
              <a:gd name="connsiteY58" fmla="*/ 292 h 10049"/>
              <a:gd name="connsiteX59" fmla="*/ 8226 w 10000"/>
              <a:gd name="connsiteY59" fmla="*/ 147 h 10049"/>
              <a:gd name="connsiteX60" fmla="*/ 8226 w 10000"/>
              <a:gd name="connsiteY60" fmla="*/ 147 h 10049"/>
              <a:gd name="connsiteX61" fmla="*/ 8338 w 10000"/>
              <a:gd name="connsiteY61" fmla="*/ 147 h 10049"/>
              <a:gd name="connsiteX62" fmla="*/ 8338 w 10000"/>
              <a:gd name="connsiteY62" fmla="*/ 147 h 10049"/>
              <a:gd name="connsiteX63" fmla="*/ 8561 w 10000"/>
              <a:gd name="connsiteY63" fmla="*/ 0 h 10049"/>
              <a:gd name="connsiteX64" fmla="*/ 8771 w 10000"/>
              <a:gd name="connsiteY64" fmla="*/ 147 h 10049"/>
              <a:gd name="connsiteX65" fmla="*/ 8883 w 10000"/>
              <a:gd name="connsiteY65" fmla="*/ 147 h 10049"/>
              <a:gd name="connsiteX66" fmla="*/ 9106 w 10000"/>
              <a:gd name="connsiteY66" fmla="*/ 292 h 10049"/>
              <a:gd name="connsiteX67" fmla="*/ 9330 w 10000"/>
              <a:gd name="connsiteY67" fmla="*/ 585 h 10049"/>
              <a:gd name="connsiteX68" fmla="*/ 9553 w 10000"/>
              <a:gd name="connsiteY68" fmla="*/ 732 h 10049"/>
              <a:gd name="connsiteX69" fmla="*/ 9777 w 10000"/>
              <a:gd name="connsiteY69" fmla="*/ 1025 h 10049"/>
              <a:gd name="connsiteX70" fmla="*/ 9888 w 10000"/>
              <a:gd name="connsiteY70" fmla="*/ 1172 h 10049"/>
              <a:gd name="connsiteX71" fmla="*/ 10000 w 10000"/>
              <a:gd name="connsiteY71" fmla="*/ 1172 h 10049"/>
              <a:gd name="connsiteX72" fmla="*/ 9888 w 10000"/>
              <a:gd name="connsiteY72" fmla="*/ 1319 h 10049"/>
              <a:gd name="connsiteX73" fmla="*/ 9777 w 10000"/>
              <a:gd name="connsiteY73" fmla="*/ 1464 h 10049"/>
              <a:gd name="connsiteX74" fmla="*/ 9777 w 10000"/>
              <a:gd name="connsiteY74" fmla="*/ 1611 h 10049"/>
              <a:gd name="connsiteX75" fmla="*/ 9777 w 10000"/>
              <a:gd name="connsiteY75" fmla="*/ 1757 h 10049"/>
              <a:gd name="connsiteX76" fmla="*/ 9665 w 10000"/>
              <a:gd name="connsiteY76" fmla="*/ 1887 h 10049"/>
              <a:gd name="connsiteX77" fmla="*/ 9665 w 10000"/>
              <a:gd name="connsiteY77" fmla="*/ 2032 h 10049"/>
              <a:gd name="connsiteX78" fmla="*/ 9665 w 10000"/>
              <a:gd name="connsiteY78" fmla="*/ 2178 h 10049"/>
              <a:gd name="connsiteX79" fmla="*/ 9665 w 10000"/>
              <a:gd name="connsiteY79" fmla="*/ 2471 h 10049"/>
              <a:gd name="connsiteX80" fmla="*/ 9665 w 10000"/>
              <a:gd name="connsiteY80" fmla="*/ 2764 h 10049"/>
              <a:gd name="connsiteX81" fmla="*/ 9665 w 10000"/>
              <a:gd name="connsiteY81" fmla="*/ 3057 h 10049"/>
              <a:gd name="connsiteX82" fmla="*/ 9553 w 10000"/>
              <a:gd name="connsiteY82" fmla="*/ 3789 h 10049"/>
              <a:gd name="connsiteX83" fmla="*/ 9553 w 10000"/>
              <a:gd name="connsiteY83" fmla="*/ 4375 h 10049"/>
              <a:gd name="connsiteX84" fmla="*/ 9553 w 10000"/>
              <a:gd name="connsiteY84" fmla="*/ 4961 h 10049"/>
              <a:gd name="connsiteX85" fmla="*/ 9553 w 10000"/>
              <a:gd name="connsiteY85" fmla="*/ 5529 h 10049"/>
              <a:gd name="connsiteX86" fmla="*/ 9441 w 10000"/>
              <a:gd name="connsiteY86" fmla="*/ 5969 h 10049"/>
              <a:gd name="connsiteX87" fmla="*/ 9441 w 10000"/>
              <a:gd name="connsiteY87" fmla="*/ 6409 h 10049"/>
              <a:gd name="connsiteX88" fmla="*/ 9330 w 10000"/>
              <a:gd name="connsiteY88" fmla="*/ 6995 h 10049"/>
              <a:gd name="connsiteX89" fmla="*/ 9218 w 10000"/>
              <a:gd name="connsiteY89" fmla="*/ 7581 h 10049"/>
              <a:gd name="connsiteX90" fmla="*/ 9106 w 10000"/>
              <a:gd name="connsiteY90" fmla="*/ 8167 h 10049"/>
              <a:gd name="connsiteX91" fmla="*/ 8883 w 10000"/>
              <a:gd name="connsiteY91" fmla="*/ 8604 h 10049"/>
              <a:gd name="connsiteX92" fmla="*/ 8771 w 10000"/>
              <a:gd name="connsiteY92" fmla="*/ 9026 h 10049"/>
              <a:gd name="connsiteX93" fmla="*/ 8561 w 10000"/>
              <a:gd name="connsiteY93" fmla="*/ 9466 h 10049"/>
              <a:gd name="connsiteX94" fmla="*/ 8561 w 10000"/>
              <a:gd name="connsiteY94" fmla="*/ 9466 h 10049"/>
              <a:gd name="connsiteX0" fmla="*/ 8561 w 10000"/>
              <a:gd name="connsiteY0" fmla="*/ 9466 h 10097"/>
              <a:gd name="connsiteX1" fmla="*/ 8450 w 10000"/>
              <a:gd name="connsiteY1" fmla="*/ 9759 h 10097"/>
              <a:gd name="connsiteX2" fmla="*/ 8226 w 10000"/>
              <a:gd name="connsiteY2" fmla="*/ 7435 h 10097"/>
              <a:gd name="connsiteX3" fmla="*/ 8226 w 10000"/>
              <a:gd name="connsiteY3" fmla="*/ 7287 h 10097"/>
              <a:gd name="connsiteX4" fmla="*/ 8338 w 10000"/>
              <a:gd name="connsiteY4" fmla="*/ 6848 h 10097"/>
              <a:gd name="connsiteX5" fmla="*/ 8338 w 10000"/>
              <a:gd name="connsiteY5" fmla="*/ 6555 h 10097"/>
              <a:gd name="connsiteX6" fmla="*/ 8450 w 10000"/>
              <a:gd name="connsiteY6" fmla="*/ 6263 h 10097"/>
              <a:gd name="connsiteX7" fmla="*/ 8561 w 10000"/>
              <a:gd name="connsiteY7" fmla="*/ 5382 h 10097"/>
              <a:gd name="connsiteX8" fmla="*/ 8561 w 10000"/>
              <a:gd name="connsiteY8" fmla="*/ 4669 h 10097"/>
              <a:gd name="connsiteX9" fmla="*/ 8673 w 10000"/>
              <a:gd name="connsiteY9" fmla="*/ 3789 h 10097"/>
              <a:gd name="connsiteX10" fmla="*/ 8673 w 10000"/>
              <a:gd name="connsiteY10" fmla="*/ 3057 h 10097"/>
              <a:gd name="connsiteX11" fmla="*/ 8673 w 10000"/>
              <a:gd name="connsiteY11" fmla="*/ 2764 h 10097"/>
              <a:gd name="connsiteX12" fmla="*/ 8673 w 10000"/>
              <a:gd name="connsiteY12" fmla="*/ 2324 h 10097"/>
              <a:gd name="connsiteX13" fmla="*/ 8673 w 10000"/>
              <a:gd name="connsiteY13" fmla="*/ 2032 h 10097"/>
              <a:gd name="connsiteX14" fmla="*/ 8561 w 10000"/>
              <a:gd name="connsiteY14" fmla="*/ 1887 h 10097"/>
              <a:gd name="connsiteX15" fmla="*/ 8561 w 10000"/>
              <a:gd name="connsiteY15" fmla="*/ 1611 h 10097"/>
              <a:gd name="connsiteX16" fmla="*/ 8561 w 10000"/>
              <a:gd name="connsiteY16" fmla="*/ 1464 h 10097"/>
              <a:gd name="connsiteX17" fmla="*/ 8561 w 10000"/>
              <a:gd name="connsiteY17" fmla="*/ 1319 h 10097"/>
              <a:gd name="connsiteX18" fmla="*/ 8561 w 10000"/>
              <a:gd name="connsiteY18" fmla="*/ 1319 h 10097"/>
              <a:gd name="connsiteX19" fmla="*/ 8450 w 10000"/>
              <a:gd name="connsiteY19" fmla="*/ 1172 h 10097"/>
              <a:gd name="connsiteX20" fmla="*/ 8226 w 10000"/>
              <a:gd name="connsiteY20" fmla="*/ 1172 h 10097"/>
              <a:gd name="connsiteX21" fmla="*/ 8003 w 10000"/>
              <a:gd name="connsiteY21" fmla="*/ 1025 h 10097"/>
              <a:gd name="connsiteX22" fmla="*/ 7556 w 10000"/>
              <a:gd name="connsiteY22" fmla="*/ 1172 h 10097"/>
              <a:gd name="connsiteX23" fmla="*/ 7221 w 10000"/>
              <a:gd name="connsiteY23" fmla="*/ 1172 h 10097"/>
              <a:gd name="connsiteX24" fmla="*/ 6662 w 10000"/>
              <a:gd name="connsiteY24" fmla="*/ 1172 h 10097"/>
              <a:gd name="connsiteX25" fmla="*/ 6215 w 10000"/>
              <a:gd name="connsiteY25" fmla="*/ 1319 h 10097"/>
              <a:gd name="connsiteX26" fmla="*/ 5559 w 10000"/>
              <a:gd name="connsiteY26" fmla="*/ 1464 h 10097"/>
              <a:gd name="connsiteX27" fmla="*/ 5223 w 10000"/>
              <a:gd name="connsiteY27" fmla="*/ 1611 h 10097"/>
              <a:gd name="connsiteX28" fmla="*/ 4665 w 10000"/>
              <a:gd name="connsiteY28" fmla="*/ 1611 h 10097"/>
              <a:gd name="connsiteX29" fmla="*/ 4106 w 10000"/>
              <a:gd name="connsiteY29" fmla="*/ 1757 h 10097"/>
              <a:gd name="connsiteX30" fmla="*/ 3547 w 10000"/>
              <a:gd name="connsiteY30" fmla="*/ 1887 h 10097"/>
              <a:gd name="connsiteX31" fmla="*/ 2779 w 10000"/>
              <a:gd name="connsiteY31" fmla="*/ 2178 h 10097"/>
              <a:gd name="connsiteX32" fmla="*/ 1885 w 10000"/>
              <a:gd name="connsiteY32" fmla="*/ 2324 h 10097"/>
              <a:gd name="connsiteX33" fmla="*/ 992 w 10000"/>
              <a:gd name="connsiteY33" fmla="*/ 2618 h 10097"/>
              <a:gd name="connsiteX34" fmla="*/ 0 w 10000"/>
              <a:gd name="connsiteY34" fmla="*/ 2911 h 10097"/>
              <a:gd name="connsiteX35" fmla="*/ 0 w 10000"/>
              <a:gd name="connsiteY35" fmla="*/ 1887 h 10097"/>
              <a:gd name="connsiteX36" fmla="*/ 112 w 10000"/>
              <a:gd name="connsiteY36" fmla="*/ 1887 h 10097"/>
              <a:gd name="connsiteX37" fmla="*/ 223 w 10000"/>
              <a:gd name="connsiteY37" fmla="*/ 1887 h 10097"/>
              <a:gd name="connsiteX38" fmla="*/ 447 w 10000"/>
              <a:gd name="connsiteY38" fmla="*/ 1887 h 10097"/>
              <a:gd name="connsiteX39" fmla="*/ 768 w 10000"/>
              <a:gd name="connsiteY39" fmla="*/ 1887 h 10097"/>
              <a:gd name="connsiteX40" fmla="*/ 1103 w 10000"/>
              <a:gd name="connsiteY40" fmla="*/ 1757 h 10097"/>
              <a:gd name="connsiteX41" fmla="*/ 1662 w 10000"/>
              <a:gd name="connsiteY41" fmla="*/ 1757 h 10097"/>
              <a:gd name="connsiteX42" fmla="*/ 2221 w 10000"/>
              <a:gd name="connsiteY42" fmla="*/ 1611 h 10097"/>
              <a:gd name="connsiteX43" fmla="*/ 2779 w 10000"/>
              <a:gd name="connsiteY43" fmla="*/ 1464 h 10097"/>
              <a:gd name="connsiteX44" fmla="*/ 3436 w 10000"/>
              <a:gd name="connsiteY44" fmla="*/ 1172 h 10097"/>
              <a:gd name="connsiteX45" fmla="*/ 4106 w 10000"/>
              <a:gd name="connsiteY45" fmla="*/ 1025 h 10097"/>
              <a:gd name="connsiteX46" fmla="*/ 4665 w 10000"/>
              <a:gd name="connsiteY46" fmla="*/ 879 h 10097"/>
              <a:gd name="connsiteX47" fmla="*/ 5112 w 10000"/>
              <a:gd name="connsiteY47" fmla="*/ 879 h 10097"/>
              <a:gd name="connsiteX48" fmla="*/ 5670 w 10000"/>
              <a:gd name="connsiteY48" fmla="*/ 732 h 10097"/>
              <a:gd name="connsiteX49" fmla="*/ 6006 w 10000"/>
              <a:gd name="connsiteY49" fmla="*/ 585 h 10097"/>
              <a:gd name="connsiteX50" fmla="*/ 6439 w 10000"/>
              <a:gd name="connsiteY50" fmla="*/ 585 h 10097"/>
              <a:gd name="connsiteX51" fmla="*/ 6774 w 10000"/>
              <a:gd name="connsiteY51" fmla="*/ 585 h 10097"/>
              <a:gd name="connsiteX52" fmla="*/ 7109 w 10000"/>
              <a:gd name="connsiteY52" fmla="*/ 439 h 10097"/>
              <a:gd name="connsiteX53" fmla="*/ 7332 w 10000"/>
              <a:gd name="connsiteY53" fmla="*/ 439 h 10097"/>
              <a:gd name="connsiteX54" fmla="*/ 7556 w 10000"/>
              <a:gd name="connsiteY54" fmla="*/ 439 h 10097"/>
              <a:gd name="connsiteX55" fmla="*/ 7779 w 10000"/>
              <a:gd name="connsiteY55" fmla="*/ 292 h 10097"/>
              <a:gd name="connsiteX56" fmla="*/ 8003 w 10000"/>
              <a:gd name="connsiteY56" fmla="*/ 292 h 10097"/>
              <a:gd name="connsiteX57" fmla="*/ 8115 w 10000"/>
              <a:gd name="connsiteY57" fmla="*/ 292 h 10097"/>
              <a:gd name="connsiteX58" fmla="*/ 8226 w 10000"/>
              <a:gd name="connsiteY58" fmla="*/ 147 h 10097"/>
              <a:gd name="connsiteX59" fmla="*/ 8226 w 10000"/>
              <a:gd name="connsiteY59" fmla="*/ 147 h 10097"/>
              <a:gd name="connsiteX60" fmla="*/ 8338 w 10000"/>
              <a:gd name="connsiteY60" fmla="*/ 147 h 10097"/>
              <a:gd name="connsiteX61" fmla="*/ 8338 w 10000"/>
              <a:gd name="connsiteY61" fmla="*/ 147 h 10097"/>
              <a:gd name="connsiteX62" fmla="*/ 8561 w 10000"/>
              <a:gd name="connsiteY62" fmla="*/ 0 h 10097"/>
              <a:gd name="connsiteX63" fmla="*/ 8771 w 10000"/>
              <a:gd name="connsiteY63" fmla="*/ 147 h 10097"/>
              <a:gd name="connsiteX64" fmla="*/ 8883 w 10000"/>
              <a:gd name="connsiteY64" fmla="*/ 147 h 10097"/>
              <a:gd name="connsiteX65" fmla="*/ 9106 w 10000"/>
              <a:gd name="connsiteY65" fmla="*/ 292 h 10097"/>
              <a:gd name="connsiteX66" fmla="*/ 9330 w 10000"/>
              <a:gd name="connsiteY66" fmla="*/ 585 h 10097"/>
              <a:gd name="connsiteX67" fmla="*/ 9553 w 10000"/>
              <a:gd name="connsiteY67" fmla="*/ 732 h 10097"/>
              <a:gd name="connsiteX68" fmla="*/ 9777 w 10000"/>
              <a:gd name="connsiteY68" fmla="*/ 1025 h 10097"/>
              <a:gd name="connsiteX69" fmla="*/ 9888 w 10000"/>
              <a:gd name="connsiteY69" fmla="*/ 1172 h 10097"/>
              <a:gd name="connsiteX70" fmla="*/ 10000 w 10000"/>
              <a:gd name="connsiteY70" fmla="*/ 1172 h 10097"/>
              <a:gd name="connsiteX71" fmla="*/ 9888 w 10000"/>
              <a:gd name="connsiteY71" fmla="*/ 1319 h 10097"/>
              <a:gd name="connsiteX72" fmla="*/ 9777 w 10000"/>
              <a:gd name="connsiteY72" fmla="*/ 1464 h 10097"/>
              <a:gd name="connsiteX73" fmla="*/ 9777 w 10000"/>
              <a:gd name="connsiteY73" fmla="*/ 1611 h 10097"/>
              <a:gd name="connsiteX74" fmla="*/ 9777 w 10000"/>
              <a:gd name="connsiteY74" fmla="*/ 1757 h 10097"/>
              <a:gd name="connsiteX75" fmla="*/ 9665 w 10000"/>
              <a:gd name="connsiteY75" fmla="*/ 1887 h 10097"/>
              <a:gd name="connsiteX76" fmla="*/ 9665 w 10000"/>
              <a:gd name="connsiteY76" fmla="*/ 2032 h 10097"/>
              <a:gd name="connsiteX77" fmla="*/ 9665 w 10000"/>
              <a:gd name="connsiteY77" fmla="*/ 2178 h 10097"/>
              <a:gd name="connsiteX78" fmla="*/ 9665 w 10000"/>
              <a:gd name="connsiteY78" fmla="*/ 2471 h 10097"/>
              <a:gd name="connsiteX79" fmla="*/ 9665 w 10000"/>
              <a:gd name="connsiteY79" fmla="*/ 2764 h 10097"/>
              <a:gd name="connsiteX80" fmla="*/ 9665 w 10000"/>
              <a:gd name="connsiteY80" fmla="*/ 3057 h 10097"/>
              <a:gd name="connsiteX81" fmla="*/ 9553 w 10000"/>
              <a:gd name="connsiteY81" fmla="*/ 3789 h 10097"/>
              <a:gd name="connsiteX82" fmla="*/ 9553 w 10000"/>
              <a:gd name="connsiteY82" fmla="*/ 4375 h 10097"/>
              <a:gd name="connsiteX83" fmla="*/ 9553 w 10000"/>
              <a:gd name="connsiteY83" fmla="*/ 4961 h 10097"/>
              <a:gd name="connsiteX84" fmla="*/ 9553 w 10000"/>
              <a:gd name="connsiteY84" fmla="*/ 5529 h 10097"/>
              <a:gd name="connsiteX85" fmla="*/ 9441 w 10000"/>
              <a:gd name="connsiteY85" fmla="*/ 5969 h 10097"/>
              <a:gd name="connsiteX86" fmla="*/ 9441 w 10000"/>
              <a:gd name="connsiteY86" fmla="*/ 6409 h 10097"/>
              <a:gd name="connsiteX87" fmla="*/ 9330 w 10000"/>
              <a:gd name="connsiteY87" fmla="*/ 6995 h 10097"/>
              <a:gd name="connsiteX88" fmla="*/ 9218 w 10000"/>
              <a:gd name="connsiteY88" fmla="*/ 7581 h 10097"/>
              <a:gd name="connsiteX89" fmla="*/ 9106 w 10000"/>
              <a:gd name="connsiteY89" fmla="*/ 8167 h 10097"/>
              <a:gd name="connsiteX90" fmla="*/ 8883 w 10000"/>
              <a:gd name="connsiteY90" fmla="*/ 8604 h 10097"/>
              <a:gd name="connsiteX91" fmla="*/ 8771 w 10000"/>
              <a:gd name="connsiteY91" fmla="*/ 9026 h 10097"/>
              <a:gd name="connsiteX92" fmla="*/ 8561 w 10000"/>
              <a:gd name="connsiteY92" fmla="*/ 9466 h 10097"/>
              <a:gd name="connsiteX93" fmla="*/ 8561 w 10000"/>
              <a:gd name="connsiteY93" fmla="*/ 9466 h 10097"/>
              <a:gd name="connsiteX0" fmla="*/ 8561 w 10000"/>
              <a:gd name="connsiteY0" fmla="*/ 9466 h 9466"/>
              <a:gd name="connsiteX1" fmla="*/ 8226 w 10000"/>
              <a:gd name="connsiteY1" fmla="*/ 7435 h 9466"/>
              <a:gd name="connsiteX2" fmla="*/ 8226 w 10000"/>
              <a:gd name="connsiteY2" fmla="*/ 7287 h 9466"/>
              <a:gd name="connsiteX3" fmla="*/ 8338 w 10000"/>
              <a:gd name="connsiteY3" fmla="*/ 6848 h 9466"/>
              <a:gd name="connsiteX4" fmla="*/ 8338 w 10000"/>
              <a:gd name="connsiteY4" fmla="*/ 6555 h 9466"/>
              <a:gd name="connsiteX5" fmla="*/ 8450 w 10000"/>
              <a:gd name="connsiteY5" fmla="*/ 6263 h 9466"/>
              <a:gd name="connsiteX6" fmla="*/ 8561 w 10000"/>
              <a:gd name="connsiteY6" fmla="*/ 5382 h 9466"/>
              <a:gd name="connsiteX7" fmla="*/ 8561 w 10000"/>
              <a:gd name="connsiteY7" fmla="*/ 4669 h 9466"/>
              <a:gd name="connsiteX8" fmla="*/ 8673 w 10000"/>
              <a:gd name="connsiteY8" fmla="*/ 3789 h 9466"/>
              <a:gd name="connsiteX9" fmla="*/ 8673 w 10000"/>
              <a:gd name="connsiteY9" fmla="*/ 3057 h 9466"/>
              <a:gd name="connsiteX10" fmla="*/ 8673 w 10000"/>
              <a:gd name="connsiteY10" fmla="*/ 2764 h 9466"/>
              <a:gd name="connsiteX11" fmla="*/ 8673 w 10000"/>
              <a:gd name="connsiteY11" fmla="*/ 2324 h 9466"/>
              <a:gd name="connsiteX12" fmla="*/ 8673 w 10000"/>
              <a:gd name="connsiteY12" fmla="*/ 2032 h 9466"/>
              <a:gd name="connsiteX13" fmla="*/ 8561 w 10000"/>
              <a:gd name="connsiteY13" fmla="*/ 1887 h 9466"/>
              <a:gd name="connsiteX14" fmla="*/ 8561 w 10000"/>
              <a:gd name="connsiteY14" fmla="*/ 1611 h 9466"/>
              <a:gd name="connsiteX15" fmla="*/ 8561 w 10000"/>
              <a:gd name="connsiteY15" fmla="*/ 1464 h 9466"/>
              <a:gd name="connsiteX16" fmla="*/ 8561 w 10000"/>
              <a:gd name="connsiteY16" fmla="*/ 1319 h 9466"/>
              <a:gd name="connsiteX17" fmla="*/ 8561 w 10000"/>
              <a:gd name="connsiteY17" fmla="*/ 1319 h 9466"/>
              <a:gd name="connsiteX18" fmla="*/ 8450 w 10000"/>
              <a:gd name="connsiteY18" fmla="*/ 1172 h 9466"/>
              <a:gd name="connsiteX19" fmla="*/ 8226 w 10000"/>
              <a:gd name="connsiteY19" fmla="*/ 1172 h 9466"/>
              <a:gd name="connsiteX20" fmla="*/ 8003 w 10000"/>
              <a:gd name="connsiteY20" fmla="*/ 1025 h 9466"/>
              <a:gd name="connsiteX21" fmla="*/ 7556 w 10000"/>
              <a:gd name="connsiteY21" fmla="*/ 1172 h 9466"/>
              <a:gd name="connsiteX22" fmla="*/ 7221 w 10000"/>
              <a:gd name="connsiteY22" fmla="*/ 1172 h 9466"/>
              <a:gd name="connsiteX23" fmla="*/ 6662 w 10000"/>
              <a:gd name="connsiteY23" fmla="*/ 1172 h 9466"/>
              <a:gd name="connsiteX24" fmla="*/ 6215 w 10000"/>
              <a:gd name="connsiteY24" fmla="*/ 1319 h 9466"/>
              <a:gd name="connsiteX25" fmla="*/ 5559 w 10000"/>
              <a:gd name="connsiteY25" fmla="*/ 1464 h 9466"/>
              <a:gd name="connsiteX26" fmla="*/ 5223 w 10000"/>
              <a:gd name="connsiteY26" fmla="*/ 1611 h 9466"/>
              <a:gd name="connsiteX27" fmla="*/ 4665 w 10000"/>
              <a:gd name="connsiteY27" fmla="*/ 1611 h 9466"/>
              <a:gd name="connsiteX28" fmla="*/ 4106 w 10000"/>
              <a:gd name="connsiteY28" fmla="*/ 1757 h 9466"/>
              <a:gd name="connsiteX29" fmla="*/ 3547 w 10000"/>
              <a:gd name="connsiteY29" fmla="*/ 1887 h 9466"/>
              <a:gd name="connsiteX30" fmla="*/ 2779 w 10000"/>
              <a:gd name="connsiteY30" fmla="*/ 2178 h 9466"/>
              <a:gd name="connsiteX31" fmla="*/ 1885 w 10000"/>
              <a:gd name="connsiteY31" fmla="*/ 2324 h 9466"/>
              <a:gd name="connsiteX32" fmla="*/ 992 w 10000"/>
              <a:gd name="connsiteY32" fmla="*/ 2618 h 9466"/>
              <a:gd name="connsiteX33" fmla="*/ 0 w 10000"/>
              <a:gd name="connsiteY33" fmla="*/ 2911 h 9466"/>
              <a:gd name="connsiteX34" fmla="*/ 0 w 10000"/>
              <a:gd name="connsiteY34" fmla="*/ 1887 h 9466"/>
              <a:gd name="connsiteX35" fmla="*/ 112 w 10000"/>
              <a:gd name="connsiteY35" fmla="*/ 1887 h 9466"/>
              <a:gd name="connsiteX36" fmla="*/ 223 w 10000"/>
              <a:gd name="connsiteY36" fmla="*/ 1887 h 9466"/>
              <a:gd name="connsiteX37" fmla="*/ 447 w 10000"/>
              <a:gd name="connsiteY37" fmla="*/ 1887 h 9466"/>
              <a:gd name="connsiteX38" fmla="*/ 768 w 10000"/>
              <a:gd name="connsiteY38" fmla="*/ 1887 h 9466"/>
              <a:gd name="connsiteX39" fmla="*/ 1103 w 10000"/>
              <a:gd name="connsiteY39" fmla="*/ 1757 h 9466"/>
              <a:gd name="connsiteX40" fmla="*/ 1662 w 10000"/>
              <a:gd name="connsiteY40" fmla="*/ 1757 h 9466"/>
              <a:gd name="connsiteX41" fmla="*/ 2221 w 10000"/>
              <a:gd name="connsiteY41" fmla="*/ 1611 h 9466"/>
              <a:gd name="connsiteX42" fmla="*/ 2779 w 10000"/>
              <a:gd name="connsiteY42" fmla="*/ 1464 h 9466"/>
              <a:gd name="connsiteX43" fmla="*/ 3436 w 10000"/>
              <a:gd name="connsiteY43" fmla="*/ 1172 h 9466"/>
              <a:gd name="connsiteX44" fmla="*/ 4106 w 10000"/>
              <a:gd name="connsiteY44" fmla="*/ 1025 h 9466"/>
              <a:gd name="connsiteX45" fmla="*/ 4665 w 10000"/>
              <a:gd name="connsiteY45" fmla="*/ 879 h 9466"/>
              <a:gd name="connsiteX46" fmla="*/ 5112 w 10000"/>
              <a:gd name="connsiteY46" fmla="*/ 879 h 9466"/>
              <a:gd name="connsiteX47" fmla="*/ 5670 w 10000"/>
              <a:gd name="connsiteY47" fmla="*/ 732 h 9466"/>
              <a:gd name="connsiteX48" fmla="*/ 6006 w 10000"/>
              <a:gd name="connsiteY48" fmla="*/ 585 h 9466"/>
              <a:gd name="connsiteX49" fmla="*/ 6439 w 10000"/>
              <a:gd name="connsiteY49" fmla="*/ 585 h 9466"/>
              <a:gd name="connsiteX50" fmla="*/ 6774 w 10000"/>
              <a:gd name="connsiteY50" fmla="*/ 585 h 9466"/>
              <a:gd name="connsiteX51" fmla="*/ 7109 w 10000"/>
              <a:gd name="connsiteY51" fmla="*/ 439 h 9466"/>
              <a:gd name="connsiteX52" fmla="*/ 7332 w 10000"/>
              <a:gd name="connsiteY52" fmla="*/ 439 h 9466"/>
              <a:gd name="connsiteX53" fmla="*/ 7556 w 10000"/>
              <a:gd name="connsiteY53" fmla="*/ 439 h 9466"/>
              <a:gd name="connsiteX54" fmla="*/ 7779 w 10000"/>
              <a:gd name="connsiteY54" fmla="*/ 292 h 9466"/>
              <a:gd name="connsiteX55" fmla="*/ 8003 w 10000"/>
              <a:gd name="connsiteY55" fmla="*/ 292 h 9466"/>
              <a:gd name="connsiteX56" fmla="*/ 8115 w 10000"/>
              <a:gd name="connsiteY56" fmla="*/ 292 h 9466"/>
              <a:gd name="connsiteX57" fmla="*/ 8226 w 10000"/>
              <a:gd name="connsiteY57" fmla="*/ 147 h 9466"/>
              <a:gd name="connsiteX58" fmla="*/ 8226 w 10000"/>
              <a:gd name="connsiteY58" fmla="*/ 147 h 9466"/>
              <a:gd name="connsiteX59" fmla="*/ 8338 w 10000"/>
              <a:gd name="connsiteY59" fmla="*/ 147 h 9466"/>
              <a:gd name="connsiteX60" fmla="*/ 8338 w 10000"/>
              <a:gd name="connsiteY60" fmla="*/ 147 h 9466"/>
              <a:gd name="connsiteX61" fmla="*/ 8561 w 10000"/>
              <a:gd name="connsiteY61" fmla="*/ 0 h 9466"/>
              <a:gd name="connsiteX62" fmla="*/ 8771 w 10000"/>
              <a:gd name="connsiteY62" fmla="*/ 147 h 9466"/>
              <a:gd name="connsiteX63" fmla="*/ 8883 w 10000"/>
              <a:gd name="connsiteY63" fmla="*/ 147 h 9466"/>
              <a:gd name="connsiteX64" fmla="*/ 9106 w 10000"/>
              <a:gd name="connsiteY64" fmla="*/ 292 h 9466"/>
              <a:gd name="connsiteX65" fmla="*/ 9330 w 10000"/>
              <a:gd name="connsiteY65" fmla="*/ 585 h 9466"/>
              <a:gd name="connsiteX66" fmla="*/ 9553 w 10000"/>
              <a:gd name="connsiteY66" fmla="*/ 732 h 9466"/>
              <a:gd name="connsiteX67" fmla="*/ 9777 w 10000"/>
              <a:gd name="connsiteY67" fmla="*/ 1025 h 9466"/>
              <a:gd name="connsiteX68" fmla="*/ 9888 w 10000"/>
              <a:gd name="connsiteY68" fmla="*/ 1172 h 9466"/>
              <a:gd name="connsiteX69" fmla="*/ 10000 w 10000"/>
              <a:gd name="connsiteY69" fmla="*/ 1172 h 9466"/>
              <a:gd name="connsiteX70" fmla="*/ 9888 w 10000"/>
              <a:gd name="connsiteY70" fmla="*/ 1319 h 9466"/>
              <a:gd name="connsiteX71" fmla="*/ 9777 w 10000"/>
              <a:gd name="connsiteY71" fmla="*/ 1464 h 9466"/>
              <a:gd name="connsiteX72" fmla="*/ 9777 w 10000"/>
              <a:gd name="connsiteY72" fmla="*/ 1611 h 9466"/>
              <a:gd name="connsiteX73" fmla="*/ 9777 w 10000"/>
              <a:gd name="connsiteY73" fmla="*/ 1757 h 9466"/>
              <a:gd name="connsiteX74" fmla="*/ 9665 w 10000"/>
              <a:gd name="connsiteY74" fmla="*/ 1887 h 9466"/>
              <a:gd name="connsiteX75" fmla="*/ 9665 w 10000"/>
              <a:gd name="connsiteY75" fmla="*/ 2032 h 9466"/>
              <a:gd name="connsiteX76" fmla="*/ 9665 w 10000"/>
              <a:gd name="connsiteY76" fmla="*/ 2178 h 9466"/>
              <a:gd name="connsiteX77" fmla="*/ 9665 w 10000"/>
              <a:gd name="connsiteY77" fmla="*/ 2471 h 9466"/>
              <a:gd name="connsiteX78" fmla="*/ 9665 w 10000"/>
              <a:gd name="connsiteY78" fmla="*/ 2764 h 9466"/>
              <a:gd name="connsiteX79" fmla="*/ 9665 w 10000"/>
              <a:gd name="connsiteY79" fmla="*/ 3057 h 9466"/>
              <a:gd name="connsiteX80" fmla="*/ 9553 w 10000"/>
              <a:gd name="connsiteY80" fmla="*/ 3789 h 9466"/>
              <a:gd name="connsiteX81" fmla="*/ 9553 w 10000"/>
              <a:gd name="connsiteY81" fmla="*/ 4375 h 9466"/>
              <a:gd name="connsiteX82" fmla="*/ 9553 w 10000"/>
              <a:gd name="connsiteY82" fmla="*/ 4961 h 9466"/>
              <a:gd name="connsiteX83" fmla="*/ 9553 w 10000"/>
              <a:gd name="connsiteY83" fmla="*/ 5529 h 9466"/>
              <a:gd name="connsiteX84" fmla="*/ 9441 w 10000"/>
              <a:gd name="connsiteY84" fmla="*/ 5969 h 9466"/>
              <a:gd name="connsiteX85" fmla="*/ 9441 w 10000"/>
              <a:gd name="connsiteY85" fmla="*/ 6409 h 9466"/>
              <a:gd name="connsiteX86" fmla="*/ 9330 w 10000"/>
              <a:gd name="connsiteY86" fmla="*/ 6995 h 9466"/>
              <a:gd name="connsiteX87" fmla="*/ 9218 w 10000"/>
              <a:gd name="connsiteY87" fmla="*/ 7581 h 9466"/>
              <a:gd name="connsiteX88" fmla="*/ 9106 w 10000"/>
              <a:gd name="connsiteY88" fmla="*/ 8167 h 9466"/>
              <a:gd name="connsiteX89" fmla="*/ 8883 w 10000"/>
              <a:gd name="connsiteY89" fmla="*/ 8604 h 9466"/>
              <a:gd name="connsiteX90" fmla="*/ 8771 w 10000"/>
              <a:gd name="connsiteY90" fmla="*/ 9026 h 9466"/>
              <a:gd name="connsiteX91" fmla="*/ 8561 w 10000"/>
              <a:gd name="connsiteY91" fmla="*/ 9466 h 9466"/>
              <a:gd name="connsiteX92" fmla="*/ 8561 w 10000"/>
              <a:gd name="connsiteY92" fmla="*/ 9466 h 9466"/>
              <a:gd name="connsiteX0" fmla="*/ 8561 w 10000"/>
              <a:gd name="connsiteY0" fmla="*/ 10000 h 10000"/>
              <a:gd name="connsiteX1" fmla="*/ 8226 w 10000"/>
              <a:gd name="connsiteY1" fmla="*/ 7854 h 10000"/>
              <a:gd name="connsiteX2" fmla="*/ 8226 w 10000"/>
              <a:gd name="connsiteY2" fmla="*/ 7698 h 10000"/>
              <a:gd name="connsiteX3" fmla="*/ 8338 w 10000"/>
              <a:gd name="connsiteY3" fmla="*/ 7234 h 10000"/>
              <a:gd name="connsiteX4" fmla="*/ 8338 w 10000"/>
              <a:gd name="connsiteY4" fmla="*/ 6925 h 10000"/>
              <a:gd name="connsiteX5" fmla="*/ 8450 w 10000"/>
              <a:gd name="connsiteY5" fmla="*/ 6616 h 10000"/>
              <a:gd name="connsiteX6" fmla="*/ 8561 w 10000"/>
              <a:gd name="connsiteY6" fmla="*/ 5686 h 10000"/>
              <a:gd name="connsiteX7" fmla="*/ 8561 w 10000"/>
              <a:gd name="connsiteY7" fmla="*/ 4932 h 10000"/>
              <a:gd name="connsiteX8" fmla="*/ 8673 w 10000"/>
              <a:gd name="connsiteY8" fmla="*/ 4003 h 10000"/>
              <a:gd name="connsiteX9" fmla="*/ 8673 w 10000"/>
              <a:gd name="connsiteY9" fmla="*/ 3229 h 10000"/>
              <a:gd name="connsiteX10" fmla="*/ 8673 w 10000"/>
              <a:gd name="connsiteY10" fmla="*/ 2920 h 10000"/>
              <a:gd name="connsiteX11" fmla="*/ 8673 w 10000"/>
              <a:gd name="connsiteY11" fmla="*/ 2455 h 10000"/>
              <a:gd name="connsiteX12" fmla="*/ 8673 w 10000"/>
              <a:gd name="connsiteY12" fmla="*/ 2147 h 10000"/>
              <a:gd name="connsiteX13" fmla="*/ 8561 w 10000"/>
              <a:gd name="connsiteY13" fmla="*/ 1993 h 10000"/>
              <a:gd name="connsiteX14" fmla="*/ 8561 w 10000"/>
              <a:gd name="connsiteY14" fmla="*/ 1702 h 10000"/>
              <a:gd name="connsiteX15" fmla="*/ 8561 w 10000"/>
              <a:gd name="connsiteY15" fmla="*/ 1547 h 10000"/>
              <a:gd name="connsiteX16" fmla="*/ 8561 w 10000"/>
              <a:gd name="connsiteY16" fmla="*/ 1393 h 10000"/>
              <a:gd name="connsiteX17" fmla="*/ 8561 w 10000"/>
              <a:gd name="connsiteY17" fmla="*/ 1393 h 10000"/>
              <a:gd name="connsiteX18" fmla="*/ 8450 w 10000"/>
              <a:gd name="connsiteY18" fmla="*/ 1238 h 10000"/>
              <a:gd name="connsiteX19" fmla="*/ 8226 w 10000"/>
              <a:gd name="connsiteY19" fmla="*/ 1238 h 10000"/>
              <a:gd name="connsiteX20" fmla="*/ 8003 w 10000"/>
              <a:gd name="connsiteY20" fmla="*/ 1083 h 10000"/>
              <a:gd name="connsiteX21" fmla="*/ 7556 w 10000"/>
              <a:gd name="connsiteY21" fmla="*/ 1238 h 10000"/>
              <a:gd name="connsiteX22" fmla="*/ 7221 w 10000"/>
              <a:gd name="connsiteY22" fmla="*/ 1238 h 10000"/>
              <a:gd name="connsiteX23" fmla="*/ 6662 w 10000"/>
              <a:gd name="connsiteY23" fmla="*/ 1238 h 10000"/>
              <a:gd name="connsiteX24" fmla="*/ 6215 w 10000"/>
              <a:gd name="connsiteY24" fmla="*/ 1393 h 10000"/>
              <a:gd name="connsiteX25" fmla="*/ 5559 w 10000"/>
              <a:gd name="connsiteY25" fmla="*/ 1547 h 10000"/>
              <a:gd name="connsiteX26" fmla="*/ 5223 w 10000"/>
              <a:gd name="connsiteY26" fmla="*/ 1702 h 10000"/>
              <a:gd name="connsiteX27" fmla="*/ 4665 w 10000"/>
              <a:gd name="connsiteY27" fmla="*/ 1702 h 10000"/>
              <a:gd name="connsiteX28" fmla="*/ 4106 w 10000"/>
              <a:gd name="connsiteY28" fmla="*/ 1856 h 10000"/>
              <a:gd name="connsiteX29" fmla="*/ 3547 w 10000"/>
              <a:gd name="connsiteY29" fmla="*/ 1993 h 10000"/>
              <a:gd name="connsiteX30" fmla="*/ 2779 w 10000"/>
              <a:gd name="connsiteY30" fmla="*/ 2301 h 10000"/>
              <a:gd name="connsiteX31" fmla="*/ 1885 w 10000"/>
              <a:gd name="connsiteY31" fmla="*/ 2455 h 10000"/>
              <a:gd name="connsiteX32" fmla="*/ 992 w 10000"/>
              <a:gd name="connsiteY32" fmla="*/ 2766 h 10000"/>
              <a:gd name="connsiteX33" fmla="*/ 0 w 10000"/>
              <a:gd name="connsiteY33" fmla="*/ 3075 h 10000"/>
              <a:gd name="connsiteX34" fmla="*/ 0 w 10000"/>
              <a:gd name="connsiteY34" fmla="*/ 1993 h 10000"/>
              <a:gd name="connsiteX35" fmla="*/ 112 w 10000"/>
              <a:gd name="connsiteY35" fmla="*/ 1993 h 10000"/>
              <a:gd name="connsiteX36" fmla="*/ 223 w 10000"/>
              <a:gd name="connsiteY36" fmla="*/ 1993 h 10000"/>
              <a:gd name="connsiteX37" fmla="*/ 447 w 10000"/>
              <a:gd name="connsiteY37" fmla="*/ 1993 h 10000"/>
              <a:gd name="connsiteX38" fmla="*/ 768 w 10000"/>
              <a:gd name="connsiteY38" fmla="*/ 1993 h 10000"/>
              <a:gd name="connsiteX39" fmla="*/ 1103 w 10000"/>
              <a:gd name="connsiteY39" fmla="*/ 1856 h 10000"/>
              <a:gd name="connsiteX40" fmla="*/ 1662 w 10000"/>
              <a:gd name="connsiteY40" fmla="*/ 1856 h 10000"/>
              <a:gd name="connsiteX41" fmla="*/ 2221 w 10000"/>
              <a:gd name="connsiteY41" fmla="*/ 1702 h 10000"/>
              <a:gd name="connsiteX42" fmla="*/ 2779 w 10000"/>
              <a:gd name="connsiteY42" fmla="*/ 1547 h 10000"/>
              <a:gd name="connsiteX43" fmla="*/ 3436 w 10000"/>
              <a:gd name="connsiteY43" fmla="*/ 1238 h 10000"/>
              <a:gd name="connsiteX44" fmla="*/ 4106 w 10000"/>
              <a:gd name="connsiteY44" fmla="*/ 1083 h 10000"/>
              <a:gd name="connsiteX45" fmla="*/ 4665 w 10000"/>
              <a:gd name="connsiteY45" fmla="*/ 929 h 10000"/>
              <a:gd name="connsiteX46" fmla="*/ 5112 w 10000"/>
              <a:gd name="connsiteY46" fmla="*/ 929 h 10000"/>
              <a:gd name="connsiteX47" fmla="*/ 5670 w 10000"/>
              <a:gd name="connsiteY47" fmla="*/ 773 h 10000"/>
              <a:gd name="connsiteX48" fmla="*/ 6006 w 10000"/>
              <a:gd name="connsiteY48" fmla="*/ 618 h 10000"/>
              <a:gd name="connsiteX49" fmla="*/ 6439 w 10000"/>
              <a:gd name="connsiteY49" fmla="*/ 618 h 10000"/>
              <a:gd name="connsiteX50" fmla="*/ 6774 w 10000"/>
              <a:gd name="connsiteY50" fmla="*/ 618 h 10000"/>
              <a:gd name="connsiteX51" fmla="*/ 7109 w 10000"/>
              <a:gd name="connsiteY51" fmla="*/ 464 h 10000"/>
              <a:gd name="connsiteX52" fmla="*/ 7332 w 10000"/>
              <a:gd name="connsiteY52" fmla="*/ 464 h 10000"/>
              <a:gd name="connsiteX53" fmla="*/ 7556 w 10000"/>
              <a:gd name="connsiteY53" fmla="*/ 464 h 10000"/>
              <a:gd name="connsiteX54" fmla="*/ 7779 w 10000"/>
              <a:gd name="connsiteY54" fmla="*/ 308 h 10000"/>
              <a:gd name="connsiteX55" fmla="*/ 8003 w 10000"/>
              <a:gd name="connsiteY55" fmla="*/ 308 h 10000"/>
              <a:gd name="connsiteX56" fmla="*/ 8115 w 10000"/>
              <a:gd name="connsiteY56" fmla="*/ 308 h 10000"/>
              <a:gd name="connsiteX57" fmla="*/ 8226 w 10000"/>
              <a:gd name="connsiteY57" fmla="*/ 155 h 10000"/>
              <a:gd name="connsiteX58" fmla="*/ 8226 w 10000"/>
              <a:gd name="connsiteY58" fmla="*/ 155 h 10000"/>
              <a:gd name="connsiteX59" fmla="*/ 8338 w 10000"/>
              <a:gd name="connsiteY59" fmla="*/ 155 h 10000"/>
              <a:gd name="connsiteX60" fmla="*/ 8338 w 10000"/>
              <a:gd name="connsiteY60" fmla="*/ 155 h 10000"/>
              <a:gd name="connsiteX61" fmla="*/ 8561 w 10000"/>
              <a:gd name="connsiteY61" fmla="*/ 0 h 10000"/>
              <a:gd name="connsiteX62" fmla="*/ 8771 w 10000"/>
              <a:gd name="connsiteY62" fmla="*/ 155 h 10000"/>
              <a:gd name="connsiteX63" fmla="*/ 8883 w 10000"/>
              <a:gd name="connsiteY63" fmla="*/ 155 h 10000"/>
              <a:gd name="connsiteX64" fmla="*/ 9106 w 10000"/>
              <a:gd name="connsiteY64" fmla="*/ 308 h 10000"/>
              <a:gd name="connsiteX65" fmla="*/ 9330 w 10000"/>
              <a:gd name="connsiteY65" fmla="*/ 618 h 10000"/>
              <a:gd name="connsiteX66" fmla="*/ 9553 w 10000"/>
              <a:gd name="connsiteY66" fmla="*/ 773 h 10000"/>
              <a:gd name="connsiteX67" fmla="*/ 9777 w 10000"/>
              <a:gd name="connsiteY67" fmla="*/ 1083 h 10000"/>
              <a:gd name="connsiteX68" fmla="*/ 9888 w 10000"/>
              <a:gd name="connsiteY68" fmla="*/ 1238 h 10000"/>
              <a:gd name="connsiteX69" fmla="*/ 10000 w 10000"/>
              <a:gd name="connsiteY69" fmla="*/ 1238 h 10000"/>
              <a:gd name="connsiteX70" fmla="*/ 9888 w 10000"/>
              <a:gd name="connsiteY70" fmla="*/ 1393 h 10000"/>
              <a:gd name="connsiteX71" fmla="*/ 9777 w 10000"/>
              <a:gd name="connsiteY71" fmla="*/ 1547 h 10000"/>
              <a:gd name="connsiteX72" fmla="*/ 9777 w 10000"/>
              <a:gd name="connsiteY72" fmla="*/ 1702 h 10000"/>
              <a:gd name="connsiteX73" fmla="*/ 9777 w 10000"/>
              <a:gd name="connsiteY73" fmla="*/ 1856 h 10000"/>
              <a:gd name="connsiteX74" fmla="*/ 9665 w 10000"/>
              <a:gd name="connsiteY74" fmla="*/ 1993 h 10000"/>
              <a:gd name="connsiteX75" fmla="*/ 9665 w 10000"/>
              <a:gd name="connsiteY75" fmla="*/ 2147 h 10000"/>
              <a:gd name="connsiteX76" fmla="*/ 9665 w 10000"/>
              <a:gd name="connsiteY76" fmla="*/ 2301 h 10000"/>
              <a:gd name="connsiteX77" fmla="*/ 9665 w 10000"/>
              <a:gd name="connsiteY77" fmla="*/ 2610 h 10000"/>
              <a:gd name="connsiteX78" fmla="*/ 9665 w 10000"/>
              <a:gd name="connsiteY78" fmla="*/ 2920 h 10000"/>
              <a:gd name="connsiteX79" fmla="*/ 9665 w 10000"/>
              <a:gd name="connsiteY79" fmla="*/ 3229 h 10000"/>
              <a:gd name="connsiteX80" fmla="*/ 9553 w 10000"/>
              <a:gd name="connsiteY80" fmla="*/ 4003 h 10000"/>
              <a:gd name="connsiteX81" fmla="*/ 9553 w 10000"/>
              <a:gd name="connsiteY81" fmla="*/ 4622 h 10000"/>
              <a:gd name="connsiteX82" fmla="*/ 9553 w 10000"/>
              <a:gd name="connsiteY82" fmla="*/ 5241 h 10000"/>
              <a:gd name="connsiteX83" fmla="*/ 9553 w 10000"/>
              <a:gd name="connsiteY83" fmla="*/ 5841 h 10000"/>
              <a:gd name="connsiteX84" fmla="*/ 9441 w 10000"/>
              <a:gd name="connsiteY84" fmla="*/ 6306 h 10000"/>
              <a:gd name="connsiteX85" fmla="*/ 9441 w 10000"/>
              <a:gd name="connsiteY85" fmla="*/ 6771 h 10000"/>
              <a:gd name="connsiteX86" fmla="*/ 9330 w 10000"/>
              <a:gd name="connsiteY86" fmla="*/ 7390 h 10000"/>
              <a:gd name="connsiteX87" fmla="*/ 9218 w 10000"/>
              <a:gd name="connsiteY87" fmla="*/ 8009 h 10000"/>
              <a:gd name="connsiteX88" fmla="*/ 9106 w 10000"/>
              <a:gd name="connsiteY88" fmla="*/ 8628 h 10000"/>
              <a:gd name="connsiteX89" fmla="*/ 8883 w 10000"/>
              <a:gd name="connsiteY89" fmla="*/ 9089 h 10000"/>
              <a:gd name="connsiteX90" fmla="*/ 8771 w 10000"/>
              <a:gd name="connsiteY90" fmla="*/ 9535 h 10000"/>
              <a:gd name="connsiteX91" fmla="*/ 8561 w 10000"/>
              <a:gd name="connsiteY91" fmla="*/ 10000 h 10000"/>
              <a:gd name="connsiteX0" fmla="*/ 8561 w 10000"/>
              <a:gd name="connsiteY0" fmla="*/ 10000 h 10000"/>
              <a:gd name="connsiteX1" fmla="*/ 8226 w 10000"/>
              <a:gd name="connsiteY1" fmla="*/ 7854 h 10000"/>
              <a:gd name="connsiteX2" fmla="*/ 8226 w 10000"/>
              <a:gd name="connsiteY2" fmla="*/ 7698 h 10000"/>
              <a:gd name="connsiteX3" fmla="*/ 8338 w 10000"/>
              <a:gd name="connsiteY3" fmla="*/ 7234 h 10000"/>
              <a:gd name="connsiteX4" fmla="*/ 8338 w 10000"/>
              <a:gd name="connsiteY4" fmla="*/ 6925 h 10000"/>
              <a:gd name="connsiteX5" fmla="*/ 8450 w 10000"/>
              <a:gd name="connsiteY5" fmla="*/ 6616 h 10000"/>
              <a:gd name="connsiteX6" fmla="*/ 8561 w 10000"/>
              <a:gd name="connsiteY6" fmla="*/ 5686 h 10000"/>
              <a:gd name="connsiteX7" fmla="*/ 8561 w 10000"/>
              <a:gd name="connsiteY7" fmla="*/ 4932 h 10000"/>
              <a:gd name="connsiteX8" fmla="*/ 8673 w 10000"/>
              <a:gd name="connsiteY8" fmla="*/ 4003 h 10000"/>
              <a:gd name="connsiteX9" fmla="*/ 8673 w 10000"/>
              <a:gd name="connsiteY9" fmla="*/ 3229 h 10000"/>
              <a:gd name="connsiteX10" fmla="*/ 8673 w 10000"/>
              <a:gd name="connsiteY10" fmla="*/ 2920 h 10000"/>
              <a:gd name="connsiteX11" fmla="*/ 8673 w 10000"/>
              <a:gd name="connsiteY11" fmla="*/ 2455 h 10000"/>
              <a:gd name="connsiteX12" fmla="*/ 8673 w 10000"/>
              <a:gd name="connsiteY12" fmla="*/ 2147 h 10000"/>
              <a:gd name="connsiteX13" fmla="*/ 8561 w 10000"/>
              <a:gd name="connsiteY13" fmla="*/ 1993 h 10000"/>
              <a:gd name="connsiteX14" fmla="*/ 8561 w 10000"/>
              <a:gd name="connsiteY14" fmla="*/ 1702 h 10000"/>
              <a:gd name="connsiteX15" fmla="*/ 8561 w 10000"/>
              <a:gd name="connsiteY15" fmla="*/ 1547 h 10000"/>
              <a:gd name="connsiteX16" fmla="*/ 8561 w 10000"/>
              <a:gd name="connsiteY16" fmla="*/ 1393 h 10000"/>
              <a:gd name="connsiteX17" fmla="*/ 8561 w 10000"/>
              <a:gd name="connsiteY17" fmla="*/ 1393 h 10000"/>
              <a:gd name="connsiteX18" fmla="*/ 8450 w 10000"/>
              <a:gd name="connsiteY18" fmla="*/ 1238 h 10000"/>
              <a:gd name="connsiteX19" fmla="*/ 8226 w 10000"/>
              <a:gd name="connsiteY19" fmla="*/ 1238 h 10000"/>
              <a:gd name="connsiteX20" fmla="*/ 8003 w 10000"/>
              <a:gd name="connsiteY20" fmla="*/ 1083 h 10000"/>
              <a:gd name="connsiteX21" fmla="*/ 7556 w 10000"/>
              <a:gd name="connsiteY21" fmla="*/ 1238 h 10000"/>
              <a:gd name="connsiteX22" fmla="*/ 7221 w 10000"/>
              <a:gd name="connsiteY22" fmla="*/ 1238 h 10000"/>
              <a:gd name="connsiteX23" fmla="*/ 6662 w 10000"/>
              <a:gd name="connsiteY23" fmla="*/ 1238 h 10000"/>
              <a:gd name="connsiteX24" fmla="*/ 6215 w 10000"/>
              <a:gd name="connsiteY24" fmla="*/ 1393 h 10000"/>
              <a:gd name="connsiteX25" fmla="*/ 5559 w 10000"/>
              <a:gd name="connsiteY25" fmla="*/ 1547 h 10000"/>
              <a:gd name="connsiteX26" fmla="*/ 5223 w 10000"/>
              <a:gd name="connsiteY26" fmla="*/ 1702 h 10000"/>
              <a:gd name="connsiteX27" fmla="*/ 4665 w 10000"/>
              <a:gd name="connsiteY27" fmla="*/ 1702 h 10000"/>
              <a:gd name="connsiteX28" fmla="*/ 4106 w 10000"/>
              <a:gd name="connsiteY28" fmla="*/ 1856 h 10000"/>
              <a:gd name="connsiteX29" fmla="*/ 3547 w 10000"/>
              <a:gd name="connsiteY29" fmla="*/ 1993 h 10000"/>
              <a:gd name="connsiteX30" fmla="*/ 2779 w 10000"/>
              <a:gd name="connsiteY30" fmla="*/ 2301 h 10000"/>
              <a:gd name="connsiteX31" fmla="*/ 1885 w 10000"/>
              <a:gd name="connsiteY31" fmla="*/ 2455 h 10000"/>
              <a:gd name="connsiteX32" fmla="*/ 992 w 10000"/>
              <a:gd name="connsiteY32" fmla="*/ 2766 h 10000"/>
              <a:gd name="connsiteX33" fmla="*/ 0 w 10000"/>
              <a:gd name="connsiteY33" fmla="*/ 3075 h 10000"/>
              <a:gd name="connsiteX34" fmla="*/ 0 w 10000"/>
              <a:gd name="connsiteY34" fmla="*/ 1993 h 10000"/>
              <a:gd name="connsiteX35" fmla="*/ 112 w 10000"/>
              <a:gd name="connsiteY35" fmla="*/ 1993 h 10000"/>
              <a:gd name="connsiteX36" fmla="*/ 223 w 10000"/>
              <a:gd name="connsiteY36" fmla="*/ 1993 h 10000"/>
              <a:gd name="connsiteX37" fmla="*/ 447 w 10000"/>
              <a:gd name="connsiteY37" fmla="*/ 1993 h 10000"/>
              <a:gd name="connsiteX38" fmla="*/ 768 w 10000"/>
              <a:gd name="connsiteY38" fmla="*/ 1993 h 10000"/>
              <a:gd name="connsiteX39" fmla="*/ 1103 w 10000"/>
              <a:gd name="connsiteY39" fmla="*/ 1856 h 10000"/>
              <a:gd name="connsiteX40" fmla="*/ 1662 w 10000"/>
              <a:gd name="connsiteY40" fmla="*/ 1856 h 10000"/>
              <a:gd name="connsiteX41" fmla="*/ 2221 w 10000"/>
              <a:gd name="connsiteY41" fmla="*/ 1702 h 10000"/>
              <a:gd name="connsiteX42" fmla="*/ 2779 w 10000"/>
              <a:gd name="connsiteY42" fmla="*/ 1547 h 10000"/>
              <a:gd name="connsiteX43" fmla="*/ 3436 w 10000"/>
              <a:gd name="connsiteY43" fmla="*/ 1238 h 10000"/>
              <a:gd name="connsiteX44" fmla="*/ 4106 w 10000"/>
              <a:gd name="connsiteY44" fmla="*/ 1083 h 10000"/>
              <a:gd name="connsiteX45" fmla="*/ 4665 w 10000"/>
              <a:gd name="connsiteY45" fmla="*/ 929 h 10000"/>
              <a:gd name="connsiteX46" fmla="*/ 5112 w 10000"/>
              <a:gd name="connsiteY46" fmla="*/ 929 h 10000"/>
              <a:gd name="connsiteX47" fmla="*/ 5670 w 10000"/>
              <a:gd name="connsiteY47" fmla="*/ 773 h 10000"/>
              <a:gd name="connsiteX48" fmla="*/ 6006 w 10000"/>
              <a:gd name="connsiteY48" fmla="*/ 618 h 10000"/>
              <a:gd name="connsiteX49" fmla="*/ 6439 w 10000"/>
              <a:gd name="connsiteY49" fmla="*/ 618 h 10000"/>
              <a:gd name="connsiteX50" fmla="*/ 6774 w 10000"/>
              <a:gd name="connsiteY50" fmla="*/ 618 h 10000"/>
              <a:gd name="connsiteX51" fmla="*/ 7109 w 10000"/>
              <a:gd name="connsiteY51" fmla="*/ 464 h 10000"/>
              <a:gd name="connsiteX52" fmla="*/ 7332 w 10000"/>
              <a:gd name="connsiteY52" fmla="*/ 464 h 10000"/>
              <a:gd name="connsiteX53" fmla="*/ 7556 w 10000"/>
              <a:gd name="connsiteY53" fmla="*/ 464 h 10000"/>
              <a:gd name="connsiteX54" fmla="*/ 7779 w 10000"/>
              <a:gd name="connsiteY54" fmla="*/ 308 h 10000"/>
              <a:gd name="connsiteX55" fmla="*/ 8003 w 10000"/>
              <a:gd name="connsiteY55" fmla="*/ 308 h 10000"/>
              <a:gd name="connsiteX56" fmla="*/ 8115 w 10000"/>
              <a:gd name="connsiteY56" fmla="*/ 308 h 10000"/>
              <a:gd name="connsiteX57" fmla="*/ 8226 w 10000"/>
              <a:gd name="connsiteY57" fmla="*/ 155 h 10000"/>
              <a:gd name="connsiteX58" fmla="*/ 8226 w 10000"/>
              <a:gd name="connsiteY58" fmla="*/ 155 h 10000"/>
              <a:gd name="connsiteX59" fmla="*/ 8338 w 10000"/>
              <a:gd name="connsiteY59" fmla="*/ 155 h 10000"/>
              <a:gd name="connsiteX60" fmla="*/ 8338 w 10000"/>
              <a:gd name="connsiteY60" fmla="*/ 155 h 10000"/>
              <a:gd name="connsiteX61" fmla="*/ 8561 w 10000"/>
              <a:gd name="connsiteY61" fmla="*/ 0 h 10000"/>
              <a:gd name="connsiteX62" fmla="*/ 8771 w 10000"/>
              <a:gd name="connsiteY62" fmla="*/ 155 h 10000"/>
              <a:gd name="connsiteX63" fmla="*/ 8883 w 10000"/>
              <a:gd name="connsiteY63" fmla="*/ 155 h 10000"/>
              <a:gd name="connsiteX64" fmla="*/ 9106 w 10000"/>
              <a:gd name="connsiteY64" fmla="*/ 308 h 10000"/>
              <a:gd name="connsiteX65" fmla="*/ 9330 w 10000"/>
              <a:gd name="connsiteY65" fmla="*/ 618 h 10000"/>
              <a:gd name="connsiteX66" fmla="*/ 9553 w 10000"/>
              <a:gd name="connsiteY66" fmla="*/ 773 h 10000"/>
              <a:gd name="connsiteX67" fmla="*/ 9777 w 10000"/>
              <a:gd name="connsiteY67" fmla="*/ 1083 h 10000"/>
              <a:gd name="connsiteX68" fmla="*/ 9888 w 10000"/>
              <a:gd name="connsiteY68" fmla="*/ 1238 h 10000"/>
              <a:gd name="connsiteX69" fmla="*/ 10000 w 10000"/>
              <a:gd name="connsiteY69" fmla="*/ 1238 h 10000"/>
              <a:gd name="connsiteX70" fmla="*/ 9888 w 10000"/>
              <a:gd name="connsiteY70" fmla="*/ 1393 h 10000"/>
              <a:gd name="connsiteX71" fmla="*/ 9777 w 10000"/>
              <a:gd name="connsiteY71" fmla="*/ 1547 h 10000"/>
              <a:gd name="connsiteX72" fmla="*/ 9777 w 10000"/>
              <a:gd name="connsiteY72" fmla="*/ 1702 h 10000"/>
              <a:gd name="connsiteX73" fmla="*/ 9777 w 10000"/>
              <a:gd name="connsiteY73" fmla="*/ 1856 h 10000"/>
              <a:gd name="connsiteX74" fmla="*/ 9665 w 10000"/>
              <a:gd name="connsiteY74" fmla="*/ 1993 h 10000"/>
              <a:gd name="connsiteX75" fmla="*/ 9665 w 10000"/>
              <a:gd name="connsiteY75" fmla="*/ 2147 h 10000"/>
              <a:gd name="connsiteX76" fmla="*/ 9665 w 10000"/>
              <a:gd name="connsiteY76" fmla="*/ 2301 h 10000"/>
              <a:gd name="connsiteX77" fmla="*/ 9665 w 10000"/>
              <a:gd name="connsiteY77" fmla="*/ 2610 h 10000"/>
              <a:gd name="connsiteX78" fmla="*/ 9665 w 10000"/>
              <a:gd name="connsiteY78" fmla="*/ 2920 h 10000"/>
              <a:gd name="connsiteX79" fmla="*/ 9665 w 10000"/>
              <a:gd name="connsiteY79" fmla="*/ 3229 h 10000"/>
              <a:gd name="connsiteX80" fmla="*/ 9553 w 10000"/>
              <a:gd name="connsiteY80" fmla="*/ 4003 h 10000"/>
              <a:gd name="connsiteX81" fmla="*/ 9553 w 10000"/>
              <a:gd name="connsiteY81" fmla="*/ 4622 h 10000"/>
              <a:gd name="connsiteX82" fmla="*/ 9553 w 10000"/>
              <a:gd name="connsiteY82" fmla="*/ 5241 h 10000"/>
              <a:gd name="connsiteX83" fmla="*/ 9553 w 10000"/>
              <a:gd name="connsiteY83" fmla="*/ 5841 h 10000"/>
              <a:gd name="connsiteX84" fmla="*/ 9441 w 10000"/>
              <a:gd name="connsiteY84" fmla="*/ 6306 h 10000"/>
              <a:gd name="connsiteX85" fmla="*/ 9441 w 10000"/>
              <a:gd name="connsiteY85" fmla="*/ 6771 h 10000"/>
              <a:gd name="connsiteX86" fmla="*/ 9330 w 10000"/>
              <a:gd name="connsiteY86" fmla="*/ 7390 h 10000"/>
              <a:gd name="connsiteX87" fmla="*/ 9218 w 10000"/>
              <a:gd name="connsiteY87" fmla="*/ 8009 h 10000"/>
              <a:gd name="connsiteX88" fmla="*/ 9106 w 10000"/>
              <a:gd name="connsiteY88" fmla="*/ 8628 h 10000"/>
              <a:gd name="connsiteX89" fmla="*/ 8883 w 10000"/>
              <a:gd name="connsiteY89" fmla="*/ 9089 h 10000"/>
              <a:gd name="connsiteX90" fmla="*/ 8771 w 10000"/>
              <a:gd name="connsiteY90" fmla="*/ 9535 h 10000"/>
              <a:gd name="connsiteX0" fmla="*/ 8561 w 10000"/>
              <a:gd name="connsiteY0" fmla="*/ 10000 h 10000"/>
              <a:gd name="connsiteX1" fmla="*/ 8226 w 10000"/>
              <a:gd name="connsiteY1" fmla="*/ 7854 h 10000"/>
              <a:gd name="connsiteX2" fmla="*/ 8226 w 10000"/>
              <a:gd name="connsiteY2" fmla="*/ 7698 h 10000"/>
              <a:gd name="connsiteX3" fmla="*/ 8338 w 10000"/>
              <a:gd name="connsiteY3" fmla="*/ 7234 h 10000"/>
              <a:gd name="connsiteX4" fmla="*/ 8338 w 10000"/>
              <a:gd name="connsiteY4" fmla="*/ 6925 h 10000"/>
              <a:gd name="connsiteX5" fmla="*/ 8450 w 10000"/>
              <a:gd name="connsiteY5" fmla="*/ 6616 h 10000"/>
              <a:gd name="connsiteX6" fmla="*/ 8561 w 10000"/>
              <a:gd name="connsiteY6" fmla="*/ 5686 h 10000"/>
              <a:gd name="connsiteX7" fmla="*/ 8561 w 10000"/>
              <a:gd name="connsiteY7" fmla="*/ 4932 h 10000"/>
              <a:gd name="connsiteX8" fmla="*/ 8673 w 10000"/>
              <a:gd name="connsiteY8" fmla="*/ 4003 h 10000"/>
              <a:gd name="connsiteX9" fmla="*/ 8673 w 10000"/>
              <a:gd name="connsiteY9" fmla="*/ 3229 h 10000"/>
              <a:gd name="connsiteX10" fmla="*/ 8673 w 10000"/>
              <a:gd name="connsiteY10" fmla="*/ 2920 h 10000"/>
              <a:gd name="connsiteX11" fmla="*/ 8673 w 10000"/>
              <a:gd name="connsiteY11" fmla="*/ 2455 h 10000"/>
              <a:gd name="connsiteX12" fmla="*/ 8673 w 10000"/>
              <a:gd name="connsiteY12" fmla="*/ 2147 h 10000"/>
              <a:gd name="connsiteX13" fmla="*/ 8561 w 10000"/>
              <a:gd name="connsiteY13" fmla="*/ 1993 h 10000"/>
              <a:gd name="connsiteX14" fmla="*/ 8561 w 10000"/>
              <a:gd name="connsiteY14" fmla="*/ 1702 h 10000"/>
              <a:gd name="connsiteX15" fmla="*/ 8561 w 10000"/>
              <a:gd name="connsiteY15" fmla="*/ 1547 h 10000"/>
              <a:gd name="connsiteX16" fmla="*/ 8561 w 10000"/>
              <a:gd name="connsiteY16" fmla="*/ 1393 h 10000"/>
              <a:gd name="connsiteX17" fmla="*/ 8561 w 10000"/>
              <a:gd name="connsiteY17" fmla="*/ 1393 h 10000"/>
              <a:gd name="connsiteX18" fmla="*/ 8450 w 10000"/>
              <a:gd name="connsiteY18" fmla="*/ 1238 h 10000"/>
              <a:gd name="connsiteX19" fmla="*/ 8226 w 10000"/>
              <a:gd name="connsiteY19" fmla="*/ 1238 h 10000"/>
              <a:gd name="connsiteX20" fmla="*/ 8003 w 10000"/>
              <a:gd name="connsiteY20" fmla="*/ 1083 h 10000"/>
              <a:gd name="connsiteX21" fmla="*/ 7556 w 10000"/>
              <a:gd name="connsiteY21" fmla="*/ 1238 h 10000"/>
              <a:gd name="connsiteX22" fmla="*/ 7221 w 10000"/>
              <a:gd name="connsiteY22" fmla="*/ 1238 h 10000"/>
              <a:gd name="connsiteX23" fmla="*/ 6662 w 10000"/>
              <a:gd name="connsiteY23" fmla="*/ 1238 h 10000"/>
              <a:gd name="connsiteX24" fmla="*/ 6215 w 10000"/>
              <a:gd name="connsiteY24" fmla="*/ 1393 h 10000"/>
              <a:gd name="connsiteX25" fmla="*/ 5559 w 10000"/>
              <a:gd name="connsiteY25" fmla="*/ 1547 h 10000"/>
              <a:gd name="connsiteX26" fmla="*/ 5223 w 10000"/>
              <a:gd name="connsiteY26" fmla="*/ 1702 h 10000"/>
              <a:gd name="connsiteX27" fmla="*/ 4665 w 10000"/>
              <a:gd name="connsiteY27" fmla="*/ 1702 h 10000"/>
              <a:gd name="connsiteX28" fmla="*/ 4106 w 10000"/>
              <a:gd name="connsiteY28" fmla="*/ 1856 h 10000"/>
              <a:gd name="connsiteX29" fmla="*/ 3547 w 10000"/>
              <a:gd name="connsiteY29" fmla="*/ 1993 h 10000"/>
              <a:gd name="connsiteX30" fmla="*/ 2779 w 10000"/>
              <a:gd name="connsiteY30" fmla="*/ 2301 h 10000"/>
              <a:gd name="connsiteX31" fmla="*/ 1885 w 10000"/>
              <a:gd name="connsiteY31" fmla="*/ 2455 h 10000"/>
              <a:gd name="connsiteX32" fmla="*/ 992 w 10000"/>
              <a:gd name="connsiteY32" fmla="*/ 2766 h 10000"/>
              <a:gd name="connsiteX33" fmla="*/ 0 w 10000"/>
              <a:gd name="connsiteY33" fmla="*/ 3075 h 10000"/>
              <a:gd name="connsiteX34" fmla="*/ 0 w 10000"/>
              <a:gd name="connsiteY34" fmla="*/ 1993 h 10000"/>
              <a:gd name="connsiteX35" fmla="*/ 112 w 10000"/>
              <a:gd name="connsiteY35" fmla="*/ 1993 h 10000"/>
              <a:gd name="connsiteX36" fmla="*/ 223 w 10000"/>
              <a:gd name="connsiteY36" fmla="*/ 1993 h 10000"/>
              <a:gd name="connsiteX37" fmla="*/ 447 w 10000"/>
              <a:gd name="connsiteY37" fmla="*/ 1993 h 10000"/>
              <a:gd name="connsiteX38" fmla="*/ 768 w 10000"/>
              <a:gd name="connsiteY38" fmla="*/ 1993 h 10000"/>
              <a:gd name="connsiteX39" fmla="*/ 1103 w 10000"/>
              <a:gd name="connsiteY39" fmla="*/ 1856 h 10000"/>
              <a:gd name="connsiteX40" fmla="*/ 1662 w 10000"/>
              <a:gd name="connsiteY40" fmla="*/ 1856 h 10000"/>
              <a:gd name="connsiteX41" fmla="*/ 2221 w 10000"/>
              <a:gd name="connsiteY41" fmla="*/ 1702 h 10000"/>
              <a:gd name="connsiteX42" fmla="*/ 2779 w 10000"/>
              <a:gd name="connsiteY42" fmla="*/ 1547 h 10000"/>
              <a:gd name="connsiteX43" fmla="*/ 3436 w 10000"/>
              <a:gd name="connsiteY43" fmla="*/ 1238 h 10000"/>
              <a:gd name="connsiteX44" fmla="*/ 4106 w 10000"/>
              <a:gd name="connsiteY44" fmla="*/ 1083 h 10000"/>
              <a:gd name="connsiteX45" fmla="*/ 4665 w 10000"/>
              <a:gd name="connsiteY45" fmla="*/ 929 h 10000"/>
              <a:gd name="connsiteX46" fmla="*/ 5112 w 10000"/>
              <a:gd name="connsiteY46" fmla="*/ 929 h 10000"/>
              <a:gd name="connsiteX47" fmla="*/ 5670 w 10000"/>
              <a:gd name="connsiteY47" fmla="*/ 773 h 10000"/>
              <a:gd name="connsiteX48" fmla="*/ 6006 w 10000"/>
              <a:gd name="connsiteY48" fmla="*/ 618 h 10000"/>
              <a:gd name="connsiteX49" fmla="*/ 6439 w 10000"/>
              <a:gd name="connsiteY49" fmla="*/ 618 h 10000"/>
              <a:gd name="connsiteX50" fmla="*/ 6774 w 10000"/>
              <a:gd name="connsiteY50" fmla="*/ 618 h 10000"/>
              <a:gd name="connsiteX51" fmla="*/ 7109 w 10000"/>
              <a:gd name="connsiteY51" fmla="*/ 464 h 10000"/>
              <a:gd name="connsiteX52" fmla="*/ 7332 w 10000"/>
              <a:gd name="connsiteY52" fmla="*/ 464 h 10000"/>
              <a:gd name="connsiteX53" fmla="*/ 7556 w 10000"/>
              <a:gd name="connsiteY53" fmla="*/ 464 h 10000"/>
              <a:gd name="connsiteX54" fmla="*/ 7779 w 10000"/>
              <a:gd name="connsiteY54" fmla="*/ 308 h 10000"/>
              <a:gd name="connsiteX55" fmla="*/ 8003 w 10000"/>
              <a:gd name="connsiteY55" fmla="*/ 308 h 10000"/>
              <a:gd name="connsiteX56" fmla="*/ 8115 w 10000"/>
              <a:gd name="connsiteY56" fmla="*/ 308 h 10000"/>
              <a:gd name="connsiteX57" fmla="*/ 8226 w 10000"/>
              <a:gd name="connsiteY57" fmla="*/ 155 h 10000"/>
              <a:gd name="connsiteX58" fmla="*/ 8226 w 10000"/>
              <a:gd name="connsiteY58" fmla="*/ 155 h 10000"/>
              <a:gd name="connsiteX59" fmla="*/ 8338 w 10000"/>
              <a:gd name="connsiteY59" fmla="*/ 155 h 10000"/>
              <a:gd name="connsiteX60" fmla="*/ 8338 w 10000"/>
              <a:gd name="connsiteY60" fmla="*/ 155 h 10000"/>
              <a:gd name="connsiteX61" fmla="*/ 8561 w 10000"/>
              <a:gd name="connsiteY61" fmla="*/ 0 h 10000"/>
              <a:gd name="connsiteX62" fmla="*/ 8771 w 10000"/>
              <a:gd name="connsiteY62" fmla="*/ 155 h 10000"/>
              <a:gd name="connsiteX63" fmla="*/ 8883 w 10000"/>
              <a:gd name="connsiteY63" fmla="*/ 155 h 10000"/>
              <a:gd name="connsiteX64" fmla="*/ 9106 w 10000"/>
              <a:gd name="connsiteY64" fmla="*/ 308 h 10000"/>
              <a:gd name="connsiteX65" fmla="*/ 9330 w 10000"/>
              <a:gd name="connsiteY65" fmla="*/ 618 h 10000"/>
              <a:gd name="connsiteX66" fmla="*/ 9553 w 10000"/>
              <a:gd name="connsiteY66" fmla="*/ 773 h 10000"/>
              <a:gd name="connsiteX67" fmla="*/ 9777 w 10000"/>
              <a:gd name="connsiteY67" fmla="*/ 1083 h 10000"/>
              <a:gd name="connsiteX68" fmla="*/ 9888 w 10000"/>
              <a:gd name="connsiteY68" fmla="*/ 1238 h 10000"/>
              <a:gd name="connsiteX69" fmla="*/ 10000 w 10000"/>
              <a:gd name="connsiteY69" fmla="*/ 1238 h 10000"/>
              <a:gd name="connsiteX70" fmla="*/ 9888 w 10000"/>
              <a:gd name="connsiteY70" fmla="*/ 1393 h 10000"/>
              <a:gd name="connsiteX71" fmla="*/ 9777 w 10000"/>
              <a:gd name="connsiteY71" fmla="*/ 1547 h 10000"/>
              <a:gd name="connsiteX72" fmla="*/ 9777 w 10000"/>
              <a:gd name="connsiteY72" fmla="*/ 1702 h 10000"/>
              <a:gd name="connsiteX73" fmla="*/ 9777 w 10000"/>
              <a:gd name="connsiteY73" fmla="*/ 1856 h 10000"/>
              <a:gd name="connsiteX74" fmla="*/ 9665 w 10000"/>
              <a:gd name="connsiteY74" fmla="*/ 1993 h 10000"/>
              <a:gd name="connsiteX75" fmla="*/ 9665 w 10000"/>
              <a:gd name="connsiteY75" fmla="*/ 2147 h 10000"/>
              <a:gd name="connsiteX76" fmla="*/ 9665 w 10000"/>
              <a:gd name="connsiteY76" fmla="*/ 2301 h 10000"/>
              <a:gd name="connsiteX77" fmla="*/ 9665 w 10000"/>
              <a:gd name="connsiteY77" fmla="*/ 2610 h 10000"/>
              <a:gd name="connsiteX78" fmla="*/ 9665 w 10000"/>
              <a:gd name="connsiteY78" fmla="*/ 2920 h 10000"/>
              <a:gd name="connsiteX79" fmla="*/ 9665 w 10000"/>
              <a:gd name="connsiteY79" fmla="*/ 3229 h 10000"/>
              <a:gd name="connsiteX80" fmla="*/ 9553 w 10000"/>
              <a:gd name="connsiteY80" fmla="*/ 4003 h 10000"/>
              <a:gd name="connsiteX81" fmla="*/ 9553 w 10000"/>
              <a:gd name="connsiteY81" fmla="*/ 4622 h 10000"/>
              <a:gd name="connsiteX82" fmla="*/ 9553 w 10000"/>
              <a:gd name="connsiteY82" fmla="*/ 5241 h 10000"/>
              <a:gd name="connsiteX83" fmla="*/ 9553 w 10000"/>
              <a:gd name="connsiteY83" fmla="*/ 5841 h 10000"/>
              <a:gd name="connsiteX84" fmla="*/ 9441 w 10000"/>
              <a:gd name="connsiteY84" fmla="*/ 6306 h 10000"/>
              <a:gd name="connsiteX85" fmla="*/ 9441 w 10000"/>
              <a:gd name="connsiteY85" fmla="*/ 6771 h 10000"/>
              <a:gd name="connsiteX86" fmla="*/ 9330 w 10000"/>
              <a:gd name="connsiteY86" fmla="*/ 7390 h 10000"/>
              <a:gd name="connsiteX87" fmla="*/ 9218 w 10000"/>
              <a:gd name="connsiteY87" fmla="*/ 8009 h 10000"/>
              <a:gd name="connsiteX88" fmla="*/ 9106 w 10000"/>
              <a:gd name="connsiteY88" fmla="*/ 8628 h 10000"/>
              <a:gd name="connsiteX89" fmla="*/ 8883 w 10000"/>
              <a:gd name="connsiteY89" fmla="*/ 9089 h 10000"/>
              <a:gd name="connsiteX0" fmla="*/ 8226 w 10000"/>
              <a:gd name="connsiteY0" fmla="*/ 7854 h 9089"/>
              <a:gd name="connsiteX1" fmla="*/ 8226 w 10000"/>
              <a:gd name="connsiteY1" fmla="*/ 7698 h 9089"/>
              <a:gd name="connsiteX2" fmla="*/ 8338 w 10000"/>
              <a:gd name="connsiteY2" fmla="*/ 7234 h 9089"/>
              <a:gd name="connsiteX3" fmla="*/ 8338 w 10000"/>
              <a:gd name="connsiteY3" fmla="*/ 6925 h 9089"/>
              <a:gd name="connsiteX4" fmla="*/ 8450 w 10000"/>
              <a:gd name="connsiteY4" fmla="*/ 6616 h 9089"/>
              <a:gd name="connsiteX5" fmla="*/ 8561 w 10000"/>
              <a:gd name="connsiteY5" fmla="*/ 5686 h 9089"/>
              <a:gd name="connsiteX6" fmla="*/ 8561 w 10000"/>
              <a:gd name="connsiteY6" fmla="*/ 4932 h 9089"/>
              <a:gd name="connsiteX7" fmla="*/ 8673 w 10000"/>
              <a:gd name="connsiteY7" fmla="*/ 4003 h 9089"/>
              <a:gd name="connsiteX8" fmla="*/ 8673 w 10000"/>
              <a:gd name="connsiteY8" fmla="*/ 3229 h 9089"/>
              <a:gd name="connsiteX9" fmla="*/ 8673 w 10000"/>
              <a:gd name="connsiteY9" fmla="*/ 2920 h 9089"/>
              <a:gd name="connsiteX10" fmla="*/ 8673 w 10000"/>
              <a:gd name="connsiteY10" fmla="*/ 2455 h 9089"/>
              <a:gd name="connsiteX11" fmla="*/ 8673 w 10000"/>
              <a:gd name="connsiteY11" fmla="*/ 2147 h 9089"/>
              <a:gd name="connsiteX12" fmla="*/ 8561 w 10000"/>
              <a:gd name="connsiteY12" fmla="*/ 1993 h 9089"/>
              <a:gd name="connsiteX13" fmla="*/ 8561 w 10000"/>
              <a:gd name="connsiteY13" fmla="*/ 1702 h 9089"/>
              <a:gd name="connsiteX14" fmla="*/ 8561 w 10000"/>
              <a:gd name="connsiteY14" fmla="*/ 1547 h 9089"/>
              <a:gd name="connsiteX15" fmla="*/ 8561 w 10000"/>
              <a:gd name="connsiteY15" fmla="*/ 1393 h 9089"/>
              <a:gd name="connsiteX16" fmla="*/ 8561 w 10000"/>
              <a:gd name="connsiteY16" fmla="*/ 1393 h 9089"/>
              <a:gd name="connsiteX17" fmla="*/ 8450 w 10000"/>
              <a:gd name="connsiteY17" fmla="*/ 1238 h 9089"/>
              <a:gd name="connsiteX18" fmla="*/ 8226 w 10000"/>
              <a:gd name="connsiteY18" fmla="*/ 1238 h 9089"/>
              <a:gd name="connsiteX19" fmla="*/ 8003 w 10000"/>
              <a:gd name="connsiteY19" fmla="*/ 1083 h 9089"/>
              <a:gd name="connsiteX20" fmla="*/ 7556 w 10000"/>
              <a:gd name="connsiteY20" fmla="*/ 1238 h 9089"/>
              <a:gd name="connsiteX21" fmla="*/ 7221 w 10000"/>
              <a:gd name="connsiteY21" fmla="*/ 1238 h 9089"/>
              <a:gd name="connsiteX22" fmla="*/ 6662 w 10000"/>
              <a:gd name="connsiteY22" fmla="*/ 1238 h 9089"/>
              <a:gd name="connsiteX23" fmla="*/ 6215 w 10000"/>
              <a:gd name="connsiteY23" fmla="*/ 1393 h 9089"/>
              <a:gd name="connsiteX24" fmla="*/ 5559 w 10000"/>
              <a:gd name="connsiteY24" fmla="*/ 1547 h 9089"/>
              <a:gd name="connsiteX25" fmla="*/ 5223 w 10000"/>
              <a:gd name="connsiteY25" fmla="*/ 1702 h 9089"/>
              <a:gd name="connsiteX26" fmla="*/ 4665 w 10000"/>
              <a:gd name="connsiteY26" fmla="*/ 1702 h 9089"/>
              <a:gd name="connsiteX27" fmla="*/ 4106 w 10000"/>
              <a:gd name="connsiteY27" fmla="*/ 1856 h 9089"/>
              <a:gd name="connsiteX28" fmla="*/ 3547 w 10000"/>
              <a:gd name="connsiteY28" fmla="*/ 1993 h 9089"/>
              <a:gd name="connsiteX29" fmla="*/ 2779 w 10000"/>
              <a:gd name="connsiteY29" fmla="*/ 2301 h 9089"/>
              <a:gd name="connsiteX30" fmla="*/ 1885 w 10000"/>
              <a:gd name="connsiteY30" fmla="*/ 2455 h 9089"/>
              <a:gd name="connsiteX31" fmla="*/ 992 w 10000"/>
              <a:gd name="connsiteY31" fmla="*/ 2766 h 9089"/>
              <a:gd name="connsiteX32" fmla="*/ 0 w 10000"/>
              <a:gd name="connsiteY32" fmla="*/ 3075 h 9089"/>
              <a:gd name="connsiteX33" fmla="*/ 0 w 10000"/>
              <a:gd name="connsiteY33" fmla="*/ 1993 h 9089"/>
              <a:gd name="connsiteX34" fmla="*/ 112 w 10000"/>
              <a:gd name="connsiteY34" fmla="*/ 1993 h 9089"/>
              <a:gd name="connsiteX35" fmla="*/ 223 w 10000"/>
              <a:gd name="connsiteY35" fmla="*/ 1993 h 9089"/>
              <a:gd name="connsiteX36" fmla="*/ 447 w 10000"/>
              <a:gd name="connsiteY36" fmla="*/ 1993 h 9089"/>
              <a:gd name="connsiteX37" fmla="*/ 768 w 10000"/>
              <a:gd name="connsiteY37" fmla="*/ 1993 h 9089"/>
              <a:gd name="connsiteX38" fmla="*/ 1103 w 10000"/>
              <a:gd name="connsiteY38" fmla="*/ 1856 h 9089"/>
              <a:gd name="connsiteX39" fmla="*/ 1662 w 10000"/>
              <a:gd name="connsiteY39" fmla="*/ 1856 h 9089"/>
              <a:gd name="connsiteX40" fmla="*/ 2221 w 10000"/>
              <a:gd name="connsiteY40" fmla="*/ 1702 h 9089"/>
              <a:gd name="connsiteX41" fmla="*/ 2779 w 10000"/>
              <a:gd name="connsiteY41" fmla="*/ 1547 h 9089"/>
              <a:gd name="connsiteX42" fmla="*/ 3436 w 10000"/>
              <a:gd name="connsiteY42" fmla="*/ 1238 h 9089"/>
              <a:gd name="connsiteX43" fmla="*/ 4106 w 10000"/>
              <a:gd name="connsiteY43" fmla="*/ 1083 h 9089"/>
              <a:gd name="connsiteX44" fmla="*/ 4665 w 10000"/>
              <a:gd name="connsiteY44" fmla="*/ 929 h 9089"/>
              <a:gd name="connsiteX45" fmla="*/ 5112 w 10000"/>
              <a:gd name="connsiteY45" fmla="*/ 929 h 9089"/>
              <a:gd name="connsiteX46" fmla="*/ 5670 w 10000"/>
              <a:gd name="connsiteY46" fmla="*/ 773 h 9089"/>
              <a:gd name="connsiteX47" fmla="*/ 6006 w 10000"/>
              <a:gd name="connsiteY47" fmla="*/ 618 h 9089"/>
              <a:gd name="connsiteX48" fmla="*/ 6439 w 10000"/>
              <a:gd name="connsiteY48" fmla="*/ 618 h 9089"/>
              <a:gd name="connsiteX49" fmla="*/ 6774 w 10000"/>
              <a:gd name="connsiteY49" fmla="*/ 618 h 9089"/>
              <a:gd name="connsiteX50" fmla="*/ 7109 w 10000"/>
              <a:gd name="connsiteY50" fmla="*/ 464 h 9089"/>
              <a:gd name="connsiteX51" fmla="*/ 7332 w 10000"/>
              <a:gd name="connsiteY51" fmla="*/ 464 h 9089"/>
              <a:gd name="connsiteX52" fmla="*/ 7556 w 10000"/>
              <a:gd name="connsiteY52" fmla="*/ 464 h 9089"/>
              <a:gd name="connsiteX53" fmla="*/ 7779 w 10000"/>
              <a:gd name="connsiteY53" fmla="*/ 308 h 9089"/>
              <a:gd name="connsiteX54" fmla="*/ 8003 w 10000"/>
              <a:gd name="connsiteY54" fmla="*/ 308 h 9089"/>
              <a:gd name="connsiteX55" fmla="*/ 8115 w 10000"/>
              <a:gd name="connsiteY55" fmla="*/ 308 h 9089"/>
              <a:gd name="connsiteX56" fmla="*/ 8226 w 10000"/>
              <a:gd name="connsiteY56" fmla="*/ 155 h 9089"/>
              <a:gd name="connsiteX57" fmla="*/ 8226 w 10000"/>
              <a:gd name="connsiteY57" fmla="*/ 155 h 9089"/>
              <a:gd name="connsiteX58" fmla="*/ 8338 w 10000"/>
              <a:gd name="connsiteY58" fmla="*/ 155 h 9089"/>
              <a:gd name="connsiteX59" fmla="*/ 8338 w 10000"/>
              <a:gd name="connsiteY59" fmla="*/ 155 h 9089"/>
              <a:gd name="connsiteX60" fmla="*/ 8561 w 10000"/>
              <a:gd name="connsiteY60" fmla="*/ 0 h 9089"/>
              <a:gd name="connsiteX61" fmla="*/ 8771 w 10000"/>
              <a:gd name="connsiteY61" fmla="*/ 155 h 9089"/>
              <a:gd name="connsiteX62" fmla="*/ 8883 w 10000"/>
              <a:gd name="connsiteY62" fmla="*/ 155 h 9089"/>
              <a:gd name="connsiteX63" fmla="*/ 9106 w 10000"/>
              <a:gd name="connsiteY63" fmla="*/ 308 h 9089"/>
              <a:gd name="connsiteX64" fmla="*/ 9330 w 10000"/>
              <a:gd name="connsiteY64" fmla="*/ 618 h 9089"/>
              <a:gd name="connsiteX65" fmla="*/ 9553 w 10000"/>
              <a:gd name="connsiteY65" fmla="*/ 773 h 9089"/>
              <a:gd name="connsiteX66" fmla="*/ 9777 w 10000"/>
              <a:gd name="connsiteY66" fmla="*/ 1083 h 9089"/>
              <a:gd name="connsiteX67" fmla="*/ 9888 w 10000"/>
              <a:gd name="connsiteY67" fmla="*/ 1238 h 9089"/>
              <a:gd name="connsiteX68" fmla="*/ 10000 w 10000"/>
              <a:gd name="connsiteY68" fmla="*/ 1238 h 9089"/>
              <a:gd name="connsiteX69" fmla="*/ 9888 w 10000"/>
              <a:gd name="connsiteY69" fmla="*/ 1393 h 9089"/>
              <a:gd name="connsiteX70" fmla="*/ 9777 w 10000"/>
              <a:gd name="connsiteY70" fmla="*/ 1547 h 9089"/>
              <a:gd name="connsiteX71" fmla="*/ 9777 w 10000"/>
              <a:gd name="connsiteY71" fmla="*/ 1702 h 9089"/>
              <a:gd name="connsiteX72" fmla="*/ 9777 w 10000"/>
              <a:gd name="connsiteY72" fmla="*/ 1856 h 9089"/>
              <a:gd name="connsiteX73" fmla="*/ 9665 w 10000"/>
              <a:gd name="connsiteY73" fmla="*/ 1993 h 9089"/>
              <a:gd name="connsiteX74" fmla="*/ 9665 w 10000"/>
              <a:gd name="connsiteY74" fmla="*/ 2147 h 9089"/>
              <a:gd name="connsiteX75" fmla="*/ 9665 w 10000"/>
              <a:gd name="connsiteY75" fmla="*/ 2301 h 9089"/>
              <a:gd name="connsiteX76" fmla="*/ 9665 w 10000"/>
              <a:gd name="connsiteY76" fmla="*/ 2610 h 9089"/>
              <a:gd name="connsiteX77" fmla="*/ 9665 w 10000"/>
              <a:gd name="connsiteY77" fmla="*/ 2920 h 9089"/>
              <a:gd name="connsiteX78" fmla="*/ 9665 w 10000"/>
              <a:gd name="connsiteY78" fmla="*/ 3229 h 9089"/>
              <a:gd name="connsiteX79" fmla="*/ 9553 w 10000"/>
              <a:gd name="connsiteY79" fmla="*/ 4003 h 9089"/>
              <a:gd name="connsiteX80" fmla="*/ 9553 w 10000"/>
              <a:gd name="connsiteY80" fmla="*/ 4622 h 9089"/>
              <a:gd name="connsiteX81" fmla="*/ 9553 w 10000"/>
              <a:gd name="connsiteY81" fmla="*/ 5241 h 9089"/>
              <a:gd name="connsiteX82" fmla="*/ 9553 w 10000"/>
              <a:gd name="connsiteY82" fmla="*/ 5841 h 9089"/>
              <a:gd name="connsiteX83" fmla="*/ 9441 w 10000"/>
              <a:gd name="connsiteY83" fmla="*/ 6306 h 9089"/>
              <a:gd name="connsiteX84" fmla="*/ 9441 w 10000"/>
              <a:gd name="connsiteY84" fmla="*/ 6771 h 9089"/>
              <a:gd name="connsiteX85" fmla="*/ 9330 w 10000"/>
              <a:gd name="connsiteY85" fmla="*/ 7390 h 9089"/>
              <a:gd name="connsiteX86" fmla="*/ 9218 w 10000"/>
              <a:gd name="connsiteY86" fmla="*/ 8009 h 9089"/>
              <a:gd name="connsiteX87" fmla="*/ 9106 w 10000"/>
              <a:gd name="connsiteY87" fmla="*/ 8628 h 9089"/>
              <a:gd name="connsiteX88" fmla="*/ 8883 w 10000"/>
              <a:gd name="connsiteY88" fmla="*/ 9089 h 9089"/>
              <a:gd name="connsiteX0" fmla="*/ 8226 w 10000"/>
              <a:gd name="connsiteY0" fmla="*/ 8641 h 9493"/>
              <a:gd name="connsiteX1" fmla="*/ 8226 w 10000"/>
              <a:gd name="connsiteY1" fmla="*/ 8470 h 9493"/>
              <a:gd name="connsiteX2" fmla="*/ 8338 w 10000"/>
              <a:gd name="connsiteY2" fmla="*/ 7959 h 9493"/>
              <a:gd name="connsiteX3" fmla="*/ 8338 w 10000"/>
              <a:gd name="connsiteY3" fmla="*/ 7619 h 9493"/>
              <a:gd name="connsiteX4" fmla="*/ 8450 w 10000"/>
              <a:gd name="connsiteY4" fmla="*/ 7279 h 9493"/>
              <a:gd name="connsiteX5" fmla="*/ 8561 w 10000"/>
              <a:gd name="connsiteY5" fmla="*/ 6256 h 9493"/>
              <a:gd name="connsiteX6" fmla="*/ 8561 w 10000"/>
              <a:gd name="connsiteY6" fmla="*/ 5426 h 9493"/>
              <a:gd name="connsiteX7" fmla="*/ 8673 w 10000"/>
              <a:gd name="connsiteY7" fmla="*/ 4404 h 9493"/>
              <a:gd name="connsiteX8" fmla="*/ 8673 w 10000"/>
              <a:gd name="connsiteY8" fmla="*/ 3553 h 9493"/>
              <a:gd name="connsiteX9" fmla="*/ 8673 w 10000"/>
              <a:gd name="connsiteY9" fmla="*/ 3213 h 9493"/>
              <a:gd name="connsiteX10" fmla="*/ 8673 w 10000"/>
              <a:gd name="connsiteY10" fmla="*/ 2701 h 9493"/>
              <a:gd name="connsiteX11" fmla="*/ 8673 w 10000"/>
              <a:gd name="connsiteY11" fmla="*/ 2362 h 9493"/>
              <a:gd name="connsiteX12" fmla="*/ 8561 w 10000"/>
              <a:gd name="connsiteY12" fmla="*/ 2193 h 9493"/>
              <a:gd name="connsiteX13" fmla="*/ 8561 w 10000"/>
              <a:gd name="connsiteY13" fmla="*/ 1873 h 9493"/>
              <a:gd name="connsiteX14" fmla="*/ 8561 w 10000"/>
              <a:gd name="connsiteY14" fmla="*/ 1702 h 9493"/>
              <a:gd name="connsiteX15" fmla="*/ 8561 w 10000"/>
              <a:gd name="connsiteY15" fmla="*/ 1533 h 9493"/>
              <a:gd name="connsiteX16" fmla="*/ 8561 w 10000"/>
              <a:gd name="connsiteY16" fmla="*/ 1533 h 9493"/>
              <a:gd name="connsiteX17" fmla="*/ 8450 w 10000"/>
              <a:gd name="connsiteY17" fmla="*/ 1362 h 9493"/>
              <a:gd name="connsiteX18" fmla="*/ 8226 w 10000"/>
              <a:gd name="connsiteY18" fmla="*/ 1362 h 9493"/>
              <a:gd name="connsiteX19" fmla="*/ 8003 w 10000"/>
              <a:gd name="connsiteY19" fmla="*/ 1192 h 9493"/>
              <a:gd name="connsiteX20" fmla="*/ 7556 w 10000"/>
              <a:gd name="connsiteY20" fmla="*/ 1362 h 9493"/>
              <a:gd name="connsiteX21" fmla="*/ 7221 w 10000"/>
              <a:gd name="connsiteY21" fmla="*/ 1362 h 9493"/>
              <a:gd name="connsiteX22" fmla="*/ 6662 w 10000"/>
              <a:gd name="connsiteY22" fmla="*/ 1362 h 9493"/>
              <a:gd name="connsiteX23" fmla="*/ 6215 w 10000"/>
              <a:gd name="connsiteY23" fmla="*/ 1533 h 9493"/>
              <a:gd name="connsiteX24" fmla="*/ 5559 w 10000"/>
              <a:gd name="connsiteY24" fmla="*/ 1702 h 9493"/>
              <a:gd name="connsiteX25" fmla="*/ 5223 w 10000"/>
              <a:gd name="connsiteY25" fmla="*/ 1873 h 9493"/>
              <a:gd name="connsiteX26" fmla="*/ 4665 w 10000"/>
              <a:gd name="connsiteY26" fmla="*/ 1873 h 9493"/>
              <a:gd name="connsiteX27" fmla="*/ 4106 w 10000"/>
              <a:gd name="connsiteY27" fmla="*/ 2042 h 9493"/>
              <a:gd name="connsiteX28" fmla="*/ 3547 w 10000"/>
              <a:gd name="connsiteY28" fmla="*/ 2193 h 9493"/>
              <a:gd name="connsiteX29" fmla="*/ 2779 w 10000"/>
              <a:gd name="connsiteY29" fmla="*/ 2532 h 9493"/>
              <a:gd name="connsiteX30" fmla="*/ 1885 w 10000"/>
              <a:gd name="connsiteY30" fmla="*/ 2701 h 9493"/>
              <a:gd name="connsiteX31" fmla="*/ 992 w 10000"/>
              <a:gd name="connsiteY31" fmla="*/ 3043 h 9493"/>
              <a:gd name="connsiteX32" fmla="*/ 0 w 10000"/>
              <a:gd name="connsiteY32" fmla="*/ 3383 h 9493"/>
              <a:gd name="connsiteX33" fmla="*/ 0 w 10000"/>
              <a:gd name="connsiteY33" fmla="*/ 2193 h 9493"/>
              <a:gd name="connsiteX34" fmla="*/ 112 w 10000"/>
              <a:gd name="connsiteY34" fmla="*/ 2193 h 9493"/>
              <a:gd name="connsiteX35" fmla="*/ 223 w 10000"/>
              <a:gd name="connsiteY35" fmla="*/ 2193 h 9493"/>
              <a:gd name="connsiteX36" fmla="*/ 447 w 10000"/>
              <a:gd name="connsiteY36" fmla="*/ 2193 h 9493"/>
              <a:gd name="connsiteX37" fmla="*/ 768 w 10000"/>
              <a:gd name="connsiteY37" fmla="*/ 2193 h 9493"/>
              <a:gd name="connsiteX38" fmla="*/ 1103 w 10000"/>
              <a:gd name="connsiteY38" fmla="*/ 2042 h 9493"/>
              <a:gd name="connsiteX39" fmla="*/ 1662 w 10000"/>
              <a:gd name="connsiteY39" fmla="*/ 2042 h 9493"/>
              <a:gd name="connsiteX40" fmla="*/ 2221 w 10000"/>
              <a:gd name="connsiteY40" fmla="*/ 1873 h 9493"/>
              <a:gd name="connsiteX41" fmla="*/ 2779 w 10000"/>
              <a:gd name="connsiteY41" fmla="*/ 1702 h 9493"/>
              <a:gd name="connsiteX42" fmla="*/ 3436 w 10000"/>
              <a:gd name="connsiteY42" fmla="*/ 1362 h 9493"/>
              <a:gd name="connsiteX43" fmla="*/ 4106 w 10000"/>
              <a:gd name="connsiteY43" fmla="*/ 1192 h 9493"/>
              <a:gd name="connsiteX44" fmla="*/ 4665 w 10000"/>
              <a:gd name="connsiteY44" fmla="*/ 1022 h 9493"/>
              <a:gd name="connsiteX45" fmla="*/ 5112 w 10000"/>
              <a:gd name="connsiteY45" fmla="*/ 1022 h 9493"/>
              <a:gd name="connsiteX46" fmla="*/ 5670 w 10000"/>
              <a:gd name="connsiteY46" fmla="*/ 850 h 9493"/>
              <a:gd name="connsiteX47" fmla="*/ 6006 w 10000"/>
              <a:gd name="connsiteY47" fmla="*/ 680 h 9493"/>
              <a:gd name="connsiteX48" fmla="*/ 6439 w 10000"/>
              <a:gd name="connsiteY48" fmla="*/ 680 h 9493"/>
              <a:gd name="connsiteX49" fmla="*/ 6774 w 10000"/>
              <a:gd name="connsiteY49" fmla="*/ 680 h 9493"/>
              <a:gd name="connsiteX50" fmla="*/ 7109 w 10000"/>
              <a:gd name="connsiteY50" fmla="*/ 511 h 9493"/>
              <a:gd name="connsiteX51" fmla="*/ 7332 w 10000"/>
              <a:gd name="connsiteY51" fmla="*/ 511 h 9493"/>
              <a:gd name="connsiteX52" fmla="*/ 7556 w 10000"/>
              <a:gd name="connsiteY52" fmla="*/ 511 h 9493"/>
              <a:gd name="connsiteX53" fmla="*/ 7779 w 10000"/>
              <a:gd name="connsiteY53" fmla="*/ 339 h 9493"/>
              <a:gd name="connsiteX54" fmla="*/ 8003 w 10000"/>
              <a:gd name="connsiteY54" fmla="*/ 339 h 9493"/>
              <a:gd name="connsiteX55" fmla="*/ 8115 w 10000"/>
              <a:gd name="connsiteY55" fmla="*/ 339 h 9493"/>
              <a:gd name="connsiteX56" fmla="*/ 8226 w 10000"/>
              <a:gd name="connsiteY56" fmla="*/ 171 h 9493"/>
              <a:gd name="connsiteX57" fmla="*/ 8226 w 10000"/>
              <a:gd name="connsiteY57" fmla="*/ 171 h 9493"/>
              <a:gd name="connsiteX58" fmla="*/ 8338 w 10000"/>
              <a:gd name="connsiteY58" fmla="*/ 171 h 9493"/>
              <a:gd name="connsiteX59" fmla="*/ 8338 w 10000"/>
              <a:gd name="connsiteY59" fmla="*/ 171 h 9493"/>
              <a:gd name="connsiteX60" fmla="*/ 8561 w 10000"/>
              <a:gd name="connsiteY60" fmla="*/ 0 h 9493"/>
              <a:gd name="connsiteX61" fmla="*/ 8771 w 10000"/>
              <a:gd name="connsiteY61" fmla="*/ 171 h 9493"/>
              <a:gd name="connsiteX62" fmla="*/ 8883 w 10000"/>
              <a:gd name="connsiteY62" fmla="*/ 171 h 9493"/>
              <a:gd name="connsiteX63" fmla="*/ 9106 w 10000"/>
              <a:gd name="connsiteY63" fmla="*/ 339 h 9493"/>
              <a:gd name="connsiteX64" fmla="*/ 9330 w 10000"/>
              <a:gd name="connsiteY64" fmla="*/ 680 h 9493"/>
              <a:gd name="connsiteX65" fmla="*/ 9553 w 10000"/>
              <a:gd name="connsiteY65" fmla="*/ 850 h 9493"/>
              <a:gd name="connsiteX66" fmla="*/ 9777 w 10000"/>
              <a:gd name="connsiteY66" fmla="*/ 1192 h 9493"/>
              <a:gd name="connsiteX67" fmla="*/ 9888 w 10000"/>
              <a:gd name="connsiteY67" fmla="*/ 1362 h 9493"/>
              <a:gd name="connsiteX68" fmla="*/ 10000 w 10000"/>
              <a:gd name="connsiteY68" fmla="*/ 1362 h 9493"/>
              <a:gd name="connsiteX69" fmla="*/ 9888 w 10000"/>
              <a:gd name="connsiteY69" fmla="*/ 1533 h 9493"/>
              <a:gd name="connsiteX70" fmla="*/ 9777 w 10000"/>
              <a:gd name="connsiteY70" fmla="*/ 1702 h 9493"/>
              <a:gd name="connsiteX71" fmla="*/ 9777 w 10000"/>
              <a:gd name="connsiteY71" fmla="*/ 1873 h 9493"/>
              <a:gd name="connsiteX72" fmla="*/ 9777 w 10000"/>
              <a:gd name="connsiteY72" fmla="*/ 2042 h 9493"/>
              <a:gd name="connsiteX73" fmla="*/ 9665 w 10000"/>
              <a:gd name="connsiteY73" fmla="*/ 2193 h 9493"/>
              <a:gd name="connsiteX74" fmla="*/ 9665 w 10000"/>
              <a:gd name="connsiteY74" fmla="*/ 2362 h 9493"/>
              <a:gd name="connsiteX75" fmla="*/ 9665 w 10000"/>
              <a:gd name="connsiteY75" fmla="*/ 2532 h 9493"/>
              <a:gd name="connsiteX76" fmla="*/ 9665 w 10000"/>
              <a:gd name="connsiteY76" fmla="*/ 2872 h 9493"/>
              <a:gd name="connsiteX77" fmla="*/ 9665 w 10000"/>
              <a:gd name="connsiteY77" fmla="*/ 3213 h 9493"/>
              <a:gd name="connsiteX78" fmla="*/ 9665 w 10000"/>
              <a:gd name="connsiteY78" fmla="*/ 3553 h 9493"/>
              <a:gd name="connsiteX79" fmla="*/ 9553 w 10000"/>
              <a:gd name="connsiteY79" fmla="*/ 4404 h 9493"/>
              <a:gd name="connsiteX80" fmla="*/ 9553 w 10000"/>
              <a:gd name="connsiteY80" fmla="*/ 5085 h 9493"/>
              <a:gd name="connsiteX81" fmla="*/ 9553 w 10000"/>
              <a:gd name="connsiteY81" fmla="*/ 5766 h 9493"/>
              <a:gd name="connsiteX82" fmla="*/ 9553 w 10000"/>
              <a:gd name="connsiteY82" fmla="*/ 6426 h 9493"/>
              <a:gd name="connsiteX83" fmla="*/ 9441 w 10000"/>
              <a:gd name="connsiteY83" fmla="*/ 6938 h 9493"/>
              <a:gd name="connsiteX84" fmla="*/ 9441 w 10000"/>
              <a:gd name="connsiteY84" fmla="*/ 7450 h 9493"/>
              <a:gd name="connsiteX85" fmla="*/ 9330 w 10000"/>
              <a:gd name="connsiteY85" fmla="*/ 8131 h 9493"/>
              <a:gd name="connsiteX86" fmla="*/ 9218 w 10000"/>
              <a:gd name="connsiteY86" fmla="*/ 8812 h 9493"/>
              <a:gd name="connsiteX87" fmla="*/ 9106 w 10000"/>
              <a:gd name="connsiteY87" fmla="*/ 9493 h 9493"/>
              <a:gd name="connsiteX0" fmla="*/ 8226 w 10000"/>
              <a:gd name="connsiteY0" fmla="*/ 9102 h 10000"/>
              <a:gd name="connsiteX1" fmla="*/ 8338 w 10000"/>
              <a:gd name="connsiteY1" fmla="*/ 8384 h 10000"/>
              <a:gd name="connsiteX2" fmla="*/ 8338 w 10000"/>
              <a:gd name="connsiteY2" fmla="*/ 8026 h 10000"/>
              <a:gd name="connsiteX3" fmla="*/ 8450 w 10000"/>
              <a:gd name="connsiteY3" fmla="*/ 7668 h 10000"/>
              <a:gd name="connsiteX4" fmla="*/ 8561 w 10000"/>
              <a:gd name="connsiteY4" fmla="*/ 6590 h 10000"/>
              <a:gd name="connsiteX5" fmla="*/ 8561 w 10000"/>
              <a:gd name="connsiteY5" fmla="*/ 5716 h 10000"/>
              <a:gd name="connsiteX6" fmla="*/ 8673 w 10000"/>
              <a:gd name="connsiteY6" fmla="*/ 4639 h 10000"/>
              <a:gd name="connsiteX7" fmla="*/ 8673 w 10000"/>
              <a:gd name="connsiteY7" fmla="*/ 3743 h 10000"/>
              <a:gd name="connsiteX8" fmla="*/ 8673 w 10000"/>
              <a:gd name="connsiteY8" fmla="*/ 3385 h 10000"/>
              <a:gd name="connsiteX9" fmla="*/ 8673 w 10000"/>
              <a:gd name="connsiteY9" fmla="*/ 2845 h 10000"/>
              <a:gd name="connsiteX10" fmla="*/ 8673 w 10000"/>
              <a:gd name="connsiteY10" fmla="*/ 2488 h 10000"/>
              <a:gd name="connsiteX11" fmla="*/ 8561 w 10000"/>
              <a:gd name="connsiteY11" fmla="*/ 2310 h 10000"/>
              <a:gd name="connsiteX12" fmla="*/ 8561 w 10000"/>
              <a:gd name="connsiteY12" fmla="*/ 1973 h 10000"/>
              <a:gd name="connsiteX13" fmla="*/ 8561 w 10000"/>
              <a:gd name="connsiteY13" fmla="*/ 1793 h 10000"/>
              <a:gd name="connsiteX14" fmla="*/ 8561 w 10000"/>
              <a:gd name="connsiteY14" fmla="*/ 1615 h 10000"/>
              <a:gd name="connsiteX15" fmla="*/ 8561 w 10000"/>
              <a:gd name="connsiteY15" fmla="*/ 1615 h 10000"/>
              <a:gd name="connsiteX16" fmla="*/ 8450 w 10000"/>
              <a:gd name="connsiteY16" fmla="*/ 1435 h 10000"/>
              <a:gd name="connsiteX17" fmla="*/ 8226 w 10000"/>
              <a:gd name="connsiteY17" fmla="*/ 1435 h 10000"/>
              <a:gd name="connsiteX18" fmla="*/ 8003 w 10000"/>
              <a:gd name="connsiteY18" fmla="*/ 1256 h 10000"/>
              <a:gd name="connsiteX19" fmla="*/ 7556 w 10000"/>
              <a:gd name="connsiteY19" fmla="*/ 1435 h 10000"/>
              <a:gd name="connsiteX20" fmla="*/ 7221 w 10000"/>
              <a:gd name="connsiteY20" fmla="*/ 1435 h 10000"/>
              <a:gd name="connsiteX21" fmla="*/ 6662 w 10000"/>
              <a:gd name="connsiteY21" fmla="*/ 1435 h 10000"/>
              <a:gd name="connsiteX22" fmla="*/ 6215 w 10000"/>
              <a:gd name="connsiteY22" fmla="*/ 1615 h 10000"/>
              <a:gd name="connsiteX23" fmla="*/ 5559 w 10000"/>
              <a:gd name="connsiteY23" fmla="*/ 1793 h 10000"/>
              <a:gd name="connsiteX24" fmla="*/ 5223 w 10000"/>
              <a:gd name="connsiteY24" fmla="*/ 1973 h 10000"/>
              <a:gd name="connsiteX25" fmla="*/ 4665 w 10000"/>
              <a:gd name="connsiteY25" fmla="*/ 1973 h 10000"/>
              <a:gd name="connsiteX26" fmla="*/ 4106 w 10000"/>
              <a:gd name="connsiteY26" fmla="*/ 2151 h 10000"/>
              <a:gd name="connsiteX27" fmla="*/ 3547 w 10000"/>
              <a:gd name="connsiteY27" fmla="*/ 2310 h 10000"/>
              <a:gd name="connsiteX28" fmla="*/ 2779 w 10000"/>
              <a:gd name="connsiteY28" fmla="*/ 2667 h 10000"/>
              <a:gd name="connsiteX29" fmla="*/ 1885 w 10000"/>
              <a:gd name="connsiteY29" fmla="*/ 2845 h 10000"/>
              <a:gd name="connsiteX30" fmla="*/ 992 w 10000"/>
              <a:gd name="connsiteY30" fmla="*/ 3206 h 10000"/>
              <a:gd name="connsiteX31" fmla="*/ 0 w 10000"/>
              <a:gd name="connsiteY31" fmla="*/ 3564 h 10000"/>
              <a:gd name="connsiteX32" fmla="*/ 0 w 10000"/>
              <a:gd name="connsiteY32" fmla="*/ 2310 h 10000"/>
              <a:gd name="connsiteX33" fmla="*/ 112 w 10000"/>
              <a:gd name="connsiteY33" fmla="*/ 2310 h 10000"/>
              <a:gd name="connsiteX34" fmla="*/ 223 w 10000"/>
              <a:gd name="connsiteY34" fmla="*/ 2310 h 10000"/>
              <a:gd name="connsiteX35" fmla="*/ 447 w 10000"/>
              <a:gd name="connsiteY35" fmla="*/ 2310 h 10000"/>
              <a:gd name="connsiteX36" fmla="*/ 768 w 10000"/>
              <a:gd name="connsiteY36" fmla="*/ 2310 h 10000"/>
              <a:gd name="connsiteX37" fmla="*/ 1103 w 10000"/>
              <a:gd name="connsiteY37" fmla="*/ 2151 h 10000"/>
              <a:gd name="connsiteX38" fmla="*/ 1662 w 10000"/>
              <a:gd name="connsiteY38" fmla="*/ 2151 h 10000"/>
              <a:gd name="connsiteX39" fmla="*/ 2221 w 10000"/>
              <a:gd name="connsiteY39" fmla="*/ 1973 h 10000"/>
              <a:gd name="connsiteX40" fmla="*/ 2779 w 10000"/>
              <a:gd name="connsiteY40" fmla="*/ 1793 h 10000"/>
              <a:gd name="connsiteX41" fmla="*/ 3436 w 10000"/>
              <a:gd name="connsiteY41" fmla="*/ 1435 h 10000"/>
              <a:gd name="connsiteX42" fmla="*/ 4106 w 10000"/>
              <a:gd name="connsiteY42" fmla="*/ 1256 h 10000"/>
              <a:gd name="connsiteX43" fmla="*/ 4665 w 10000"/>
              <a:gd name="connsiteY43" fmla="*/ 1077 h 10000"/>
              <a:gd name="connsiteX44" fmla="*/ 5112 w 10000"/>
              <a:gd name="connsiteY44" fmla="*/ 1077 h 10000"/>
              <a:gd name="connsiteX45" fmla="*/ 5670 w 10000"/>
              <a:gd name="connsiteY45" fmla="*/ 895 h 10000"/>
              <a:gd name="connsiteX46" fmla="*/ 6006 w 10000"/>
              <a:gd name="connsiteY46" fmla="*/ 716 h 10000"/>
              <a:gd name="connsiteX47" fmla="*/ 6439 w 10000"/>
              <a:gd name="connsiteY47" fmla="*/ 716 h 10000"/>
              <a:gd name="connsiteX48" fmla="*/ 6774 w 10000"/>
              <a:gd name="connsiteY48" fmla="*/ 716 h 10000"/>
              <a:gd name="connsiteX49" fmla="*/ 7109 w 10000"/>
              <a:gd name="connsiteY49" fmla="*/ 538 h 10000"/>
              <a:gd name="connsiteX50" fmla="*/ 7332 w 10000"/>
              <a:gd name="connsiteY50" fmla="*/ 538 h 10000"/>
              <a:gd name="connsiteX51" fmla="*/ 7556 w 10000"/>
              <a:gd name="connsiteY51" fmla="*/ 538 h 10000"/>
              <a:gd name="connsiteX52" fmla="*/ 7779 w 10000"/>
              <a:gd name="connsiteY52" fmla="*/ 357 h 10000"/>
              <a:gd name="connsiteX53" fmla="*/ 8003 w 10000"/>
              <a:gd name="connsiteY53" fmla="*/ 357 h 10000"/>
              <a:gd name="connsiteX54" fmla="*/ 8115 w 10000"/>
              <a:gd name="connsiteY54" fmla="*/ 357 h 10000"/>
              <a:gd name="connsiteX55" fmla="*/ 8226 w 10000"/>
              <a:gd name="connsiteY55" fmla="*/ 180 h 10000"/>
              <a:gd name="connsiteX56" fmla="*/ 8226 w 10000"/>
              <a:gd name="connsiteY56" fmla="*/ 180 h 10000"/>
              <a:gd name="connsiteX57" fmla="*/ 8338 w 10000"/>
              <a:gd name="connsiteY57" fmla="*/ 180 h 10000"/>
              <a:gd name="connsiteX58" fmla="*/ 8338 w 10000"/>
              <a:gd name="connsiteY58" fmla="*/ 180 h 10000"/>
              <a:gd name="connsiteX59" fmla="*/ 8561 w 10000"/>
              <a:gd name="connsiteY59" fmla="*/ 0 h 10000"/>
              <a:gd name="connsiteX60" fmla="*/ 8771 w 10000"/>
              <a:gd name="connsiteY60" fmla="*/ 180 h 10000"/>
              <a:gd name="connsiteX61" fmla="*/ 8883 w 10000"/>
              <a:gd name="connsiteY61" fmla="*/ 180 h 10000"/>
              <a:gd name="connsiteX62" fmla="*/ 9106 w 10000"/>
              <a:gd name="connsiteY62" fmla="*/ 357 h 10000"/>
              <a:gd name="connsiteX63" fmla="*/ 9330 w 10000"/>
              <a:gd name="connsiteY63" fmla="*/ 716 h 10000"/>
              <a:gd name="connsiteX64" fmla="*/ 9553 w 10000"/>
              <a:gd name="connsiteY64" fmla="*/ 895 h 10000"/>
              <a:gd name="connsiteX65" fmla="*/ 9777 w 10000"/>
              <a:gd name="connsiteY65" fmla="*/ 1256 h 10000"/>
              <a:gd name="connsiteX66" fmla="*/ 9888 w 10000"/>
              <a:gd name="connsiteY66" fmla="*/ 1435 h 10000"/>
              <a:gd name="connsiteX67" fmla="*/ 10000 w 10000"/>
              <a:gd name="connsiteY67" fmla="*/ 1435 h 10000"/>
              <a:gd name="connsiteX68" fmla="*/ 9888 w 10000"/>
              <a:gd name="connsiteY68" fmla="*/ 1615 h 10000"/>
              <a:gd name="connsiteX69" fmla="*/ 9777 w 10000"/>
              <a:gd name="connsiteY69" fmla="*/ 1793 h 10000"/>
              <a:gd name="connsiteX70" fmla="*/ 9777 w 10000"/>
              <a:gd name="connsiteY70" fmla="*/ 1973 h 10000"/>
              <a:gd name="connsiteX71" fmla="*/ 9777 w 10000"/>
              <a:gd name="connsiteY71" fmla="*/ 2151 h 10000"/>
              <a:gd name="connsiteX72" fmla="*/ 9665 w 10000"/>
              <a:gd name="connsiteY72" fmla="*/ 2310 h 10000"/>
              <a:gd name="connsiteX73" fmla="*/ 9665 w 10000"/>
              <a:gd name="connsiteY73" fmla="*/ 2488 h 10000"/>
              <a:gd name="connsiteX74" fmla="*/ 9665 w 10000"/>
              <a:gd name="connsiteY74" fmla="*/ 2667 h 10000"/>
              <a:gd name="connsiteX75" fmla="*/ 9665 w 10000"/>
              <a:gd name="connsiteY75" fmla="*/ 3025 h 10000"/>
              <a:gd name="connsiteX76" fmla="*/ 9665 w 10000"/>
              <a:gd name="connsiteY76" fmla="*/ 3385 h 10000"/>
              <a:gd name="connsiteX77" fmla="*/ 9665 w 10000"/>
              <a:gd name="connsiteY77" fmla="*/ 3743 h 10000"/>
              <a:gd name="connsiteX78" fmla="*/ 9553 w 10000"/>
              <a:gd name="connsiteY78" fmla="*/ 4639 h 10000"/>
              <a:gd name="connsiteX79" fmla="*/ 9553 w 10000"/>
              <a:gd name="connsiteY79" fmla="*/ 5357 h 10000"/>
              <a:gd name="connsiteX80" fmla="*/ 9553 w 10000"/>
              <a:gd name="connsiteY80" fmla="*/ 6074 h 10000"/>
              <a:gd name="connsiteX81" fmla="*/ 9553 w 10000"/>
              <a:gd name="connsiteY81" fmla="*/ 6769 h 10000"/>
              <a:gd name="connsiteX82" fmla="*/ 9441 w 10000"/>
              <a:gd name="connsiteY82" fmla="*/ 7309 h 10000"/>
              <a:gd name="connsiteX83" fmla="*/ 9441 w 10000"/>
              <a:gd name="connsiteY83" fmla="*/ 7848 h 10000"/>
              <a:gd name="connsiteX84" fmla="*/ 9330 w 10000"/>
              <a:gd name="connsiteY84" fmla="*/ 8565 h 10000"/>
              <a:gd name="connsiteX85" fmla="*/ 9218 w 10000"/>
              <a:gd name="connsiteY85" fmla="*/ 9283 h 10000"/>
              <a:gd name="connsiteX86" fmla="*/ 9106 w 10000"/>
              <a:gd name="connsiteY86" fmla="*/ 10000 h 10000"/>
              <a:gd name="connsiteX0" fmla="*/ 8338 w 10000"/>
              <a:gd name="connsiteY0" fmla="*/ 8384 h 10000"/>
              <a:gd name="connsiteX1" fmla="*/ 8338 w 10000"/>
              <a:gd name="connsiteY1" fmla="*/ 8026 h 10000"/>
              <a:gd name="connsiteX2" fmla="*/ 8450 w 10000"/>
              <a:gd name="connsiteY2" fmla="*/ 7668 h 10000"/>
              <a:gd name="connsiteX3" fmla="*/ 8561 w 10000"/>
              <a:gd name="connsiteY3" fmla="*/ 6590 h 10000"/>
              <a:gd name="connsiteX4" fmla="*/ 8561 w 10000"/>
              <a:gd name="connsiteY4" fmla="*/ 5716 h 10000"/>
              <a:gd name="connsiteX5" fmla="*/ 8673 w 10000"/>
              <a:gd name="connsiteY5" fmla="*/ 4639 h 10000"/>
              <a:gd name="connsiteX6" fmla="*/ 8673 w 10000"/>
              <a:gd name="connsiteY6" fmla="*/ 3743 h 10000"/>
              <a:gd name="connsiteX7" fmla="*/ 8673 w 10000"/>
              <a:gd name="connsiteY7" fmla="*/ 3385 h 10000"/>
              <a:gd name="connsiteX8" fmla="*/ 8673 w 10000"/>
              <a:gd name="connsiteY8" fmla="*/ 2845 h 10000"/>
              <a:gd name="connsiteX9" fmla="*/ 8673 w 10000"/>
              <a:gd name="connsiteY9" fmla="*/ 2488 h 10000"/>
              <a:gd name="connsiteX10" fmla="*/ 8561 w 10000"/>
              <a:gd name="connsiteY10" fmla="*/ 2310 h 10000"/>
              <a:gd name="connsiteX11" fmla="*/ 8561 w 10000"/>
              <a:gd name="connsiteY11" fmla="*/ 1973 h 10000"/>
              <a:gd name="connsiteX12" fmla="*/ 8561 w 10000"/>
              <a:gd name="connsiteY12" fmla="*/ 1793 h 10000"/>
              <a:gd name="connsiteX13" fmla="*/ 8561 w 10000"/>
              <a:gd name="connsiteY13" fmla="*/ 1615 h 10000"/>
              <a:gd name="connsiteX14" fmla="*/ 8561 w 10000"/>
              <a:gd name="connsiteY14" fmla="*/ 1615 h 10000"/>
              <a:gd name="connsiteX15" fmla="*/ 8450 w 10000"/>
              <a:gd name="connsiteY15" fmla="*/ 1435 h 10000"/>
              <a:gd name="connsiteX16" fmla="*/ 8226 w 10000"/>
              <a:gd name="connsiteY16" fmla="*/ 1435 h 10000"/>
              <a:gd name="connsiteX17" fmla="*/ 8003 w 10000"/>
              <a:gd name="connsiteY17" fmla="*/ 1256 h 10000"/>
              <a:gd name="connsiteX18" fmla="*/ 7556 w 10000"/>
              <a:gd name="connsiteY18" fmla="*/ 1435 h 10000"/>
              <a:gd name="connsiteX19" fmla="*/ 7221 w 10000"/>
              <a:gd name="connsiteY19" fmla="*/ 1435 h 10000"/>
              <a:gd name="connsiteX20" fmla="*/ 6662 w 10000"/>
              <a:gd name="connsiteY20" fmla="*/ 1435 h 10000"/>
              <a:gd name="connsiteX21" fmla="*/ 6215 w 10000"/>
              <a:gd name="connsiteY21" fmla="*/ 1615 h 10000"/>
              <a:gd name="connsiteX22" fmla="*/ 5559 w 10000"/>
              <a:gd name="connsiteY22" fmla="*/ 1793 h 10000"/>
              <a:gd name="connsiteX23" fmla="*/ 5223 w 10000"/>
              <a:gd name="connsiteY23" fmla="*/ 1973 h 10000"/>
              <a:gd name="connsiteX24" fmla="*/ 4665 w 10000"/>
              <a:gd name="connsiteY24" fmla="*/ 1973 h 10000"/>
              <a:gd name="connsiteX25" fmla="*/ 4106 w 10000"/>
              <a:gd name="connsiteY25" fmla="*/ 2151 h 10000"/>
              <a:gd name="connsiteX26" fmla="*/ 3547 w 10000"/>
              <a:gd name="connsiteY26" fmla="*/ 2310 h 10000"/>
              <a:gd name="connsiteX27" fmla="*/ 2779 w 10000"/>
              <a:gd name="connsiteY27" fmla="*/ 2667 h 10000"/>
              <a:gd name="connsiteX28" fmla="*/ 1885 w 10000"/>
              <a:gd name="connsiteY28" fmla="*/ 2845 h 10000"/>
              <a:gd name="connsiteX29" fmla="*/ 992 w 10000"/>
              <a:gd name="connsiteY29" fmla="*/ 3206 h 10000"/>
              <a:gd name="connsiteX30" fmla="*/ 0 w 10000"/>
              <a:gd name="connsiteY30" fmla="*/ 3564 h 10000"/>
              <a:gd name="connsiteX31" fmla="*/ 0 w 10000"/>
              <a:gd name="connsiteY31" fmla="*/ 2310 h 10000"/>
              <a:gd name="connsiteX32" fmla="*/ 112 w 10000"/>
              <a:gd name="connsiteY32" fmla="*/ 2310 h 10000"/>
              <a:gd name="connsiteX33" fmla="*/ 223 w 10000"/>
              <a:gd name="connsiteY33" fmla="*/ 2310 h 10000"/>
              <a:gd name="connsiteX34" fmla="*/ 447 w 10000"/>
              <a:gd name="connsiteY34" fmla="*/ 2310 h 10000"/>
              <a:gd name="connsiteX35" fmla="*/ 768 w 10000"/>
              <a:gd name="connsiteY35" fmla="*/ 2310 h 10000"/>
              <a:gd name="connsiteX36" fmla="*/ 1103 w 10000"/>
              <a:gd name="connsiteY36" fmla="*/ 2151 h 10000"/>
              <a:gd name="connsiteX37" fmla="*/ 1662 w 10000"/>
              <a:gd name="connsiteY37" fmla="*/ 2151 h 10000"/>
              <a:gd name="connsiteX38" fmla="*/ 2221 w 10000"/>
              <a:gd name="connsiteY38" fmla="*/ 1973 h 10000"/>
              <a:gd name="connsiteX39" fmla="*/ 2779 w 10000"/>
              <a:gd name="connsiteY39" fmla="*/ 1793 h 10000"/>
              <a:gd name="connsiteX40" fmla="*/ 3436 w 10000"/>
              <a:gd name="connsiteY40" fmla="*/ 1435 h 10000"/>
              <a:gd name="connsiteX41" fmla="*/ 4106 w 10000"/>
              <a:gd name="connsiteY41" fmla="*/ 1256 h 10000"/>
              <a:gd name="connsiteX42" fmla="*/ 4665 w 10000"/>
              <a:gd name="connsiteY42" fmla="*/ 1077 h 10000"/>
              <a:gd name="connsiteX43" fmla="*/ 5112 w 10000"/>
              <a:gd name="connsiteY43" fmla="*/ 1077 h 10000"/>
              <a:gd name="connsiteX44" fmla="*/ 5670 w 10000"/>
              <a:gd name="connsiteY44" fmla="*/ 895 h 10000"/>
              <a:gd name="connsiteX45" fmla="*/ 6006 w 10000"/>
              <a:gd name="connsiteY45" fmla="*/ 716 h 10000"/>
              <a:gd name="connsiteX46" fmla="*/ 6439 w 10000"/>
              <a:gd name="connsiteY46" fmla="*/ 716 h 10000"/>
              <a:gd name="connsiteX47" fmla="*/ 6774 w 10000"/>
              <a:gd name="connsiteY47" fmla="*/ 716 h 10000"/>
              <a:gd name="connsiteX48" fmla="*/ 7109 w 10000"/>
              <a:gd name="connsiteY48" fmla="*/ 538 h 10000"/>
              <a:gd name="connsiteX49" fmla="*/ 7332 w 10000"/>
              <a:gd name="connsiteY49" fmla="*/ 538 h 10000"/>
              <a:gd name="connsiteX50" fmla="*/ 7556 w 10000"/>
              <a:gd name="connsiteY50" fmla="*/ 538 h 10000"/>
              <a:gd name="connsiteX51" fmla="*/ 7779 w 10000"/>
              <a:gd name="connsiteY51" fmla="*/ 357 h 10000"/>
              <a:gd name="connsiteX52" fmla="*/ 8003 w 10000"/>
              <a:gd name="connsiteY52" fmla="*/ 357 h 10000"/>
              <a:gd name="connsiteX53" fmla="*/ 8115 w 10000"/>
              <a:gd name="connsiteY53" fmla="*/ 357 h 10000"/>
              <a:gd name="connsiteX54" fmla="*/ 8226 w 10000"/>
              <a:gd name="connsiteY54" fmla="*/ 180 h 10000"/>
              <a:gd name="connsiteX55" fmla="*/ 8226 w 10000"/>
              <a:gd name="connsiteY55" fmla="*/ 180 h 10000"/>
              <a:gd name="connsiteX56" fmla="*/ 8338 w 10000"/>
              <a:gd name="connsiteY56" fmla="*/ 180 h 10000"/>
              <a:gd name="connsiteX57" fmla="*/ 8338 w 10000"/>
              <a:gd name="connsiteY57" fmla="*/ 180 h 10000"/>
              <a:gd name="connsiteX58" fmla="*/ 8561 w 10000"/>
              <a:gd name="connsiteY58" fmla="*/ 0 h 10000"/>
              <a:gd name="connsiteX59" fmla="*/ 8771 w 10000"/>
              <a:gd name="connsiteY59" fmla="*/ 180 h 10000"/>
              <a:gd name="connsiteX60" fmla="*/ 8883 w 10000"/>
              <a:gd name="connsiteY60" fmla="*/ 180 h 10000"/>
              <a:gd name="connsiteX61" fmla="*/ 9106 w 10000"/>
              <a:gd name="connsiteY61" fmla="*/ 357 h 10000"/>
              <a:gd name="connsiteX62" fmla="*/ 9330 w 10000"/>
              <a:gd name="connsiteY62" fmla="*/ 716 h 10000"/>
              <a:gd name="connsiteX63" fmla="*/ 9553 w 10000"/>
              <a:gd name="connsiteY63" fmla="*/ 895 h 10000"/>
              <a:gd name="connsiteX64" fmla="*/ 9777 w 10000"/>
              <a:gd name="connsiteY64" fmla="*/ 1256 h 10000"/>
              <a:gd name="connsiteX65" fmla="*/ 9888 w 10000"/>
              <a:gd name="connsiteY65" fmla="*/ 1435 h 10000"/>
              <a:gd name="connsiteX66" fmla="*/ 10000 w 10000"/>
              <a:gd name="connsiteY66" fmla="*/ 1435 h 10000"/>
              <a:gd name="connsiteX67" fmla="*/ 9888 w 10000"/>
              <a:gd name="connsiteY67" fmla="*/ 1615 h 10000"/>
              <a:gd name="connsiteX68" fmla="*/ 9777 w 10000"/>
              <a:gd name="connsiteY68" fmla="*/ 1793 h 10000"/>
              <a:gd name="connsiteX69" fmla="*/ 9777 w 10000"/>
              <a:gd name="connsiteY69" fmla="*/ 1973 h 10000"/>
              <a:gd name="connsiteX70" fmla="*/ 9777 w 10000"/>
              <a:gd name="connsiteY70" fmla="*/ 2151 h 10000"/>
              <a:gd name="connsiteX71" fmla="*/ 9665 w 10000"/>
              <a:gd name="connsiteY71" fmla="*/ 2310 h 10000"/>
              <a:gd name="connsiteX72" fmla="*/ 9665 w 10000"/>
              <a:gd name="connsiteY72" fmla="*/ 2488 h 10000"/>
              <a:gd name="connsiteX73" fmla="*/ 9665 w 10000"/>
              <a:gd name="connsiteY73" fmla="*/ 2667 h 10000"/>
              <a:gd name="connsiteX74" fmla="*/ 9665 w 10000"/>
              <a:gd name="connsiteY74" fmla="*/ 3025 h 10000"/>
              <a:gd name="connsiteX75" fmla="*/ 9665 w 10000"/>
              <a:gd name="connsiteY75" fmla="*/ 3385 h 10000"/>
              <a:gd name="connsiteX76" fmla="*/ 9665 w 10000"/>
              <a:gd name="connsiteY76" fmla="*/ 3743 h 10000"/>
              <a:gd name="connsiteX77" fmla="*/ 9553 w 10000"/>
              <a:gd name="connsiteY77" fmla="*/ 4639 h 10000"/>
              <a:gd name="connsiteX78" fmla="*/ 9553 w 10000"/>
              <a:gd name="connsiteY78" fmla="*/ 5357 h 10000"/>
              <a:gd name="connsiteX79" fmla="*/ 9553 w 10000"/>
              <a:gd name="connsiteY79" fmla="*/ 6074 h 10000"/>
              <a:gd name="connsiteX80" fmla="*/ 9553 w 10000"/>
              <a:gd name="connsiteY80" fmla="*/ 6769 h 10000"/>
              <a:gd name="connsiteX81" fmla="*/ 9441 w 10000"/>
              <a:gd name="connsiteY81" fmla="*/ 7309 h 10000"/>
              <a:gd name="connsiteX82" fmla="*/ 9441 w 10000"/>
              <a:gd name="connsiteY82" fmla="*/ 7848 h 10000"/>
              <a:gd name="connsiteX83" fmla="*/ 9330 w 10000"/>
              <a:gd name="connsiteY83" fmla="*/ 8565 h 10000"/>
              <a:gd name="connsiteX84" fmla="*/ 9218 w 10000"/>
              <a:gd name="connsiteY84" fmla="*/ 9283 h 10000"/>
              <a:gd name="connsiteX85" fmla="*/ 9106 w 10000"/>
              <a:gd name="connsiteY85" fmla="*/ 10000 h 10000"/>
              <a:gd name="connsiteX0" fmla="*/ 8338 w 10000"/>
              <a:gd name="connsiteY0" fmla="*/ 8026 h 10000"/>
              <a:gd name="connsiteX1" fmla="*/ 8450 w 10000"/>
              <a:gd name="connsiteY1" fmla="*/ 7668 h 10000"/>
              <a:gd name="connsiteX2" fmla="*/ 8561 w 10000"/>
              <a:gd name="connsiteY2" fmla="*/ 6590 h 10000"/>
              <a:gd name="connsiteX3" fmla="*/ 8561 w 10000"/>
              <a:gd name="connsiteY3" fmla="*/ 5716 h 10000"/>
              <a:gd name="connsiteX4" fmla="*/ 8673 w 10000"/>
              <a:gd name="connsiteY4" fmla="*/ 4639 h 10000"/>
              <a:gd name="connsiteX5" fmla="*/ 8673 w 10000"/>
              <a:gd name="connsiteY5" fmla="*/ 3743 h 10000"/>
              <a:gd name="connsiteX6" fmla="*/ 8673 w 10000"/>
              <a:gd name="connsiteY6" fmla="*/ 3385 h 10000"/>
              <a:gd name="connsiteX7" fmla="*/ 8673 w 10000"/>
              <a:gd name="connsiteY7" fmla="*/ 2845 h 10000"/>
              <a:gd name="connsiteX8" fmla="*/ 8673 w 10000"/>
              <a:gd name="connsiteY8" fmla="*/ 2488 h 10000"/>
              <a:gd name="connsiteX9" fmla="*/ 8561 w 10000"/>
              <a:gd name="connsiteY9" fmla="*/ 2310 h 10000"/>
              <a:gd name="connsiteX10" fmla="*/ 8561 w 10000"/>
              <a:gd name="connsiteY10" fmla="*/ 1973 h 10000"/>
              <a:gd name="connsiteX11" fmla="*/ 8561 w 10000"/>
              <a:gd name="connsiteY11" fmla="*/ 1793 h 10000"/>
              <a:gd name="connsiteX12" fmla="*/ 8561 w 10000"/>
              <a:gd name="connsiteY12" fmla="*/ 1615 h 10000"/>
              <a:gd name="connsiteX13" fmla="*/ 8561 w 10000"/>
              <a:gd name="connsiteY13" fmla="*/ 1615 h 10000"/>
              <a:gd name="connsiteX14" fmla="*/ 8450 w 10000"/>
              <a:gd name="connsiteY14" fmla="*/ 1435 h 10000"/>
              <a:gd name="connsiteX15" fmla="*/ 8226 w 10000"/>
              <a:gd name="connsiteY15" fmla="*/ 1435 h 10000"/>
              <a:gd name="connsiteX16" fmla="*/ 8003 w 10000"/>
              <a:gd name="connsiteY16" fmla="*/ 1256 h 10000"/>
              <a:gd name="connsiteX17" fmla="*/ 7556 w 10000"/>
              <a:gd name="connsiteY17" fmla="*/ 1435 h 10000"/>
              <a:gd name="connsiteX18" fmla="*/ 7221 w 10000"/>
              <a:gd name="connsiteY18" fmla="*/ 1435 h 10000"/>
              <a:gd name="connsiteX19" fmla="*/ 6662 w 10000"/>
              <a:gd name="connsiteY19" fmla="*/ 1435 h 10000"/>
              <a:gd name="connsiteX20" fmla="*/ 6215 w 10000"/>
              <a:gd name="connsiteY20" fmla="*/ 1615 h 10000"/>
              <a:gd name="connsiteX21" fmla="*/ 5559 w 10000"/>
              <a:gd name="connsiteY21" fmla="*/ 1793 h 10000"/>
              <a:gd name="connsiteX22" fmla="*/ 5223 w 10000"/>
              <a:gd name="connsiteY22" fmla="*/ 1973 h 10000"/>
              <a:gd name="connsiteX23" fmla="*/ 4665 w 10000"/>
              <a:gd name="connsiteY23" fmla="*/ 1973 h 10000"/>
              <a:gd name="connsiteX24" fmla="*/ 4106 w 10000"/>
              <a:gd name="connsiteY24" fmla="*/ 2151 h 10000"/>
              <a:gd name="connsiteX25" fmla="*/ 3547 w 10000"/>
              <a:gd name="connsiteY25" fmla="*/ 2310 h 10000"/>
              <a:gd name="connsiteX26" fmla="*/ 2779 w 10000"/>
              <a:gd name="connsiteY26" fmla="*/ 2667 h 10000"/>
              <a:gd name="connsiteX27" fmla="*/ 1885 w 10000"/>
              <a:gd name="connsiteY27" fmla="*/ 2845 h 10000"/>
              <a:gd name="connsiteX28" fmla="*/ 992 w 10000"/>
              <a:gd name="connsiteY28" fmla="*/ 3206 h 10000"/>
              <a:gd name="connsiteX29" fmla="*/ 0 w 10000"/>
              <a:gd name="connsiteY29" fmla="*/ 3564 h 10000"/>
              <a:gd name="connsiteX30" fmla="*/ 0 w 10000"/>
              <a:gd name="connsiteY30" fmla="*/ 2310 h 10000"/>
              <a:gd name="connsiteX31" fmla="*/ 112 w 10000"/>
              <a:gd name="connsiteY31" fmla="*/ 2310 h 10000"/>
              <a:gd name="connsiteX32" fmla="*/ 223 w 10000"/>
              <a:gd name="connsiteY32" fmla="*/ 2310 h 10000"/>
              <a:gd name="connsiteX33" fmla="*/ 447 w 10000"/>
              <a:gd name="connsiteY33" fmla="*/ 2310 h 10000"/>
              <a:gd name="connsiteX34" fmla="*/ 768 w 10000"/>
              <a:gd name="connsiteY34" fmla="*/ 2310 h 10000"/>
              <a:gd name="connsiteX35" fmla="*/ 1103 w 10000"/>
              <a:gd name="connsiteY35" fmla="*/ 2151 h 10000"/>
              <a:gd name="connsiteX36" fmla="*/ 1662 w 10000"/>
              <a:gd name="connsiteY36" fmla="*/ 2151 h 10000"/>
              <a:gd name="connsiteX37" fmla="*/ 2221 w 10000"/>
              <a:gd name="connsiteY37" fmla="*/ 1973 h 10000"/>
              <a:gd name="connsiteX38" fmla="*/ 2779 w 10000"/>
              <a:gd name="connsiteY38" fmla="*/ 1793 h 10000"/>
              <a:gd name="connsiteX39" fmla="*/ 3436 w 10000"/>
              <a:gd name="connsiteY39" fmla="*/ 1435 h 10000"/>
              <a:gd name="connsiteX40" fmla="*/ 4106 w 10000"/>
              <a:gd name="connsiteY40" fmla="*/ 1256 h 10000"/>
              <a:gd name="connsiteX41" fmla="*/ 4665 w 10000"/>
              <a:gd name="connsiteY41" fmla="*/ 1077 h 10000"/>
              <a:gd name="connsiteX42" fmla="*/ 5112 w 10000"/>
              <a:gd name="connsiteY42" fmla="*/ 1077 h 10000"/>
              <a:gd name="connsiteX43" fmla="*/ 5670 w 10000"/>
              <a:gd name="connsiteY43" fmla="*/ 895 h 10000"/>
              <a:gd name="connsiteX44" fmla="*/ 6006 w 10000"/>
              <a:gd name="connsiteY44" fmla="*/ 716 h 10000"/>
              <a:gd name="connsiteX45" fmla="*/ 6439 w 10000"/>
              <a:gd name="connsiteY45" fmla="*/ 716 h 10000"/>
              <a:gd name="connsiteX46" fmla="*/ 6774 w 10000"/>
              <a:gd name="connsiteY46" fmla="*/ 716 h 10000"/>
              <a:gd name="connsiteX47" fmla="*/ 7109 w 10000"/>
              <a:gd name="connsiteY47" fmla="*/ 538 h 10000"/>
              <a:gd name="connsiteX48" fmla="*/ 7332 w 10000"/>
              <a:gd name="connsiteY48" fmla="*/ 538 h 10000"/>
              <a:gd name="connsiteX49" fmla="*/ 7556 w 10000"/>
              <a:gd name="connsiteY49" fmla="*/ 538 h 10000"/>
              <a:gd name="connsiteX50" fmla="*/ 7779 w 10000"/>
              <a:gd name="connsiteY50" fmla="*/ 357 h 10000"/>
              <a:gd name="connsiteX51" fmla="*/ 8003 w 10000"/>
              <a:gd name="connsiteY51" fmla="*/ 357 h 10000"/>
              <a:gd name="connsiteX52" fmla="*/ 8115 w 10000"/>
              <a:gd name="connsiteY52" fmla="*/ 357 h 10000"/>
              <a:gd name="connsiteX53" fmla="*/ 8226 w 10000"/>
              <a:gd name="connsiteY53" fmla="*/ 180 h 10000"/>
              <a:gd name="connsiteX54" fmla="*/ 8226 w 10000"/>
              <a:gd name="connsiteY54" fmla="*/ 180 h 10000"/>
              <a:gd name="connsiteX55" fmla="*/ 8338 w 10000"/>
              <a:gd name="connsiteY55" fmla="*/ 180 h 10000"/>
              <a:gd name="connsiteX56" fmla="*/ 8338 w 10000"/>
              <a:gd name="connsiteY56" fmla="*/ 180 h 10000"/>
              <a:gd name="connsiteX57" fmla="*/ 8561 w 10000"/>
              <a:gd name="connsiteY57" fmla="*/ 0 h 10000"/>
              <a:gd name="connsiteX58" fmla="*/ 8771 w 10000"/>
              <a:gd name="connsiteY58" fmla="*/ 180 h 10000"/>
              <a:gd name="connsiteX59" fmla="*/ 8883 w 10000"/>
              <a:gd name="connsiteY59" fmla="*/ 180 h 10000"/>
              <a:gd name="connsiteX60" fmla="*/ 9106 w 10000"/>
              <a:gd name="connsiteY60" fmla="*/ 357 h 10000"/>
              <a:gd name="connsiteX61" fmla="*/ 9330 w 10000"/>
              <a:gd name="connsiteY61" fmla="*/ 716 h 10000"/>
              <a:gd name="connsiteX62" fmla="*/ 9553 w 10000"/>
              <a:gd name="connsiteY62" fmla="*/ 895 h 10000"/>
              <a:gd name="connsiteX63" fmla="*/ 9777 w 10000"/>
              <a:gd name="connsiteY63" fmla="*/ 1256 h 10000"/>
              <a:gd name="connsiteX64" fmla="*/ 9888 w 10000"/>
              <a:gd name="connsiteY64" fmla="*/ 1435 h 10000"/>
              <a:gd name="connsiteX65" fmla="*/ 10000 w 10000"/>
              <a:gd name="connsiteY65" fmla="*/ 1435 h 10000"/>
              <a:gd name="connsiteX66" fmla="*/ 9888 w 10000"/>
              <a:gd name="connsiteY66" fmla="*/ 1615 h 10000"/>
              <a:gd name="connsiteX67" fmla="*/ 9777 w 10000"/>
              <a:gd name="connsiteY67" fmla="*/ 1793 h 10000"/>
              <a:gd name="connsiteX68" fmla="*/ 9777 w 10000"/>
              <a:gd name="connsiteY68" fmla="*/ 1973 h 10000"/>
              <a:gd name="connsiteX69" fmla="*/ 9777 w 10000"/>
              <a:gd name="connsiteY69" fmla="*/ 2151 h 10000"/>
              <a:gd name="connsiteX70" fmla="*/ 9665 w 10000"/>
              <a:gd name="connsiteY70" fmla="*/ 2310 h 10000"/>
              <a:gd name="connsiteX71" fmla="*/ 9665 w 10000"/>
              <a:gd name="connsiteY71" fmla="*/ 2488 h 10000"/>
              <a:gd name="connsiteX72" fmla="*/ 9665 w 10000"/>
              <a:gd name="connsiteY72" fmla="*/ 2667 h 10000"/>
              <a:gd name="connsiteX73" fmla="*/ 9665 w 10000"/>
              <a:gd name="connsiteY73" fmla="*/ 3025 h 10000"/>
              <a:gd name="connsiteX74" fmla="*/ 9665 w 10000"/>
              <a:gd name="connsiteY74" fmla="*/ 3385 h 10000"/>
              <a:gd name="connsiteX75" fmla="*/ 9665 w 10000"/>
              <a:gd name="connsiteY75" fmla="*/ 3743 h 10000"/>
              <a:gd name="connsiteX76" fmla="*/ 9553 w 10000"/>
              <a:gd name="connsiteY76" fmla="*/ 4639 h 10000"/>
              <a:gd name="connsiteX77" fmla="*/ 9553 w 10000"/>
              <a:gd name="connsiteY77" fmla="*/ 5357 h 10000"/>
              <a:gd name="connsiteX78" fmla="*/ 9553 w 10000"/>
              <a:gd name="connsiteY78" fmla="*/ 6074 h 10000"/>
              <a:gd name="connsiteX79" fmla="*/ 9553 w 10000"/>
              <a:gd name="connsiteY79" fmla="*/ 6769 h 10000"/>
              <a:gd name="connsiteX80" fmla="*/ 9441 w 10000"/>
              <a:gd name="connsiteY80" fmla="*/ 7309 h 10000"/>
              <a:gd name="connsiteX81" fmla="*/ 9441 w 10000"/>
              <a:gd name="connsiteY81" fmla="*/ 7848 h 10000"/>
              <a:gd name="connsiteX82" fmla="*/ 9330 w 10000"/>
              <a:gd name="connsiteY82" fmla="*/ 8565 h 10000"/>
              <a:gd name="connsiteX83" fmla="*/ 9218 w 10000"/>
              <a:gd name="connsiteY83" fmla="*/ 9283 h 10000"/>
              <a:gd name="connsiteX84" fmla="*/ 9106 w 10000"/>
              <a:gd name="connsiteY84" fmla="*/ 10000 h 10000"/>
              <a:gd name="connsiteX0" fmla="*/ 8338 w 10000"/>
              <a:gd name="connsiteY0" fmla="*/ 8026 h 9283"/>
              <a:gd name="connsiteX1" fmla="*/ 8450 w 10000"/>
              <a:gd name="connsiteY1" fmla="*/ 7668 h 9283"/>
              <a:gd name="connsiteX2" fmla="*/ 8561 w 10000"/>
              <a:gd name="connsiteY2" fmla="*/ 6590 h 9283"/>
              <a:gd name="connsiteX3" fmla="*/ 8561 w 10000"/>
              <a:gd name="connsiteY3" fmla="*/ 5716 h 9283"/>
              <a:gd name="connsiteX4" fmla="*/ 8673 w 10000"/>
              <a:gd name="connsiteY4" fmla="*/ 4639 h 9283"/>
              <a:gd name="connsiteX5" fmla="*/ 8673 w 10000"/>
              <a:gd name="connsiteY5" fmla="*/ 3743 h 9283"/>
              <a:gd name="connsiteX6" fmla="*/ 8673 w 10000"/>
              <a:gd name="connsiteY6" fmla="*/ 3385 h 9283"/>
              <a:gd name="connsiteX7" fmla="*/ 8673 w 10000"/>
              <a:gd name="connsiteY7" fmla="*/ 2845 h 9283"/>
              <a:gd name="connsiteX8" fmla="*/ 8673 w 10000"/>
              <a:gd name="connsiteY8" fmla="*/ 2488 h 9283"/>
              <a:gd name="connsiteX9" fmla="*/ 8561 w 10000"/>
              <a:gd name="connsiteY9" fmla="*/ 2310 h 9283"/>
              <a:gd name="connsiteX10" fmla="*/ 8561 w 10000"/>
              <a:gd name="connsiteY10" fmla="*/ 1973 h 9283"/>
              <a:gd name="connsiteX11" fmla="*/ 8561 w 10000"/>
              <a:gd name="connsiteY11" fmla="*/ 1793 h 9283"/>
              <a:gd name="connsiteX12" fmla="*/ 8561 w 10000"/>
              <a:gd name="connsiteY12" fmla="*/ 1615 h 9283"/>
              <a:gd name="connsiteX13" fmla="*/ 8561 w 10000"/>
              <a:gd name="connsiteY13" fmla="*/ 1615 h 9283"/>
              <a:gd name="connsiteX14" fmla="*/ 8450 w 10000"/>
              <a:gd name="connsiteY14" fmla="*/ 1435 h 9283"/>
              <a:gd name="connsiteX15" fmla="*/ 8226 w 10000"/>
              <a:gd name="connsiteY15" fmla="*/ 1435 h 9283"/>
              <a:gd name="connsiteX16" fmla="*/ 8003 w 10000"/>
              <a:gd name="connsiteY16" fmla="*/ 1256 h 9283"/>
              <a:gd name="connsiteX17" fmla="*/ 7556 w 10000"/>
              <a:gd name="connsiteY17" fmla="*/ 1435 h 9283"/>
              <a:gd name="connsiteX18" fmla="*/ 7221 w 10000"/>
              <a:gd name="connsiteY18" fmla="*/ 1435 h 9283"/>
              <a:gd name="connsiteX19" fmla="*/ 6662 w 10000"/>
              <a:gd name="connsiteY19" fmla="*/ 1435 h 9283"/>
              <a:gd name="connsiteX20" fmla="*/ 6215 w 10000"/>
              <a:gd name="connsiteY20" fmla="*/ 1615 h 9283"/>
              <a:gd name="connsiteX21" fmla="*/ 5559 w 10000"/>
              <a:gd name="connsiteY21" fmla="*/ 1793 h 9283"/>
              <a:gd name="connsiteX22" fmla="*/ 5223 w 10000"/>
              <a:gd name="connsiteY22" fmla="*/ 1973 h 9283"/>
              <a:gd name="connsiteX23" fmla="*/ 4665 w 10000"/>
              <a:gd name="connsiteY23" fmla="*/ 1973 h 9283"/>
              <a:gd name="connsiteX24" fmla="*/ 4106 w 10000"/>
              <a:gd name="connsiteY24" fmla="*/ 2151 h 9283"/>
              <a:gd name="connsiteX25" fmla="*/ 3547 w 10000"/>
              <a:gd name="connsiteY25" fmla="*/ 2310 h 9283"/>
              <a:gd name="connsiteX26" fmla="*/ 2779 w 10000"/>
              <a:gd name="connsiteY26" fmla="*/ 2667 h 9283"/>
              <a:gd name="connsiteX27" fmla="*/ 1885 w 10000"/>
              <a:gd name="connsiteY27" fmla="*/ 2845 h 9283"/>
              <a:gd name="connsiteX28" fmla="*/ 992 w 10000"/>
              <a:gd name="connsiteY28" fmla="*/ 3206 h 9283"/>
              <a:gd name="connsiteX29" fmla="*/ 0 w 10000"/>
              <a:gd name="connsiteY29" fmla="*/ 3564 h 9283"/>
              <a:gd name="connsiteX30" fmla="*/ 0 w 10000"/>
              <a:gd name="connsiteY30" fmla="*/ 2310 h 9283"/>
              <a:gd name="connsiteX31" fmla="*/ 112 w 10000"/>
              <a:gd name="connsiteY31" fmla="*/ 2310 h 9283"/>
              <a:gd name="connsiteX32" fmla="*/ 223 w 10000"/>
              <a:gd name="connsiteY32" fmla="*/ 2310 h 9283"/>
              <a:gd name="connsiteX33" fmla="*/ 447 w 10000"/>
              <a:gd name="connsiteY33" fmla="*/ 2310 h 9283"/>
              <a:gd name="connsiteX34" fmla="*/ 768 w 10000"/>
              <a:gd name="connsiteY34" fmla="*/ 2310 h 9283"/>
              <a:gd name="connsiteX35" fmla="*/ 1103 w 10000"/>
              <a:gd name="connsiteY35" fmla="*/ 2151 h 9283"/>
              <a:gd name="connsiteX36" fmla="*/ 1662 w 10000"/>
              <a:gd name="connsiteY36" fmla="*/ 2151 h 9283"/>
              <a:gd name="connsiteX37" fmla="*/ 2221 w 10000"/>
              <a:gd name="connsiteY37" fmla="*/ 1973 h 9283"/>
              <a:gd name="connsiteX38" fmla="*/ 2779 w 10000"/>
              <a:gd name="connsiteY38" fmla="*/ 1793 h 9283"/>
              <a:gd name="connsiteX39" fmla="*/ 3436 w 10000"/>
              <a:gd name="connsiteY39" fmla="*/ 1435 h 9283"/>
              <a:gd name="connsiteX40" fmla="*/ 4106 w 10000"/>
              <a:gd name="connsiteY40" fmla="*/ 1256 h 9283"/>
              <a:gd name="connsiteX41" fmla="*/ 4665 w 10000"/>
              <a:gd name="connsiteY41" fmla="*/ 1077 h 9283"/>
              <a:gd name="connsiteX42" fmla="*/ 5112 w 10000"/>
              <a:gd name="connsiteY42" fmla="*/ 1077 h 9283"/>
              <a:gd name="connsiteX43" fmla="*/ 5670 w 10000"/>
              <a:gd name="connsiteY43" fmla="*/ 895 h 9283"/>
              <a:gd name="connsiteX44" fmla="*/ 6006 w 10000"/>
              <a:gd name="connsiteY44" fmla="*/ 716 h 9283"/>
              <a:gd name="connsiteX45" fmla="*/ 6439 w 10000"/>
              <a:gd name="connsiteY45" fmla="*/ 716 h 9283"/>
              <a:gd name="connsiteX46" fmla="*/ 6774 w 10000"/>
              <a:gd name="connsiteY46" fmla="*/ 716 h 9283"/>
              <a:gd name="connsiteX47" fmla="*/ 7109 w 10000"/>
              <a:gd name="connsiteY47" fmla="*/ 538 h 9283"/>
              <a:gd name="connsiteX48" fmla="*/ 7332 w 10000"/>
              <a:gd name="connsiteY48" fmla="*/ 538 h 9283"/>
              <a:gd name="connsiteX49" fmla="*/ 7556 w 10000"/>
              <a:gd name="connsiteY49" fmla="*/ 538 h 9283"/>
              <a:gd name="connsiteX50" fmla="*/ 7779 w 10000"/>
              <a:gd name="connsiteY50" fmla="*/ 357 h 9283"/>
              <a:gd name="connsiteX51" fmla="*/ 8003 w 10000"/>
              <a:gd name="connsiteY51" fmla="*/ 357 h 9283"/>
              <a:gd name="connsiteX52" fmla="*/ 8115 w 10000"/>
              <a:gd name="connsiteY52" fmla="*/ 357 h 9283"/>
              <a:gd name="connsiteX53" fmla="*/ 8226 w 10000"/>
              <a:gd name="connsiteY53" fmla="*/ 180 h 9283"/>
              <a:gd name="connsiteX54" fmla="*/ 8226 w 10000"/>
              <a:gd name="connsiteY54" fmla="*/ 180 h 9283"/>
              <a:gd name="connsiteX55" fmla="*/ 8338 w 10000"/>
              <a:gd name="connsiteY55" fmla="*/ 180 h 9283"/>
              <a:gd name="connsiteX56" fmla="*/ 8338 w 10000"/>
              <a:gd name="connsiteY56" fmla="*/ 180 h 9283"/>
              <a:gd name="connsiteX57" fmla="*/ 8561 w 10000"/>
              <a:gd name="connsiteY57" fmla="*/ 0 h 9283"/>
              <a:gd name="connsiteX58" fmla="*/ 8771 w 10000"/>
              <a:gd name="connsiteY58" fmla="*/ 180 h 9283"/>
              <a:gd name="connsiteX59" fmla="*/ 8883 w 10000"/>
              <a:gd name="connsiteY59" fmla="*/ 180 h 9283"/>
              <a:gd name="connsiteX60" fmla="*/ 9106 w 10000"/>
              <a:gd name="connsiteY60" fmla="*/ 357 h 9283"/>
              <a:gd name="connsiteX61" fmla="*/ 9330 w 10000"/>
              <a:gd name="connsiteY61" fmla="*/ 716 h 9283"/>
              <a:gd name="connsiteX62" fmla="*/ 9553 w 10000"/>
              <a:gd name="connsiteY62" fmla="*/ 895 h 9283"/>
              <a:gd name="connsiteX63" fmla="*/ 9777 w 10000"/>
              <a:gd name="connsiteY63" fmla="*/ 1256 h 9283"/>
              <a:gd name="connsiteX64" fmla="*/ 9888 w 10000"/>
              <a:gd name="connsiteY64" fmla="*/ 1435 h 9283"/>
              <a:gd name="connsiteX65" fmla="*/ 10000 w 10000"/>
              <a:gd name="connsiteY65" fmla="*/ 1435 h 9283"/>
              <a:gd name="connsiteX66" fmla="*/ 9888 w 10000"/>
              <a:gd name="connsiteY66" fmla="*/ 1615 h 9283"/>
              <a:gd name="connsiteX67" fmla="*/ 9777 w 10000"/>
              <a:gd name="connsiteY67" fmla="*/ 1793 h 9283"/>
              <a:gd name="connsiteX68" fmla="*/ 9777 w 10000"/>
              <a:gd name="connsiteY68" fmla="*/ 1973 h 9283"/>
              <a:gd name="connsiteX69" fmla="*/ 9777 w 10000"/>
              <a:gd name="connsiteY69" fmla="*/ 2151 h 9283"/>
              <a:gd name="connsiteX70" fmla="*/ 9665 w 10000"/>
              <a:gd name="connsiteY70" fmla="*/ 2310 h 9283"/>
              <a:gd name="connsiteX71" fmla="*/ 9665 w 10000"/>
              <a:gd name="connsiteY71" fmla="*/ 2488 h 9283"/>
              <a:gd name="connsiteX72" fmla="*/ 9665 w 10000"/>
              <a:gd name="connsiteY72" fmla="*/ 2667 h 9283"/>
              <a:gd name="connsiteX73" fmla="*/ 9665 w 10000"/>
              <a:gd name="connsiteY73" fmla="*/ 3025 h 9283"/>
              <a:gd name="connsiteX74" fmla="*/ 9665 w 10000"/>
              <a:gd name="connsiteY74" fmla="*/ 3385 h 9283"/>
              <a:gd name="connsiteX75" fmla="*/ 9665 w 10000"/>
              <a:gd name="connsiteY75" fmla="*/ 3743 h 9283"/>
              <a:gd name="connsiteX76" fmla="*/ 9553 w 10000"/>
              <a:gd name="connsiteY76" fmla="*/ 4639 h 9283"/>
              <a:gd name="connsiteX77" fmla="*/ 9553 w 10000"/>
              <a:gd name="connsiteY77" fmla="*/ 5357 h 9283"/>
              <a:gd name="connsiteX78" fmla="*/ 9553 w 10000"/>
              <a:gd name="connsiteY78" fmla="*/ 6074 h 9283"/>
              <a:gd name="connsiteX79" fmla="*/ 9553 w 10000"/>
              <a:gd name="connsiteY79" fmla="*/ 6769 h 9283"/>
              <a:gd name="connsiteX80" fmla="*/ 9441 w 10000"/>
              <a:gd name="connsiteY80" fmla="*/ 7309 h 9283"/>
              <a:gd name="connsiteX81" fmla="*/ 9441 w 10000"/>
              <a:gd name="connsiteY81" fmla="*/ 7848 h 9283"/>
              <a:gd name="connsiteX82" fmla="*/ 9330 w 10000"/>
              <a:gd name="connsiteY82" fmla="*/ 8565 h 9283"/>
              <a:gd name="connsiteX83" fmla="*/ 9218 w 10000"/>
              <a:gd name="connsiteY83" fmla="*/ 9283 h 9283"/>
              <a:gd name="connsiteX0" fmla="*/ 8450 w 10000"/>
              <a:gd name="connsiteY0" fmla="*/ 8260 h 10000"/>
              <a:gd name="connsiteX1" fmla="*/ 8561 w 10000"/>
              <a:gd name="connsiteY1" fmla="*/ 7099 h 10000"/>
              <a:gd name="connsiteX2" fmla="*/ 8561 w 10000"/>
              <a:gd name="connsiteY2" fmla="*/ 6157 h 10000"/>
              <a:gd name="connsiteX3" fmla="*/ 8673 w 10000"/>
              <a:gd name="connsiteY3" fmla="*/ 4997 h 10000"/>
              <a:gd name="connsiteX4" fmla="*/ 8673 w 10000"/>
              <a:gd name="connsiteY4" fmla="*/ 4032 h 10000"/>
              <a:gd name="connsiteX5" fmla="*/ 8673 w 10000"/>
              <a:gd name="connsiteY5" fmla="*/ 3646 h 10000"/>
              <a:gd name="connsiteX6" fmla="*/ 8673 w 10000"/>
              <a:gd name="connsiteY6" fmla="*/ 3065 h 10000"/>
              <a:gd name="connsiteX7" fmla="*/ 8673 w 10000"/>
              <a:gd name="connsiteY7" fmla="*/ 2680 h 10000"/>
              <a:gd name="connsiteX8" fmla="*/ 8561 w 10000"/>
              <a:gd name="connsiteY8" fmla="*/ 2488 h 10000"/>
              <a:gd name="connsiteX9" fmla="*/ 8561 w 10000"/>
              <a:gd name="connsiteY9" fmla="*/ 2125 h 10000"/>
              <a:gd name="connsiteX10" fmla="*/ 8561 w 10000"/>
              <a:gd name="connsiteY10" fmla="*/ 1931 h 10000"/>
              <a:gd name="connsiteX11" fmla="*/ 8561 w 10000"/>
              <a:gd name="connsiteY11" fmla="*/ 1740 h 10000"/>
              <a:gd name="connsiteX12" fmla="*/ 8561 w 10000"/>
              <a:gd name="connsiteY12" fmla="*/ 1740 h 10000"/>
              <a:gd name="connsiteX13" fmla="*/ 8450 w 10000"/>
              <a:gd name="connsiteY13" fmla="*/ 1546 h 10000"/>
              <a:gd name="connsiteX14" fmla="*/ 8226 w 10000"/>
              <a:gd name="connsiteY14" fmla="*/ 1546 h 10000"/>
              <a:gd name="connsiteX15" fmla="*/ 8003 w 10000"/>
              <a:gd name="connsiteY15" fmla="*/ 1353 h 10000"/>
              <a:gd name="connsiteX16" fmla="*/ 7556 w 10000"/>
              <a:gd name="connsiteY16" fmla="*/ 1546 h 10000"/>
              <a:gd name="connsiteX17" fmla="*/ 7221 w 10000"/>
              <a:gd name="connsiteY17" fmla="*/ 1546 h 10000"/>
              <a:gd name="connsiteX18" fmla="*/ 6662 w 10000"/>
              <a:gd name="connsiteY18" fmla="*/ 1546 h 10000"/>
              <a:gd name="connsiteX19" fmla="*/ 6215 w 10000"/>
              <a:gd name="connsiteY19" fmla="*/ 1740 h 10000"/>
              <a:gd name="connsiteX20" fmla="*/ 5559 w 10000"/>
              <a:gd name="connsiteY20" fmla="*/ 1931 h 10000"/>
              <a:gd name="connsiteX21" fmla="*/ 5223 w 10000"/>
              <a:gd name="connsiteY21" fmla="*/ 2125 h 10000"/>
              <a:gd name="connsiteX22" fmla="*/ 4665 w 10000"/>
              <a:gd name="connsiteY22" fmla="*/ 2125 h 10000"/>
              <a:gd name="connsiteX23" fmla="*/ 4106 w 10000"/>
              <a:gd name="connsiteY23" fmla="*/ 2317 h 10000"/>
              <a:gd name="connsiteX24" fmla="*/ 3547 w 10000"/>
              <a:gd name="connsiteY24" fmla="*/ 2488 h 10000"/>
              <a:gd name="connsiteX25" fmla="*/ 2779 w 10000"/>
              <a:gd name="connsiteY25" fmla="*/ 2873 h 10000"/>
              <a:gd name="connsiteX26" fmla="*/ 1885 w 10000"/>
              <a:gd name="connsiteY26" fmla="*/ 3065 h 10000"/>
              <a:gd name="connsiteX27" fmla="*/ 992 w 10000"/>
              <a:gd name="connsiteY27" fmla="*/ 3454 h 10000"/>
              <a:gd name="connsiteX28" fmla="*/ 0 w 10000"/>
              <a:gd name="connsiteY28" fmla="*/ 3839 h 10000"/>
              <a:gd name="connsiteX29" fmla="*/ 0 w 10000"/>
              <a:gd name="connsiteY29" fmla="*/ 2488 h 10000"/>
              <a:gd name="connsiteX30" fmla="*/ 112 w 10000"/>
              <a:gd name="connsiteY30" fmla="*/ 2488 h 10000"/>
              <a:gd name="connsiteX31" fmla="*/ 223 w 10000"/>
              <a:gd name="connsiteY31" fmla="*/ 2488 h 10000"/>
              <a:gd name="connsiteX32" fmla="*/ 447 w 10000"/>
              <a:gd name="connsiteY32" fmla="*/ 2488 h 10000"/>
              <a:gd name="connsiteX33" fmla="*/ 768 w 10000"/>
              <a:gd name="connsiteY33" fmla="*/ 2488 h 10000"/>
              <a:gd name="connsiteX34" fmla="*/ 1103 w 10000"/>
              <a:gd name="connsiteY34" fmla="*/ 2317 h 10000"/>
              <a:gd name="connsiteX35" fmla="*/ 1662 w 10000"/>
              <a:gd name="connsiteY35" fmla="*/ 2317 h 10000"/>
              <a:gd name="connsiteX36" fmla="*/ 2221 w 10000"/>
              <a:gd name="connsiteY36" fmla="*/ 2125 h 10000"/>
              <a:gd name="connsiteX37" fmla="*/ 2779 w 10000"/>
              <a:gd name="connsiteY37" fmla="*/ 1931 h 10000"/>
              <a:gd name="connsiteX38" fmla="*/ 3436 w 10000"/>
              <a:gd name="connsiteY38" fmla="*/ 1546 h 10000"/>
              <a:gd name="connsiteX39" fmla="*/ 4106 w 10000"/>
              <a:gd name="connsiteY39" fmla="*/ 1353 h 10000"/>
              <a:gd name="connsiteX40" fmla="*/ 4665 w 10000"/>
              <a:gd name="connsiteY40" fmla="*/ 1160 h 10000"/>
              <a:gd name="connsiteX41" fmla="*/ 5112 w 10000"/>
              <a:gd name="connsiteY41" fmla="*/ 1160 h 10000"/>
              <a:gd name="connsiteX42" fmla="*/ 5670 w 10000"/>
              <a:gd name="connsiteY42" fmla="*/ 964 h 10000"/>
              <a:gd name="connsiteX43" fmla="*/ 6006 w 10000"/>
              <a:gd name="connsiteY43" fmla="*/ 771 h 10000"/>
              <a:gd name="connsiteX44" fmla="*/ 6439 w 10000"/>
              <a:gd name="connsiteY44" fmla="*/ 771 h 10000"/>
              <a:gd name="connsiteX45" fmla="*/ 6774 w 10000"/>
              <a:gd name="connsiteY45" fmla="*/ 771 h 10000"/>
              <a:gd name="connsiteX46" fmla="*/ 7109 w 10000"/>
              <a:gd name="connsiteY46" fmla="*/ 580 h 10000"/>
              <a:gd name="connsiteX47" fmla="*/ 7332 w 10000"/>
              <a:gd name="connsiteY47" fmla="*/ 580 h 10000"/>
              <a:gd name="connsiteX48" fmla="*/ 7556 w 10000"/>
              <a:gd name="connsiteY48" fmla="*/ 580 h 10000"/>
              <a:gd name="connsiteX49" fmla="*/ 7779 w 10000"/>
              <a:gd name="connsiteY49" fmla="*/ 385 h 10000"/>
              <a:gd name="connsiteX50" fmla="*/ 8003 w 10000"/>
              <a:gd name="connsiteY50" fmla="*/ 385 h 10000"/>
              <a:gd name="connsiteX51" fmla="*/ 8115 w 10000"/>
              <a:gd name="connsiteY51" fmla="*/ 385 h 10000"/>
              <a:gd name="connsiteX52" fmla="*/ 8226 w 10000"/>
              <a:gd name="connsiteY52" fmla="*/ 194 h 10000"/>
              <a:gd name="connsiteX53" fmla="*/ 8226 w 10000"/>
              <a:gd name="connsiteY53" fmla="*/ 194 h 10000"/>
              <a:gd name="connsiteX54" fmla="*/ 8338 w 10000"/>
              <a:gd name="connsiteY54" fmla="*/ 194 h 10000"/>
              <a:gd name="connsiteX55" fmla="*/ 8338 w 10000"/>
              <a:gd name="connsiteY55" fmla="*/ 194 h 10000"/>
              <a:gd name="connsiteX56" fmla="*/ 8561 w 10000"/>
              <a:gd name="connsiteY56" fmla="*/ 0 h 10000"/>
              <a:gd name="connsiteX57" fmla="*/ 8771 w 10000"/>
              <a:gd name="connsiteY57" fmla="*/ 194 h 10000"/>
              <a:gd name="connsiteX58" fmla="*/ 8883 w 10000"/>
              <a:gd name="connsiteY58" fmla="*/ 194 h 10000"/>
              <a:gd name="connsiteX59" fmla="*/ 9106 w 10000"/>
              <a:gd name="connsiteY59" fmla="*/ 385 h 10000"/>
              <a:gd name="connsiteX60" fmla="*/ 9330 w 10000"/>
              <a:gd name="connsiteY60" fmla="*/ 771 h 10000"/>
              <a:gd name="connsiteX61" fmla="*/ 9553 w 10000"/>
              <a:gd name="connsiteY61" fmla="*/ 964 h 10000"/>
              <a:gd name="connsiteX62" fmla="*/ 9777 w 10000"/>
              <a:gd name="connsiteY62" fmla="*/ 1353 h 10000"/>
              <a:gd name="connsiteX63" fmla="*/ 9888 w 10000"/>
              <a:gd name="connsiteY63" fmla="*/ 1546 h 10000"/>
              <a:gd name="connsiteX64" fmla="*/ 10000 w 10000"/>
              <a:gd name="connsiteY64" fmla="*/ 1546 h 10000"/>
              <a:gd name="connsiteX65" fmla="*/ 9888 w 10000"/>
              <a:gd name="connsiteY65" fmla="*/ 1740 h 10000"/>
              <a:gd name="connsiteX66" fmla="*/ 9777 w 10000"/>
              <a:gd name="connsiteY66" fmla="*/ 1931 h 10000"/>
              <a:gd name="connsiteX67" fmla="*/ 9777 w 10000"/>
              <a:gd name="connsiteY67" fmla="*/ 2125 h 10000"/>
              <a:gd name="connsiteX68" fmla="*/ 9777 w 10000"/>
              <a:gd name="connsiteY68" fmla="*/ 2317 h 10000"/>
              <a:gd name="connsiteX69" fmla="*/ 9665 w 10000"/>
              <a:gd name="connsiteY69" fmla="*/ 2488 h 10000"/>
              <a:gd name="connsiteX70" fmla="*/ 9665 w 10000"/>
              <a:gd name="connsiteY70" fmla="*/ 2680 h 10000"/>
              <a:gd name="connsiteX71" fmla="*/ 9665 w 10000"/>
              <a:gd name="connsiteY71" fmla="*/ 2873 h 10000"/>
              <a:gd name="connsiteX72" fmla="*/ 9665 w 10000"/>
              <a:gd name="connsiteY72" fmla="*/ 3259 h 10000"/>
              <a:gd name="connsiteX73" fmla="*/ 9665 w 10000"/>
              <a:gd name="connsiteY73" fmla="*/ 3646 h 10000"/>
              <a:gd name="connsiteX74" fmla="*/ 9665 w 10000"/>
              <a:gd name="connsiteY74" fmla="*/ 4032 h 10000"/>
              <a:gd name="connsiteX75" fmla="*/ 9553 w 10000"/>
              <a:gd name="connsiteY75" fmla="*/ 4997 h 10000"/>
              <a:gd name="connsiteX76" fmla="*/ 9553 w 10000"/>
              <a:gd name="connsiteY76" fmla="*/ 5771 h 10000"/>
              <a:gd name="connsiteX77" fmla="*/ 9553 w 10000"/>
              <a:gd name="connsiteY77" fmla="*/ 6543 h 10000"/>
              <a:gd name="connsiteX78" fmla="*/ 9553 w 10000"/>
              <a:gd name="connsiteY78" fmla="*/ 7292 h 10000"/>
              <a:gd name="connsiteX79" fmla="*/ 9441 w 10000"/>
              <a:gd name="connsiteY79" fmla="*/ 7874 h 10000"/>
              <a:gd name="connsiteX80" fmla="*/ 9441 w 10000"/>
              <a:gd name="connsiteY80" fmla="*/ 8454 h 10000"/>
              <a:gd name="connsiteX81" fmla="*/ 9330 w 10000"/>
              <a:gd name="connsiteY81" fmla="*/ 9227 h 10000"/>
              <a:gd name="connsiteX82" fmla="*/ 9218 w 10000"/>
              <a:gd name="connsiteY82" fmla="*/ 10000 h 10000"/>
              <a:gd name="connsiteX0" fmla="*/ 8561 w 10000"/>
              <a:gd name="connsiteY0" fmla="*/ 7099 h 10000"/>
              <a:gd name="connsiteX1" fmla="*/ 8561 w 10000"/>
              <a:gd name="connsiteY1" fmla="*/ 6157 h 10000"/>
              <a:gd name="connsiteX2" fmla="*/ 8673 w 10000"/>
              <a:gd name="connsiteY2" fmla="*/ 4997 h 10000"/>
              <a:gd name="connsiteX3" fmla="*/ 8673 w 10000"/>
              <a:gd name="connsiteY3" fmla="*/ 4032 h 10000"/>
              <a:gd name="connsiteX4" fmla="*/ 8673 w 10000"/>
              <a:gd name="connsiteY4" fmla="*/ 3646 h 10000"/>
              <a:gd name="connsiteX5" fmla="*/ 8673 w 10000"/>
              <a:gd name="connsiteY5" fmla="*/ 3065 h 10000"/>
              <a:gd name="connsiteX6" fmla="*/ 8673 w 10000"/>
              <a:gd name="connsiteY6" fmla="*/ 2680 h 10000"/>
              <a:gd name="connsiteX7" fmla="*/ 8561 w 10000"/>
              <a:gd name="connsiteY7" fmla="*/ 2488 h 10000"/>
              <a:gd name="connsiteX8" fmla="*/ 8561 w 10000"/>
              <a:gd name="connsiteY8" fmla="*/ 2125 h 10000"/>
              <a:gd name="connsiteX9" fmla="*/ 8561 w 10000"/>
              <a:gd name="connsiteY9" fmla="*/ 1931 h 10000"/>
              <a:gd name="connsiteX10" fmla="*/ 8561 w 10000"/>
              <a:gd name="connsiteY10" fmla="*/ 1740 h 10000"/>
              <a:gd name="connsiteX11" fmla="*/ 8561 w 10000"/>
              <a:gd name="connsiteY11" fmla="*/ 1740 h 10000"/>
              <a:gd name="connsiteX12" fmla="*/ 8450 w 10000"/>
              <a:gd name="connsiteY12" fmla="*/ 1546 h 10000"/>
              <a:gd name="connsiteX13" fmla="*/ 8226 w 10000"/>
              <a:gd name="connsiteY13" fmla="*/ 1546 h 10000"/>
              <a:gd name="connsiteX14" fmla="*/ 8003 w 10000"/>
              <a:gd name="connsiteY14" fmla="*/ 1353 h 10000"/>
              <a:gd name="connsiteX15" fmla="*/ 7556 w 10000"/>
              <a:gd name="connsiteY15" fmla="*/ 1546 h 10000"/>
              <a:gd name="connsiteX16" fmla="*/ 7221 w 10000"/>
              <a:gd name="connsiteY16" fmla="*/ 1546 h 10000"/>
              <a:gd name="connsiteX17" fmla="*/ 6662 w 10000"/>
              <a:gd name="connsiteY17" fmla="*/ 1546 h 10000"/>
              <a:gd name="connsiteX18" fmla="*/ 6215 w 10000"/>
              <a:gd name="connsiteY18" fmla="*/ 1740 h 10000"/>
              <a:gd name="connsiteX19" fmla="*/ 5559 w 10000"/>
              <a:gd name="connsiteY19" fmla="*/ 1931 h 10000"/>
              <a:gd name="connsiteX20" fmla="*/ 5223 w 10000"/>
              <a:gd name="connsiteY20" fmla="*/ 2125 h 10000"/>
              <a:gd name="connsiteX21" fmla="*/ 4665 w 10000"/>
              <a:gd name="connsiteY21" fmla="*/ 2125 h 10000"/>
              <a:gd name="connsiteX22" fmla="*/ 4106 w 10000"/>
              <a:gd name="connsiteY22" fmla="*/ 2317 h 10000"/>
              <a:gd name="connsiteX23" fmla="*/ 3547 w 10000"/>
              <a:gd name="connsiteY23" fmla="*/ 2488 h 10000"/>
              <a:gd name="connsiteX24" fmla="*/ 2779 w 10000"/>
              <a:gd name="connsiteY24" fmla="*/ 2873 h 10000"/>
              <a:gd name="connsiteX25" fmla="*/ 1885 w 10000"/>
              <a:gd name="connsiteY25" fmla="*/ 3065 h 10000"/>
              <a:gd name="connsiteX26" fmla="*/ 992 w 10000"/>
              <a:gd name="connsiteY26" fmla="*/ 3454 h 10000"/>
              <a:gd name="connsiteX27" fmla="*/ 0 w 10000"/>
              <a:gd name="connsiteY27" fmla="*/ 3839 h 10000"/>
              <a:gd name="connsiteX28" fmla="*/ 0 w 10000"/>
              <a:gd name="connsiteY28" fmla="*/ 2488 h 10000"/>
              <a:gd name="connsiteX29" fmla="*/ 112 w 10000"/>
              <a:gd name="connsiteY29" fmla="*/ 2488 h 10000"/>
              <a:gd name="connsiteX30" fmla="*/ 223 w 10000"/>
              <a:gd name="connsiteY30" fmla="*/ 2488 h 10000"/>
              <a:gd name="connsiteX31" fmla="*/ 447 w 10000"/>
              <a:gd name="connsiteY31" fmla="*/ 2488 h 10000"/>
              <a:gd name="connsiteX32" fmla="*/ 768 w 10000"/>
              <a:gd name="connsiteY32" fmla="*/ 2488 h 10000"/>
              <a:gd name="connsiteX33" fmla="*/ 1103 w 10000"/>
              <a:gd name="connsiteY33" fmla="*/ 2317 h 10000"/>
              <a:gd name="connsiteX34" fmla="*/ 1662 w 10000"/>
              <a:gd name="connsiteY34" fmla="*/ 2317 h 10000"/>
              <a:gd name="connsiteX35" fmla="*/ 2221 w 10000"/>
              <a:gd name="connsiteY35" fmla="*/ 2125 h 10000"/>
              <a:gd name="connsiteX36" fmla="*/ 2779 w 10000"/>
              <a:gd name="connsiteY36" fmla="*/ 1931 h 10000"/>
              <a:gd name="connsiteX37" fmla="*/ 3436 w 10000"/>
              <a:gd name="connsiteY37" fmla="*/ 1546 h 10000"/>
              <a:gd name="connsiteX38" fmla="*/ 4106 w 10000"/>
              <a:gd name="connsiteY38" fmla="*/ 1353 h 10000"/>
              <a:gd name="connsiteX39" fmla="*/ 4665 w 10000"/>
              <a:gd name="connsiteY39" fmla="*/ 1160 h 10000"/>
              <a:gd name="connsiteX40" fmla="*/ 5112 w 10000"/>
              <a:gd name="connsiteY40" fmla="*/ 1160 h 10000"/>
              <a:gd name="connsiteX41" fmla="*/ 5670 w 10000"/>
              <a:gd name="connsiteY41" fmla="*/ 964 h 10000"/>
              <a:gd name="connsiteX42" fmla="*/ 6006 w 10000"/>
              <a:gd name="connsiteY42" fmla="*/ 771 h 10000"/>
              <a:gd name="connsiteX43" fmla="*/ 6439 w 10000"/>
              <a:gd name="connsiteY43" fmla="*/ 771 h 10000"/>
              <a:gd name="connsiteX44" fmla="*/ 6774 w 10000"/>
              <a:gd name="connsiteY44" fmla="*/ 771 h 10000"/>
              <a:gd name="connsiteX45" fmla="*/ 7109 w 10000"/>
              <a:gd name="connsiteY45" fmla="*/ 580 h 10000"/>
              <a:gd name="connsiteX46" fmla="*/ 7332 w 10000"/>
              <a:gd name="connsiteY46" fmla="*/ 580 h 10000"/>
              <a:gd name="connsiteX47" fmla="*/ 7556 w 10000"/>
              <a:gd name="connsiteY47" fmla="*/ 580 h 10000"/>
              <a:gd name="connsiteX48" fmla="*/ 7779 w 10000"/>
              <a:gd name="connsiteY48" fmla="*/ 385 h 10000"/>
              <a:gd name="connsiteX49" fmla="*/ 8003 w 10000"/>
              <a:gd name="connsiteY49" fmla="*/ 385 h 10000"/>
              <a:gd name="connsiteX50" fmla="*/ 8115 w 10000"/>
              <a:gd name="connsiteY50" fmla="*/ 385 h 10000"/>
              <a:gd name="connsiteX51" fmla="*/ 8226 w 10000"/>
              <a:gd name="connsiteY51" fmla="*/ 194 h 10000"/>
              <a:gd name="connsiteX52" fmla="*/ 8226 w 10000"/>
              <a:gd name="connsiteY52" fmla="*/ 194 h 10000"/>
              <a:gd name="connsiteX53" fmla="*/ 8338 w 10000"/>
              <a:gd name="connsiteY53" fmla="*/ 194 h 10000"/>
              <a:gd name="connsiteX54" fmla="*/ 8338 w 10000"/>
              <a:gd name="connsiteY54" fmla="*/ 194 h 10000"/>
              <a:gd name="connsiteX55" fmla="*/ 8561 w 10000"/>
              <a:gd name="connsiteY55" fmla="*/ 0 h 10000"/>
              <a:gd name="connsiteX56" fmla="*/ 8771 w 10000"/>
              <a:gd name="connsiteY56" fmla="*/ 194 h 10000"/>
              <a:gd name="connsiteX57" fmla="*/ 8883 w 10000"/>
              <a:gd name="connsiteY57" fmla="*/ 194 h 10000"/>
              <a:gd name="connsiteX58" fmla="*/ 9106 w 10000"/>
              <a:gd name="connsiteY58" fmla="*/ 385 h 10000"/>
              <a:gd name="connsiteX59" fmla="*/ 9330 w 10000"/>
              <a:gd name="connsiteY59" fmla="*/ 771 h 10000"/>
              <a:gd name="connsiteX60" fmla="*/ 9553 w 10000"/>
              <a:gd name="connsiteY60" fmla="*/ 964 h 10000"/>
              <a:gd name="connsiteX61" fmla="*/ 9777 w 10000"/>
              <a:gd name="connsiteY61" fmla="*/ 1353 h 10000"/>
              <a:gd name="connsiteX62" fmla="*/ 9888 w 10000"/>
              <a:gd name="connsiteY62" fmla="*/ 1546 h 10000"/>
              <a:gd name="connsiteX63" fmla="*/ 10000 w 10000"/>
              <a:gd name="connsiteY63" fmla="*/ 1546 h 10000"/>
              <a:gd name="connsiteX64" fmla="*/ 9888 w 10000"/>
              <a:gd name="connsiteY64" fmla="*/ 1740 h 10000"/>
              <a:gd name="connsiteX65" fmla="*/ 9777 w 10000"/>
              <a:gd name="connsiteY65" fmla="*/ 1931 h 10000"/>
              <a:gd name="connsiteX66" fmla="*/ 9777 w 10000"/>
              <a:gd name="connsiteY66" fmla="*/ 2125 h 10000"/>
              <a:gd name="connsiteX67" fmla="*/ 9777 w 10000"/>
              <a:gd name="connsiteY67" fmla="*/ 2317 h 10000"/>
              <a:gd name="connsiteX68" fmla="*/ 9665 w 10000"/>
              <a:gd name="connsiteY68" fmla="*/ 2488 h 10000"/>
              <a:gd name="connsiteX69" fmla="*/ 9665 w 10000"/>
              <a:gd name="connsiteY69" fmla="*/ 2680 h 10000"/>
              <a:gd name="connsiteX70" fmla="*/ 9665 w 10000"/>
              <a:gd name="connsiteY70" fmla="*/ 2873 h 10000"/>
              <a:gd name="connsiteX71" fmla="*/ 9665 w 10000"/>
              <a:gd name="connsiteY71" fmla="*/ 3259 h 10000"/>
              <a:gd name="connsiteX72" fmla="*/ 9665 w 10000"/>
              <a:gd name="connsiteY72" fmla="*/ 3646 h 10000"/>
              <a:gd name="connsiteX73" fmla="*/ 9665 w 10000"/>
              <a:gd name="connsiteY73" fmla="*/ 4032 h 10000"/>
              <a:gd name="connsiteX74" fmla="*/ 9553 w 10000"/>
              <a:gd name="connsiteY74" fmla="*/ 4997 h 10000"/>
              <a:gd name="connsiteX75" fmla="*/ 9553 w 10000"/>
              <a:gd name="connsiteY75" fmla="*/ 5771 h 10000"/>
              <a:gd name="connsiteX76" fmla="*/ 9553 w 10000"/>
              <a:gd name="connsiteY76" fmla="*/ 6543 h 10000"/>
              <a:gd name="connsiteX77" fmla="*/ 9553 w 10000"/>
              <a:gd name="connsiteY77" fmla="*/ 7292 h 10000"/>
              <a:gd name="connsiteX78" fmla="*/ 9441 w 10000"/>
              <a:gd name="connsiteY78" fmla="*/ 7874 h 10000"/>
              <a:gd name="connsiteX79" fmla="*/ 9441 w 10000"/>
              <a:gd name="connsiteY79" fmla="*/ 8454 h 10000"/>
              <a:gd name="connsiteX80" fmla="*/ 9330 w 10000"/>
              <a:gd name="connsiteY80" fmla="*/ 9227 h 10000"/>
              <a:gd name="connsiteX81" fmla="*/ 9218 w 10000"/>
              <a:gd name="connsiteY81" fmla="*/ 10000 h 10000"/>
              <a:gd name="connsiteX0" fmla="*/ 8561 w 10000"/>
              <a:gd name="connsiteY0" fmla="*/ 7099 h 9227"/>
              <a:gd name="connsiteX1" fmla="*/ 8561 w 10000"/>
              <a:gd name="connsiteY1" fmla="*/ 6157 h 9227"/>
              <a:gd name="connsiteX2" fmla="*/ 8673 w 10000"/>
              <a:gd name="connsiteY2" fmla="*/ 4997 h 9227"/>
              <a:gd name="connsiteX3" fmla="*/ 8673 w 10000"/>
              <a:gd name="connsiteY3" fmla="*/ 4032 h 9227"/>
              <a:gd name="connsiteX4" fmla="*/ 8673 w 10000"/>
              <a:gd name="connsiteY4" fmla="*/ 3646 h 9227"/>
              <a:gd name="connsiteX5" fmla="*/ 8673 w 10000"/>
              <a:gd name="connsiteY5" fmla="*/ 3065 h 9227"/>
              <a:gd name="connsiteX6" fmla="*/ 8673 w 10000"/>
              <a:gd name="connsiteY6" fmla="*/ 2680 h 9227"/>
              <a:gd name="connsiteX7" fmla="*/ 8561 w 10000"/>
              <a:gd name="connsiteY7" fmla="*/ 2488 h 9227"/>
              <a:gd name="connsiteX8" fmla="*/ 8561 w 10000"/>
              <a:gd name="connsiteY8" fmla="*/ 2125 h 9227"/>
              <a:gd name="connsiteX9" fmla="*/ 8561 w 10000"/>
              <a:gd name="connsiteY9" fmla="*/ 1931 h 9227"/>
              <a:gd name="connsiteX10" fmla="*/ 8561 w 10000"/>
              <a:gd name="connsiteY10" fmla="*/ 1740 h 9227"/>
              <a:gd name="connsiteX11" fmla="*/ 8561 w 10000"/>
              <a:gd name="connsiteY11" fmla="*/ 1740 h 9227"/>
              <a:gd name="connsiteX12" fmla="*/ 8450 w 10000"/>
              <a:gd name="connsiteY12" fmla="*/ 1546 h 9227"/>
              <a:gd name="connsiteX13" fmla="*/ 8226 w 10000"/>
              <a:gd name="connsiteY13" fmla="*/ 1546 h 9227"/>
              <a:gd name="connsiteX14" fmla="*/ 8003 w 10000"/>
              <a:gd name="connsiteY14" fmla="*/ 1353 h 9227"/>
              <a:gd name="connsiteX15" fmla="*/ 7556 w 10000"/>
              <a:gd name="connsiteY15" fmla="*/ 1546 h 9227"/>
              <a:gd name="connsiteX16" fmla="*/ 7221 w 10000"/>
              <a:gd name="connsiteY16" fmla="*/ 1546 h 9227"/>
              <a:gd name="connsiteX17" fmla="*/ 6662 w 10000"/>
              <a:gd name="connsiteY17" fmla="*/ 1546 h 9227"/>
              <a:gd name="connsiteX18" fmla="*/ 6215 w 10000"/>
              <a:gd name="connsiteY18" fmla="*/ 1740 h 9227"/>
              <a:gd name="connsiteX19" fmla="*/ 5559 w 10000"/>
              <a:gd name="connsiteY19" fmla="*/ 1931 h 9227"/>
              <a:gd name="connsiteX20" fmla="*/ 5223 w 10000"/>
              <a:gd name="connsiteY20" fmla="*/ 2125 h 9227"/>
              <a:gd name="connsiteX21" fmla="*/ 4665 w 10000"/>
              <a:gd name="connsiteY21" fmla="*/ 2125 h 9227"/>
              <a:gd name="connsiteX22" fmla="*/ 4106 w 10000"/>
              <a:gd name="connsiteY22" fmla="*/ 2317 h 9227"/>
              <a:gd name="connsiteX23" fmla="*/ 3547 w 10000"/>
              <a:gd name="connsiteY23" fmla="*/ 2488 h 9227"/>
              <a:gd name="connsiteX24" fmla="*/ 2779 w 10000"/>
              <a:gd name="connsiteY24" fmla="*/ 2873 h 9227"/>
              <a:gd name="connsiteX25" fmla="*/ 1885 w 10000"/>
              <a:gd name="connsiteY25" fmla="*/ 3065 h 9227"/>
              <a:gd name="connsiteX26" fmla="*/ 992 w 10000"/>
              <a:gd name="connsiteY26" fmla="*/ 3454 h 9227"/>
              <a:gd name="connsiteX27" fmla="*/ 0 w 10000"/>
              <a:gd name="connsiteY27" fmla="*/ 3839 h 9227"/>
              <a:gd name="connsiteX28" fmla="*/ 0 w 10000"/>
              <a:gd name="connsiteY28" fmla="*/ 2488 h 9227"/>
              <a:gd name="connsiteX29" fmla="*/ 112 w 10000"/>
              <a:gd name="connsiteY29" fmla="*/ 2488 h 9227"/>
              <a:gd name="connsiteX30" fmla="*/ 223 w 10000"/>
              <a:gd name="connsiteY30" fmla="*/ 2488 h 9227"/>
              <a:gd name="connsiteX31" fmla="*/ 447 w 10000"/>
              <a:gd name="connsiteY31" fmla="*/ 2488 h 9227"/>
              <a:gd name="connsiteX32" fmla="*/ 768 w 10000"/>
              <a:gd name="connsiteY32" fmla="*/ 2488 h 9227"/>
              <a:gd name="connsiteX33" fmla="*/ 1103 w 10000"/>
              <a:gd name="connsiteY33" fmla="*/ 2317 h 9227"/>
              <a:gd name="connsiteX34" fmla="*/ 1662 w 10000"/>
              <a:gd name="connsiteY34" fmla="*/ 2317 h 9227"/>
              <a:gd name="connsiteX35" fmla="*/ 2221 w 10000"/>
              <a:gd name="connsiteY35" fmla="*/ 2125 h 9227"/>
              <a:gd name="connsiteX36" fmla="*/ 2779 w 10000"/>
              <a:gd name="connsiteY36" fmla="*/ 1931 h 9227"/>
              <a:gd name="connsiteX37" fmla="*/ 3436 w 10000"/>
              <a:gd name="connsiteY37" fmla="*/ 1546 h 9227"/>
              <a:gd name="connsiteX38" fmla="*/ 4106 w 10000"/>
              <a:gd name="connsiteY38" fmla="*/ 1353 h 9227"/>
              <a:gd name="connsiteX39" fmla="*/ 4665 w 10000"/>
              <a:gd name="connsiteY39" fmla="*/ 1160 h 9227"/>
              <a:gd name="connsiteX40" fmla="*/ 5112 w 10000"/>
              <a:gd name="connsiteY40" fmla="*/ 1160 h 9227"/>
              <a:gd name="connsiteX41" fmla="*/ 5670 w 10000"/>
              <a:gd name="connsiteY41" fmla="*/ 964 h 9227"/>
              <a:gd name="connsiteX42" fmla="*/ 6006 w 10000"/>
              <a:gd name="connsiteY42" fmla="*/ 771 h 9227"/>
              <a:gd name="connsiteX43" fmla="*/ 6439 w 10000"/>
              <a:gd name="connsiteY43" fmla="*/ 771 h 9227"/>
              <a:gd name="connsiteX44" fmla="*/ 6774 w 10000"/>
              <a:gd name="connsiteY44" fmla="*/ 771 h 9227"/>
              <a:gd name="connsiteX45" fmla="*/ 7109 w 10000"/>
              <a:gd name="connsiteY45" fmla="*/ 580 h 9227"/>
              <a:gd name="connsiteX46" fmla="*/ 7332 w 10000"/>
              <a:gd name="connsiteY46" fmla="*/ 580 h 9227"/>
              <a:gd name="connsiteX47" fmla="*/ 7556 w 10000"/>
              <a:gd name="connsiteY47" fmla="*/ 580 h 9227"/>
              <a:gd name="connsiteX48" fmla="*/ 7779 w 10000"/>
              <a:gd name="connsiteY48" fmla="*/ 385 h 9227"/>
              <a:gd name="connsiteX49" fmla="*/ 8003 w 10000"/>
              <a:gd name="connsiteY49" fmla="*/ 385 h 9227"/>
              <a:gd name="connsiteX50" fmla="*/ 8115 w 10000"/>
              <a:gd name="connsiteY50" fmla="*/ 385 h 9227"/>
              <a:gd name="connsiteX51" fmla="*/ 8226 w 10000"/>
              <a:gd name="connsiteY51" fmla="*/ 194 h 9227"/>
              <a:gd name="connsiteX52" fmla="*/ 8226 w 10000"/>
              <a:gd name="connsiteY52" fmla="*/ 194 h 9227"/>
              <a:gd name="connsiteX53" fmla="*/ 8338 w 10000"/>
              <a:gd name="connsiteY53" fmla="*/ 194 h 9227"/>
              <a:gd name="connsiteX54" fmla="*/ 8338 w 10000"/>
              <a:gd name="connsiteY54" fmla="*/ 194 h 9227"/>
              <a:gd name="connsiteX55" fmla="*/ 8561 w 10000"/>
              <a:gd name="connsiteY55" fmla="*/ 0 h 9227"/>
              <a:gd name="connsiteX56" fmla="*/ 8771 w 10000"/>
              <a:gd name="connsiteY56" fmla="*/ 194 h 9227"/>
              <a:gd name="connsiteX57" fmla="*/ 8883 w 10000"/>
              <a:gd name="connsiteY57" fmla="*/ 194 h 9227"/>
              <a:gd name="connsiteX58" fmla="*/ 9106 w 10000"/>
              <a:gd name="connsiteY58" fmla="*/ 385 h 9227"/>
              <a:gd name="connsiteX59" fmla="*/ 9330 w 10000"/>
              <a:gd name="connsiteY59" fmla="*/ 771 h 9227"/>
              <a:gd name="connsiteX60" fmla="*/ 9553 w 10000"/>
              <a:gd name="connsiteY60" fmla="*/ 964 h 9227"/>
              <a:gd name="connsiteX61" fmla="*/ 9777 w 10000"/>
              <a:gd name="connsiteY61" fmla="*/ 1353 h 9227"/>
              <a:gd name="connsiteX62" fmla="*/ 9888 w 10000"/>
              <a:gd name="connsiteY62" fmla="*/ 1546 h 9227"/>
              <a:gd name="connsiteX63" fmla="*/ 10000 w 10000"/>
              <a:gd name="connsiteY63" fmla="*/ 1546 h 9227"/>
              <a:gd name="connsiteX64" fmla="*/ 9888 w 10000"/>
              <a:gd name="connsiteY64" fmla="*/ 1740 h 9227"/>
              <a:gd name="connsiteX65" fmla="*/ 9777 w 10000"/>
              <a:gd name="connsiteY65" fmla="*/ 1931 h 9227"/>
              <a:gd name="connsiteX66" fmla="*/ 9777 w 10000"/>
              <a:gd name="connsiteY66" fmla="*/ 2125 h 9227"/>
              <a:gd name="connsiteX67" fmla="*/ 9777 w 10000"/>
              <a:gd name="connsiteY67" fmla="*/ 2317 h 9227"/>
              <a:gd name="connsiteX68" fmla="*/ 9665 w 10000"/>
              <a:gd name="connsiteY68" fmla="*/ 2488 h 9227"/>
              <a:gd name="connsiteX69" fmla="*/ 9665 w 10000"/>
              <a:gd name="connsiteY69" fmla="*/ 2680 h 9227"/>
              <a:gd name="connsiteX70" fmla="*/ 9665 w 10000"/>
              <a:gd name="connsiteY70" fmla="*/ 2873 h 9227"/>
              <a:gd name="connsiteX71" fmla="*/ 9665 w 10000"/>
              <a:gd name="connsiteY71" fmla="*/ 3259 h 9227"/>
              <a:gd name="connsiteX72" fmla="*/ 9665 w 10000"/>
              <a:gd name="connsiteY72" fmla="*/ 3646 h 9227"/>
              <a:gd name="connsiteX73" fmla="*/ 9665 w 10000"/>
              <a:gd name="connsiteY73" fmla="*/ 4032 h 9227"/>
              <a:gd name="connsiteX74" fmla="*/ 9553 w 10000"/>
              <a:gd name="connsiteY74" fmla="*/ 4997 h 9227"/>
              <a:gd name="connsiteX75" fmla="*/ 9553 w 10000"/>
              <a:gd name="connsiteY75" fmla="*/ 5771 h 9227"/>
              <a:gd name="connsiteX76" fmla="*/ 9553 w 10000"/>
              <a:gd name="connsiteY76" fmla="*/ 6543 h 9227"/>
              <a:gd name="connsiteX77" fmla="*/ 9553 w 10000"/>
              <a:gd name="connsiteY77" fmla="*/ 7292 h 9227"/>
              <a:gd name="connsiteX78" fmla="*/ 9441 w 10000"/>
              <a:gd name="connsiteY78" fmla="*/ 7874 h 9227"/>
              <a:gd name="connsiteX79" fmla="*/ 9441 w 10000"/>
              <a:gd name="connsiteY79" fmla="*/ 8454 h 9227"/>
              <a:gd name="connsiteX80" fmla="*/ 9330 w 10000"/>
              <a:gd name="connsiteY80" fmla="*/ 9227 h 9227"/>
              <a:gd name="connsiteX0" fmla="*/ 8561 w 10000"/>
              <a:gd name="connsiteY0" fmla="*/ 7694 h 9162"/>
              <a:gd name="connsiteX1" fmla="*/ 8561 w 10000"/>
              <a:gd name="connsiteY1" fmla="*/ 6673 h 9162"/>
              <a:gd name="connsiteX2" fmla="*/ 8673 w 10000"/>
              <a:gd name="connsiteY2" fmla="*/ 5416 h 9162"/>
              <a:gd name="connsiteX3" fmla="*/ 8673 w 10000"/>
              <a:gd name="connsiteY3" fmla="*/ 4370 h 9162"/>
              <a:gd name="connsiteX4" fmla="*/ 8673 w 10000"/>
              <a:gd name="connsiteY4" fmla="*/ 3951 h 9162"/>
              <a:gd name="connsiteX5" fmla="*/ 8673 w 10000"/>
              <a:gd name="connsiteY5" fmla="*/ 3322 h 9162"/>
              <a:gd name="connsiteX6" fmla="*/ 8673 w 10000"/>
              <a:gd name="connsiteY6" fmla="*/ 2905 h 9162"/>
              <a:gd name="connsiteX7" fmla="*/ 8561 w 10000"/>
              <a:gd name="connsiteY7" fmla="*/ 2696 h 9162"/>
              <a:gd name="connsiteX8" fmla="*/ 8561 w 10000"/>
              <a:gd name="connsiteY8" fmla="*/ 2303 h 9162"/>
              <a:gd name="connsiteX9" fmla="*/ 8561 w 10000"/>
              <a:gd name="connsiteY9" fmla="*/ 2093 h 9162"/>
              <a:gd name="connsiteX10" fmla="*/ 8561 w 10000"/>
              <a:gd name="connsiteY10" fmla="*/ 1886 h 9162"/>
              <a:gd name="connsiteX11" fmla="*/ 8561 w 10000"/>
              <a:gd name="connsiteY11" fmla="*/ 1886 h 9162"/>
              <a:gd name="connsiteX12" fmla="*/ 8450 w 10000"/>
              <a:gd name="connsiteY12" fmla="*/ 1676 h 9162"/>
              <a:gd name="connsiteX13" fmla="*/ 8226 w 10000"/>
              <a:gd name="connsiteY13" fmla="*/ 1676 h 9162"/>
              <a:gd name="connsiteX14" fmla="*/ 8003 w 10000"/>
              <a:gd name="connsiteY14" fmla="*/ 1466 h 9162"/>
              <a:gd name="connsiteX15" fmla="*/ 7556 w 10000"/>
              <a:gd name="connsiteY15" fmla="*/ 1676 h 9162"/>
              <a:gd name="connsiteX16" fmla="*/ 7221 w 10000"/>
              <a:gd name="connsiteY16" fmla="*/ 1676 h 9162"/>
              <a:gd name="connsiteX17" fmla="*/ 6662 w 10000"/>
              <a:gd name="connsiteY17" fmla="*/ 1676 h 9162"/>
              <a:gd name="connsiteX18" fmla="*/ 6215 w 10000"/>
              <a:gd name="connsiteY18" fmla="*/ 1886 h 9162"/>
              <a:gd name="connsiteX19" fmla="*/ 5559 w 10000"/>
              <a:gd name="connsiteY19" fmla="*/ 2093 h 9162"/>
              <a:gd name="connsiteX20" fmla="*/ 5223 w 10000"/>
              <a:gd name="connsiteY20" fmla="*/ 2303 h 9162"/>
              <a:gd name="connsiteX21" fmla="*/ 4665 w 10000"/>
              <a:gd name="connsiteY21" fmla="*/ 2303 h 9162"/>
              <a:gd name="connsiteX22" fmla="*/ 4106 w 10000"/>
              <a:gd name="connsiteY22" fmla="*/ 2511 h 9162"/>
              <a:gd name="connsiteX23" fmla="*/ 3547 w 10000"/>
              <a:gd name="connsiteY23" fmla="*/ 2696 h 9162"/>
              <a:gd name="connsiteX24" fmla="*/ 2779 w 10000"/>
              <a:gd name="connsiteY24" fmla="*/ 3114 h 9162"/>
              <a:gd name="connsiteX25" fmla="*/ 1885 w 10000"/>
              <a:gd name="connsiteY25" fmla="*/ 3322 h 9162"/>
              <a:gd name="connsiteX26" fmla="*/ 992 w 10000"/>
              <a:gd name="connsiteY26" fmla="*/ 3743 h 9162"/>
              <a:gd name="connsiteX27" fmla="*/ 0 w 10000"/>
              <a:gd name="connsiteY27" fmla="*/ 4161 h 9162"/>
              <a:gd name="connsiteX28" fmla="*/ 0 w 10000"/>
              <a:gd name="connsiteY28" fmla="*/ 2696 h 9162"/>
              <a:gd name="connsiteX29" fmla="*/ 112 w 10000"/>
              <a:gd name="connsiteY29" fmla="*/ 2696 h 9162"/>
              <a:gd name="connsiteX30" fmla="*/ 223 w 10000"/>
              <a:gd name="connsiteY30" fmla="*/ 2696 h 9162"/>
              <a:gd name="connsiteX31" fmla="*/ 447 w 10000"/>
              <a:gd name="connsiteY31" fmla="*/ 2696 h 9162"/>
              <a:gd name="connsiteX32" fmla="*/ 768 w 10000"/>
              <a:gd name="connsiteY32" fmla="*/ 2696 h 9162"/>
              <a:gd name="connsiteX33" fmla="*/ 1103 w 10000"/>
              <a:gd name="connsiteY33" fmla="*/ 2511 h 9162"/>
              <a:gd name="connsiteX34" fmla="*/ 1662 w 10000"/>
              <a:gd name="connsiteY34" fmla="*/ 2511 h 9162"/>
              <a:gd name="connsiteX35" fmla="*/ 2221 w 10000"/>
              <a:gd name="connsiteY35" fmla="*/ 2303 h 9162"/>
              <a:gd name="connsiteX36" fmla="*/ 2779 w 10000"/>
              <a:gd name="connsiteY36" fmla="*/ 2093 h 9162"/>
              <a:gd name="connsiteX37" fmla="*/ 3436 w 10000"/>
              <a:gd name="connsiteY37" fmla="*/ 1676 h 9162"/>
              <a:gd name="connsiteX38" fmla="*/ 4106 w 10000"/>
              <a:gd name="connsiteY38" fmla="*/ 1466 h 9162"/>
              <a:gd name="connsiteX39" fmla="*/ 4665 w 10000"/>
              <a:gd name="connsiteY39" fmla="*/ 1257 h 9162"/>
              <a:gd name="connsiteX40" fmla="*/ 5112 w 10000"/>
              <a:gd name="connsiteY40" fmla="*/ 1257 h 9162"/>
              <a:gd name="connsiteX41" fmla="*/ 5670 w 10000"/>
              <a:gd name="connsiteY41" fmla="*/ 1045 h 9162"/>
              <a:gd name="connsiteX42" fmla="*/ 6006 w 10000"/>
              <a:gd name="connsiteY42" fmla="*/ 836 h 9162"/>
              <a:gd name="connsiteX43" fmla="*/ 6439 w 10000"/>
              <a:gd name="connsiteY43" fmla="*/ 836 h 9162"/>
              <a:gd name="connsiteX44" fmla="*/ 6774 w 10000"/>
              <a:gd name="connsiteY44" fmla="*/ 836 h 9162"/>
              <a:gd name="connsiteX45" fmla="*/ 7109 w 10000"/>
              <a:gd name="connsiteY45" fmla="*/ 629 h 9162"/>
              <a:gd name="connsiteX46" fmla="*/ 7332 w 10000"/>
              <a:gd name="connsiteY46" fmla="*/ 629 h 9162"/>
              <a:gd name="connsiteX47" fmla="*/ 7556 w 10000"/>
              <a:gd name="connsiteY47" fmla="*/ 629 h 9162"/>
              <a:gd name="connsiteX48" fmla="*/ 7779 w 10000"/>
              <a:gd name="connsiteY48" fmla="*/ 417 h 9162"/>
              <a:gd name="connsiteX49" fmla="*/ 8003 w 10000"/>
              <a:gd name="connsiteY49" fmla="*/ 417 h 9162"/>
              <a:gd name="connsiteX50" fmla="*/ 8115 w 10000"/>
              <a:gd name="connsiteY50" fmla="*/ 417 h 9162"/>
              <a:gd name="connsiteX51" fmla="*/ 8226 w 10000"/>
              <a:gd name="connsiteY51" fmla="*/ 210 h 9162"/>
              <a:gd name="connsiteX52" fmla="*/ 8226 w 10000"/>
              <a:gd name="connsiteY52" fmla="*/ 210 h 9162"/>
              <a:gd name="connsiteX53" fmla="*/ 8338 w 10000"/>
              <a:gd name="connsiteY53" fmla="*/ 210 h 9162"/>
              <a:gd name="connsiteX54" fmla="*/ 8338 w 10000"/>
              <a:gd name="connsiteY54" fmla="*/ 210 h 9162"/>
              <a:gd name="connsiteX55" fmla="*/ 8561 w 10000"/>
              <a:gd name="connsiteY55" fmla="*/ 0 h 9162"/>
              <a:gd name="connsiteX56" fmla="*/ 8771 w 10000"/>
              <a:gd name="connsiteY56" fmla="*/ 210 h 9162"/>
              <a:gd name="connsiteX57" fmla="*/ 8883 w 10000"/>
              <a:gd name="connsiteY57" fmla="*/ 210 h 9162"/>
              <a:gd name="connsiteX58" fmla="*/ 9106 w 10000"/>
              <a:gd name="connsiteY58" fmla="*/ 417 h 9162"/>
              <a:gd name="connsiteX59" fmla="*/ 9330 w 10000"/>
              <a:gd name="connsiteY59" fmla="*/ 836 h 9162"/>
              <a:gd name="connsiteX60" fmla="*/ 9553 w 10000"/>
              <a:gd name="connsiteY60" fmla="*/ 1045 h 9162"/>
              <a:gd name="connsiteX61" fmla="*/ 9777 w 10000"/>
              <a:gd name="connsiteY61" fmla="*/ 1466 h 9162"/>
              <a:gd name="connsiteX62" fmla="*/ 9888 w 10000"/>
              <a:gd name="connsiteY62" fmla="*/ 1676 h 9162"/>
              <a:gd name="connsiteX63" fmla="*/ 10000 w 10000"/>
              <a:gd name="connsiteY63" fmla="*/ 1676 h 9162"/>
              <a:gd name="connsiteX64" fmla="*/ 9888 w 10000"/>
              <a:gd name="connsiteY64" fmla="*/ 1886 h 9162"/>
              <a:gd name="connsiteX65" fmla="*/ 9777 w 10000"/>
              <a:gd name="connsiteY65" fmla="*/ 2093 h 9162"/>
              <a:gd name="connsiteX66" fmla="*/ 9777 w 10000"/>
              <a:gd name="connsiteY66" fmla="*/ 2303 h 9162"/>
              <a:gd name="connsiteX67" fmla="*/ 9777 w 10000"/>
              <a:gd name="connsiteY67" fmla="*/ 2511 h 9162"/>
              <a:gd name="connsiteX68" fmla="*/ 9665 w 10000"/>
              <a:gd name="connsiteY68" fmla="*/ 2696 h 9162"/>
              <a:gd name="connsiteX69" fmla="*/ 9665 w 10000"/>
              <a:gd name="connsiteY69" fmla="*/ 2905 h 9162"/>
              <a:gd name="connsiteX70" fmla="*/ 9665 w 10000"/>
              <a:gd name="connsiteY70" fmla="*/ 3114 h 9162"/>
              <a:gd name="connsiteX71" fmla="*/ 9665 w 10000"/>
              <a:gd name="connsiteY71" fmla="*/ 3532 h 9162"/>
              <a:gd name="connsiteX72" fmla="*/ 9665 w 10000"/>
              <a:gd name="connsiteY72" fmla="*/ 3951 h 9162"/>
              <a:gd name="connsiteX73" fmla="*/ 9665 w 10000"/>
              <a:gd name="connsiteY73" fmla="*/ 4370 h 9162"/>
              <a:gd name="connsiteX74" fmla="*/ 9553 w 10000"/>
              <a:gd name="connsiteY74" fmla="*/ 5416 h 9162"/>
              <a:gd name="connsiteX75" fmla="*/ 9553 w 10000"/>
              <a:gd name="connsiteY75" fmla="*/ 6254 h 9162"/>
              <a:gd name="connsiteX76" fmla="*/ 9553 w 10000"/>
              <a:gd name="connsiteY76" fmla="*/ 7091 h 9162"/>
              <a:gd name="connsiteX77" fmla="*/ 9553 w 10000"/>
              <a:gd name="connsiteY77" fmla="*/ 7903 h 9162"/>
              <a:gd name="connsiteX78" fmla="*/ 9441 w 10000"/>
              <a:gd name="connsiteY78" fmla="*/ 8534 h 9162"/>
              <a:gd name="connsiteX79" fmla="*/ 9441 w 10000"/>
              <a:gd name="connsiteY79" fmla="*/ 9162 h 9162"/>
              <a:gd name="connsiteX0" fmla="*/ 8561 w 10000"/>
              <a:gd name="connsiteY0" fmla="*/ 8398 h 9315"/>
              <a:gd name="connsiteX1" fmla="*/ 8561 w 10000"/>
              <a:gd name="connsiteY1" fmla="*/ 7283 h 9315"/>
              <a:gd name="connsiteX2" fmla="*/ 8673 w 10000"/>
              <a:gd name="connsiteY2" fmla="*/ 5911 h 9315"/>
              <a:gd name="connsiteX3" fmla="*/ 8673 w 10000"/>
              <a:gd name="connsiteY3" fmla="*/ 4770 h 9315"/>
              <a:gd name="connsiteX4" fmla="*/ 8673 w 10000"/>
              <a:gd name="connsiteY4" fmla="*/ 4312 h 9315"/>
              <a:gd name="connsiteX5" fmla="*/ 8673 w 10000"/>
              <a:gd name="connsiteY5" fmla="*/ 3626 h 9315"/>
              <a:gd name="connsiteX6" fmla="*/ 8673 w 10000"/>
              <a:gd name="connsiteY6" fmla="*/ 3171 h 9315"/>
              <a:gd name="connsiteX7" fmla="*/ 8561 w 10000"/>
              <a:gd name="connsiteY7" fmla="*/ 2943 h 9315"/>
              <a:gd name="connsiteX8" fmla="*/ 8561 w 10000"/>
              <a:gd name="connsiteY8" fmla="*/ 2514 h 9315"/>
              <a:gd name="connsiteX9" fmla="*/ 8561 w 10000"/>
              <a:gd name="connsiteY9" fmla="*/ 2284 h 9315"/>
              <a:gd name="connsiteX10" fmla="*/ 8561 w 10000"/>
              <a:gd name="connsiteY10" fmla="*/ 2059 h 9315"/>
              <a:gd name="connsiteX11" fmla="*/ 8561 w 10000"/>
              <a:gd name="connsiteY11" fmla="*/ 2059 h 9315"/>
              <a:gd name="connsiteX12" fmla="*/ 8450 w 10000"/>
              <a:gd name="connsiteY12" fmla="*/ 1829 h 9315"/>
              <a:gd name="connsiteX13" fmla="*/ 8226 w 10000"/>
              <a:gd name="connsiteY13" fmla="*/ 1829 h 9315"/>
              <a:gd name="connsiteX14" fmla="*/ 8003 w 10000"/>
              <a:gd name="connsiteY14" fmla="*/ 1600 h 9315"/>
              <a:gd name="connsiteX15" fmla="*/ 7556 w 10000"/>
              <a:gd name="connsiteY15" fmla="*/ 1829 h 9315"/>
              <a:gd name="connsiteX16" fmla="*/ 7221 w 10000"/>
              <a:gd name="connsiteY16" fmla="*/ 1829 h 9315"/>
              <a:gd name="connsiteX17" fmla="*/ 6662 w 10000"/>
              <a:gd name="connsiteY17" fmla="*/ 1829 h 9315"/>
              <a:gd name="connsiteX18" fmla="*/ 6215 w 10000"/>
              <a:gd name="connsiteY18" fmla="*/ 2059 h 9315"/>
              <a:gd name="connsiteX19" fmla="*/ 5559 w 10000"/>
              <a:gd name="connsiteY19" fmla="*/ 2284 h 9315"/>
              <a:gd name="connsiteX20" fmla="*/ 5223 w 10000"/>
              <a:gd name="connsiteY20" fmla="*/ 2514 h 9315"/>
              <a:gd name="connsiteX21" fmla="*/ 4665 w 10000"/>
              <a:gd name="connsiteY21" fmla="*/ 2514 h 9315"/>
              <a:gd name="connsiteX22" fmla="*/ 4106 w 10000"/>
              <a:gd name="connsiteY22" fmla="*/ 2741 h 9315"/>
              <a:gd name="connsiteX23" fmla="*/ 3547 w 10000"/>
              <a:gd name="connsiteY23" fmla="*/ 2943 h 9315"/>
              <a:gd name="connsiteX24" fmla="*/ 2779 w 10000"/>
              <a:gd name="connsiteY24" fmla="*/ 3399 h 9315"/>
              <a:gd name="connsiteX25" fmla="*/ 1885 w 10000"/>
              <a:gd name="connsiteY25" fmla="*/ 3626 h 9315"/>
              <a:gd name="connsiteX26" fmla="*/ 992 w 10000"/>
              <a:gd name="connsiteY26" fmla="*/ 4085 h 9315"/>
              <a:gd name="connsiteX27" fmla="*/ 0 w 10000"/>
              <a:gd name="connsiteY27" fmla="*/ 4542 h 9315"/>
              <a:gd name="connsiteX28" fmla="*/ 0 w 10000"/>
              <a:gd name="connsiteY28" fmla="*/ 2943 h 9315"/>
              <a:gd name="connsiteX29" fmla="*/ 112 w 10000"/>
              <a:gd name="connsiteY29" fmla="*/ 2943 h 9315"/>
              <a:gd name="connsiteX30" fmla="*/ 223 w 10000"/>
              <a:gd name="connsiteY30" fmla="*/ 2943 h 9315"/>
              <a:gd name="connsiteX31" fmla="*/ 447 w 10000"/>
              <a:gd name="connsiteY31" fmla="*/ 2943 h 9315"/>
              <a:gd name="connsiteX32" fmla="*/ 768 w 10000"/>
              <a:gd name="connsiteY32" fmla="*/ 2943 h 9315"/>
              <a:gd name="connsiteX33" fmla="*/ 1103 w 10000"/>
              <a:gd name="connsiteY33" fmla="*/ 2741 h 9315"/>
              <a:gd name="connsiteX34" fmla="*/ 1662 w 10000"/>
              <a:gd name="connsiteY34" fmla="*/ 2741 h 9315"/>
              <a:gd name="connsiteX35" fmla="*/ 2221 w 10000"/>
              <a:gd name="connsiteY35" fmla="*/ 2514 h 9315"/>
              <a:gd name="connsiteX36" fmla="*/ 2779 w 10000"/>
              <a:gd name="connsiteY36" fmla="*/ 2284 h 9315"/>
              <a:gd name="connsiteX37" fmla="*/ 3436 w 10000"/>
              <a:gd name="connsiteY37" fmla="*/ 1829 h 9315"/>
              <a:gd name="connsiteX38" fmla="*/ 4106 w 10000"/>
              <a:gd name="connsiteY38" fmla="*/ 1600 h 9315"/>
              <a:gd name="connsiteX39" fmla="*/ 4665 w 10000"/>
              <a:gd name="connsiteY39" fmla="*/ 1372 h 9315"/>
              <a:gd name="connsiteX40" fmla="*/ 5112 w 10000"/>
              <a:gd name="connsiteY40" fmla="*/ 1372 h 9315"/>
              <a:gd name="connsiteX41" fmla="*/ 5670 w 10000"/>
              <a:gd name="connsiteY41" fmla="*/ 1141 h 9315"/>
              <a:gd name="connsiteX42" fmla="*/ 6006 w 10000"/>
              <a:gd name="connsiteY42" fmla="*/ 912 h 9315"/>
              <a:gd name="connsiteX43" fmla="*/ 6439 w 10000"/>
              <a:gd name="connsiteY43" fmla="*/ 912 h 9315"/>
              <a:gd name="connsiteX44" fmla="*/ 6774 w 10000"/>
              <a:gd name="connsiteY44" fmla="*/ 912 h 9315"/>
              <a:gd name="connsiteX45" fmla="*/ 7109 w 10000"/>
              <a:gd name="connsiteY45" fmla="*/ 687 h 9315"/>
              <a:gd name="connsiteX46" fmla="*/ 7332 w 10000"/>
              <a:gd name="connsiteY46" fmla="*/ 687 h 9315"/>
              <a:gd name="connsiteX47" fmla="*/ 7556 w 10000"/>
              <a:gd name="connsiteY47" fmla="*/ 687 h 9315"/>
              <a:gd name="connsiteX48" fmla="*/ 7779 w 10000"/>
              <a:gd name="connsiteY48" fmla="*/ 455 h 9315"/>
              <a:gd name="connsiteX49" fmla="*/ 8003 w 10000"/>
              <a:gd name="connsiteY49" fmla="*/ 455 h 9315"/>
              <a:gd name="connsiteX50" fmla="*/ 8115 w 10000"/>
              <a:gd name="connsiteY50" fmla="*/ 455 h 9315"/>
              <a:gd name="connsiteX51" fmla="*/ 8226 w 10000"/>
              <a:gd name="connsiteY51" fmla="*/ 229 h 9315"/>
              <a:gd name="connsiteX52" fmla="*/ 8226 w 10000"/>
              <a:gd name="connsiteY52" fmla="*/ 229 h 9315"/>
              <a:gd name="connsiteX53" fmla="*/ 8338 w 10000"/>
              <a:gd name="connsiteY53" fmla="*/ 229 h 9315"/>
              <a:gd name="connsiteX54" fmla="*/ 8338 w 10000"/>
              <a:gd name="connsiteY54" fmla="*/ 229 h 9315"/>
              <a:gd name="connsiteX55" fmla="*/ 8561 w 10000"/>
              <a:gd name="connsiteY55" fmla="*/ 0 h 9315"/>
              <a:gd name="connsiteX56" fmla="*/ 8771 w 10000"/>
              <a:gd name="connsiteY56" fmla="*/ 229 h 9315"/>
              <a:gd name="connsiteX57" fmla="*/ 8883 w 10000"/>
              <a:gd name="connsiteY57" fmla="*/ 229 h 9315"/>
              <a:gd name="connsiteX58" fmla="*/ 9106 w 10000"/>
              <a:gd name="connsiteY58" fmla="*/ 455 h 9315"/>
              <a:gd name="connsiteX59" fmla="*/ 9330 w 10000"/>
              <a:gd name="connsiteY59" fmla="*/ 912 h 9315"/>
              <a:gd name="connsiteX60" fmla="*/ 9553 w 10000"/>
              <a:gd name="connsiteY60" fmla="*/ 1141 h 9315"/>
              <a:gd name="connsiteX61" fmla="*/ 9777 w 10000"/>
              <a:gd name="connsiteY61" fmla="*/ 1600 h 9315"/>
              <a:gd name="connsiteX62" fmla="*/ 9888 w 10000"/>
              <a:gd name="connsiteY62" fmla="*/ 1829 h 9315"/>
              <a:gd name="connsiteX63" fmla="*/ 10000 w 10000"/>
              <a:gd name="connsiteY63" fmla="*/ 1829 h 9315"/>
              <a:gd name="connsiteX64" fmla="*/ 9888 w 10000"/>
              <a:gd name="connsiteY64" fmla="*/ 2059 h 9315"/>
              <a:gd name="connsiteX65" fmla="*/ 9777 w 10000"/>
              <a:gd name="connsiteY65" fmla="*/ 2284 h 9315"/>
              <a:gd name="connsiteX66" fmla="*/ 9777 w 10000"/>
              <a:gd name="connsiteY66" fmla="*/ 2514 h 9315"/>
              <a:gd name="connsiteX67" fmla="*/ 9777 w 10000"/>
              <a:gd name="connsiteY67" fmla="*/ 2741 h 9315"/>
              <a:gd name="connsiteX68" fmla="*/ 9665 w 10000"/>
              <a:gd name="connsiteY68" fmla="*/ 2943 h 9315"/>
              <a:gd name="connsiteX69" fmla="*/ 9665 w 10000"/>
              <a:gd name="connsiteY69" fmla="*/ 3171 h 9315"/>
              <a:gd name="connsiteX70" fmla="*/ 9665 w 10000"/>
              <a:gd name="connsiteY70" fmla="*/ 3399 h 9315"/>
              <a:gd name="connsiteX71" fmla="*/ 9665 w 10000"/>
              <a:gd name="connsiteY71" fmla="*/ 3855 h 9315"/>
              <a:gd name="connsiteX72" fmla="*/ 9665 w 10000"/>
              <a:gd name="connsiteY72" fmla="*/ 4312 h 9315"/>
              <a:gd name="connsiteX73" fmla="*/ 9665 w 10000"/>
              <a:gd name="connsiteY73" fmla="*/ 4770 h 9315"/>
              <a:gd name="connsiteX74" fmla="*/ 9553 w 10000"/>
              <a:gd name="connsiteY74" fmla="*/ 5911 h 9315"/>
              <a:gd name="connsiteX75" fmla="*/ 9553 w 10000"/>
              <a:gd name="connsiteY75" fmla="*/ 6826 h 9315"/>
              <a:gd name="connsiteX76" fmla="*/ 9553 w 10000"/>
              <a:gd name="connsiteY76" fmla="*/ 7740 h 9315"/>
              <a:gd name="connsiteX77" fmla="*/ 9553 w 10000"/>
              <a:gd name="connsiteY77" fmla="*/ 8626 h 9315"/>
              <a:gd name="connsiteX78" fmla="*/ 9441 w 10000"/>
              <a:gd name="connsiteY78" fmla="*/ 9315 h 9315"/>
              <a:gd name="connsiteX0" fmla="*/ 8561 w 10000"/>
              <a:gd name="connsiteY0" fmla="*/ 9016 h 9260"/>
              <a:gd name="connsiteX1" fmla="*/ 8561 w 10000"/>
              <a:gd name="connsiteY1" fmla="*/ 7819 h 9260"/>
              <a:gd name="connsiteX2" fmla="*/ 8673 w 10000"/>
              <a:gd name="connsiteY2" fmla="*/ 6346 h 9260"/>
              <a:gd name="connsiteX3" fmla="*/ 8673 w 10000"/>
              <a:gd name="connsiteY3" fmla="*/ 5121 h 9260"/>
              <a:gd name="connsiteX4" fmla="*/ 8673 w 10000"/>
              <a:gd name="connsiteY4" fmla="*/ 4629 h 9260"/>
              <a:gd name="connsiteX5" fmla="*/ 8673 w 10000"/>
              <a:gd name="connsiteY5" fmla="*/ 3893 h 9260"/>
              <a:gd name="connsiteX6" fmla="*/ 8673 w 10000"/>
              <a:gd name="connsiteY6" fmla="*/ 3404 h 9260"/>
              <a:gd name="connsiteX7" fmla="*/ 8561 w 10000"/>
              <a:gd name="connsiteY7" fmla="*/ 3159 h 9260"/>
              <a:gd name="connsiteX8" fmla="*/ 8561 w 10000"/>
              <a:gd name="connsiteY8" fmla="*/ 2699 h 9260"/>
              <a:gd name="connsiteX9" fmla="*/ 8561 w 10000"/>
              <a:gd name="connsiteY9" fmla="*/ 2452 h 9260"/>
              <a:gd name="connsiteX10" fmla="*/ 8561 w 10000"/>
              <a:gd name="connsiteY10" fmla="*/ 2210 h 9260"/>
              <a:gd name="connsiteX11" fmla="*/ 8561 w 10000"/>
              <a:gd name="connsiteY11" fmla="*/ 2210 h 9260"/>
              <a:gd name="connsiteX12" fmla="*/ 8450 w 10000"/>
              <a:gd name="connsiteY12" fmla="*/ 1963 h 9260"/>
              <a:gd name="connsiteX13" fmla="*/ 8226 w 10000"/>
              <a:gd name="connsiteY13" fmla="*/ 1963 h 9260"/>
              <a:gd name="connsiteX14" fmla="*/ 8003 w 10000"/>
              <a:gd name="connsiteY14" fmla="*/ 1718 h 9260"/>
              <a:gd name="connsiteX15" fmla="*/ 7556 w 10000"/>
              <a:gd name="connsiteY15" fmla="*/ 1963 h 9260"/>
              <a:gd name="connsiteX16" fmla="*/ 7221 w 10000"/>
              <a:gd name="connsiteY16" fmla="*/ 1963 h 9260"/>
              <a:gd name="connsiteX17" fmla="*/ 6662 w 10000"/>
              <a:gd name="connsiteY17" fmla="*/ 1963 h 9260"/>
              <a:gd name="connsiteX18" fmla="*/ 6215 w 10000"/>
              <a:gd name="connsiteY18" fmla="*/ 2210 h 9260"/>
              <a:gd name="connsiteX19" fmla="*/ 5559 w 10000"/>
              <a:gd name="connsiteY19" fmla="*/ 2452 h 9260"/>
              <a:gd name="connsiteX20" fmla="*/ 5223 w 10000"/>
              <a:gd name="connsiteY20" fmla="*/ 2699 h 9260"/>
              <a:gd name="connsiteX21" fmla="*/ 4665 w 10000"/>
              <a:gd name="connsiteY21" fmla="*/ 2699 h 9260"/>
              <a:gd name="connsiteX22" fmla="*/ 4106 w 10000"/>
              <a:gd name="connsiteY22" fmla="*/ 2943 h 9260"/>
              <a:gd name="connsiteX23" fmla="*/ 3547 w 10000"/>
              <a:gd name="connsiteY23" fmla="*/ 3159 h 9260"/>
              <a:gd name="connsiteX24" fmla="*/ 2779 w 10000"/>
              <a:gd name="connsiteY24" fmla="*/ 3649 h 9260"/>
              <a:gd name="connsiteX25" fmla="*/ 1885 w 10000"/>
              <a:gd name="connsiteY25" fmla="*/ 3893 h 9260"/>
              <a:gd name="connsiteX26" fmla="*/ 992 w 10000"/>
              <a:gd name="connsiteY26" fmla="*/ 4385 h 9260"/>
              <a:gd name="connsiteX27" fmla="*/ 0 w 10000"/>
              <a:gd name="connsiteY27" fmla="*/ 4876 h 9260"/>
              <a:gd name="connsiteX28" fmla="*/ 0 w 10000"/>
              <a:gd name="connsiteY28" fmla="*/ 3159 h 9260"/>
              <a:gd name="connsiteX29" fmla="*/ 112 w 10000"/>
              <a:gd name="connsiteY29" fmla="*/ 3159 h 9260"/>
              <a:gd name="connsiteX30" fmla="*/ 223 w 10000"/>
              <a:gd name="connsiteY30" fmla="*/ 3159 h 9260"/>
              <a:gd name="connsiteX31" fmla="*/ 447 w 10000"/>
              <a:gd name="connsiteY31" fmla="*/ 3159 h 9260"/>
              <a:gd name="connsiteX32" fmla="*/ 768 w 10000"/>
              <a:gd name="connsiteY32" fmla="*/ 3159 h 9260"/>
              <a:gd name="connsiteX33" fmla="*/ 1103 w 10000"/>
              <a:gd name="connsiteY33" fmla="*/ 2943 h 9260"/>
              <a:gd name="connsiteX34" fmla="*/ 1662 w 10000"/>
              <a:gd name="connsiteY34" fmla="*/ 2943 h 9260"/>
              <a:gd name="connsiteX35" fmla="*/ 2221 w 10000"/>
              <a:gd name="connsiteY35" fmla="*/ 2699 h 9260"/>
              <a:gd name="connsiteX36" fmla="*/ 2779 w 10000"/>
              <a:gd name="connsiteY36" fmla="*/ 2452 h 9260"/>
              <a:gd name="connsiteX37" fmla="*/ 3436 w 10000"/>
              <a:gd name="connsiteY37" fmla="*/ 1963 h 9260"/>
              <a:gd name="connsiteX38" fmla="*/ 4106 w 10000"/>
              <a:gd name="connsiteY38" fmla="*/ 1718 h 9260"/>
              <a:gd name="connsiteX39" fmla="*/ 4665 w 10000"/>
              <a:gd name="connsiteY39" fmla="*/ 1473 h 9260"/>
              <a:gd name="connsiteX40" fmla="*/ 5112 w 10000"/>
              <a:gd name="connsiteY40" fmla="*/ 1473 h 9260"/>
              <a:gd name="connsiteX41" fmla="*/ 5670 w 10000"/>
              <a:gd name="connsiteY41" fmla="*/ 1225 h 9260"/>
              <a:gd name="connsiteX42" fmla="*/ 6006 w 10000"/>
              <a:gd name="connsiteY42" fmla="*/ 979 h 9260"/>
              <a:gd name="connsiteX43" fmla="*/ 6439 w 10000"/>
              <a:gd name="connsiteY43" fmla="*/ 979 h 9260"/>
              <a:gd name="connsiteX44" fmla="*/ 6774 w 10000"/>
              <a:gd name="connsiteY44" fmla="*/ 979 h 9260"/>
              <a:gd name="connsiteX45" fmla="*/ 7109 w 10000"/>
              <a:gd name="connsiteY45" fmla="*/ 738 h 9260"/>
              <a:gd name="connsiteX46" fmla="*/ 7332 w 10000"/>
              <a:gd name="connsiteY46" fmla="*/ 738 h 9260"/>
              <a:gd name="connsiteX47" fmla="*/ 7556 w 10000"/>
              <a:gd name="connsiteY47" fmla="*/ 738 h 9260"/>
              <a:gd name="connsiteX48" fmla="*/ 7779 w 10000"/>
              <a:gd name="connsiteY48" fmla="*/ 488 h 9260"/>
              <a:gd name="connsiteX49" fmla="*/ 8003 w 10000"/>
              <a:gd name="connsiteY49" fmla="*/ 488 h 9260"/>
              <a:gd name="connsiteX50" fmla="*/ 8115 w 10000"/>
              <a:gd name="connsiteY50" fmla="*/ 488 h 9260"/>
              <a:gd name="connsiteX51" fmla="*/ 8226 w 10000"/>
              <a:gd name="connsiteY51" fmla="*/ 246 h 9260"/>
              <a:gd name="connsiteX52" fmla="*/ 8226 w 10000"/>
              <a:gd name="connsiteY52" fmla="*/ 246 h 9260"/>
              <a:gd name="connsiteX53" fmla="*/ 8338 w 10000"/>
              <a:gd name="connsiteY53" fmla="*/ 246 h 9260"/>
              <a:gd name="connsiteX54" fmla="*/ 8338 w 10000"/>
              <a:gd name="connsiteY54" fmla="*/ 246 h 9260"/>
              <a:gd name="connsiteX55" fmla="*/ 8561 w 10000"/>
              <a:gd name="connsiteY55" fmla="*/ 0 h 9260"/>
              <a:gd name="connsiteX56" fmla="*/ 8771 w 10000"/>
              <a:gd name="connsiteY56" fmla="*/ 246 h 9260"/>
              <a:gd name="connsiteX57" fmla="*/ 8883 w 10000"/>
              <a:gd name="connsiteY57" fmla="*/ 246 h 9260"/>
              <a:gd name="connsiteX58" fmla="*/ 9106 w 10000"/>
              <a:gd name="connsiteY58" fmla="*/ 488 h 9260"/>
              <a:gd name="connsiteX59" fmla="*/ 9330 w 10000"/>
              <a:gd name="connsiteY59" fmla="*/ 979 h 9260"/>
              <a:gd name="connsiteX60" fmla="*/ 9553 w 10000"/>
              <a:gd name="connsiteY60" fmla="*/ 1225 h 9260"/>
              <a:gd name="connsiteX61" fmla="*/ 9777 w 10000"/>
              <a:gd name="connsiteY61" fmla="*/ 1718 h 9260"/>
              <a:gd name="connsiteX62" fmla="*/ 9888 w 10000"/>
              <a:gd name="connsiteY62" fmla="*/ 1963 h 9260"/>
              <a:gd name="connsiteX63" fmla="*/ 10000 w 10000"/>
              <a:gd name="connsiteY63" fmla="*/ 1963 h 9260"/>
              <a:gd name="connsiteX64" fmla="*/ 9888 w 10000"/>
              <a:gd name="connsiteY64" fmla="*/ 2210 h 9260"/>
              <a:gd name="connsiteX65" fmla="*/ 9777 w 10000"/>
              <a:gd name="connsiteY65" fmla="*/ 2452 h 9260"/>
              <a:gd name="connsiteX66" fmla="*/ 9777 w 10000"/>
              <a:gd name="connsiteY66" fmla="*/ 2699 h 9260"/>
              <a:gd name="connsiteX67" fmla="*/ 9777 w 10000"/>
              <a:gd name="connsiteY67" fmla="*/ 2943 h 9260"/>
              <a:gd name="connsiteX68" fmla="*/ 9665 w 10000"/>
              <a:gd name="connsiteY68" fmla="*/ 3159 h 9260"/>
              <a:gd name="connsiteX69" fmla="*/ 9665 w 10000"/>
              <a:gd name="connsiteY69" fmla="*/ 3404 h 9260"/>
              <a:gd name="connsiteX70" fmla="*/ 9665 w 10000"/>
              <a:gd name="connsiteY70" fmla="*/ 3649 h 9260"/>
              <a:gd name="connsiteX71" fmla="*/ 9665 w 10000"/>
              <a:gd name="connsiteY71" fmla="*/ 4138 h 9260"/>
              <a:gd name="connsiteX72" fmla="*/ 9665 w 10000"/>
              <a:gd name="connsiteY72" fmla="*/ 4629 h 9260"/>
              <a:gd name="connsiteX73" fmla="*/ 9665 w 10000"/>
              <a:gd name="connsiteY73" fmla="*/ 5121 h 9260"/>
              <a:gd name="connsiteX74" fmla="*/ 9553 w 10000"/>
              <a:gd name="connsiteY74" fmla="*/ 6346 h 9260"/>
              <a:gd name="connsiteX75" fmla="*/ 9553 w 10000"/>
              <a:gd name="connsiteY75" fmla="*/ 7328 h 9260"/>
              <a:gd name="connsiteX76" fmla="*/ 9553 w 10000"/>
              <a:gd name="connsiteY76" fmla="*/ 8309 h 9260"/>
              <a:gd name="connsiteX77" fmla="*/ 9553 w 10000"/>
              <a:gd name="connsiteY77" fmla="*/ 9260 h 9260"/>
              <a:gd name="connsiteX0" fmla="*/ 8561 w 10000"/>
              <a:gd name="connsiteY0" fmla="*/ 8444 h 10000"/>
              <a:gd name="connsiteX1" fmla="*/ 8673 w 10000"/>
              <a:gd name="connsiteY1" fmla="*/ 6853 h 10000"/>
              <a:gd name="connsiteX2" fmla="*/ 8673 w 10000"/>
              <a:gd name="connsiteY2" fmla="*/ 5530 h 10000"/>
              <a:gd name="connsiteX3" fmla="*/ 8673 w 10000"/>
              <a:gd name="connsiteY3" fmla="*/ 4999 h 10000"/>
              <a:gd name="connsiteX4" fmla="*/ 8673 w 10000"/>
              <a:gd name="connsiteY4" fmla="*/ 4204 h 10000"/>
              <a:gd name="connsiteX5" fmla="*/ 8673 w 10000"/>
              <a:gd name="connsiteY5" fmla="*/ 3676 h 10000"/>
              <a:gd name="connsiteX6" fmla="*/ 8561 w 10000"/>
              <a:gd name="connsiteY6" fmla="*/ 3411 h 10000"/>
              <a:gd name="connsiteX7" fmla="*/ 8561 w 10000"/>
              <a:gd name="connsiteY7" fmla="*/ 2915 h 10000"/>
              <a:gd name="connsiteX8" fmla="*/ 8561 w 10000"/>
              <a:gd name="connsiteY8" fmla="*/ 2648 h 10000"/>
              <a:gd name="connsiteX9" fmla="*/ 8561 w 10000"/>
              <a:gd name="connsiteY9" fmla="*/ 2387 h 10000"/>
              <a:gd name="connsiteX10" fmla="*/ 8561 w 10000"/>
              <a:gd name="connsiteY10" fmla="*/ 2387 h 10000"/>
              <a:gd name="connsiteX11" fmla="*/ 8450 w 10000"/>
              <a:gd name="connsiteY11" fmla="*/ 2120 h 10000"/>
              <a:gd name="connsiteX12" fmla="*/ 8226 w 10000"/>
              <a:gd name="connsiteY12" fmla="*/ 2120 h 10000"/>
              <a:gd name="connsiteX13" fmla="*/ 8003 w 10000"/>
              <a:gd name="connsiteY13" fmla="*/ 1855 h 10000"/>
              <a:gd name="connsiteX14" fmla="*/ 7556 w 10000"/>
              <a:gd name="connsiteY14" fmla="*/ 2120 h 10000"/>
              <a:gd name="connsiteX15" fmla="*/ 7221 w 10000"/>
              <a:gd name="connsiteY15" fmla="*/ 2120 h 10000"/>
              <a:gd name="connsiteX16" fmla="*/ 6662 w 10000"/>
              <a:gd name="connsiteY16" fmla="*/ 2120 h 10000"/>
              <a:gd name="connsiteX17" fmla="*/ 6215 w 10000"/>
              <a:gd name="connsiteY17" fmla="*/ 2387 h 10000"/>
              <a:gd name="connsiteX18" fmla="*/ 5559 w 10000"/>
              <a:gd name="connsiteY18" fmla="*/ 2648 h 10000"/>
              <a:gd name="connsiteX19" fmla="*/ 5223 w 10000"/>
              <a:gd name="connsiteY19" fmla="*/ 2915 h 10000"/>
              <a:gd name="connsiteX20" fmla="*/ 4665 w 10000"/>
              <a:gd name="connsiteY20" fmla="*/ 2915 h 10000"/>
              <a:gd name="connsiteX21" fmla="*/ 4106 w 10000"/>
              <a:gd name="connsiteY21" fmla="*/ 3178 h 10000"/>
              <a:gd name="connsiteX22" fmla="*/ 3547 w 10000"/>
              <a:gd name="connsiteY22" fmla="*/ 3411 h 10000"/>
              <a:gd name="connsiteX23" fmla="*/ 2779 w 10000"/>
              <a:gd name="connsiteY23" fmla="*/ 3941 h 10000"/>
              <a:gd name="connsiteX24" fmla="*/ 1885 w 10000"/>
              <a:gd name="connsiteY24" fmla="*/ 4204 h 10000"/>
              <a:gd name="connsiteX25" fmla="*/ 992 w 10000"/>
              <a:gd name="connsiteY25" fmla="*/ 4735 h 10000"/>
              <a:gd name="connsiteX26" fmla="*/ 0 w 10000"/>
              <a:gd name="connsiteY26" fmla="*/ 5266 h 10000"/>
              <a:gd name="connsiteX27" fmla="*/ 0 w 10000"/>
              <a:gd name="connsiteY27" fmla="*/ 3411 h 10000"/>
              <a:gd name="connsiteX28" fmla="*/ 112 w 10000"/>
              <a:gd name="connsiteY28" fmla="*/ 3411 h 10000"/>
              <a:gd name="connsiteX29" fmla="*/ 223 w 10000"/>
              <a:gd name="connsiteY29" fmla="*/ 3411 h 10000"/>
              <a:gd name="connsiteX30" fmla="*/ 447 w 10000"/>
              <a:gd name="connsiteY30" fmla="*/ 3411 h 10000"/>
              <a:gd name="connsiteX31" fmla="*/ 768 w 10000"/>
              <a:gd name="connsiteY31" fmla="*/ 3411 h 10000"/>
              <a:gd name="connsiteX32" fmla="*/ 1103 w 10000"/>
              <a:gd name="connsiteY32" fmla="*/ 3178 h 10000"/>
              <a:gd name="connsiteX33" fmla="*/ 1662 w 10000"/>
              <a:gd name="connsiteY33" fmla="*/ 3178 h 10000"/>
              <a:gd name="connsiteX34" fmla="*/ 2221 w 10000"/>
              <a:gd name="connsiteY34" fmla="*/ 2915 h 10000"/>
              <a:gd name="connsiteX35" fmla="*/ 2779 w 10000"/>
              <a:gd name="connsiteY35" fmla="*/ 2648 h 10000"/>
              <a:gd name="connsiteX36" fmla="*/ 3436 w 10000"/>
              <a:gd name="connsiteY36" fmla="*/ 2120 h 10000"/>
              <a:gd name="connsiteX37" fmla="*/ 4106 w 10000"/>
              <a:gd name="connsiteY37" fmla="*/ 1855 h 10000"/>
              <a:gd name="connsiteX38" fmla="*/ 4665 w 10000"/>
              <a:gd name="connsiteY38" fmla="*/ 1591 h 10000"/>
              <a:gd name="connsiteX39" fmla="*/ 5112 w 10000"/>
              <a:gd name="connsiteY39" fmla="*/ 1591 h 10000"/>
              <a:gd name="connsiteX40" fmla="*/ 5670 w 10000"/>
              <a:gd name="connsiteY40" fmla="*/ 1323 h 10000"/>
              <a:gd name="connsiteX41" fmla="*/ 6006 w 10000"/>
              <a:gd name="connsiteY41" fmla="*/ 1057 h 10000"/>
              <a:gd name="connsiteX42" fmla="*/ 6439 w 10000"/>
              <a:gd name="connsiteY42" fmla="*/ 1057 h 10000"/>
              <a:gd name="connsiteX43" fmla="*/ 6774 w 10000"/>
              <a:gd name="connsiteY43" fmla="*/ 1057 h 10000"/>
              <a:gd name="connsiteX44" fmla="*/ 7109 w 10000"/>
              <a:gd name="connsiteY44" fmla="*/ 797 h 10000"/>
              <a:gd name="connsiteX45" fmla="*/ 7332 w 10000"/>
              <a:gd name="connsiteY45" fmla="*/ 797 h 10000"/>
              <a:gd name="connsiteX46" fmla="*/ 7556 w 10000"/>
              <a:gd name="connsiteY46" fmla="*/ 797 h 10000"/>
              <a:gd name="connsiteX47" fmla="*/ 7779 w 10000"/>
              <a:gd name="connsiteY47" fmla="*/ 527 h 10000"/>
              <a:gd name="connsiteX48" fmla="*/ 8003 w 10000"/>
              <a:gd name="connsiteY48" fmla="*/ 527 h 10000"/>
              <a:gd name="connsiteX49" fmla="*/ 8115 w 10000"/>
              <a:gd name="connsiteY49" fmla="*/ 527 h 10000"/>
              <a:gd name="connsiteX50" fmla="*/ 8226 w 10000"/>
              <a:gd name="connsiteY50" fmla="*/ 266 h 10000"/>
              <a:gd name="connsiteX51" fmla="*/ 8226 w 10000"/>
              <a:gd name="connsiteY51" fmla="*/ 266 h 10000"/>
              <a:gd name="connsiteX52" fmla="*/ 8338 w 10000"/>
              <a:gd name="connsiteY52" fmla="*/ 266 h 10000"/>
              <a:gd name="connsiteX53" fmla="*/ 8338 w 10000"/>
              <a:gd name="connsiteY53" fmla="*/ 266 h 10000"/>
              <a:gd name="connsiteX54" fmla="*/ 8561 w 10000"/>
              <a:gd name="connsiteY54" fmla="*/ 0 h 10000"/>
              <a:gd name="connsiteX55" fmla="*/ 8771 w 10000"/>
              <a:gd name="connsiteY55" fmla="*/ 266 h 10000"/>
              <a:gd name="connsiteX56" fmla="*/ 8883 w 10000"/>
              <a:gd name="connsiteY56" fmla="*/ 266 h 10000"/>
              <a:gd name="connsiteX57" fmla="*/ 9106 w 10000"/>
              <a:gd name="connsiteY57" fmla="*/ 527 h 10000"/>
              <a:gd name="connsiteX58" fmla="*/ 9330 w 10000"/>
              <a:gd name="connsiteY58" fmla="*/ 1057 h 10000"/>
              <a:gd name="connsiteX59" fmla="*/ 9553 w 10000"/>
              <a:gd name="connsiteY59" fmla="*/ 1323 h 10000"/>
              <a:gd name="connsiteX60" fmla="*/ 9777 w 10000"/>
              <a:gd name="connsiteY60" fmla="*/ 1855 h 10000"/>
              <a:gd name="connsiteX61" fmla="*/ 9888 w 10000"/>
              <a:gd name="connsiteY61" fmla="*/ 2120 h 10000"/>
              <a:gd name="connsiteX62" fmla="*/ 10000 w 10000"/>
              <a:gd name="connsiteY62" fmla="*/ 2120 h 10000"/>
              <a:gd name="connsiteX63" fmla="*/ 9888 w 10000"/>
              <a:gd name="connsiteY63" fmla="*/ 2387 h 10000"/>
              <a:gd name="connsiteX64" fmla="*/ 9777 w 10000"/>
              <a:gd name="connsiteY64" fmla="*/ 2648 h 10000"/>
              <a:gd name="connsiteX65" fmla="*/ 9777 w 10000"/>
              <a:gd name="connsiteY65" fmla="*/ 2915 h 10000"/>
              <a:gd name="connsiteX66" fmla="*/ 9777 w 10000"/>
              <a:gd name="connsiteY66" fmla="*/ 3178 h 10000"/>
              <a:gd name="connsiteX67" fmla="*/ 9665 w 10000"/>
              <a:gd name="connsiteY67" fmla="*/ 3411 h 10000"/>
              <a:gd name="connsiteX68" fmla="*/ 9665 w 10000"/>
              <a:gd name="connsiteY68" fmla="*/ 3676 h 10000"/>
              <a:gd name="connsiteX69" fmla="*/ 9665 w 10000"/>
              <a:gd name="connsiteY69" fmla="*/ 3941 h 10000"/>
              <a:gd name="connsiteX70" fmla="*/ 9665 w 10000"/>
              <a:gd name="connsiteY70" fmla="*/ 4469 h 10000"/>
              <a:gd name="connsiteX71" fmla="*/ 9665 w 10000"/>
              <a:gd name="connsiteY71" fmla="*/ 4999 h 10000"/>
              <a:gd name="connsiteX72" fmla="*/ 9665 w 10000"/>
              <a:gd name="connsiteY72" fmla="*/ 5530 h 10000"/>
              <a:gd name="connsiteX73" fmla="*/ 9553 w 10000"/>
              <a:gd name="connsiteY73" fmla="*/ 6853 h 10000"/>
              <a:gd name="connsiteX74" fmla="*/ 9553 w 10000"/>
              <a:gd name="connsiteY74" fmla="*/ 7914 h 10000"/>
              <a:gd name="connsiteX75" fmla="*/ 9553 w 10000"/>
              <a:gd name="connsiteY75" fmla="*/ 8973 h 10000"/>
              <a:gd name="connsiteX76" fmla="*/ 9553 w 10000"/>
              <a:gd name="connsiteY76" fmla="*/ 10000 h 10000"/>
              <a:gd name="connsiteX0" fmla="*/ 8673 w 10000"/>
              <a:gd name="connsiteY0" fmla="*/ 6853 h 10000"/>
              <a:gd name="connsiteX1" fmla="*/ 8673 w 10000"/>
              <a:gd name="connsiteY1" fmla="*/ 5530 h 10000"/>
              <a:gd name="connsiteX2" fmla="*/ 8673 w 10000"/>
              <a:gd name="connsiteY2" fmla="*/ 4999 h 10000"/>
              <a:gd name="connsiteX3" fmla="*/ 8673 w 10000"/>
              <a:gd name="connsiteY3" fmla="*/ 4204 h 10000"/>
              <a:gd name="connsiteX4" fmla="*/ 8673 w 10000"/>
              <a:gd name="connsiteY4" fmla="*/ 3676 h 10000"/>
              <a:gd name="connsiteX5" fmla="*/ 8561 w 10000"/>
              <a:gd name="connsiteY5" fmla="*/ 3411 h 10000"/>
              <a:gd name="connsiteX6" fmla="*/ 8561 w 10000"/>
              <a:gd name="connsiteY6" fmla="*/ 2915 h 10000"/>
              <a:gd name="connsiteX7" fmla="*/ 8561 w 10000"/>
              <a:gd name="connsiteY7" fmla="*/ 2648 h 10000"/>
              <a:gd name="connsiteX8" fmla="*/ 8561 w 10000"/>
              <a:gd name="connsiteY8" fmla="*/ 2387 h 10000"/>
              <a:gd name="connsiteX9" fmla="*/ 8561 w 10000"/>
              <a:gd name="connsiteY9" fmla="*/ 2387 h 10000"/>
              <a:gd name="connsiteX10" fmla="*/ 8450 w 10000"/>
              <a:gd name="connsiteY10" fmla="*/ 2120 h 10000"/>
              <a:gd name="connsiteX11" fmla="*/ 8226 w 10000"/>
              <a:gd name="connsiteY11" fmla="*/ 2120 h 10000"/>
              <a:gd name="connsiteX12" fmla="*/ 8003 w 10000"/>
              <a:gd name="connsiteY12" fmla="*/ 1855 h 10000"/>
              <a:gd name="connsiteX13" fmla="*/ 7556 w 10000"/>
              <a:gd name="connsiteY13" fmla="*/ 2120 h 10000"/>
              <a:gd name="connsiteX14" fmla="*/ 7221 w 10000"/>
              <a:gd name="connsiteY14" fmla="*/ 2120 h 10000"/>
              <a:gd name="connsiteX15" fmla="*/ 6662 w 10000"/>
              <a:gd name="connsiteY15" fmla="*/ 2120 h 10000"/>
              <a:gd name="connsiteX16" fmla="*/ 6215 w 10000"/>
              <a:gd name="connsiteY16" fmla="*/ 2387 h 10000"/>
              <a:gd name="connsiteX17" fmla="*/ 5559 w 10000"/>
              <a:gd name="connsiteY17" fmla="*/ 2648 h 10000"/>
              <a:gd name="connsiteX18" fmla="*/ 5223 w 10000"/>
              <a:gd name="connsiteY18" fmla="*/ 2915 h 10000"/>
              <a:gd name="connsiteX19" fmla="*/ 4665 w 10000"/>
              <a:gd name="connsiteY19" fmla="*/ 2915 h 10000"/>
              <a:gd name="connsiteX20" fmla="*/ 4106 w 10000"/>
              <a:gd name="connsiteY20" fmla="*/ 3178 h 10000"/>
              <a:gd name="connsiteX21" fmla="*/ 3547 w 10000"/>
              <a:gd name="connsiteY21" fmla="*/ 3411 h 10000"/>
              <a:gd name="connsiteX22" fmla="*/ 2779 w 10000"/>
              <a:gd name="connsiteY22" fmla="*/ 3941 h 10000"/>
              <a:gd name="connsiteX23" fmla="*/ 1885 w 10000"/>
              <a:gd name="connsiteY23" fmla="*/ 4204 h 10000"/>
              <a:gd name="connsiteX24" fmla="*/ 992 w 10000"/>
              <a:gd name="connsiteY24" fmla="*/ 4735 h 10000"/>
              <a:gd name="connsiteX25" fmla="*/ 0 w 10000"/>
              <a:gd name="connsiteY25" fmla="*/ 5266 h 10000"/>
              <a:gd name="connsiteX26" fmla="*/ 0 w 10000"/>
              <a:gd name="connsiteY26" fmla="*/ 3411 h 10000"/>
              <a:gd name="connsiteX27" fmla="*/ 112 w 10000"/>
              <a:gd name="connsiteY27" fmla="*/ 3411 h 10000"/>
              <a:gd name="connsiteX28" fmla="*/ 223 w 10000"/>
              <a:gd name="connsiteY28" fmla="*/ 3411 h 10000"/>
              <a:gd name="connsiteX29" fmla="*/ 447 w 10000"/>
              <a:gd name="connsiteY29" fmla="*/ 3411 h 10000"/>
              <a:gd name="connsiteX30" fmla="*/ 768 w 10000"/>
              <a:gd name="connsiteY30" fmla="*/ 3411 h 10000"/>
              <a:gd name="connsiteX31" fmla="*/ 1103 w 10000"/>
              <a:gd name="connsiteY31" fmla="*/ 3178 h 10000"/>
              <a:gd name="connsiteX32" fmla="*/ 1662 w 10000"/>
              <a:gd name="connsiteY32" fmla="*/ 3178 h 10000"/>
              <a:gd name="connsiteX33" fmla="*/ 2221 w 10000"/>
              <a:gd name="connsiteY33" fmla="*/ 2915 h 10000"/>
              <a:gd name="connsiteX34" fmla="*/ 2779 w 10000"/>
              <a:gd name="connsiteY34" fmla="*/ 2648 h 10000"/>
              <a:gd name="connsiteX35" fmla="*/ 3436 w 10000"/>
              <a:gd name="connsiteY35" fmla="*/ 2120 h 10000"/>
              <a:gd name="connsiteX36" fmla="*/ 4106 w 10000"/>
              <a:gd name="connsiteY36" fmla="*/ 1855 h 10000"/>
              <a:gd name="connsiteX37" fmla="*/ 4665 w 10000"/>
              <a:gd name="connsiteY37" fmla="*/ 1591 h 10000"/>
              <a:gd name="connsiteX38" fmla="*/ 5112 w 10000"/>
              <a:gd name="connsiteY38" fmla="*/ 1591 h 10000"/>
              <a:gd name="connsiteX39" fmla="*/ 5670 w 10000"/>
              <a:gd name="connsiteY39" fmla="*/ 1323 h 10000"/>
              <a:gd name="connsiteX40" fmla="*/ 6006 w 10000"/>
              <a:gd name="connsiteY40" fmla="*/ 1057 h 10000"/>
              <a:gd name="connsiteX41" fmla="*/ 6439 w 10000"/>
              <a:gd name="connsiteY41" fmla="*/ 1057 h 10000"/>
              <a:gd name="connsiteX42" fmla="*/ 6774 w 10000"/>
              <a:gd name="connsiteY42" fmla="*/ 1057 h 10000"/>
              <a:gd name="connsiteX43" fmla="*/ 7109 w 10000"/>
              <a:gd name="connsiteY43" fmla="*/ 797 h 10000"/>
              <a:gd name="connsiteX44" fmla="*/ 7332 w 10000"/>
              <a:gd name="connsiteY44" fmla="*/ 797 h 10000"/>
              <a:gd name="connsiteX45" fmla="*/ 7556 w 10000"/>
              <a:gd name="connsiteY45" fmla="*/ 797 h 10000"/>
              <a:gd name="connsiteX46" fmla="*/ 7779 w 10000"/>
              <a:gd name="connsiteY46" fmla="*/ 527 h 10000"/>
              <a:gd name="connsiteX47" fmla="*/ 8003 w 10000"/>
              <a:gd name="connsiteY47" fmla="*/ 527 h 10000"/>
              <a:gd name="connsiteX48" fmla="*/ 8115 w 10000"/>
              <a:gd name="connsiteY48" fmla="*/ 527 h 10000"/>
              <a:gd name="connsiteX49" fmla="*/ 8226 w 10000"/>
              <a:gd name="connsiteY49" fmla="*/ 266 h 10000"/>
              <a:gd name="connsiteX50" fmla="*/ 8226 w 10000"/>
              <a:gd name="connsiteY50" fmla="*/ 266 h 10000"/>
              <a:gd name="connsiteX51" fmla="*/ 8338 w 10000"/>
              <a:gd name="connsiteY51" fmla="*/ 266 h 10000"/>
              <a:gd name="connsiteX52" fmla="*/ 8338 w 10000"/>
              <a:gd name="connsiteY52" fmla="*/ 266 h 10000"/>
              <a:gd name="connsiteX53" fmla="*/ 8561 w 10000"/>
              <a:gd name="connsiteY53" fmla="*/ 0 h 10000"/>
              <a:gd name="connsiteX54" fmla="*/ 8771 w 10000"/>
              <a:gd name="connsiteY54" fmla="*/ 266 h 10000"/>
              <a:gd name="connsiteX55" fmla="*/ 8883 w 10000"/>
              <a:gd name="connsiteY55" fmla="*/ 266 h 10000"/>
              <a:gd name="connsiteX56" fmla="*/ 9106 w 10000"/>
              <a:gd name="connsiteY56" fmla="*/ 527 h 10000"/>
              <a:gd name="connsiteX57" fmla="*/ 9330 w 10000"/>
              <a:gd name="connsiteY57" fmla="*/ 1057 h 10000"/>
              <a:gd name="connsiteX58" fmla="*/ 9553 w 10000"/>
              <a:gd name="connsiteY58" fmla="*/ 1323 h 10000"/>
              <a:gd name="connsiteX59" fmla="*/ 9777 w 10000"/>
              <a:gd name="connsiteY59" fmla="*/ 1855 h 10000"/>
              <a:gd name="connsiteX60" fmla="*/ 9888 w 10000"/>
              <a:gd name="connsiteY60" fmla="*/ 2120 h 10000"/>
              <a:gd name="connsiteX61" fmla="*/ 10000 w 10000"/>
              <a:gd name="connsiteY61" fmla="*/ 2120 h 10000"/>
              <a:gd name="connsiteX62" fmla="*/ 9888 w 10000"/>
              <a:gd name="connsiteY62" fmla="*/ 2387 h 10000"/>
              <a:gd name="connsiteX63" fmla="*/ 9777 w 10000"/>
              <a:gd name="connsiteY63" fmla="*/ 2648 h 10000"/>
              <a:gd name="connsiteX64" fmla="*/ 9777 w 10000"/>
              <a:gd name="connsiteY64" fmla="*/ 2915 h 10000"/>
              <a:gd name="connsiteX65" fmla="*/ 9777 w 10000"/>
              <a:gd name="connsiteY65" fmla="*/ 3178 h 10000"/>
              <a:gd name="connsiteX66" fmla="*/ 9665 w 10000"/>
              <a:gd name="connsiteY66" fmla="*/ 3411 h 10000"/>
              <a:gd name="connsiteX67" fmla="*/ 9665 w 10000"/>
              <a:gd name="connsiteY67" fmla="*/ 3676 h 10000"/>
              <a:gd name="connsiteX68" fmla="*/ 9665 w 10000"/>
              <a:gd name="connsiteY68" fmla="*/ 3941 h 10000"/>
              <a:gd name="connsiteX69" fmla="*/ 9665 w 10000"/>
              <a:gd name="connsiteY69" fmla="*/ 4469 h 10000"/>
              <a:gd name="connsiteX70" fmla="*/ 9665 w 10000"/>
              <a:gd name="connsiteY70" fmla="*/ 4999 h 10000"/>
              <a:gd name="connsiteX71" fmla="*/ 9665 w 10000"/>
              <a:gd name="connsiteY71" fmla="*/ 5530 h 10000"/>
              <a:gd name="connsiteX72" fmla="*/ 9553 w 10000"/>
              <a:gd name="connsiteY72" fmla="*/ 6853 h 10000"/>
              <a:gd name="connsiteX73" fmla="*/ 9553 w 10000"/>
              <a:gd name="connsiteY73" fmla="*/ 7914 h 10000"/>
              <a:gd name="connsiteX74" fmla="*/ 9553 w 10000"/>
              <a:gd name="connsiteY74" fmla="*/ 8973 h 10000"/>
              <a:gd name="connsiteX75" fmla="*/ 9553 w 10000"/>
              <a:gd name="connsiteY75" fmla="*/ 10000 h 10000"/>
              <a:gd name="connsiteX0" fmla="*/ 8673 w 10000"/>
              <a:gd name="connsiteY0" fmla="*/ 6853 h 8973"/>
              <a:gd name="connsiteX1" fmla="*/ 8673 w 10000"/>
              <a:gd name="connsiteY1" fmla="*/ 5530 h 8973"/>
              <a:gd name="connsiteX2" fmla="*/ 8673 w 10000"/>
              <a:gd name="connsiteY2" fmla="*/ 4999 h 8973"/>
              <a:gd name="connsiteX3" fmla="*/ 8673 w 10000"/>
              <a:gd name="connsiteY3" fmla="*/ 4204 h 8973"/>
              <a:gd name="connsiteX4" fmla="*/ 8673 w 10000"/>
              <a:gd name="connsiteY4" fmla="*/ 3676 h 8973"/>
              <a:gd name="connsiteX5" fmla="*/ 8561 w 10000"/>
              <a:gd name="connsiteY5" fmla="*/ 3411 h 8973"/>
              <a:gd name="connsiteX6" fmla="*/ 8561 w 10000"/>
              <a:gd name="connsiteY6" fmla="*/ 2915 h 8973"/>
              <a:gd name="connsiteX7" fmla="*/ 8561 w 10000"/>
              <a:gd name="connsiteY7" fmla="*/ 2648 h 8973"/>
              <a:gd name="connsiteX8" fmla="*/ 8561 w 10000"/>
              <a:gd name="connsiteY8" fmla="*/ 2387 h 8973"/>
              <a:gd name="connsiteX9" fmla="*/ 8561 w 10000"/>
              <a:gd name="connsiteY9" fmla="*/ 2387 h 8973"/>
              <a:gd name="connsiteX10" fmla="*/ 8450 w 10000"/>
              <a:gd name="connsiteY10" fmla="*/ 2120 h 8973"/>
              <a:gd name="connsiteX11" fmla="*/ 8226 w 10000"/>
              <a:gd name="connsiteY11" fmla="*/ 2120 h 8973"/>
              <a:gd name="connsiteX12" fmla="*/ 8003 w 10000"/>
              <a:gd name="connsiteY12" fmla="*/ 1855 h 8973"/>
              <a:gd name="connsiteX13" fmla="*/ 7556 w 10000"/>
              <a:gd name="connsiteY13" fmla="*/ 2120 h 8973"/>
              <a:gd name="connsiteX14" fmla="*/ 7221 w 10000"/>
              <a:gd name="connsiteY14" fmla="*/ 2120 h 8973"/>
              <a:gd name="connsiteX15" fmla="*/ 6662 w 10000"/>
              <a:gd name="connsiteY15" fmla="*/ 2120 h 8973"/>
              <a:gd name="connsiteX16" fmla="*/ 6215 w 10000"/>
              <a:gd name="connsiteY16" fmla="*/ 2387 h 8973"/>
              <a:gd name="connsiteX17" fmla="*/ 5559 w 10000"/>
              <a:gd name="connsiteY17" fmla="*/ 2648 h 8973"/>
              <a:gd name="connsiteX18" fmla="*/ 5223 w 10000"/>
              <a:gd name="connsiteY18" fmla="*/ 2915 h 8973"/>
              <a:gd name="connsiteX19" fmla="*/ 4665 w 10000"/>
              <a:gd name="connsiteY19" fmla="*/ 2915 h 8973"/>
              <a:gd name="connsiteX20" fmla="*/ 4106 w 10000"/>
              <a:gd name="connsiteY20" fmla="*/ 3178 h 8973"/>
              <a:gd name="connsiteX21" fmla="*/ 3547 w 10000"/>
              <a:gd name="connsiteY21" fmla="*/ 3411 h 8973"/>
              <a:gd name="connsiteX22" fmla="*/ 2779 w 10000"/>
              <a:gd name="connsiteY22" fmla="*/ 3941 h 8973"/>
              <a:gd name="connsiteX23" fmla="*/ 1885 w 10000"/>
              <a:gd name="connsiteY23" fmla="*/ 4204 h 8973"/>
              <a:gd name="connsiteX24" fmla="*/ 992 w 10000"/>
              <a:gd name="connsiteY24" fmla="*/ 4735 h 8973"/>
              <a:gd name="connsiteX25" fmla="*/ 0 w 10000"/>
              <a:gd name="connsiteY25" fmla="*/ 5266 h 8973"/>
              <a:gd name="connsiteX26" fmla="*/ 0 w 10000"/>
              <a:gd name="connsiteY26" fmla="*/ 3411 h 8973"/>
              <a:gd name="connsiteX27" fmla="*/ 112 w 10000"/>
              <a:gd name="connsiteY27" fmla="*/ 3411 h 8973"/>
              <a:gd name="connsiteX28" fmla="*/ 223 w 10000"/>
              <a:gd name="connsiteY28" fmla="*/ 3411 h 8973"/>
              <a:gd name="connsiteX29" fmla="*/ 447 w 10000"/>
              <a:gd name="connsiteY29" fmla="*/ 3411 h 8973"/>
              <a:gd name="connsiteX30" fmla="*/ 768 w 10000"/>
              <a:gd name="connsiteY30" fmla="*/ 3411 h 8973"/>
              <a:gd name="connsiteX31" fmla="*/ 1103 w 10000"/>
              <a:gd name="connsiteY31" fmla="*/ 3178 h 8973"/>
              <a:gd name="connsiteX32" fmla="*/ 1662 w 10000"/>
              <a:gd name="connsiteY32" fmla="*/ 3178 h 8973"/>
              <a:gd name="connsiteX33" fmla="*/ 2221 w 10000"/>
              <a:gd name="connsiteY33" fmla="*/ 2915 h 8973"/>
              <a:gd name="connsiteX34" fmla="*/ 2779 w 10000"/>
              <a:gd name="connsiteY34" fmla="*/ 2648 h 8973"/>
              <a:gd name="connsiteX35" fmla="*/ 3436 w 10000"/>
              <a:gd name="connsiteY35" fmla="*/ 2120 h 8973"/>
              <a:gd name="connsiteX36" fmla="*/ 4106 w 10000"/>
              <a:gd name="connsiteY36" fmla="*/ 1855 h 8973"/>
              <a:gd name="connsiteX37" fmla="*/ 4665 w 10000"/>
              <a:gd name="connsiteY37" fmla="*/ 1591 h 8973"/>
              <a:gd name="connsiteX38" fmla="*/ 5112 w 10000"/>
              <a:gd name="connsiteY38" fmla="*/ 1591 h 8973"/>
              <a:gd name="connsiteX39" fmla="*/ 5670 w 10000"/>
              <a:gd name="connsiteY39" fmla="*/ 1323 h 8973"/>
              <a:gd name="connsiteX40" fmla="*/ 6006 w 10000"/>
              <a:gd name="connsiteY40" fmla="*/ 1057 h 8973"/>
              <a:gd name="connsiteX41" fmla="*/ 6439 w 10000"/>
              <a:gd name="connsiteY41" fmla="*/ 1057 h 8973"/>
              <a:gd name="connsiteX42" fmla="*/ 6774 w 10000"/>
              <a:gd name="connsiteY42" fmla="*/ 1057 h 8973"/>
              <a:gd name="connsiteX43" fmla="*/ 7109 w 10000"/>
              <a:gd name="connsiteY43" fmla="*/ 797 h 8973"/>
              <a:gd name="connsiteX44" fmla="*/ 7332 w 10000"/>
              <a:gd name="connsiteY44" fmla="*/ 797 h 8973"/>
              <a:gd name="connsiteX45" fmla="*/ 7556 w 10000"/>
              <a:gd name="connsiteY45" fmla="*/ 797 h 8973"/>
              <a:gd name="connsiteX46" fmla="*/ 7779 w 10000"/>
              <a:gd name="connsiteY46" fmla="*/ 527 h 8973"/>
              <a:gd name="connsiteX47" fmla="*/ 8003 w 10000"/>
              <a:gd name="connsiteY47" fmla="*/ 527 h 8973"/>
              <a:gd name="connsiteX48" fmla="*/ 8115 w 10000"/>
              <a:gd name="connsiteY48" fmla="*/ 527 h 8973"/>
              <a:gd name="connsiteX49" fmla="*/ 8226 w 10000"/>
              <a:gd name="connsiteY49" fmla="*/ 266 h 8973"/>
              <a:gd name="connsiteX50" fmla="*/ 8226 w 10000"/>
              <a:gd name="connsiteY50" fmla="*/ 266 h 8973"/>
              <a:gd name="connsiteX51" fmla="*/ 8338 w 10000"/>
              <a:gd name="connsiteY51" fmla="*/ 266 h 8973"/>
              <a:gd name="connsiteX52" fmla="*/ 8338 w 10000"/>
              <a:gd name="connsiteY52" fmla="*/ 266 h 8973"/>
              <a:gd name="connsiteX53" fmla="*/ 8561 w 10000"/>
              <a:gd name="connsiteY53" fmla="*/ 0 h 8973"/>
              <a:gd name="connsiteX54" fmla="*/ 8771 w 10000"/>
              <a:gd name="connsiteY54" fmla="*/ 266 h 8973"/>
              <a:gd name="connsiteX55" fmla="*/ 8883 w 10000"/>
              <a:gd name="connsiteY55" fmla="*/ 266 h 8973"/>
              <a:gd name="connsiteX56" fmla="*/ 9106 w 10000"/>
              <a:gd name="connsiteY56" fmla="*/ 527 h 8973"/>
              <a:gd name="connsiteX57" fmla="*/ 9330 w 10000"/>
              <a:gd name="connsiteY57" fmla="*/ 1057 h 8973"/>
              <a:gd name="connsiteX58" fmla="*/ 9553 w 10000"/>
              <a:gd name="connsiteY58" fmla="*/ 1323 h 8973"/>
              <a:gd name="connsiteX59" fmla="*/ 9777 w 10000"/>
              <a:gd name="connsiteY59" fmla="*/ 1855 h 8973"/>
              <a:gd name="connsiteX60" fmla="*/ 9888 w 10000"/>
              <a:gd name="connsiteY60" fmla="*/ 2120 h 8973"/>
              <a:gd name="connsiteX61" fmla="*/ 10000 w 10000"/>
              <a:gd name="connsiteY61" fmla="*/ 2120 h 8973"/>
              <a:gd name="connsiteX62" fmla="*/ 9888 w 10000"/>
              <a:gd name="connsiteY62" fmla="*/ 2387 h 8973"/>
              <a:gd name="connsiteX63" fmla="*/ 9777 w 10000"/>
              <a:gd name="connsiteY63" fmla="*/ 2648 h 8973"/>
              <a:gd name="connsiteX64" fmla="*/ 9777 w 10000"/>
              <a:gd name="connsiteY64" fmla="*/ 2915 h 8973"/>
              <a:gd name="connsiteX65" fmla="*/ 9777 w 10000"/>
              <a:gd name="connsiteY65" fmla="*/ 3178 h 8973"/>
              <a:gd name="connsiteX66" fmla="*/ 9665 w 10000"/>
              <a:gd name="connsiteY66" fmla="*/ 3411 h 8973"/>
              <a:gd name="connsiteX67" fmla="*/ 9665 w 10000"/>
              <a:gd name="connsiteY67" fmla="*/ 3676 h 8973"/>
              <a:gd name="connsiteX68" fmla="*/ 9665 w 10000"/>
              <a:gd name="connsiteY68" fmla="*/ 3941 h 8973"/>
              <a:gd name="connsiteX69" fmla="*/ 9665 w 10000"/>
              <a:gd name="connsiteY69" fmla="*/ 4469 h 8973"/>
              <a:gd name="connsiteX70" fmla="*/ 9665 w 10000"/>
              <a:gd name="connsiteY70" fmla="*/ 4999 h 8973"/>
              <a:gd name="connsiteX71" fmla="*/ 9665 w 10000"/>
              <a:gd name="connsiteY71" fmla="*/ 5530 h 8973"/>
              <a:gd name="connsiteX72" fmla="*/ 9553 w 10000"/>
              <a:gd name="connsiteY72" fmla="*/ 6853 h 8973"/>
              <a:gd name="connsiteX73" fmla="*/ 9553 w 10000"/>
              <a:gd name="connsiteY73" fmla="*/ 7914 h 8973"/>
              <a:gd name="connsiteX74" fmla="*/ 9553 w 10000"/>
              <a:gd name="connsiteY74" fmla="*/ 8973 h 8973"/>
              <a:gd name="connsiteX0" fmla="*/ 8673 w 10000"/>
              <a:gd name="connsiteY0" fmla="*/ 7637 h 8820"/>
              <a:gd name="connsiteX1" fmla="*/ 8673 w 10000"/>
              <a:gd name="connsiteY1" fmla="*/ 6163 h 8820"/>
              <a:gd name="connsiteX2" fmla="*/ 8673 w 10000"/>
              <a:gd name="connsiteY2" fmla="*/ 5571 h 8820"/>
              <a:gd name="connsiteX3" fmla="*/ 8673 w 10000"/>
              <a:gd name="connsiteY3" fmla="*/ 4685 h 8820"/>
              <a:gd name="connsiteX4" fmla="*/ 8673 w 10000"/>
              <a:gd name="connsiteY4" fmla="*/ 4097 h 8820"/>
              <a:gd name="connsiteX5" fmla="*/ 8561 w 10000"/>
              <a:gd name="connsiteY5" fmla="*/ 3801 h 8820"/>
              <a:gd name="connsiteX6" fmla="*/ 8561 w 10000"/>
              <a:gd name="connsiteY6" fmla="*/ 3249 h 8820"/>
              <a:gd name="connsiteX7" fmla="*/ 8561 w 10000"/>
              <a:gd name="connsiteY7" fmla="*/ 2951 h 8820"/>
              <a:gd name="connsiteX8" fmla="*/ 8561 w 10000"/>
              <a:gd name="connsiteY8" fmla="*/ 2660 h 8820"/>
              <a:gd name="connsiteX9" fmla="*/ 8561 w 10000"/>
              <a:gd name="connsiteY9" fmla="*/ 2660 h 8820"/>
              <a:gd name="connsiteX10" fmla="*/ 8450 w 10000"/>
              <a:gd name="connsiteY10" fmla="*/ 2363 h 8820"/>
              <a:gd name="connsiteX11" fmla="*/ 8226 w 10000"/>
              <a:gd name="connsiteY11" fmla="*/ 2363 h 8820"/>
              <a:gd name="connsiteX12" fmla="*/ 8003 w 10000"/>
              <a:gd name="connsiteY12" fmla="*/ 2067 h 8820"/>
              <a:gd name="connsiteX13" fmla="*/ 7556 w 10000"/>
              <a:gd name="connsiteY13" fmla="*/ 2363 h 8820"/>
              <a:gd name="connsiteX14" fmla="*/ 7221 w 10000"/>
              <a:gd name="connsiteY14" fmla="*/ 2363 h 8820"/>
              <a:gd name="connsiteX15" fmla="*/ 6662 w 10000"/>
              <a:gd name="connsiteY15" fmla="*/ 2363 h 8820"/>
              <a:gd name="connsiteX16" fmla="*/ 6215 w 10000"/>
              <a:gd name="connsiteY16" fmla="*/ 2660 h 8820"/>
              <a:gd name="connsiteX17" fmla="*/ 5559 w 10000"/>
              <a:gd name="connsiteY17" fmla="*/ 2951 h 8820"/>
              <a:gd name="connsiteX18" fmla="*/ 5223 w 10000"/>
              <a:gd name="connsiteY18" fmla="*/ 3249 h 8820"/>
              <a:gd name="connsiteX19" fmla="*/ 4665 w 10000"/>
              <a:gd name="connsiteY19" fmla="*/ 3249 h 8820"/>
              <a:gd name="connsiteX20" fmla="*/ 4106 w 10000"/>
              <a:gd name="connsiteY20" fmla="*/ 3542 h 8820"/>
              <a:gd name="connsiteX21" fmla="*/ 3547 w 10000"/>
              <a:gd name="connsiteY21" fmla="*/ 3801 h 8820"/>
              <a:gd name="connsiteX22" fmla="*/ 2779 w 10000"/>
              <a:gd name="connsiteY22" fmla="*/ 4392 h 8820"/>
              <a:gd name="connsiteX23" fmla="*/ 1885 w 10000"/>
              <a:gd name="connsiteY23" fmla="*/ 4685 h 8820"/>
              <a:gd name="connsiteX24" fmla="*/ 992 w 10000"/>
              <a:gd name="connsiteY24" fmla="*/ 5277 h 8820"/>
              <a:gd name="connsiteX25" fmla="*/ 0 w 10000"/>
              <a:gd name="connsiteY25" fmla="*/ 5869 h 8820"/>
              <a:gd name="connsiteX26" fmla="*/ 0 w 10000"/>
              <a:gd name="connsiteY26" fmla="*/ 3801 h 8820"/>
              <a:gd name="connsiteX27" fmla="*/ 112 w 10000"/>
              <a:gd name="connsiteY27" fmla="*/ 3801 h 8820"/>
              <a:gd name="connsiteX28" fmla="*/ 223 w 10000"/>
              <a:gd name="connsiteY28" fmla="*/ 3801 h 8820"/>
              <a:gd name="connsiteX29" fmla="*/ 447 w 10000"/>
              <a:gd name="connsiteY29" fmla="*/ 3801 h 8820"/>
              <a:gd name="connsiteX30" fmla="*/ 768 w 10000"/>
              <a:gd name="connsiteY30" fmla="*/ 3801 h 8820"/>
              <a:gd name="connsiteX31" fmla="*/ 1103 w 10000"/>
              <a:gd name="connsiteY31" fmla="*/ 3542 h 8820"/>
              <a:gd name="connsiteX32" fmla="*/ 1662 w 10000"/>
              <a:gd name="connsiteY32" fmla="*/ 3542 h 8820"/>
              <a:gd name="connsiteX33" fmla="*/ 2221 w 10000"/>
              <a:gd name="connsiteY33" fmla="*/ 3249 h 8820"/>
              <a:gd name="connsiteX34" fmla="*/ 2779 w 10000"/>
              <a:gd name="connsiteY34" fmla="*/ 2951 h 8820"/>
              <a:gd name="connsiteX35" fmla="*/ 3436 w 10000"/>
              <a:gd name="connsiteY35" fmla="*/ 2363 h 8820"/>
              <a:gd name="connsiteX36" fmla="*/ 4106 w 10000"/>
              <a:gd name="connsiteY36" fmla="*/ 2067 h 8820"/>
              <a:gd name="connsiteX37" fmla="*/ 4665 w 10000"/>
              <a:gd name="connsiteY37" fmla="*/ 1773 h 8820"/>
              <a:gd name="connsiteX38" fmla="*/ 5112 w 10000"/>
              <a:gd name="connsiteY38" fmla="*/ 1773 h 8820"/>
              <a:gd name="connsiteX39" fmla="*/ 5670 w 10000"/>
              <a:gd name="connsiteY39" fmla="*/ 1474 h 8820"/>
              <a:gd name="connsiteX40" fmla="*/ 6006 w 10000"/>
              <a:gd name="connsiteY40" fmla="*/ 1178 h 8820"/>
              <a:gd name="connsiteX41" fmla="*/ 6439 w 10000"/>
              <a:gd name="connsiteY41" fmla="*/ 1178 h 8820"/>
              <a:gd name="connsiteX42" fmla="*/ 6774 w 10000"/>
              <a:gd name="connsiteY42" fmla="*/ 1178 h 8820"/>
              <a:gd name="connsiteX43" fmla="*/ 7109 w 10000"/>
              <a:gd name="connsiteY43" fmla="*/ 888 h 8820"/>
              <a:gd name="connsiteX44" fmla="*/ 7332 w 10000"/>
              <a:gd name="connsiteY44" fmla="*/ 888 h 8820"/>
              <a:gd name="connsiteX45" fmla="*/ 7556 w 10000"/>
              <a:gd name="connsiteY45" fmla="*/ 888 h 8820"/>
              <a:gd name="connsiteX46" fmla="*/ 7779 w 10000"/>
              <a:gd name="connsiteY46" fmla="*/ 587 h 8820"/>
              <a:gd name="connsiteX47" fmla="*/ 8003 w 10000"/>
              <a:gd name="connsiteY47" fmla="*/ 587 h 8820"/>
              <a:gd name="connsiteX48" fmla="*/ 8115 w 10000"/>
              <a:gd name="connsiteY48" fmla="*/ 587 h 8820"/>
              <a:gd name="connsiteX49" fmla="*/ 8226 w 10000"/>
              <a:gd name="connsiteY49" fmla="*/ 296 h 8820"/>
              <a:gd name="connsiteX50" fmla="*/ 8226 w 10000"/>
              <a:gd name="connsiteY50" fmla="*/ 296 h 8820"/>
              <a:gd name="connsiteX51" fmla="*/ 8338 w 10000"/>
              <a:gd name="connsiteY51" fmla="*/ 296 h 8820"/>
              <a:gd name="connsiteX52" fmla="*/ 8338 w 10000"/>
              <a:gd name="connsiteY52" fmla="*/ 296 h 8820"/>
              <a:gd name="connsiteX53" fmla="*/ 8561 w 10000"/>
              <a:gd name="connsiteY53" fmla="*/ 0 h 8820"/>
              <a:gd name="connsiteX54" fmla="*/ 8771 w 10000"/>
              <a:gd name="connsiteY54" fmla="*/ 296 h 8820"/>
              <a:gd name="connsiteX55" fmla="*/ 8883 w 10000"/>
              <a:gd name="connsiteY55" fmla="*/ 296 h 8820"/>
              <a:gd name="connsiteX56" fmla="*/ 9106 w 10000"/>
              <a:gd name="connsiteY56" fmla="*/ 587 h 8820"/>
              <a:gd name="connsiteX57" fmla="*/ 9330 w 10000"/>
              <a:gd name="connsiteY57" fmla="*/ 1178 h 8820"/>
              <a:gd name="connsiteX58" fmla="*/ 9553 w 10000"/>
              <a:gd name="connsiteY58" fmla="*/ 1474 h 8820"/>
              <a:gd name="connsiteX59" fmla="*/ 9777 w 10000"/>
              <a:gd name="connsiteY59" fmla="*/ 2067 h 8820"/>
              <a:gd name="connsiteX60" fmla="*/ 9888 w 10000"/>
              <a:gd name="connsiteY60" fmla="*/ 2363 h 8820"/>
              <a:gd name="connsiteX61" fmla="*/ 10000 w 10000"/>
              <a:gd name="connsiteY61" fmla="*/ 2363 h 8820"/>
              <a:gd name="connsiteX62" fmla="*/ 9888 w 10000"/>
              <a:gd name="connsiteY62" fmla="*/ 2660 h 8820"/>
              <a:gd name="connsiteX63" fmla="*/ 9777 w 10000"/>
              <a:gd name="connsiteY63" fmla="*/ 2951 h 8820"/>
              <a:gd name="connsiteX64" fmla="*/ 9777 w 10000"/>
              <a:gd name="connsiteY64" fmla="*/ 3249 h 8820"/>
              <a:gd name="connsiteX65" fmla="*/ 9777 w 10000"/>
              <a:gd name="connsiteY65" fmla="*/ 3542 h 8820"/>
              <a:gd name="connsiteX66" fmla="*/ 9665 w 10000"/>
              <a:gd name="connsiteY66" fmla="*/ 3801 h 8820"/>
              <a:gd name="connsiteX67" fmla="*/ 9665 w 10000"/>
              <a:gd name="connsiteY67" fmla="*/ 4097 h 8820"/>
              <a:gd name="connsiteX68" fmla="*/ 9665 w 10000"/>
              <a:gd name="connsiteY68" fmla="*/ 4392 h 8820"/>
              <a:gd name="connsiteX69" fmla="*/ 9665 w 10000"/>
              <a:gd name="connsiteY69" fmla="*/ 4980 h 8820"/>
              <a:gd name="connsiteX70" fmla="*/ 9665 w 10000"/>
              <a:gd name="connsiteY70" fmla="*/ 5571 h 8820"/>
              <a:gd name="connsiteX71" fmla="*/ 9665 w 10000"/>
              <a:gd name="connsiteY71" fmla="*/ 6163 h 8820"/>
              <a:gd name="connsiteX72" fmla="*/ 9553 w 10000"/>
              <a:gd name="connsiteY72" fmla="*/ 7637 h 8820"/>
              <a:gd name="connsiteX73" fmla="*/ 9553 w 10000"/>
              <a:gd name="connsiteY73" fmla="*/ 8820 h 8820"/>
              <a:gd name="connsiteX0" fmla="*/ 8673 w 10000"/>
              <a:gd name="connsiteY0" fmla="*/ 8659 h 8659"/>
              <a:gd name="connsiteX1" fmla="*/ 8673 w 10000"/>
              <a:gd name="connsiteY1" fmla="*/ 6988 h 8659"/>
              <a:gd name="connsiteX2" fmla="*/ 8673 w 10000"/>
              <a:gd name="connsiteY2" fmla="*/ 6316 h 8659"/>
              <a:gd name="connsiteX3" fmla="*/ 8673 w 10000"/>
              <a:gd name="connsiteY3" fmla="*/ 5312 h 8659"/>
              <a:gd name="connsiteX4" fmla="*/ 8673 w 10000"/>
              <a:gd name="connsiteY4" fmla="*/ 4645 h 8659"/>
              <a:gd name="connsiteX5" fmla="*/ 8561 w 10000"/>
              <a:gd name="connsiteY5" fmla="*/ 4310 h 8659"/>
              <a:gd name="connsiteX6" fmla="*/ 8561 w 10000"/>
              <a:gd name="connsiteY6" fmla="*/ 3684 h 8659"/>
              <a:gd name="connsiteX7" fmla="*/ 8561 w 10000"/>
              <a:gd name="connsiteY7" fmla="*/ 3346 h 8659"/>
              <a:gd name="connsiteX8" fmla="*/ 8561 w 10000"/>
              <a:gd name="connsiteY8" fmla="*/ 3016 h 8659"/>
              <a:gd name="connsiteX9" fmla="*/ 8561 w 10000"/>
              <a:gd name="connsiteY9" fmla="*/ 3016 h 8659"/>
              <a:gd name="connsiteX10" fmla="*/ 8450 w 10000"/>
              <a:gd name="connsiteY10" fmla="*/ 2679 h 8659"/>
              <a:gd name="connsiteX11" fmla="*/ 8226 w 10000"/>
              <a:gd name="connsiteY11" fmla="*/ 2679 h 8659"/>
              <a:gd name="connsiteX12" fmla="*/ 8003 w 10000"/>
              <a:gd name="connsiteY12" fmla="*/ 2344 h 8659"/>
              <a:gd name="connsiteX13" fmla="*/ 7556 w 10000"/>
              <a:gd name="connsiteY13" fmla="*/ 2679 h 8659"/>
              <a:gd name="connsiteX14" fmla="*/ 7221 w 10000"/>
              <a:gd name="connsiteY14" fmla="*/ 2679 h 8659"/>
              <a:gd name="connsiteX15" fmla="*/ 6662 w 10000"/>
              <a:gd name="connsiteY15" fmla="*/ 2679 h 8659"/>
              <a:gd name="connsiteX16" fmla="*/ 6215 w 10000"/>
              <a:gd name="connsiteY16" fmla="*/ 3016 h 8659"/>
              <a:gd name="connsiteX17" fmla="*/ 5559 w 10000"/>
              <a:gd name="connsiteY17" fmla="*/ 3346 h 8659"/>
              <a:gd name="connsiteX18" fmla="*/ 5223 w 10000"/>
              <a:gd name="connsiteY18" fmla="*/ 3684 h 8659"/>
              <a:gd name="connsiteX19" fmla="*/ 4665 w 10000"/>
              <a:gd name="connsiteY19" fmla="*/ 3684 h 8659"/>
              <a:gd name="connsiteX20" fmla="*/ 4106 w 10000"/>
              <a:gd name="connsiteY20" fmla="*/ 4016 h 8659"/>
              <a:gd name="connsiteX21" fmla="*/ 3547 w 10000"/>
              <a:gd name="connsiteY21" fmla="*/ 4310 h 8659"/>
              <a:gd name="connsiteX22" fmla="*/ 2779 w 10000"/>
              <a:gd name="connsiteY22" fmla="*/ 4980 h 8659"/>
              <a:gd name="connsiteX23" fmla="*/ 1885 w 10000"/>
              <a:gd name="connsiteY23" fmla="*/ 5312 h 8659"/>
              <a:gd name="connsiteX24" fmla="*/ 992 w 10000"/>
              <a:gd name="connsiteY24" fmla="*/ 5983 h 8659"/>
              <a:gd name="connsiteX25" fmla="*/ 0 w 10000"/>
              <a:gd name="connsiteY25" fmla="*/ 6654 h 8659"/>
              <a:gd name="connsiteX26" fmla="*/ 0 w 10000"/>
              <a:gd name="connsiteY26" fmla="*/ 4310 h 8659"/>
              <a:gd name="connsiteX27" fmla="*/ 112 w 10000"/>
              <a:gd name="connsiteY27" fmla="*/ 4310 h 8659"/>
              <a:gd name="connsiteX28" fmla="*/ 223 w 10000"/>
              <a:gd name="connsiteY28" fmla="*/ 4310 h 8659"/>
              <a:gd name="connsiteX29" fmla="*/ 447 w 10000"/>
              <a:gd name="connsiteY29" fmla="*/ 4310 h 8659"/>
              <a:gd name="connsiteX30" fmla="*/ 768 w 10000"/>
              <a:gd name="connsiteY30" fmla="*/ 4310 h 8659"/>
              <a:gd name="connsiteX31" fmla="*/ 1103 w 10000"/>
              <a:gd name="connsiteY31" fmla="*/ 4016 h 8659"/>
              <a:gd name="connsiteX32" fmla="*/ 1662 w 10000"/>
              <a:gd name="connsiteY32" fmla="*/ 4016 h 8659"/>
              <a:gd name="connsiteX33" fmla="*/ 2221 w 10000"/>
              <a:gd name="connsiteY33" fmla="*/ 3684 h 8659"/>
              <a:gd name="connsiteX34" fmla="*/ 2779 w 10000"/>
              <a:gd name="connsiteY34" fmla="*/ 3346 h 8659"/>
              <a:gd name="connsiteX35" fmla="*/ 3436 w 10000"/>
              <a:gd name="connsiteY35" fmla="*/ 2679 h 8659"/>
              <a:gd name="connsiteX36" fmla="*/ 4106 w 10000"/>
              <a:gd name="connsiteY36" fmla="*/ 2344 h 8659"/>
              <a:gd name="connsiteX37" fmla="*/ 4665 w 10000"/>
              <a:gd name="connsiteY37" fmla="*/ 2010 h 8659"/>
              <a:gd name="connsiteX38" fmla="*/ 5112 w 10000"/>
              <a:gd name="connsiteY38" fmla="*/ 2010 h 8659"/>
              <a:gd name="connsiteX39" fmla="*/ 5670 w 10000"/>
              <a:gd name="connsiteY39" fmla="*/ 1671 h 8659"/>
              <a:gd name="connsiteX40" fmla="*/ 6006 w 10000"/>
              <a:gd name="connsiteY40" fmla="*/ 1336 h 8659"/>
              <a:gd name="connsiteX41" fmla="*/ 6439 w 10000"/>
              <a:gd name="connsiteY41" fmla="*/ 1336 h 8659"/>
              <a:gd name="connsiteX42" fmla="*/ 6774 w 10000"/>
              <a:gd name="connsiteY42" fmla="*/ 1336 h 8659"/>
              <a:gd name="connsiteX43" fmla="*/ 7109 w 10000"/>
              <a:gd name="connsiteY43" fmla="*/ 1007 h 8659"/>
              <a:gd name="connsiteX44" fmla="*/ 7332 w 10000"/>
              <a:gd name="connsiteY44" fmla="*/ 1007 h 8659"/>
              <a:gd name="connsiteX45" fmla="*/ 7556 w 10000"/>
              <a:gd name="connsiteY45" fmla="*/ 1007 h 8659"/>
              <a:gd name="connsiteX46" fmla="*/ 7779 w 10000"/>
              <a:gd name="connsiteY46" fmla="*/ 666 h 8659"/>
              <a:gd name="connsiteX47" fmla="*/ 8003 w 10000"/>
              <a:gd name="connsiteY47" fmla="*/ 666 h 8659"/>
              <a:gd name="connsiteX48" fmla="*/ 8115 w 10000"/>
              <a:gd name="connsiteY48" fmla="*/ 666 h 8659"/>
              <a:gd name="connsiteX49" fmla="*/ 8226 w 10000"/>
              <a:gd name="connsiteY49" fmla="*/ 336 h 8659"/>
              <a:gd name="connsiteX50" fmla="*/ 8226 w 10000"/>
              <a:gd name="connsiteY50" fmla="*/ 336 h 8659"/>
              <a:gd name="connsiteX51" fmla="*/ 8338 w 10000"/>
              <a:gd name="connsiteY51" fmla="*/ 336 h 8659"/>
              <a:gd name="connsiteX52" fmla="*/ 8338 w 10000"/>
              <a:gd name="connsiteY52" fmla="*/ 336 h 8659"/>
              <a:gd name="connsiteX53" fmla="*/ 8561 w 10000"/>
              <a:gd name="connsiteY53" fmla="*/ 0 h 8659"/>
              <a:gd name="connsiteX54" fmla="*/ 8771 w 10000"/>
              <a:gd name="connsiteY54" fmla="*/ 336 h 8659"/>
              <a:gd name="connsiteX55" fmla="*/ 8883 w 10000"/>
              <a:gd name="connsiteY55" fmla="*/ 336 h 8659"/>
              <a:gd name="connsiteX56" fmla="*/ 9106 w 10000"/>
              <a:gd name="connsiteY56" fmla="*/ 666 h 8659"/>
              <a:gd name="connsiteX57" fmla="*/ 9330 w 10000"/>
              <a:gd name="connsiteY57" fmla="*/ 1336 h 8659"/>
              <a:gd name="connsiteX58" fmla="*/ 9553 w 10000"/>
              <a:gd name="connsiteY58" fmla="*/ 1671 h 8659"/>
              <a:gd name="connsiteX59" fmla="*/ 9777 w 10000"/>
              <a:gd name="connsiteY59" fmla="*/ 2344 h 8659"/>
              <a:gd name="connsiteX60" fmla="*/ 9888 w 10000"/>
              <a:gd name="connsiteY60" fmla="*/ 2679 h 8659"/>
              <a:gd name="connsiteX61" fmla="*/ 10000 w 10000"/>
              <a:gd name="connsiteY61" fmla="*/ 2679 h 8659"/>
              <a:gd name="connsiteX62" fmla="*/ 9888 w 10000"/>
              <a:gd name="connsiteY62" fmla="*/ 3016 h 8659"/>
              <a:gd name="connsiteX63" fmla="*/ 9777 w 10000"/>
              <a:gd name="connsiteY63" fmla="*/ 3346 h 8659"/>
              <a:gd name="connsiteX64" fmla="*/ 9777 w 10000"/>
              <a:gd name="connsiteY64" fmla="*/ 3684 h 8659"/>
              <a:gd name="connsiteX65" fmla="*/ 9777 w 10000"/>
              <a:gd name="connsiteY65" fmla="*/ 4016 h 8659"/>
              <a:gd name="connsiteX66" fmla="*/ 9665 w 10000"/>
              <a:gd name="connsiteY66" fmla="*/ 4310 h 8659"/>
              <a:gd name="connsiteX67" fmla="*/ 9665 w 10000"/>
              <a:gd name="connsiteY67" fmla="*/ 4645 h 8659"/>
              <a:gd name="connsiteX68" fmla="*/ 9665 w 10000"/>
              <a:gd name="connsiteY68" fmla="*/ 4980 h 8659"/>
              <a:gd name="connsiteX69" fmla="*/ 9665 w 10000"/>
              <a:gd name="connsiteY69" fmla="*/ 5646 h 8659"/>
              <a:gd name="connsiteX70" fmla="*/ 9665 w 10000"/>
              <a:gd name="connsiteY70" fmla="*/ 6316 h 8659"/>
              <a:gd name="connsiteX71" fmla="*/ 9665 w 10000"/>
              <a:gd name="connsiteY71" fmla="*/ 6988 h 8659"/>
              <a:gd name="connsiteX72" fmla="*/ 9553 w 10000"/>
              <a:gd name="connsiteY72" fmla="*/ 8659 h 8659"/>
              <a:gd name="connsiteX0" fmla="*/ 8673 w 10000"/>
              <a:gd name="connsiteY0" fmla="*/ 8070 h 10000"/>
              <a:gd name="connsiteX1" fmla="*/ 8673 w 10000"/>
              <a:gd name="connsiteY1" fmla="*/ 7294 h 10000"/>
              <a:gd name="connsiteX2" fmla="*/ 8673 w 10000"/>
              <a:gd name="connsiteY2" fmla="*/ 6135 h 10000"/>
              <a:gd name="connsiteX3" fmla="*/ 8673 w 10000"/>
              <a:gd name="connsiteY3" fmla="*/ 5364 h 10000"/>
              <a:gd name="connsiteX4" fmla="*/ 8561 w 10000"/>
              <a:gd name="connsiteY4" fmla="*/ 4977 h 10000"/>
              <a:gd name="connsiteX5" fmla="*/ 8561 w 10000"/>
              <a:gd name="connsiteY5" fmla="*/ 4255 h 10000"/>
              <a:gd name="connsiteX6" fmla="*/ 8561 w 10000"/>
              <a:gd name="connsiteY6" fmla="*/ 3864 h 10000"/>
              <a:gd name="connsiteX7" fmla="*/ 8561 w 10000"/>
              <a:gd name="connsiteY7" fmla="*/ 3483 h 10000"/>
              <a:gd name="connsiteX8" fmla="*/ 8561 w 10000"/>
              <a:gd name="connsiteY8" fmla="*/ 3483 h 10000"/>
              <a:gd name="connsiteX9" fmla="*/ 8450 w 10000"/>
              <a:gd name="connsiteY9" fmla="*/ 3094 h 10000"/>
              <a:gd name="connsiteX10" fmla="*/ 8226 w 10000"/>
              <a:gd name="connsiteY10" fmla="*/ 3094 h 10000"/>
              <a:gd name="connsiteX11" fmla="*/ 8003 w 10000"/>
              <a:gd name="connsiteY11" fmla="*/ 2707 h 10000"/>
              <a:gd name="connsiteX12" fmla="*/ 7556 w 10000"/>
              <a:gd name="connsiteY12" fmla="*/ 3094 h 10000"/>
              <a:gd name="connsiteX13" fmla="*/ 7221 w 10000"/>
              <a:gd name="connsiteY13" fmla="*/ 3094 h 10000"/>
              <a:gd name="connsiteX14" fmla="*/ 6662 w 10000"/>
              <a:gd name="connsiteY14" fmla="*/ 3094 h 10000"/>
              <a:gd name="connsiteX15" fmla="*/ 6215 w 10000"/>
              <a:gd name="connsiteY15" fmla="*/ 3483 h 10000"/>
              <a:gd name="connsiteX16" fmla="*/ 5559 w 10000"/>
              <a:gd name="connsiteY16" fmla="*/ 3864 h 10000"/>
              <a:gd name="connsiteX17" fmla="*/ 5223 w 10000"/>
              <a:gd name="connsiteY17" fmla="*/ 4255 h 10000"/>
              <a:gd name="connsiteX18" fmla="*/ 4665 w 10000"/>
              <a:gd name="connsiteY18" fmla="*/ 4255 h 10000"/>
              <a:gd name="connsiteX19" fmla="*/ 4106 w 10000"/>
              <a:gd name="connsiteY19" fmla="*/ 4638 h 10000"/>
              <a:gd name="connsiteX20" fmla="*/ 3547 w 10000"/>
              <a:gd name="connsiteY20" fmla="*/ 4977 h 10000"/>
              <a:gd name="connsiteX21" fmla="*/ 2779 w 10000"/>
              <a:gd name="connsiteY21" fmla="*/ 5751 h 10000"/>
              <a:gd name="connsiteX22" fmla="*/ 1885 w 10000"/>
              <a:gd name="connsiteY22" fmla="*/ 6135 h 10000"/>
              <a:gd name="connsiteX23" fmla="*/ 992 w 10000"/>
              <a:gd name="connsiteY23" fmla="*/ 6910 h 10000"/>
              <a:gd name="connsiteX24" fmla="*/ 0 w 10000"/>
              <a:gd name="connsiteY24" fmla="*/ 7684 h 10000"/>
              <a:gd name="connsiteX25" fmla="*/ 0 w 10000"/>
              <a:gd name="connsiteY25" fmla="*/ 4977 h 10000"/>
              <a:gd name="connsiteX26" fmla="*/ 112 w 10000"/>
              <a:gd name="connsiteY26" fmla="*/ 4977 h 10000"/>
              <a:gd name="connsiteX27" fmla="*/ 223 w 10000"/>
              <a:gd name="connsiteY27" fmla="*/ 4977 h 10000"/>
              <a:gd name="connsiteX28" fmla="*/ 447 w 10000"/>
              <a:gd name="connsiteY28" fmla="*/ 4977 h 10000"/>
              <a:gd name="connsiteX29" fmla="*/ 768 w 10000"/>
              <a:gd name="connsiteY29" fmla="*/ 4977 h 10000"/>
              <a:gd name="connsiteX30" fmla="*/ 1103 w 10000"/>
              <a:gd name="connsiteY30" fmla="*/ 4638 h 10000"/>
              <a:gd name="connsiteX31" fmla="*/ 1662 w 10000"/>
              <a:gd name="connsiteY31" fmla="*/ 4638 h 10000"/>
              <a:gd name="connsiteX32" fmla="*/ 2221 w 10000"/>
              <a:gd name="connsiteY32" fmla="*/ 4255 h 10000"/>
              <a:gd name="connsiteX33" fmla="*/ 2779 w 10000"/>
              <a:gd name="connsiteY33" fmla="*/ 3864 h 10000"/>
              <a:gd name="connsiteX34" fmla="*/ 3436 w 10000"/>
              <a:gd name="connsiteY34" fmla="*/ 3094 h 10000"/>
              <a:gd name="connsiteX35" fmla="*/ 4106 w 10000"/>
              <a:gd name="connsiteY35" fmla="*/ 2707 h 10000"/>
              <a:gd name="connsiteX36" fmla="*/ 4665 w 10000"/>
              <a:gd name="connsiteY36" fmla="*/ 2321 h 10000"/>
              <a:gd name="connsiteX37" fmla="*/ 5112 w 10000"/>
              <a:gd name="connsiteY37" fmla="*/ 2321 h 10000"/>
              <a:gd name="connsiteX38" fmla="*/ 5670 w 10000"/>
              <a:gd name="connsiteY38" fmla="*/ 1930 h 10000"/>
              <a:gd name="connsiteX39" fmla="*/ 6006 w 10000"/>
              <a:gd name="connsiteY39" fmla="*/ 1543 h 10000"/>
              <a:gd name="connsiteX40" fmla="*/ 6439 w 10000"/>
              <a:gd name="connsiteY40" fmla="*/ 1543 h 10000"/>
              <a:gd name="connsiteX41" fmla="*/ 6774 w 10000"/>
              <a:gd name="connsiteY41" fmla="*/ 1543 h 10000"/>
              <a:gd name="connsiteX42" fmla="*/ 7109 w 10000"/>
              <a:gd name="connsiteY42" fmla="*/ 1163 h 10000"/>
              <a:gd name="connsiteX43" fmla="*/ 7332 w 10000"/>
              <a:gd name="connsiteY43" fmla="*/ 1163 h 10000"/>
              <a:gd name="connsiteX44" fmla="*/ 7556 w 10000"/>
              <a:gd name="connsiteY44" fmla="*/ 1163 h 10000"/>
              <a:gd name="connsiteX45" fmla="*/ 7779 w 10000"/>
              <a:gd name="connsiteY45" fmla="*/ 769 h 10000"/>
              <a:gd name="connsiteX46" fmla="*/ 8003 w 10000"/>
              <a:gd name="connsiteY46" fmla="*/ 769 h 10000"/>
              <a:gd name="connsiteX47" fmla="*/ 8115 w 10000"/>
              <a:gd name="connsiteY47" fmla="*/ 769 h 10000"/>
              <a:gd name="connsiteX48" fmla="*/ 8226 w 10000"/>
              <a:gd name="connsiteY48" fmla="*/ 388 h 10000"/>
              <a:gd name="connsiteX49" fmla="*/ 8226 w 10000"/>
              <a:gd name="connsiteY49" fmla="*/ 388 h 10000"/>
              <a:gd name="connsiteX50" fmla="*/ 8338 w 10000"/>
              <a:gd name="connsiteY50" fmla="*/ 388 h 10000"/>
              <a:gd name="connsiteX51" fmla="*/ 8338 w 10000"/>
              <a:gd name="connsiteY51" fmla="*/ 388 h 10000"/>
              <a:gd name="connsiteX52" fmla="*/ 8561 w 10000"/>
              <a:gd name="connsiteY52" fmla="*/ 0 h 10000"/>
              <a:gd name="connsiteX53" fmla="*/ 8771 w 10000"/>
              <a:gd name="connsiteY53" fmla="*/ 388 h 10000"/>
              <a:gd name="connsiteX54" fmla="*/ 8883 w 10000"/>
              <a:gd name="connsiteY54" fmla="*/ 388 h 10000"/>
              <a:gd name="connsiteX55" fmla="*/ 9106 w 10000"/>
              <a:gd name="connsiteY55" fmla="*/ 769 h 10000"/>
              <a:gd name="connsiteX56" fmla="*/ 9330 w 10000"/>
              <a:gd name="connsiteY56" fmla="*/ 1543 h 10000"/>
              <a:gd name="connsiteX57" fmla="*/ 9553 w 10000"/>
              <a:gd name="connsiteY57" fmla="*/ 1930 h 10000"/>
              <a:gd name="connsiteX58" fmla="*/ 9777 w 10000"/>
              <a:gd name="connsiteY58" fmla="*/ 2707 h 10000"/>
              <a:gd name="connsiteX59" fmla="*/ 9888 w 10000"/>
              <a:gd name="connsiteY59" fmla="*/ 3094 h 10000"/>
              <a:gd name="connsiteX60" fmla="*/ 10000 w 10000"/>
              <a:gd name="connsiteY60" fmla="*/ 3094 h 10000"/>
              <a:gd name="connsiteX61" fmla="*/ 9888 w 10000"/>
              <a:gd name="connsiteY61" fmla="*/ 3483 h 10000"/>
              <a:gd name="connsiteX62" fmla="*/ 9777 w 10000"/>
              <a:gd name="connsiteY62" fmla="*/ 3864 h 10000"/>
              <a:gd name="connsiteX63" fmla="*/ 9777 w 10000"/>
              <a:gd name="connsiteY63" fmla="*/ 4255 h 10000"/>
              <a:gd name="connsiteX64" fmla="*/ 9777 w 10000"/>
              <a:gd name="connsiteY64" fmla="*/ 4638 h 10000"/>
              <a:gd name="connsiteX65" fmla="*/ 9665 w 10000"/>
              <a:gd name="connsiteY65" fmla="*/ 4977 h 10000"/>
              <a:gd name="connsiteX66" fmla="*/ 9665 w 10000"/>
              <a:gd name="connsiteY66" fmla="*/ 5364 h 10000"/>
              <a:gd name="connsiteX67" fmla="*/ 9665 w 10000"/>
              <a:gd name="connsiteY67" fmla="*/ 5751 h 10000"/>
              <a:gd name="connsiteX68" fmla="*/ 9665 w 10000"/>
              <a:gd name="connsiteY68" fmla="*/ 6520 h 10000"/>
              <a:gd name="connsiteX69" fmla="*/ 9665 w 10000"/>
              <a:gd name="connsiteY69" fmla="*/ 7294 h 10000"/>
              <a:gd name="connsiteX70" fmla="*/ 9665 w 10000"/>
              <a:gd name="connsiteY70" fmla="*/ 8070 h 10000"/>
              <a:gd name="connsiteX71" fmla="*/ 9553 w 10000"/>
              <a:gd name="connsiteY71" fmla="*/ 10000 h 10000"/>
              <a:gd name="connsiteX0" fmla="*/ 8673 w 10000"/>
              <a:gd name="connsiteY0" fmla="*/ 8070 h 8070"/>
              <a:gd name="connsiteX1" fmla="*/ 8673 w 10000"/>
              <a:gd name="connsiteY1" fmla="*/ 7294 h 8070"/>
              <a:gd name="connsiteX2" fmla="*/ 8673 w 10000"/>
              <a:gd name="connsiteY2" fmla="*/ 6135 h 8070"/>
              <a:gd name="connsiteX3" fmla="*/ 8673 w 10000"/>
              <a:gd name="connsiteY3" fmla="*/ 5364 h 8070"/>
              <a:gd name="connsiteX4" fmla="*/ 8561 w 10000"/>
              <a:gd name="connsiteY4" fmla="*/ 4977 h 8070"/>
              <a:gd name="connsiteX5" fmla="*/ 8561 w 10000"/>
              <a:gd name="connsiteY5" fmla="*/ 4255 h 8070"/>
              <a:gd name="connsiteX6" fmla="*/ 8561 w 10000"/>
              <a:gd name="connsiteY6" fmla="*/ 3864 h 8070"/>
              <a:gd name="connsiteX7" fmla="*/ 8561 w 10000"/>
              <a:gd name="connsiteY7" fmla="*/ 3483 h 8070"/>
              <a:gd name="connsiteX8" fmla="*/ 8561 w 10000"/>
              <a:gd name="connsiteY8" fmla="*/ 3483 h 8070"/>
              <a:gd name="connsiteX9" fmla="*/ 8450 w 10000"/>
              <a:gd name="connsiteY9" fmla="*/ 3094 h 8070"/>
              <a:gd name="connsiteX10" fmla="*/ 8226 w 10000"/>
              <a:gd name="connsiteY10" fmla="*/ 3094 h 8070"/>
              <a:gd name="connsiteX11" fmla="*/ 8003 w 10000"/>
              <a:gd name="connsiteY11" fmla="*/ 2707 h 8070"/>
              <a:gd name="connsiteX12" fmla="*/ 7556 w 10000"/>
              <a:gd name="connsiteY12" fmla="*/ 3094 h 8070"/>
              <a:gd name="connsiteX13" fmla="*/ 7221 w 10000"/>
              <a:gd name="connsiteY13" fmla="*/ 3094 h 8070"/>
              <a:gd name="connsiteX14" fmla="*/ 6662 w 10000"/>
              <a:gd name="connsiteY14" fmla="*/ 3094 h 8070"/>
              <a:gd name="connsiteX15" fmla="*/ 6215 w 10000"/>
              <a:gd name="connsiteY15" fmla="*/ 3483 h 8070"/>
              <a:gd name="connsiteX16" fmla="*/ 5559 w 10000"/>
              <a:gd name="connsiteY16" fmla="*/ 3864 h 8070"/>
              <a:gd name="connsiteX17" fmla="*/ 5223 w 10000"/>
              <a:gd name="connsiteY17" fmla="*/ 4255 h 8070"/>
              <a:gd name="connsiteX18" fmla="*/ 4665 w 10000"/>
              <a:gd name="connsiteY18" fmla="*/ 4255 h 8070"/>
              <a:gd name="connsiteX19" fmla="*/ 4106 w 10000"/>
              <a:gd name="connsiteY19" fmla="*/ 4638 h 8070"/>
              <a:gd name="connsiteX20" fmla="*/ 3547 w 10000"/>
              <a:gd name="connsiteY20" fmla="*/ 4977 h 8070"/>
              <a:gd name="connsiteX21" fmla="*/ 2779 w 10000"/>
              <a:gd name="connsiteY21" fmla="*/ 5751 h 8070"/>
              <a:gd name="connsiteX22" fmla="*/ 1885 w 10000"/>
              <a:gd name="connsiteY22" fmla="*/ 6135 h 8070"/>
              <a:gd name="connsiteX23" fmla="*/ 992 w 10000"/>
              <a:gd name="connsiteY23" fmla="*/ 6910 h 8070"/>
              <a:gd name="connsiteX24" fmla="*/ 0 w 10000"/>
              <a:gd name="connsiteY24" fmla="*/ 7684 h 8070"/>
              <a:gd name="connsiteX25" fmla="*/ 0 w 10000"/>
              <a:gd name="connsiteY25" fmla="*/ 4977 h 8070"/>
              <a:gd name="connsiteX26" fmla="*/ 112 w 10000"/>
              <a:gd name="connsiteY26" fmla="*/ 4977 h 8070"/>
              <a:gd name="connsiteX27" fmla="*/ 223 w 10000"/>
              <a:gd name="connsiteY27" fmla="*/ 4977 h 8070"/>
              <a:gd name="connsiteX28" fmla="*/ 447 w 10000"/>
              <a:gd name="connsiteY28" fmla="*/ 4977 h 8070"/>
              <a:gd name="connsiteX29" fmla="*/ 768 w 10000"/>
              <a:gd name="connsiteY29" fmla="*/ 4977 h 8070"/>
              <a:gd name="connsiteX30" fmla="*/ 1103 w 10000"/>
              <a:gd name="connsiteY30" fmla="*/ 4638 h 8070"/>
              <a:gd name="connsiteX31" fmla="*/ 1662 w 10000"/>
              <a:gd name="connsiteY31" fmla="*/ 4638 h 8070"/>
              <a:gd name="connsiteX32" fmla="*/ 2221 w 10000"/>
              <a:gd name="connsiteY32" fmla="*/ 4255 h 8070"/>
              <a:gd name="connsiteX33" fmla="*/ 2779 w 10000"/>
              <a:gd name="connsiteY33" fmla="*/ 3864 h 8070"/>
              <a:gd name="connsiteX34" fmla="*/ 3436 w 10000"/>
              <a:gd name="connsiteY34" fmla="*/ 3094 h 8070"/>
              <a:gd name="connsiteX35" fmla="*/ 4106 w 10000"/>
              <a:gd name="connsiteY35" fmla="*/ 2707 h 8070"/>
              <a:gd name="connsiteX36" fmla="*/ 4665 w 10000"/>
              <a:gd name="connsiteY36" fmla="*/ 2321 h 8070"/>
              <a:gd name="connsiteX37" fmla="*/ 5112 w 10000"/>
              <a:gd name="connsiteY37" fmla="*/ 2321 h 8070"/>
              <a:gd name="connsiteX38" fmla="*/ 5670 w 10000"/>
              <a:gd name="connsiteY38" fmla="*/ 1930 h 8070"/>
              <a:gd name="connsiteX39" fmla="*/ 6006 w 10000"/>
              <a:gd name="connsiteY39" fmla="*/ 1543 h 8070"/>
              <a:gd name="connsiteX40" fmla="*/ 6439 w 10000"/>
              <a:gd name="connsiteY40" fmla="*/ 1543 h 8070"/>
              <a:gd name="connsiteX41" fmla="*/ 6774 w 10000"/>
              <a:gd name="connsiteY41" fmla="*/ 1543 h 8070"/>
              <a:gd name="connsiteX42" fmla="*/ 7109 w 10000"/>
              <a:gd name="connsiteY42" fmla="*/ 1163 h 8070"/>
              <a:gd name="connsiteX43" fmla="*/ 7332 w 10000"/>
              <a:gd name="connsiteY43" fmla="*/ 1163 h 8070"/>
              <a:gd name="connsiteX44" fmla="*/ 7556 w 10000"/>
              <a:gd name="connsiteY44" fmla="*/ 1163 h 8070"/>
              <a:gd name="connsiteX45" fmla="*/ 7779 w 10000"/>
              <a:gd name="connsiteY45" fmla="*/ 769 h 8070"/>
              <a:gd name="connsiteX46" fmla="*/ 8003 w 10000"/>
              <a:gd name="connsiteY46" fmla="*/ 769 h 8070"/>
              <a:gd name="connsiteX47" fmla="*/ 8115 w 10000"/>
              <a:gd name="connsiteY47" fmla="*/ 769 h 8070"/>
              <a:gd name="connsiteX48" fmla="*/ 8226 w 10000"/>
              <a:gd name="connsiteY48" fmla="*/ 388 h 8070"/>
              <a:gd name="connsiteX49" fmla="*/ 8226 w 10000"/>
              <a:gd name="connsiteY49" fmla="*/ 388 h 8070"/>
              <a:gd name="connsiteX50" fmla="*/ 8338 w 10000"/>
              <a:gd name="connsiteY50" fmla="*/ 388 h 8070"/>
              <a:gd name="connsiteX51" fmla="*/ 8338 w 10000"/>
              <a:gd name="connsiteY51" fmla="*/ 388 h 8070"/>
              <a:gd name="connsiteX52" fmla="*/ 8561 w 10000"/>
              <a:gd name="connsiteY52" fmla="*/ 0 h 8070"/>
              <a:gd name="connsiteX53" fmla="*/ 8771 w 10000"/>
              <a:gd name="connsiteY53" fmla="*/ 388 h 8070"/>
              <a:gd name="connsiteX54" fmla="*/ 8883 w 10000"/>
              <a:gd name="connsiteY54" fmla="*/ 388 h 8070"/>
              <a:gd name="connsiteX55" fmla="*/ 9106 w 10000"/>
              <a:gd name="connsiteY55" fmla="*/ 769 h 8070"/>
              <a:gd name="connsiteX56" fmla="*/ 9330 w 10000"/>
              <a:gd name="connsiteY56" fmla="*/ 1543 h 8070"/>
              <a:gd name="connsiteX57" fmla="*/ 9553 w 10000"/>
              <a:gd name="connsiteY57" fmla="*/ 1930 h 8070"/>
              <a:gd name="connsiteX58" fmla="*/ 9777 w 10000"/>
              <a:gd name="connsiteY58" fmla="*/ 2707 h 8070"/>
              <a:gd name="connsiteX59" fmla="*/ 9888 w 10000"/>
              <a:gd name="connsiteY59" fmla="*/ 3094 h 8070"/>
              <a:gd name="connsiteX60" fmla="*/ 10000 w 10000"/>
              <a:gd name="connsiteY60" fmla="*/ 3094 h 8070"/>
              <a:gd name="connsiteX61" fmla="*/ 9888 w 10000"/>
              <a:gd name="connsiteY61" fmla="*/ 3483 h 8070"/>
              <a:gd name="connsiteX62" fmla="*/ 9777 w 10000"/>
              <a:gd name="connsiteY62" fmla="*/ 3864 h 8070"/>
              <a:gd name="connsiteX63" fmla="*/ 9777 w 10000"/>
              <a:gd name="connsiteY63" fmla="*/ 4255 h 8070"/>
              <a:gd name="connsiteX64" fmla="*/ 9777 w 10000"/>
              <a:gd name="connsiteY64" fmla="*/ 4638 h 8070"/>
              <a:gd name="connsiteX65" fmla="*/ 9665 w 10000"/>
              <a:gd name="connsiteY65" fmla="*/ 4977 h 8070"/>
              <a:gd name="connsiteX66" fmla="*/ 9665 w 10000"/>
              <a:gd name="connsiteY66" fmla="*/ 5364 h 8070"/>
              <a:gd name="connsiteX67" fmla="*/ 9665 w 10000"/>
              <a:gd name="connsiteY67" fmla="*/ 5751 h 8070"/>
              <a:gd name="connsiteX68" fmla="*/ 9665 w 10000"/>
              <a:gd name="connsiteY68" fmla="*/ 6520 h 8070"/>
              <a:gd name="connsiteX69" fmla="*/ 9665 w 10000"/>
              <a:gd name="connsiteY69" fmla="*/ 7294 h 8070"/>
              <a:gd name="connsiteX70" fmla="*/ 9665 w 10000"/>
              <a:gd name="connsiteY70" fmla="*/ 8070 h 8070"/>
              <a:gd name="connsiteX0" fmla="*/ 8673 w 10000"/>
              <a:gd name="connsiteY0" fmla="*/ 9038 h 10000"/>
              <a:gd name="connsiteX1" fmla="*/ 8673 w 10000"/>
              <a:gd name="connsiteY1" fmla="*/ 7602 h 10000"/>
              <a:gd name="connsiteX2" fmla="*/ 8673 w 10000"/>
              <a:gd name="connsiteY2" fmla="*/ 6647 h 10000"/>
              <a:gd name="connsiteX3" fmla="*/ 8561 w 10000"/>
              <a:gd name="connsiteY3" fmla="*/ 6167 h 10000"/>
              <a:gd name="connsiteX4" fmla="*/ 8561 w 10000"/>
              <a:gd name="connsiteY4" fmla="*/ 5273 h 10000"/>
              <a:gd name="connsiteX5" fmla="*/ 8561 w 10000"/>
              <a:gd name="connsiteY5" fmla="*/ 4788 h 10000"/>
              <a:gd name="connsiteX6" fmla="*/ 8561 w 10000"/>
              <a:gd name="connsiteY6" fmla="*/ 4316 h 10000"/>
              <a:gd name="connsiteX7" fmla="*/ 8561 w 10000"/>
              <a:gd name="connsiteY7" fmla="*/ 4316 h 10000"/>
              <a:gd name="connsiteX8" fmla="*/ 8450 w 10000"/>
              <a:gd name="connsiteY8" fmla="*/ 3834 h 10000"/>
              <a:gd name="connsiteX9" fmla="*/ 8226 w 10000"/>
              <a:gd name="connsiteY9" fmla="*/ 3834 h 10000"/>
              <a:gd name="connsiteX10" fmla="*/ 8003 w 10000"/>
              <a:gd name="connsiteY10" fmla="*/ 3354 h 10000"/>
              <a:gd name="connsiteX11" fmla="*/ 7556 w 10000"/>
              <a:gd name="connsiteY11" fmla="*/ 3834 h 10000"/>
              <a:gd name="connsiteX12" fmla="*/ 7221 w 10000"/>
              <a:gd name="connsiteY12" fmla="*/ 3834 h 10000"/>
              <a:gd name="connsiteX13" fmla="*/ 6662 w 10000"/>
              <a:gd name="connsiteY13" fmla="*/ 3834 h 10000"/>
              <a:gd name="connsiteX14" fmla="*/ 6215 w 10000"/>
              <a:gd name="connsiteY14" fmla="*/ 4316 h 10000"/>
              <a:gd name="connsiteX15" fmla="*/ 5559 w 10000"/>
              <a:gd name="connsiteY15" fmla="*/ 4788 h 10000"/>
              <a:gd name="connsiteX16" fmla="*/ 5223 w 10000"/>
              <a:gd name="connsiteY16" fmla="*/ 5273 h 10000"/>
              <a:gd name="connsiteX17" fmla="*/ 4665 w 10000"/>
              <a:gd name="connsiteY17" fmla="*/ 5273 h 10000"/>
              <a:gd name="connsiteX18" fmla="*/ 4106 w 10000"/>
              <a:gd name="connsiteY18" fmla="*/ 5747 h 10000"/>
              <a:gd name="connsiteX19" fmla="*/ 3547 w 10000"/>
              <a:gd name="connsiteY19" fmla="*/ 6167 h 10000"/>
              <a:gd name="connsiteX20" fmla="*/ 2779 w 10000"/>
              <a:gd name="connsiteY20" fmla="*/ 7126 h 10000"/>
              <a:gd name="connsiteX21" fmla="*/ 1885 w 10000"/>
              <a:gd name="connsiteY21" fmla="*/ 7602 h 10000"/>
              <a:gd name="connsiteX22" fmla="*/ 992 w 10000"/>
              <a:gd name="connsiteY22" fmla="*/ 8563 h 10000"/>
              <a:gd name="connsiteX23" fmla="*/ 0 w 10000"/>
              <a:gd name="connsiteY23" fmla="*/ 9522 h 10000"/>
              <a:gd name="connsiteX24" fmla="*/ 0 w 10000"/>
              <a:gd name="connsiteY24" fmla="*/ 6167 h 10000"/>
              <a:gd name="connsiteX25" fmla="*/ 112 w 10000"/>
              <a:gd name="connsiteY25" fmla="*/ 6167 h 10000"/>
              <a:gd name="connsiteX26" fmla="*/ 223 w 10000"/>
              <a:gd name="connsiteY26" fmla="*/ 6167 h 10000"/>
              <a:gd name="connsiteX27" fmla="*/ 447 w 10000"/>
              <a:gd name="connsiteY27" fmla="*/ 6167 h 10000"/>
              <a:gd name="connsiteX28" fmla="*/ 768 w 10000"/>
              <a:gd name="connsiteY28" fmla="*/ 6167 h 10000"/>
              <a:gd name="connsiteX29" fmla="*/ 1103 w 10000"/>
              <a:gd name="connsiteY29" fmla="*/ 5747 h 10000"/>
              <a:gd name="connsiteX30" fmla="*/ 1662 w 10000"/>
              <a:gd name="connsiteY30" fmla="*/ 5747 h 10000"/>
              <a:gd name="connsiteX31" fmla="*/ 2221 w 10000"/>
              <a:gd name="connsiteY31" fmla="*/ 5273 h 10000"/>
              <a:gd name="connsiteX32" fmla="*/ 2779 w 10000"/>
              <a:gd name="connsiteY32" fmla="*/ 4788 h 10000"/>
              <a:gd name="connsiteX33" fmla="*/ 3436 w 10000"/>
              <a:gd name="connsiteY33" fmla="*/ 3834 h 10000"/>
              <a:gd name="connsiteX34" fmla="*/ 4106 w 10000"/>
              <a:gd name="connsiteY34" fmla="*/ 3354 h 10000"/>
              <a:gd name="connsiteX35" fmla="*/ 4665 w 10000"/>
              <a:gd name="connsiteY35" fmla="*/ 2876 h 10000"/>
              <a:gd name="connsiteX36" fmla="*/ 5112 w 10000"/>
              <a:gd name="connsiteY36" fmla="*/ 2876 h 10000"/>
              <a:gd name="connsiteX37" fmla="*/ 5670 w 10000"/>
              <a:gd name="connsiteY37" fmla="*/ 2392 h 10000"/>
              <a:gd name="connsiteX38" fmla="*/ 6006 w 10000"/>
              <a:gd name="connsiteY38" fmla="*/ 1912 h 10000"/>
              <a:gd name="connsiteX39" fmla="*/ 6439 w 10000"/>
              <a:gd name="connsiteY39" fmla="*/ 1912 h 10000"/>
              <a:gd name="connsiteX40" fmla="*/ 6774 w 10000"/>
              <a:gd name="connsiteY40" fmla="*/ 1912 h 10000"/>
              <a:gd name="connsiteX41" fmla="*/ 7109 w 10000"/>
              <a:gd name="connsiteY41" fmla="*/ 1441 h 10000"/>
              <a:gd name="connsiteX42" fmla="*/ 7332 w 10000"/>
              <a:gd name="connsiteY42" fmla="*/ 1441 h 10000"/>
              <a:gd name="connsiteX43" fmla="*/ 7556 w 10000"/>
              <a:gd name="connsiteY43" fmla="*/ 1441 h 10000"/>
              <a:gd name="connsiteX44" fmla="*/ 7779 w 10000"/>
              <a:gd name="connsiteY44" fmla="*/ 953 h 10000"/>
              <a:gd name="connsiteX45" fmla="*/ 8003 w 10000"/>
              <a:gd name="connsiteY45" fmla="*/ 953 h 10000"/>
              <a:gd name="connsiteX46" fmla="*/ 8115 w 10000"/>
              <a:gd name="connsiteY46" fmla="*/ 953 h 10000"/>
              <a:gd name="connsiteX47" fmla="*/ 8226 w 10000"/>
              <a:gd name="connsiteY47" fmla="*/ 481 h 10000"/>
              <a:gd name="connsiteX48" fmla="*/ 8226 w 10000"/>
              <a:gd name="connsiteY48" fmla="*/ 481 h 10000"/>
              <a:gd name="connsiteX49" fmla="*/ 8338 w 10000"/>
              <a:gd name="connsiteY49" fmla="*/ 481 h 10000"/>
              <a:gd name="connsiteX50" fmla="*/ 8338 w 10000"/>
              <a:gd name="connsiteY50" fmla="*/ 481 h 10000"/>
              <a:gd name="connsiteX51" fmla="*/ 8561 w 10000"/>
              <a:gd name="connsiteY51" fmla="*/ 0 h 10000"/>
              <a:gd name="connsiteX52" fmla="*/ 8771 w 10000"/>
              <a:gd name="connsiteY52" fmla="*/ 481 h 10000"/>
              <a:gd name="connsiteX53" fmla="*/ 8883 w 10000"/>
              <a:gd name="connsiteY53" fmla="*/ 481 h 10000"/>
              <a:gd name="connsiteX54" fmla="*/ 9106 w 10000"/>
              <a:gd name="connsiteY54" fmla="*/ 953 h 10000"/>
              <a:gd name="connsiteX55" fmla="*/ 9330 w 10000"/>
              <a:gd name="connsiteY55" fmla="*/ 1912 h 10000"/>
              <a:gd name="connsiteX56" fmla="*/ 9553 w 10000"/>
              <a:gd name="connsiteY56" fmla="*/ 2392 h 10000"/>
              <a:gd name="connsiteX57" fmla="*/ 9777 w 10000"/>
              <a:gd name="connsiteY57" fmla="*/ 3354 h 10000"/>
              <a:gd name="connsiteX58" fmla="*/ 9888 w 10000"/>
              <a:gd name="connsiteY58" fmla="*/ 3834 h 10000"/>
              <a:gd name="connsiteX59" fmla="*/ 10000 w 10000"/>
              <a:gd name="connsiteY59" fmla="*/ 3834 h 10000"/>
              <a:gd name="connsiteX60" fmla="*/ 9888 w 10000"/>
              <a:gd name="connsiteY60" fmla="*/ 4316 h 10000"/>
              <a:gd name="connsiteX61" fmla="*/ 9777 w 10000"/>
              <a:gd name="connsiteY61" fmla="*/ 4788 h 10000"/>
              <a:gd name="connsiteX62" fmla="*/ 9777 w 10000"/>
              <a:gd name="connsiteY62" fmla="*/ 5273 h 10000"/>
              <a:gd name="connsiteX63" fmla="*/ 9777 w 10000"/>
              <a:gd name="connsiteY63" fmla="*/ 5747 h 10000"/>
              <a:gd name="connsiteX64" fmla="*/ 9665 w 10000"/>
              <a:gd name="connsiteY64" fmla="*/ 6167 h 10000"/>
              <a:gd name="connsiteX65" fmla="*/ 9665 w 10000"/>
              <a:gd name="connsiteY65" fmla="*/ 6647 h 10000"/>
              <a:gd name="connsiteX66" fmla="*/ 9665 w 10000"/>
              <a:gd name="connsiteY66" fmla="*/ 7126 h 10000"/>
              <a:gd name="connsiteX67" fmla="*/ 9665 w 10000"/>
              <a:gd name="connsiteY67" fmla="*/ 8079 h 10000"/>
              <a:gd name="connsiteX68" fmla="*/ 9665 w 10000"/>
              <a:gd name="connsiteY68" fmla="*/ 9038 h 10000"/>
              <a:gd name="connsiteX69" fmla="*/ 9665 w 10000"/>
              <a:gd name="connsiteY69" fmla="*/ 10000 h 10000"/>
              <a:gd name="connsiteX0" fmla="*/ 8673 w 10000"/>
              <a:gd name="connsiteY0" fmla="*/ 7602 h 10000"/>
              <a:gd name="connsiteX1" fmla="*/ 8673 w 10000"/>
              <a:gd name="connsiteY1" fmla="*/ 6647 h 10000"/>
              <a:gd name="connsiteX2" fmla="*/ 8561 w 10000"/>
              <a:gd name="connsiteY2" fmla="*/ 6167 h 10000"/>
              <a:gd name="connsiteX3" fmla="*/ 8561 w 10000"/>
              <a:gd name="connsiteY3" fmla="*/ 5273 h 10000"/>
              <a:gd name="connsiteX4" fmla="*/ 8561 w 10000"/>
              <a:gd name="connsiteY4" fmla="*/ 4788 h 10000"/>
              <a:gd name="connsiteX5" fmla="*/ 8561 w 10000"/>
              <a:gd name="connsiteY5" fmla="*/ 4316 h 10000"/>
              <a:gd name="connsiteX6" fmla="*/ 8561 w 10000"/>
              <a:gd name="connsiteY6" fmla="*/ 4316 h 10000"/>
              <a:gd name="connsiteX7" fmla="*/ 8450 w 10000"/>
              <a:gd name="connsiteY7" fmla="*/ 3834 h 10000"/>
              <a:gd name="connsiteX8" fmla="*/ 8226 w 10000"/>
              <a:gd name="connsiteY8" fmla="*/ 3834 h 10000"/>
              <a:gd name="connsiteX9" fmla="*/ 8003 w 10000"/>
              <a:gd name="connsiteY9" fmla="*/ 3354 h 10000"/>
              <a:gd name="connsiteX10" fmla="*/ 7556 w 10000"/>
              <a:gd name="connsiteY10" fmla="*/ 3834 h 10000"/>
              <a:gd name="connsiteX11" fmla="*/ 7221 w 10000"/>
              <a:gd name="connsiteY11" fmla="*/ 3834 h 10000"/>
              <a:gd name="connsiteX12" fmla="*/ 6662 w 10000"/>
              <a:gd name="connsiteY12" fmla="*/ 3834 h 10000"/>
              <a:gd name="connsiteX13" fmla="*/ 6215 w 10000"/>
              <a:gd name="connsiteY13" fmla="*/ 4316 h 10000"/>
              <a:gd name="connsiteX14" fmla="*/ 5559 w 10000"/>
              <a:gd name="connsiteY14" fmla="*/ 4788 h 10000"/>
              <a:gd name="connsiteX15" fmla="*/ 5223 w 10000"/>
              <a:gd name="connsiteY15" fmla="*/ 5273 h 10000"/>
              <a:gd name="connsiteX16" fmla="*/ 4665 w 10000"/>
              <a:gd name="connsiteY16" fmla="*/ 5273 h 10000"/>
              <a:gd name="connsiteX17" fmla="*/ 4106 w 10000"/>
              <a:gd name="connsiteY17" fmla="*/ 5747 h 10000"/>
              <a:gd name="connsiteX18" fmla="*/ 3547 w 10000"/>
              <a:gd name="connsiteY18" fmla="*/ 6167 h 10000"/>
              <a:gd name="connsiteX19" fmla="*/ 2779 w 10000"/>
              <a:gd name="connsiteY19" fmla="*/ 7126 h 10000"/>
              <a:gd name="connsiteX20" fmla="*/ 1885 w 10000"/>
              <a:gd name="connsiteY20" fmla="*/ 7602 h 10000"/>
              <a:gd name="connsiteX21" fmla="*/ 992 w 10000"/>
              <a:gd name="connsiteY21" fmla="*/ 8563 h 10000"/>
              <a:gd name="connsiteX22" fmla="*/ 0 w 10000"/>
              <a:gd name="connsiteY22" fmla="*/ 9522 h 10000"/>
              <a:gd name="connsiteX23" fmla="*/ 0 w 10000"/>
              <a:gd name="connsiteY23" fmla="*/ 6167 h 10000"/>
              <a:gd name="connsiteX24" fmla="*/ 112 w 10000"/>
              <a:gd name="connsiteY24" fmla="*/ 6167 h 10000"/>
              <a:gd name="connsiteX25" fmla="*/ 223 w 10000"/>
              <a:gd name="connsiteY25" fmla="*/ 6167 h 10000"/>
              <a:gd name="connsiteX26" fmla="*/ 447 w 10000"/>
              <a:gd name="connsiteY26" fmla="*/ 6167 h 10000"/>
              <a:gd name="connsiteX27" fmla="*/ 768 w 10000"/>
              <a:gd name="connsiteY27" fmla="*/ 6167 h 10000"/>
              <a:gd name="connsiteX28" fmla="*/ 1103 w 10000"/>
              <a:gd name="connsiteY28" fmla="*/ 5747 h 10000"/>
              <a:gd name="connsiteX29" fmla="*/ 1662 w 10000"/>
              <a:gd name="connsiteY29" fmla="*/ 5747 h 10000"/>
              <a:gd name="connsiteX30" fmla="*/ 2221 w 10000"/>
              <a:gd name="connsiteY30" fmla="*/ 5273 h 10000"/>
              <a:gd name="connsiteX31" fmla="*/ 2779 w 10000"/>
              <a:gd name="connsiteY31" fmla="*/ 4788 h 10000"/>
              <a:gd name="connsiteX32" fmla="*/ 3436 w 10000"/>
              <a:gd name="connsiteY32" fmla="*/ 3834 h 10000"/>
              <a:gd name="connsiteX33" fmla="*/ 4106 w 10000"/>
              <a:gd name="connsiteY33" fmla="*/ 3354 h 10000"/>
              <a:gd name="connsiteX34" fmla="*/ 4665 w 10000"/>
              <a:gd name="connsiteY34" fmla="*/ 2876 h 10000"/>
              <a:gd name="connsiteX35" fmla="*/ 5112 w 10000"/>
              <a:gd name="connsiteY35" fmla="*/ 2876 h 10000"/>
              <a:gd name="connsiteX36" fmla="*/ 5670 w 10000"/>
              <a:gd name="connsiteY36" fmla="*/ 2392 h 10000"/>
              <a:gd name="connsiteX37" fmla="*/ 6006 w 10000"/>
              <a:gd name="connsiteY37" fmla="*/ 1912 h 10000"/>
              <a:gd name="connsiteX38" fmla="*/ 6439 w 10000"/>
              <a:gd name="connsiteY38" fmla="*/ 1912 h 10000"/>
              <a:gd name="connsiteX39" fmla="*/ 6774 w 10000"/>
              <a:gd name="connsiteY39" fmla="*/ 1912 h 10000"/>
              <a:gd name="connsiteX40" fmla="*/ 7109 w 10000"/>
              <a:gd name="connsiteY40" fmla="*/ 1441 h 10000"/>
              <a:gd name="connsiteX41" fmla="*/ 7332 w 10000"/>
              <a:gd name="connsiteY41" fmla="*/ 1441 h 10000"/>
              <a:gd name="connsiteX42" fmla="*/ 7556 w 10000"/>
              <a:gd name="connsiteY42" fmla="*/ 1441 h 10000"/>
              <a:gd name="connsiteX43" fmla="*/ 7779 w 10000"/>
              <a:gd name="connsiteY43" fmla="*/ 953 h 10000"/>
              <a:gd name="connsiteX44" fmla="*/ 8003 w 10000"/>
              <a:gd name="connsiteY44" fmla="*/ 953 h 10000"/>
              <a:gd name="connsiteX45" fmla="*/ 8115 w 10000"/>
              <a:gd name="connsiteY45" fmla="*/ 953 h 10000"/>
              <a:gd name="connsiteX46" fmla="*/ 8226 w 10000"/>
              <a:gd name="connsiteY46" fmla="*/ 481 h 10000"/>
              <a:gd name="connsiteX47" fmla="*/ 8226 w 10000"/>
              <a:gd name="connsiteY47" fmla="*/ 481 h 10000"/>
              <a:gd name="connsiteX48" fmla="*/ 8338 w 10000"/>
              <a:gd name="connsiteY48" fmla="*/ 481 h 10000"/>
              <a:gd name="connsiteX49" fmla="*/ 8338 w 10000"/>
              <a:gd name="connsiteY49" fmla="*/ 481 h 10000"/>
              <a:gd name="connsiteX50" fmla="*/ 8561 w 10000"/>
              <a:gd name="connsiteY50" fmla="*/ 0 h 10000"/>
              <a:gd name="connsiteX51" fmla="*/ 8771 w 10000"/>
              <a:gd name="connsiteY51" fmla="*/ 481 h 10000"/>
              <a:gd name="connsiteX52" fmla="*/ 8883 w 10000"/>
              <a:gd name="connsiteY52" fmla="*/ 481 h 10000"/>
              <a:gd name="connsiteX53" fmla="*/ 9106 w 10000"/>
              <a:gd name="connsiteY53" fmla="*/ 953 h 10000"/>
              <a:gd name="connsiteX54" fmla="*/ 9330 w 10000"/>
              <a:gd name="connsiteY54" fmla="*/ 1912 h 10000"/>
              <a:gd name="connsiteX55" fmla="*/ 9553 w 10000"/>
              <a:gd name="connsiteY55" fmla="*/ 2392 h 10000"/>
              <a:gd name="connsiteX56" fmla="*/ 9777 w 10000"/>
              <a:gd name="connsiteY56" fmla="*/ 3354 h 10000"/>
              <a:gd name="connsiteX57" fmla="*/ 9888 w 10000"/>
              <a:gd name="connsiteY57" fmla="*/ 3834 h 10000"/>
              <a:gd name="connsiteX58" fmla="*/ 10000 w 10000"/>
              <a:gd name="connsiteY58" fmla="*/ 3834 h 10000"/>
              <a:gd name="connsiteX59" fmla="*/ 9888 w 10000"/>
              <a:gd name="connsiteY59" fmla="*/ 4316 h 10000"/>
              <a:gd name="connsiteX60" fmla="*/ 9777 w 10000"/>
              <a:gd name="connsiteY60" fmla="*/ 4788 h 10000"/>
              <a:gd name="connsiteX61" fmla="*/ 9777 w 10000"/>
              <a:gd name="connsiteY61" fmla="*/ 5273 h 10000"/>
              <a:gd name="connsiteX62" fmla="*/ 9777 w 10000"/>
              <a:gd name="connsiteY62" fmla="*/ 5747 h 10000"/>
              <a:gd name="connsiteX63" fmla="*/ 9665 w 10000"/>
              <a:gd name="connsiteY63" fmla="*/ 6167 h 10000"/>
              <a:gd name="connsiteX64" fmla="*/ 9665 w 10000"/>
              <a:gd name="connsiteY64" fmla="*/ 6647 h 10000"/>
              <a:gd name="connsiteX65" fmla="*/ 9665 w 10000"/>
              <a:gd name="connsiteY65" fmla="*/ 7126 h 10000"/>
              <a:gd name="connsiteX66" fmla="*/ 9665 w 10000"/>
              <a:gd name="connsiteY66" fmla="*/ 8079 h 10000"/>
              <a:gd name="connsiteX67" fmla="*/ 9665 w 10000"/>
              <a:gd name="connsiteY67" fmla="*/ 9038 h 10000"/>
              <a:gd name="connsiteX68" fmla="*/ 9665 w 10000"/>
              <a:gd name="connsiteY68" fmla="*/ 10000 h 10000"/>
              <a:gd name="connsiteX0" fmla="*/ 8673 w 10000"/>
              <a:gd name="connsiteY0" fmla="*/ 7602 h 9522"/>
              <a:gd name="connsiteX1" fmla="*/ 8673 w 10000"/>
              <a:gd name="connsiteY1" fmla="*/ 6647 h 9522"/>
              <a:gd name="connsiteX2" fmla="*/ 8561 w 10000"/>
              <a:gd name="connsiteY2" fmla="*/ 6167 h 9522"/>
              <a:gd name="connsiteX3" fmla="*/ 8561 w 10000"/>
              <a:gd name="connsiteY3" fmla="*/ 5273 h 9522"/>
              <a:gd name="connsiteX4" fmla="*/ 8561 w 10000"/>
              <a:gd name="connsiteY4" fmla="*/ 4788 h 9522"/>
              <a:gd name="connsiteX5" fmla="*/ 8561 w 10000"/>
              <a:gd name="connsiteY5" fmla="*/ 4316 h 9522"/>
              <a:gd name="connsiteX6" fmla="*/ 8561 w 10000"/>
              <a:gd name="connsiteY6" fmla="*/ 4316 h 9522"/>
              <a:gd name="connsiteX7" fmla="*/ 8450 w 10000"/>
              <a:gd name="connsiteY7" fmla="*/ 3834 h 9522"/>
              <a:gd name="connsiteX8" fmla="*/ 8226 w 10000"/>
              <a:gd name="connsiteY8" fmla="*/ 3834 h 9522"/>
              <a:gd name="connsiteX9" fmla="*/ 8003 w 10000"/>
              <a:gd name="connsiteY9" fmla="*/ 3354 h 9522"/>
              <a:gd name="connsiteX10" fmla="*/ 7556 w 10000"/>
              <a:gd name="connsiteY10" fmla="*/ 3834 h 9522"/>
              <a:gd name="connsiteX11" fmla="*/ 7221 w 10000"/>
              <a:gd name="connsiteY11" fmla="*/ 3834 h 9522"/>
              <a:gd name="connsiteX12" fmla="*/ 6662 w 10000"/>
              <a:gd name="connsiteY12" fmla="*/ 3834 h 9522"/>
              <a:gd name="connsiteX13" fmla="*/ 6215 w 10000"/>
              <a:gd name="connsiteY13" fmla="*/ 4316 h 9522"/>
              <a:gd name="connsiteX14" fmla="*/ 5559 w 10000"/>
              <a:gd name="connsiteY14" fmla="*/ 4788 h 9522"/>
              <a:gd name="connsiteX15" fmla="*/ 5223 w 10000"/>
              <a:gd name="connsiteY15" fmla="*/ 5273 h 9522"/>
              <a:gd name="connsiteX16" fmla="*/ 4665 w 10000"/>
              <a:gd name="connsiteY16" fmla="*/ 5273 h 9522"/>
              <a:gd name="connsiteX17" fmla="*/ 4106 w 10000"/>
              <a:gd name="connsiteY17" fmla="*/ 5747 h 9522"/>
              <a:gd name="connsiteX18" fmla="*/ 3547 w 10000"/>
              <a:gd name="connsiteY18" fmla="*/ 6167 h 9522"/>
              <a:gd name="connsiteX19" fmla="*/ 2779 w 10000"/>
              <a:gd name="connsiteY19" fmla="*/ 7126 h 9522"/>
              <a:gd name="connsiteX20" fmla="*/ 1885 w 10000"/>
              <a:gd name="connsiteY20" fmla="*/ 7602 h 9522"/>
              <a:gd name="connsiteX21" fmla="*/ 992 w 10000"/>
              <a:gd name="connsiteY21" fmla="*/ 8563 h 9522"/>
              <a:gd name="connsiteX22" fmla="*/ 0 w 10000"/>
              <a:gd name="connsiteY22" fmla="*/ 9522 h 9522"/>
              <a:gd name="connsiteX23" fmla="*/ 0 w 10000"/>
              <a:gd name="connsiteY23" fmla="*/ 6167 h 9522"/>
              <a:gd name="connsiteX24" fmla="*/ 112 w 10000"/>
              <a:gd name="connsiteY24" fmla="*/ 6167 h 9522"/>
              <a:gd name="connsiteX25" fmla="*/ 223 w 10000"/>
              <a:gd name="connsiteY25" fmla="*/ 6167 h 9522"/>
              <a:gd name="connsiteX26" fmla="*/ 447 w 10000"/>
              <a:gd name="connsiteY26" fmla="*/ 6167 h 9522"/>
              <a:gd name="connsiteX27" fmla="*/ 768 w 10000"/>
              <a:gd name="connsiteY27" fmla="*/ 6167 h 9522"/>
              <a:gd name="connsiteX28" fmla="*/ 1103 w 10000"/>
              <a:gd name="connsiteY28" fmla="*/ 5747 h 9522"/>
              <a:gd name="connsiteX29" fmla="*/ 1662 w 10000"/>
              <a:gd name="connsiteY29" fmla="*/ 5747 h 9522"/>
              <a:gd name="connsiteX30" fmla="*/ 2221 w 10000"/>
              <a:gd name="connsiteY30" fmla="*/ 5273 h 9522"/>
              <a:gd name="connsiteX31" fmla="*/ 2779 w 10000"/>
              <a:gd name="connsiteY31" fmla="*/ 4788 h 9522"/>
              <a:gd name="connsiteX32" fmla="*/ 3436 w 10000"/>
              <a:gd name="connsiteY32" fmla="*/ 3834 h 9522"/>
              <a:gd name="connsiteX33" fmla="*/ 4106 w 10000"/>
              <a:gd name="connsiteY33" fmla="*/ 3354 h 9522"/>
              <a:gd name="connsiteX34" fmla="*/ 4665 w 10000"/>
              <a:gd name="connsiteY34" fmla="*/ 2876 h 9522"/>
              <a:gd name="connsiteX35" fmla="*/ 5112 w 10000"/>
              <a:gd name="connsiteY35" fmla="*/ 2876 h 9522"/>
              <a:gd name="connsiteX36" fmla="*/ 5670 w 10000"/>
              <a:gd name="connsiteY36" fmla="*/ 2392 h 9522"/>
              <a:gd name="connsiteX37" fmla="*/ 6006 w 10000"/>
              <a:gd name="connsiteY37" fmla="*/ 1912 h 9522"/>
              <a:gd name="connsiteX38" fmla="*/ 6439 w 10000"/>
              <a:gd name="connsiteY38" fmla="*/ 1912 h 9522"/>
              <a:gd name="connsiteX39" fmla="*/ 6774 w 10000"/>
              <a:gd name="connsiteY39" fmla="*/ 1912 h 9522"/>
              <a:gd name="connsiteX40" fmla="*/ 7109 w 10000"/>
              <a:gd name="connsiteY40" fmla="*/ 1441 h 9522"/>
              <a:gd name="connsiteX41" fmla="*/ 7332 w 10000"/>
              <a:gd name="connsiteY41" fmla="*/ 1441 h 9522"/>
              <a:gd name="connsiteX42" fmla="*/ 7556 w 10000"/>
              <a:gd name="connsiteY42" fmla="*/ 1441 h 9522"/>
              <a:gd name="connsiteX43" fmla="*/ 7779 w 10000"/>
              <a:gd name="connsiteY43" fmla="*/ 953 h 9522"/>
              <a:gd name="connsiteX44" fmla="*/ 8003 w 10000"/>
              <a:gd name="connsiteY44" fmla="*/ 953 h 9522"/>
              <a:gd name="connsiteX45" fmla="*/ 8115 w 10000"/>
              <a:gd name="connsiteY45" fmla="*/ 953 h 9522"/>
              <a:gd name="connsiteX46" fmla="*/ 8226 w 10000"/>
              <a:gd name="connsiteY46" fmla="*/ 481 h 9522"/>
              <a:gd name="connsiteX47" fmla="*/ 8226 w 10000"/>
              <a:gd name="connsiteY47" fmla="*/ 481 h 9522"/>
              <a:gd name="connsiteX48" fmla="*/ 8338 w 10000"/>
              <a:gd name="connsiteY48" fmla="*/ 481 h 9522"/>
              <a:gd name="connsiteX49" fmla="*/ 8338 w 10000"/>
              <a:gd name="connsiteY49" fmla="*/ 481 h 9522"/>
              <a:gd name="connsiteX50" fmla="*/ 8561 w 10000"/>
              <a:gd name="connsiteY50" fmla="*/ 0 h 9522"/>
              <a:gd name="connsiteX51" fmla="*/ 8771 w 10000"/>
              <a:gd name="connsiteY51" fmla="*/ 481 h 9522"/>
              <a:gd name="connsiteX52" fmla="*/ 8883 w 10000"/>
              <a:gd name="connsiteY52" fmla="*/ 481 h 9522"/>
              <a:gd name="connsiteX53" fmla="*/ 9106 w 10000"/>
              <a:gd name="connsiteY53" fmla="*/ 953 h 9522"/>
              <a:gd name="connsiteX54" fmla="*/ 9330 w 10000"/>
              <a:gd name="connsiteY54" fmla="*/ 1912 h 9522"/>
              <a:gd name="connsiteX55" fmla="*/ 9553 w 10000"/>
              <a:gd name="connsiteY55" fmla="*/ 2392 h 9522"/>
              <a:gd name="connsiteX56" fmla="*/ 9777 w 10000"/>
              <a:gd name="connsiteY56" fmla="*/ 3354 h 9522"/>
              <a:gd name="connsiteX57" fmla="*/ 9888 w 10000"/>
              <a:gd name="connsiteY57" fmla="*/ 3834 h 9522"/>
              <a:gd name="connsiteX58" fmla="*/ 10000 w 10000"/>
              <a:gd name="connsiteY58" fmla="*/ 3834 h 9522"/>
              <a:gd name="connsiteX59" fmla="*/ 9888 w 10000"/>
              <a:gd name="connsiteY59" fmla="*/ 4316 h 9522"/>
              <a:gd name="connsiteX60" fmla="*/ 9777 w 10000"/>
              <a:gd name="connsiteY60" fmla="*/ 4788 h 9522"/>
              <a:gd name="connsiteX61" fmla="*/ 9777 w 10000"/>
              <a:gd name="connsiteY61" fmla="*/ 5273 h 9522"/>
              <a:gd name="connsiteX62" fmla="*/ 9777 w 10000"/>
              <a:gd name="connsiteY62" fmla="*/ 5747 h 9522"/>
              <a:gd name="connsiteX63" fmla="*/ 9665 w 10000"/>
              <a:gd name="connsiteY63" fmla="*/ 6167 h 9522"/>
              <a:gd name="connsiteX64" fmla="*/ 9665 w 10000"/>
              <a:gd name="connsiteY64" fmla="*/ 6647 h 9522"/>
              <a:gd name="connsiteX65" fmla="*/ 9665 w 10000"/>
              <a:gd name="connsiteY65" fmla="*/ 7126 h 9522"/>
              <a:gd name="connsiteX66" fmla="*/ 9665 w 10000"/>
              <a:gd name="connsiteY66" fmla="*/ 8079 h 9522"/>
              <a:gd name="connsiteX67" fmla="*/ 9665 w 10000"/>
              <a:gd name="connsiteY67" fmla="*/ 9038 h 9522"/>
              <a:gd name="connsiteX0" fmla="*/ 8673 w 10000"/>
              <a:gd name="connsiteY0" fmla="*/ 7984 h 10000"/>
              <a:gd name="connsiteX1" fmla="*/ 8673 w 10000"/>
              <a:gd name="connsiteY1" fmla="*/ 6981 h 10000"/>
              <a:gd name="connsiteX2" fmla="*/ 8561 w 10000"/>
              <a:gd name="connsiteY2" fmla="*/ 6477 h 10000"/>
              <a:gd name="connsiteX3" fmla="*/ 8561 w 10000"/>
              <a:gd name="connsiteY3" fmla="*/ 5538 h 10000"/>
              <a:gd name="connsiteX4" fmla="*/ 8561 w 10000"/>
              <a:gd name="connsiteY4" fmla="*/ 5028 h 10000"/>
              <a:gd name="connsiteX5" fmla="*/ 8561 w 10000"/>
              <a:gd name="connsiteY5" fmla="*/ 4533 h 10000"/>
              <a:gd name="connsiteX6" fmla="*/ 8561 w 10000"/>
              <a:gd name="connsiteY6" fmla="*/ 4533 h 10000"/>
              <a:gd name="connsiteX7" fmla="*/ 8450 w 10000"/>
              <a:gd name="connsiteY7" fmla="*/ 4026 h 10000"/>
              <a:gd name="connsiteX8" fmla="*/ 8226 w 10000"/>
              <a:gd name="connsiteY8" fmla="*/ 4026 h 10000"/>
              <a:gd name="connsiteX9" fmla="*/ 8003 w 10000"/>
              <a:gd name="connsiteY9" fmla="*/ 3522 h 10000"/>
              <a:gd name="connsiteX10" fmla="*/ 7556 w 10000"/>
              <a:gd name="connsiteY10" fmla="*/ 4026 h 10000"/>
              <a:gd name="connsiteX11" fmla="*/ 7221 w 10000"/>
              <a:gd name="connsiteY11" fmla="*/ 4026 h 10000"/>
              <a:gd name="connsiteX12" fmla="*/ 6662 w 10000"/>
              <a:gd name="connsiteY12" fmla="*/ 4026 h 10000"/>
              <a:gd name="connsiteX13" fmla="*/ 6215 w 10000"/>
              <a:gd name="connsiteY13" fmla="*/ 4533 h 10000"/>
              <a:gd name="connsiteX14" fmla="*/ 5559 w 10000"/>
              <a:gd name="connsiteY14" fmla="*/ 5028 h 10000"/>
              <a:gd name="connsiteX15" fmla="*/ 5223 w 10000"/>
              <a:gd name="connsiteY15" fmla="*/ 5538 h 10000"/>
              <a:gd name="connsiteX16" fmla="*/ 4665 w 10000"/>
              <a:gd name="connsiteY16" fmla="*/ 5538 h 10000"/>
              <a:gd name="connsiteX17" fmla="*/ 4106 w 10000"/>
              <a:gd name="connsiteY17" fmla="*/ 6035 h 10000"/>
              <a:gd name="connsiteX18" fmla="*/ 3547 w 10000"/>
              <a:gd name="connsiteY18" fmla="*/ 6477 h 10000"/>
              <a:gd name="connsiteX19" fmla="*/ 2779 w 10000"/>
              <a:gd name="connsiteY19" fmla="*/ 7484 h 10000"/>
              <a:gd name="connsiteX20" fmla="*/ 1885 w 10000"/>
              <a:gd name="connsiteY20" fmla="*/ 7984 h 10000"/>
              <a:gd name="connsiteX21" fmla="*/ 992 w 10000"/>
              <a:gd name="connsiteY21" fmla="*/ 8993 h 10000"/>
              <a:gd name="connsiteX22" fmla="*/ 0 w 10000"/>
              <a:gd name="connsiteY22" fmla="*/ 10000 h 10000"/>
              <a:gd name="connsiteX23" fmla="*/ 0 w 10000"/>
              <a:gd name="connsiteY23" fmla="*/ 6477 h 10000"/>
              <a:gd name="connsiteX24" fmla="*/ 112 w 10000"/>
              <a:gd name="connsiteY24" fmla="*/ 6477 h 10000"/>
              <a:gd name="connsiteX25" fmla="*/ 223 w 10000"/>
              <a:gd name="connsiteY25" fmla="*/ 6477 h 10000"/>
              <a:gd name="connsiteX26" fmla="*/ 447 w 10000"/>
              <a:gd name="connsiteY26" fmla="*/ 6477 h 10000"/>
              <a:gd name="connsiteX27" fmla="*/ 768 w 10000"/>
              <a:gd name="connsiteY27" fmla="*/ 6477 h 10000"/>
              <a:gd name="connsiteX28" fmla="*/ 1103 w 10000"/>
              <a:gd name="connsiteY28" fmla="*/ 6035 h 10000"/>
              <a:gd name="connsiteX29" fmla="*/ 1662 w 10000"/>
              <a:gd name="connsiteY29" fmla="*/ 6035 h 10000"/>
              <a:gd name="connsiteX30" fmla="*/ 2221 w 10000"/>
              <a:gd name="connsiteY30" fmla="*/ 5538 h 10000"/>
              <a:gd name="connsiteX31" fmla="*/ 2779 w 10000"/>
              <a:gd name="connsiteY31" fmla="*/ 5028 h 10000"/>
              <a:gd name="connsiteX32" fmla="*/ 3436 w 10000"/>
              <a:gd name="connsiteY32" fmla="*/ 4026 h 10000"/>
              <a:gd name="connsiteX33" fmla="*/ 4106 w 10000"/>
              <a:gd name="connsiteY33" fmla="*/ 3522 h 10000"/>
              <a:gd name="connsiteX34" fmla="*/ 4665 w 10000"/>
              <a:gd name="connsiteY34" fmla="*/ 3020 h 10000"/>
              <a:gd name="connsiteX35" fmla="*/ 5112 w 10000"/>
              <a:gd name="connsiteY35" fmla="*/ 3020 h 10000"/>
              <a:gd name="connsiteX36" fmla="*/ 5670 w 10000"/>
              <a:gd name="connsiteY36" fmla="*/ 2512 h 10000"/>
              <a:gd name="connsiteX37" fmla="*/ 6006 w 10000"/>
              <a:gd name="connsiteY37" fmla="*/ 2008 h 10000"/>
              <a:gd name="connsiteX38" fmla="*/ 6439 w 10000"/>
              <a:gd name="connsiteY38" fmla="*/ 2008 h 10000"/>
              <a:gd name="connsiteX39" fmla="*/ 6774 w 10000"/>
              <a:gd name="connsiteY39" fmla="*/ 2008 h 10000"/>
              <a:gd name="connsiteX40" fmla="*/ 7109 w 10000"/>
              <a:gd name="connsiteY40" fmla="*/ 1513 h 10000"/>
              <a:gd name="connsiteX41" fmla="*/ 7332 w 10000"/>
              <a:gd name="connsiteY41" fmla="*/ 1513 h 10000"/>
              <a:gd name="connsiteX42" fmla="*/ 7556 w 10000"/>
              <a:gd name="connsiteY42" fmla="*/ 1513 h 10000"/>
              <a:gd name="connsiteX43" fmla="*/ 7779 w 10000"/>
              <a:gd name="connsiteY43" fmla="*/ 1001 h 10000"/>
              <a:gd name="connsiteX44" fmla="*/ 8003 w 10000"/>
              <a:gd name="connsiteY44" fmla="*/ 1001 h 10000"/>
              <a:gd name="connsiteX45" fmla="*/ 8115 w 10000"/>
              <a:gd name="connsiteY45" fmla="*/ 1001 h 10000"/>
              <a:gd name="connsiteX46" fmla="*/ 8226 w 10000"/>
              <a:gd name="connsiteY46" fmla="*/ 505 h 10000"/>
              <a:gd name="connsiteX47" fmla="*/ 8226 w 10000"/>
              <a:gd name="connsiteY47" fmla="*/ 505 h 10000"/>
              <a:gd name="connsiteX48" fmla="*/ 8338 w 10000"/>
              <a:gd name="connsiteY48" fmla="*/ 505 h 10000"/>
              <a:gd name="connsiteX49" fmla="*/ 8338 w 10000"/>
              <a:gd name="connsiteY49" fmla="*/ 505 h 10000"/>
              <a:gd name="connsiteX50" fmla="*/ 8561 w 10000"/>
              <a:gd name="connsiteY50" fmla="*/ 0 h 10000"/>
              <a:gd name="connsiteX51" fmla="*/ 8771 w 10000"/>
              <a:gd name="connsiteY51" fmla="*/ 505 h 10000"/>
              <a:gd name="connsiteX52" fmla="*/ 8883 w 10000"/>
              <a:gd name="connsiteY52" fmla="*/ 505 h 10000"/>
              <a:gd name="connsiteX53" fmla="*/ 9106 w 10000"/>
              <a:gd name="connsiteY53" fmla="*/ 1001 h 10000"/>
              <a:gd name="connsiteX54" fmla="*/ 9330 w 10000"/>
              <a:gd name="connsiteY54" fmla="*/ 2008 h 10000"/>
              <a:gd name="connsiteX55" fmla="*/ 9553 w 10000"/>
              <a:gd name="connsiteY55" fmla="*/ 2512 h 10000"/>
              <a:gd name="connsiteX56" fmla="*/ 9777 w 10000"/>
              <a:gd name="connsiteY56" fmla="*/ 3522 h 10000"/>
              <a:gd name="connsiteX57" fmla="*/ 9888 w 10000"/>
              <a:gd name="connsiteY57" fmla="*/ 4026 h 10000"/>
              <a:gd name="connsiteX58" fmla="*/ 10000 w 10000"/>
              <a:gd name="connsiteY58" fmla="*/ 4026 h 10000"/>
              <a:gd name="connsiteX59" fmla="*/ 9888 w 10000"/>
              <a:gd name="connsiteY59" fmla="*/ 4533 h 10000"/>
              <a:gd name="connsiteX60" fmla="*/ 9777 w 10000"/>
              <a:gd name="connsiteY60" fmla="*/ 5028 h 10000"/>
              <a:gd name="connsiteX61" fmla="*/ 9777 w 10000"/>
              <a:gd name="connsiteY61" fmla="*/ 5538 h 10000"/>
              <a:gd name="connsiteX62" fmla="*/ 9777 w 10000"/>
              <a:gd name="connsiteY62" fmla="*/ 6035 h 10000"/>
              <a:gd name="connsiteX63" fmla="*/ 9665 w 10000"/>
              <a:gd name="connsiteY63" fmla="*/ 6477 h 10000"/>
              <a:gd name="connsiteX64" fmla="*/ 9665 w 10000"/>
              <a:gd name="connsiteY64" fmla="*/ 6981 h 10000"/>
              <a:gd name="connsiteX65" fmla="*/ 9665 w 10000"/>
              <a:gd name="connsiteY65" fmla="*/ 7484 h 10000"/>
              <a:gd name="connsiteX66" fmla="*/ 9665 w 10000"/>
              <a:gd name="connsiteY66" fmla="*/ 8485 h 10000"/>
              <a:gd name="connsiteX0" fmla="*/ 8673 w 10000"/>
              <a:gd name="connsiteY0" fmla="*/ 7984 h 10000"/>
              <a:gd name="connsiteX1" fmla="*/ 8673 w 10000"/>
              <a:gd name="connsiteY1" fmla="*/ 6981 h 10000"/>
              <a:gd name="connsiteX2" fmla="*/ 8561 w 10000"/>
              <a:gd name="connsiteY2" fmla="*/ 6477 h 10000"/>
              <a:gd name="connsiteX3" fmla="*/ 8561 w 10000"/>
              <a:gd name="connsiteY3" fmla="*/ 5538 h 10000"/>
              <a:gd name="connsiteX4" fmla="*/ 8561 w 10000"/>
              <a:gd name="connsiteY4" fmla="*/ 5028 h 10000"/>
              <a:gd name="connsiteX5" fmla="*/ 8561 w 10000"/>
              <a:gd name="connsiteY5" fmla="*/ 4533 h 10000"/>
              <a:gd name="connsiteX6" fmla="*/ 8561 w 10000"/>
              <a:gd name="connsiteY6" fmla="*/ 4533 h 10000"/>
              <a:gd name="connsiteX7" fmla="*/ 8450 w 10000"/>
              <a:gd name="connsiteY7" fmla="*/ 4026 h 10000"/>
              <a:gd name="connsiteX8" fmla="*/ 8226 w 10000"/>
              <a:gd name="connsiteY8" fmla="*/ 4026 h 10000"/>
              <a:gd name="connsiteX9" fmla="*/ 8003 w 10000"/>
              <a:gd name="connsiteY9" fmla="*/ 3522 h 10000"/>
              <a:gd name="connsiteX10" fmla="*/ 7556 w 10000"/>
              <a:gd name="connsiteY10" fmla="*/ 4026 h 10000"/>
              <a:gd name="connsiteX11" fmla="*/ 7221 w 10000"/>
              <a:gd name="connsiteY11" fmla="*/ 4026 h 10000"/>
              <a:gd name="connsiteX12" fmla="*/ 6662 w 10000"/>
              <a:gd name="connsiteY12" fmla="*/ 4026 h 10000"/>
              <a:gd name="connsiteX13" fmla="*/ 6215 w 10000"/>
              <a:gd name="connsiteY13" fmla="*/ 4533 h 10000"/>
              <a:gd name="connsiteX14" fmla="*/ 5559 w 10000"/>
              <a:gd name="connsiteY14" fmla="*/ 5028 h 10000"/>
              <a:gd name="connsiteX15" fmla="*/ 5223 w 10000"/>
              <a:gd name="connsiteY15" fmla="*/ 5538 h 10000"/>
              <a:gd name="connsiteX16" fmla="*/ 4665 w 10000"/>
              <a:gd name="connsiteY16" fmla="*/ 5538 h 10000"/>
              <a:gd name="connsiteX17" fmla="*/ 4106 w 10000"/>
              <a:gd name="connsiteY17" fmla="*/ 6035 h 10000"/>
              <a:gd name="connsiteX18" fmla="*/ 3547 w 10000"/>
              <a:gd name="connsiteY18" fmla="*/ 6477 h 10000"/>
              <a:gd name="connsiteX19" fmla="*/ 2779 w 10000"/>
              <a:gd name="connsiteY19" fmla="*/ 7484 h 10000"/>
              <a:gd name="connsiteX20" fmla="*/ 1885 w 10000"/>
              <a:gd name="connsiteY20" fmla="*/ 7984 h 10000"/>
              <a:gd name="connsiteX21" fmla="*/ 992 w 10000"/>
              <a:gd name="connsiteY21" fmla="*/ 8993 h 10000"/>
              <a:gd name="connsiteX22" fmla="*/ 0 w 10000"/>
              <a:gd name="connsiteY22" fmla="*/ 10000 h 10000"/>
              <a:gd name="connsiteX23" fmla="*/ 0 w 10000"/>
              <a:gd name="connsiteY23" fmla="*/ 6477 h 10000"/>
              <a:gd name="connsiteX24" fmla="*/ 112 w 10000"/>
              <a:gd name="connsiteY24" fmla="*/ 6477 h 10000"/>
              <a:gd name="connsiteX25" fmla="*/ 223 w 10000"/>
              <a:gd name="connsiteY25" fmla="*/ 6477 h 10000"/>
              <a:gd name="connsiteX26" fmla="*/ 447 w 10000"/>
              <a:gd name="connsiteY26" fmla="*/ 6477 h 10000"/>
              <a:gd name="connsiteX27" fmla="*/ 768 w 10000"/>
              <a:gd name="connsiteY27" fmla="*/ 6477 h 10000"/>
              <a:gd name="connsiteX28" fmla="*/ 1103 w 10000"/>
              <a:gd name="connsiteY28" fmla="*/ 6035 h 10000"/>
              <a:gd name="connsiteX29" fmla="*/ 1662 w 10000"/>
              <a:gd name="connsiteY29" fmla="*/ 6035 h 10000"/>
              <a:gd name="connsiteX30" fmla="*/ 2221 w 10000"/>
              <a:gd name="connsiteY30" fmla="*/ 5538 h 10000"/>
              <a:gd name="connsiteX31" fmla="*/ 2779 w 10000"/>
              <a:gd name="connsiteY31" fmla="*/ 5028 h 10000"/>
              <a:gd name="connsiteX32" fmla="*/ 3436 w 10000"/>
              <a:gd name="connsiteY32" fmla="*/ 4026 h 10000"/>
              <a:gd name="connsiteX33" fmla="*/ 4106 w 10000"/>
              <a:gd name="connsiteY33" fmla="*/ 3522 h 10000"/>
              <a:gd name="connsiteX34" fmla="*/ 4665 w 10000"/>
              <a:gd name="connsiteY34" fmla="*/ 3020 h 10000"/>
              <a:gd name="connsiteX35" fmla="*/ 5112 w 10000"/>
              <a:gd name="connsiteY35" fmla="*/ 3020 h 10000"/>
              <a:gd name="connsiteX36" fmla="*/ 5670 w 10000"/>
              <a:gd name="connsiteY36" fmla="*/ 2512 h 10000"/>
              <a:gd name="connsiteX37" fmla="*/ 6006 w 10000"/>
              <a:gd name="connsiteY37" fmla="*/ 2008 h 10000"/>
              <a:gd name="connsiteX38" fmla="*/ 6439 w 10000"/>
              <a:gd name="connsiteY38" fmla="*/ 2008 h 10000"/>
              <a:gd name="connsiteX39" fmla="*/ 6774 w 10000"/>
              <a:gd name="connsiteY39" fmla="*/ 2008 h 10000"/>
              <a:gd name="connsiteX40" fmla="*/ 7109 w 10000"/>
              <a:gd name="connsiteY40" fmla="*/ 1513 h 10000"/>
              <a:gd name="connsiteX41" fmla="*/ 7332 w 10000"/>
              <a:gd name="connsiteY41" fmla="*/ 1513 h 10000"/>
              <a:gd name="connsiteX42" fmla="*/ 7556 w 10000"/>
              <a:gd name="connsiteY42" fmla="*/ 1513 h 10000"/>
              <a:gd name="connsiteX43" fmla="*/ 7779 w 10000"/>
              <a:gd name="connsiteY43" fmla="*/ 1001 h 10000"/>
              <a:gd name="connsiteX44" fmla="*/ 8003 w 10000"/>
              <a:gd name="connsiteY44" fmla="*/ 1001 h 10000"/>
              <a:gd name="connsiteX45" fmla="*/ 8115 w 10000"/>
              <a:gd name="connsiteY45" fmla="*/ 1001 h 10000"/>
              <a:gd name="connsiteX46" fmla="*/ 8226 w 10000"/>
              <a:gd name="connsiteY46" fmla="*/ 505 h 10000"/>
              <a:gd name="connsiteX47" fmla="*/ 8226 w 10000"/>
              <a:gd name="connsiteY47" fmla="*/ 505 h 10000"/>
              <a:gd name="connsiteX48" fmla="*/ 8338 w 10000"/>
              <a:gd name="connsiteY48" fmla="*/ 505 h 10000"/>
              <a:gd name="connsiteX49" fmla="*/ 8338 w 10000"/>
              <a:gd name="connsiteY49" fmla="*/ 505 h 10000"/>
              <a:gd name="connsiteX50" fmla="*/ 8561 w 10000"/>
              <a:gd name="connsiteY50" fmla="*/ 0 h 10000"/>
              <a:gd name="connsiteX51" fmla="*/ 8771 w 10000"/>
              <a:gd name="connsiteY51" fmla="*/ 505 h 10000"/>
              <a:gd name="connsiteX52" fmla="*/ 8883 w 10000"/>
              <a:gd name="connsiteY52" fmla="*/ 505 h 10000"/>
              <a:gd name="connsiteX53" fmla="*/ 9106 w 10000"/>
              <a:gd name="connsiteY53" fmla="*/ 1001 h 10000"/>
              <a:gd name="connsiteX54" fmla="*/ 9330 w 10000"/>
              <a:gd name="connsiteY54" fmla="*/ 2008 h 10000"/>
              <a:gd name="connsiteX55" fmla="*/ 9553 w 10000"/>
              <a:gd name="connsiteY55" fmla="*/ 2512 h 10000"/>
              <a:gd name="connsiteX56" fmla="*/ 9777 w 10000"/>
              <a:gd name="connsiteY56" fmla="*/ 3522 h 10000"/>
              <a:gd name="connsiteX57" fmla="*/ 9888 w 10000"/>
              <a:gd name="connsiteY57" fmla="*/ 4026 h 10000"/>
              <a:gd name="connsiteX58" fmla="*/ 10000 w 10000"/>
              <a:gd name="connsiteY58" fmla="*/ 4026 h 10000"/>
              <a:gd name="connsiteX59" fmla="*/ 9888 w 10000"/>
              <a:gd name="connsiteY59" fmla="*/ 4533 h 10000"/>
              <a:gd name="connsiteX60" fmla="*/ 9777 w 10000"/>
              <a:gd name="connsiteY60" fmla="*/ 5028 h 10000"/>
              <a:gd name="connsiteX61" fmla="*/ 9777 w 10000"/>
              <a:gd name="connsiteY61" fmla="*/ 5538 h 10000"/>
              <a:gd name="connsiteX62" fmla="*/ 9777 w 10000"/>
              <a:gd name="connsiteY62" fmla="*/ 6035 h 10000"/>
              <a:gd name="connsiteX63" fmla="*/ 9665 w 10000"/>
              <a:gd name="connsiteY63" fmla="*/ 6477 h 10000"/>
              <a:gd name="connsiteX64" fmla="*/ 9665 w 10000"/>
              <a:gd name="connsiteY64" fmla="*/ 6981 h 10000"/>
              <a:gd name="connsiteX65" fmla="*/ 9665 w 10000"/>
              <a:gd name="connsiteY65" fmla="*/ 7484 h 10000"/>
              <a:gd name="connsiteX0" fmla="*/ 8673 w 10000"/>
              <a:gd name="connsiteY0" fmla="*/ 6981 h 10000"/>
              <a:gd name="connsiteX1" fmla="*/ 8561 w 10000"/>
              <a:gd name="connsiteY1" fmla="*/ 6477 h 10000"/>
              <a:gd name="connsiteX2" fmla="*/ 8561 w 10000"/>
              <a:gd name="connsiteY2" fmla="*/ 5538 h 10000"/>
              <a:gd name="connsiteX3" fmla="*/ 8561 w 10000"/>
              <a:gd name="connsiteY3" fmla="*/ 5028 h 10000"/>
              <a:gd name="connsiteX4" fmla="*/ 8561 w 10000"/>
              <a:gd name="connsiteY4" fmla="*/ 4533 h 10000"/>
              <a:gd name="connsiteX5" fmla="*/ 8561 w 10000"/>
              <a:gd name="connsiteY5" fmla="*/ 4533 h 10000"/>
              <a:gd name="connsiteX6" fmla="*/ 8450 w 10000"/>
              <a:gd name="connsiteY6" fmla="*/ 4026 h 10000"/>
              <a:gd name="connsiteX7" fmla="*/ 8226 w 10000"/>
              <a:gd name="connsiteY7" fmla="*/ 4026 h 10000"/>
              <a:gd name="connsiteX8" fmla="*/ 8003 w 10000"/>
              <a:gd name="connsiteY8" fmla="*/ 3522 h 10000"/>
              <a:gd name="connsiteX9" fmla="*/ 7556 w 10000"/>
              <a:gd name="connsiteY9" fmla="*/ 4026 h 10000"/>
              <a:gd name="connsiteX10" fmla="*/ 7221 w 10000"/>
              <a:gd name="connsiteY10" fmla="*/ 4026 h 10000"/>
              <a:gd name="connsiteX11" fmla="*/ 6662 w 10000"/>
              <a:gd name="connsiteY11" fmla="*/ 4026 h 10000"/>
              <a:gd name="connsiteX12" fmla="*/ 6215 w 10000"/>
              <a:gd name="connsiteY12" fmla="*/ 4533 h 10000"/>
              <a:gd name="connsiteX13" fmla="*/ 5559 w 10000"/>
              <a:gd name="connsiteY13" fmla="*/ 5028 h 10000"/>
              <a:gd name="connsiteX14" fmla="*/ 5223 w 10000"/>
              <a:gd name="connsiteY14" fmla="*/ 5538 h 10000"/>
              <a:gd name="connsiteX15" fmla="*/ 4665 w 10000"/>
              <a:gd name="connsiteY15" fmla="*/ 5538 h 10000"/>
              <a:gd name="connsiteX16" fmla="*/ 4106 w 10000"/>
              <a:gd name="connsiteY16" fmla="*/ 6035 h 10000"/>
              <a:gd name="connsiteX17" fmla="*/ 3547 w 10000"/>
              <a:gd name="connsiteY17" fmla="*/ 6477 h 10000"/>
              <a:gd name="connsiteX18" fmla="*/ 2779 w 10000"/>
              <a:gd name="connsiteY18" fmla="*/ 7484 h 10000"/>
              <a:gd name="connsiteX19" fmla="*/ 1885 w 10000"/>
              <a:gd name="connsiteY19" fmla="*/ 7984 h 10000"/>
              <a:gd name="connsiteX20" fmla="*/ 992 w 10000"/>
              <a:gd name="connsiteY20" fmla="*/ 8993 h 10000"/>
              <a:gd name="connsiteX21" fmla="*/ 0 w 10000"/>
              <a:gd name="connsiteY21" fmla="*/ 10000 h 10000"/>
              <a:gd name="connsiteX22" fmla="*/ 0 w 10000"/>
              <a:gd name="connsiteY22" fmla="*/ 6477 h 10000"/>
              <a:gd name="connsiteX23" fmla="*/ 112 w 10000"/>
              <a:gd name="connsiteY23" fmla="*/ 6477 h 10000"/>
              <a:gd name="connsiteX24" fmla="*/ 223 w 10000"/>
              <a:gd name="connsiteY24" fmla="*/ 6477 h 10000"/>
              <a:gd name="connsiteX25" fmla="*/ 447 w 10000"/>
              <a:gd name="connsiteY25" fmla="*/ 6477 h 10000"/>
              <a:gd name="connsiteX26" fmla="*/ 768 w 10000"/>
              <a:gd name="connsiteY26" fmla="*/ 6477 h 10000"/>
              <a:gd name="connsiteX27" fmla="*/ 1103 w 10000"/>
              <a:gd name="connsiteY27" fmla="*/ 6035 h 10000"/>
              <a:gd name="connsiteX28" fmla="*/ 1662 w 10000"/>
              <a:gd name="connsiteY28" fmla="*/ 6035 h 10000"/>
              <a:gd name="connsiteX29" fmla="*/ 2221 w 10000"/>
              <a:gd name="connsiteY29" fmla="*/ 5538 h 10000"/>
              <a:gd name="connsiteX30" fmla="*/ 2779 w 10000"/>
              <a:gd name="connsiteY30" fmla="*/ 5028 h 10000"/>
              <a:gd name="connsiteX31" fmla="*/ 3436 w 10000"/>
              <a:gd name="connsiteY31" fmla="*/ 4026 h 10000"/>
              <a:gd name="connsiteX32" fmla="*/ 4106 w 10000"/>
              <a:gd name="connsiteY32" fmla="*/ 3522 h 10000"/>
              <a:gd name="connsiteX33" fmla="*/ 4665 w 10000"/>
              <a:gd name="connsiteY33" fmla="*/ 3020 h 10000"/>
              <a:gd name="connsiteX34" fmla="*/ 5112 w 10000"/>
              <a:gd name="connsiteY34" fmla="*/ 3020 h 10000"/>
              <a:gd name="connsiteX35" fmla="*/ 5670 w 10000"/>
              <a:gd name="connsiteY35" fmla="*/ 2512 h 10000"/>
              <a:gd name="connsiteX36" fmla="*/ 6006 w 10000"/>
              <a:gd name="connsiteY36" fmla="*/ 2008 h 10000"/>
              <a:gd name="connsiteX37" fmla="*/ 6439 w 10000"/>
              <a:gd name="connsiteY37" fmla="*/ 2008 h 10000"/>
              <a:gd name="connsiteX38" fmla="*/ 6774 w 10000"/>
              <a:gd name="connsiteY38" fmla="*/ 2008 h 10000"/>
              <a:gd name="connsiteX39" fmla="*/ 7109 w 10000"/>
              <a:gd name="connsiteY39" fmla="*/ 1513 h 10000"/>
              <a:gd name="connsiteX40" fmla="*/ 7332 w 10000"/>
              <a:gd name="connsiteY40" fmla="*/ 1513 h 10000"/>
              <a:gd name="connsiteX41" fmla="*/ 7556 w 10000"/>
              <a:gd name="connsiteY41" fmla="*/ 1513 h 10000"/>
              <a:gd name="connsiteX42" fmla="*/ 7779 w 10000"/>
              <a:gd name="connsiteY42" fmla="*/ 1001 h 10000"/>
              <a:gd name="connsiteX43" fmla="*/ 8003 w 10000"/>
              <a:gd name="connsiteY43" fmla="*/ 1001 h 10000"/>
              <a:gd name="connsiteX44" fmla="*/ 8115 w 10000"/>
              <a:gd name="connsiteY44" fmla="*/ 1001 h 10000"/>
              <a:gd name="connsiteX45" fmla="*/ 8226 w 10000"/>
              <a:gd name="connsiteY45" fmla="*/ 505 h 10000"/>
              <a:gd name="connsiteX46" fmla="*/ 8226 w 10000"/>
              <a:gd name="connsiteY46" fmla="*/ 505 h 10000"/>
              <a:gd name="connsiteX47" fmla="*/ 8338 w 10000"/>
              <a:gd name="connsiteY47" fmla="*/ 505 h 10000"/>
              <a:gd name="connsiteX48" fmla="*/ 8338 w 10000"/>
              <a:gd name="connsiteY48" fmla="*/ 505 h 10000"/>
              <a:gd name="connsiteX49" fmla="*/ 8561 w 10000"/>
              <a:gd name="connsiteY49" fmla="*/ 0 h 10000"/>
              <a:gd name="connsiteX50" fmla="*/ 8771 w 10000"/>
              <a:gd name="connsiteY50" fmla="*/ 505 h 10000"/>
              <a:gd name="connsiteX51" fmla="*/ 8883 w 10000"/>
              <a:gd name="connsiteY51" fmla="*/ 505 h 10000"/>
              <a:gd name="connsiteX52" fmla="*/ 9106 w 10000"/>
              <a:gd name="connsiteY52" fmla="*/ 1001 h 10000"/>
              <a:gd name="connsiteX53" fmla="*/ 9330 w 10000"/>
              <a:gd name="connsiteY53" fmla="*/ 2008 h 10000"/>
              <a:gd name="connsiteX54" fmla="*/ 9553 w 10000"/>
              <a:gd name="connsiteY54" fmla="*/ 2512 h 10000"/>
              <a:gd name="connsiteX55" fmla="*/ 9777 w 10000"/>
              <a:gd name="connsiteY55" fmla="*/ 3522 h 10000"/>
              <a:gd name="connsiteX56" fmla="*/ 9888 w 10000"/>
              <a:gd name="connsiteY56" fmla="*/ 4026 h 10000"/>
              <a:gd name="connsiteX57" fmla="*/ 10000 w 10000"/>
              <a:gd name="connsiteY57" fmla="*/ 4026 h 10000"/>
              <a:gd name="connsiteX58" fmla="*/ 9888 w 10000"/>
              <a:gd name="connsiteY58" fmla="*/ 4533 h 10000"/>
              <a:gd name="connsiteX59" fmla="*/ 9777 w 10000"/>
              <a:gd name="connsiteY59" fmla="*/ 5028 h 10000"/>
              <a:gd name="connsiteX60" fmla="*/ 9777 w 10000"/>
              <a:gd name="connsiteY60" fmla="*/ 5538 h 10000"/>
              <a:gd name="connsiteX61" fmla="*/ 9777 w 10000"/>
              <a:gd name="connsiteY61" fmla="*/ 6035 h 10000"/>
              <a:gd name="connsiteX62" fmla="*/ 9665 w 10000"/>
              <a:gd name="connsiteY62" fmla="*/ 6477 h 10000"/>
              <a:gd name="connsiteX63" fmla="*/ 9665 w 10000"/>
              <a:gd name="connsiteY63" fmla="*/ 6981 h 10000"/>
              <a:gd name="connsiteX64" fmla="*/ 9665 w 10000"/>
              <a:gd name="connsiteY64" fmla="*/ 7484 h 10000"/>
              <a:gd name="connsiteX0" fmla="*/ 8561 w 10000"/>
              <a:gd name="connsiteY0" fmla="*/ 6477 h 10000"/>
              <a:gd name="connsiteX1" fmla="*/ 8561 w 10000"/>
              <a:gd name="connsiteY1" fmla="*/ 5538 h 10000"/>
              <a:gd name="connsiteX2" fmla="*/ 8561 w 10000"/>
              <a:gd name="connsiteY2" fmla="*/ 5028 h 10000"/>
              <a:gd name="connsiteX3" fmla="*/ 8561 w 10000"/>
              <a:gd name="connsiteY3" fmla="*/ 4533 h 10000"/>
              <a:gd name="connsiteX4" fmla="*/ 8561 w 10000"/>
              <a:gd name="connsiteY4" fmla="*/ 4533 h 10000"/>
              <a:gd name="connsiteX5" fmla="*/ 8450 w 10000"/>
              <a:gd name="connsiteY5" fmla="*/ 4026 h 10000"/>
              <a:gd name="connsiteX6" fmla="*/ 8226 w 10000"/>
              <a:gd name="connsiteY6" fmla="*/ 4026 h 10000"/>
              <a:gd name="connsiteX7" fmla="*/ 8003 w 10000"/>
              <a:gd name="connsiteY7" fmla="*/ 3522 h 10000"/>
              <a:gd name="connsiteX8" fmla="*/ 7556 w 10000"/>
              <a:gd name="connsiteY8" fmla="*/ 4026 h 10000"/>
              <a:gd name="connsiteX9" fmla="*/ 7221 w 10000"/>
              <a:gd name="connsiteY9" fmla="*/ 4026 h 10000"/>
              <a:gd name="connsiteX10" fmla="*/ 6662 w 10000"/>
              <a:gd name="connsiteY10" fmla="*/ 4026 h 10000"/>
              <a:gd name="connsiteX11" fmla="*/ 6215 w 10000"/>
              <a:gd name="connsiteY11" fmla="*/ 4533 h 10000"/>
              <a:gd name="connsiteX12" fmla="*/ 5559 w 10000"/>
              <a:gd name="connsiteY12" fmla="*/ 5028 h 10000"/>
              <a:gd name="connsiteX13" fmla="*/ 5223 w 10000"/>
              <a:gd name="connsiteY13" fmla="*/ 5538 h 10000"/>
              <a:gd name="connsiteX14" fmla="*/ 4665 w 10000"/>
              <a:gd name="connsiteY14" fmla="*/ 5538 h 10000"/>
              <a:gd name="connsiteX15" fmla="*/ 4106 w 10000"/>
              <a:gd name="connsiteY15" fmla="*/ 6035 h 10000"/>
              <a:gd name="connsiteX16" fmla="*/ 3547 w 10000"/>
              <a:gd name="connsiteY16" fmla="*/ 6477 h 10000"/>
              <a:gd name="connsiteX17" fmla="*/ 2779 w 10000"/>
              <a:gd name="connsiteY17" fmla="*/ 7484 h 10000"/>
              <a:gd name="connsiteX18" fmla="*/ 1885 w 10000"/>
              <a:gd name="connsiteY18" fmla="*/ 7984 h 10000"/>
              <a:gd name="connsiteX19" fmla="*/ 992 w 10000"/>
              <a:gd name="connsiteY19" fmla="*/ 8993 h 10000"/>
              <a:gd name="connsiteX20" fmla="*/ 0 w 10000"/>
              <a:gd name="connsiteY20" fmla="*/ 10000 h 10000"/>
              <a:gd name="connsiteX21" fmla="*/ 0 w 10000"/>
              <a:gd name="connsiteY21" fmla="*/ 6477 h 10000"/>
              <a:gd name="connsiteX22" fmla="*/ 112 w 10000"/>
              <a:gd name="connsiteY22" fmla="*/ 6477 h 10000"/>
              <a:gd name="connsiteX23" fmla="*/ 223 w 10000"/>
              <a:gd name="connsiteY23" fmla="*/ 6477 h 10000"/>
              <a:gd name="connsiteX24" fmla="*/ 447 w 10000"/>
              <a:gd name="connsiteY24" fmla="*/ 6477 h 10000"/>
              <a:gd name="connsiteX25" fmla="*/ 768 w 10000"/>
              <a:gd name="connsiteY25" fmla="*/ 6477 h 10000"/>
              <a:gd name="connsiteX26" fmla="*/ 1103 w 10000"/>
              <a:gd name="connsiteY26" fmla="*/ 6035 h 10000"/>
              <a:gd name="connsiteX27" fmla="*/ 1662 w 10000"/>
              <a:gd name="connsiteY27" fmla="*/ 6035 h 10000"/>
              <a:gd name="connsiteX28" fmla="*/ 2221 w 10000"/>
              <a:gd name="connsiteY28" fmla="*/ 5538 h 10000"/>
              <a:gd name="connsiteX29" fmla="*/ 2779 w 10000"/>
              <a:gd name="connsiteY29" fmla="*/ 5028 h 10000"/>
              <a:gd name="connsiteX30" fmla="*/ 3436 w 10000"/>
              <a:gd name="connsiteY30" fmla="*/ 4026 h 10000"/>
              <a:gd name="connsiteX31" fmla="*/ 4106 w 10000"/>
              <a:gd name="connsiteY31" fmla="*/ 3522 h 10000"/>
              <a:gd name="connsiteX32" fmla="*/ 4665 w 10000"/>
              <a:gd name="connsiteY32" fmla="*/ 3020 h 10000"/>
              <a:gd name="connsiteX33" fmla="*/ 5112 w 10000"/>
              <a:gd name="connsiteY33" fmla="*/ 3020 h 10000"/>
              <a:gd name="connsiteX34" fmla="*/ 5670 w 10000"/>
              <a:gd name="connsiteY34" fmla="*/ 2512 h 10000"/>
              <a:gd name="connsiteX35" fmla="*/ 6006 w 10000"/>
              <a:gd name="connsiteY35" fmla="*/ 2008 h 10000"/>
              <a:gd name="connsiteX36" fmla="*/ 6439 w 10000"/>
              <a:gd name="connsiteY36" fmla="*/ 2008 h 10000"/>
              <a:gd name="connsiteX37" fmla="*/ 6774 w 10000"/>
              <a:gd name="connsiteY37" fmla="*/ 2008 h 10000"/>
              <a:gd name="connsiteX38" fmla="*/ 7109 w 10000"/>
              <a:gd name="connsiteY38" fmla="*/ 1513 h 10000"/>
              <a:gd name="connsiteX39" fmla="*/ 7332 w 10000"/>
              <a:gd name="connsiteY39" fmla="*/ 1513 h 10000"/>
              <a:gd name="connsiteX40" fmla="*/ 7556 w 10000"/>
              <a:gd name="connsiteY40" fmla="*/ 1513 h 10000"/>
              <a:gd name="connsiteX41" fmla="*/ 7779 w 10000"/>
              <a:gd name="connsiteY41" fmla="*/ 1001 h 10000"/>
              <a:gd name="connsiteX42" fmla="*/ 8003 w 10000"/>
              <a:gd name="connsiteY42" fmla="*/ 1001 h 10000"/>
              <a:gd name="connsiteX43" fmla="*/ 8115 w 10000"/>
              <a:gd name="connsiteY43" fmla="*/ 1001 h 10000"/>
              <a:gd name="connsiteX44" fmla="*/ 8226 w 10000"/>
              <a:gd name="connsiteY44" fmla="*/ 505 h 10000"/>
              <a:gd name="connsiteX45" fmla="*/ 8226 w 10000"/>
              <a:gd name="connsiteY45" fmla="*/ 505 h 10000"/>
              <a:gd name="connsiteX46" fmla="*/ 8338 w 10000"/>
              <a:gd name="connsiteY46" fmla="*/ 505 h 10000"/>
              <a:gd name="connsiteX47" fmla="*/ 8338 w 10000"/>
              <a:gd name="connsiteY47" fmla="*/ 505 h 10000"/>
              <a:gd name="connsiteX48" fmla="*/ 8561 w 10000"/>
              <a:gd name="connsiteY48" fmla="*/ 0 h 10000"/>
              <a:gd name="connsiteX49" fmla="*/ 8771 w 10000"/>
              <a:gd name="connsiteY49" fmla="*/ 505 h 10000"/>
              <a:gd name="connsiteX50" fmla="*/ 8883 w 10000"/>
              <a:gd name="connsiteY50" fmla="*/ 505 h 10000"/>
              <a:gd name="connsiteX51" fmla="*/ 9106 w 10000"/>
              <a:gd name="connsiteY51" fmla="*/ 1001 h 10000"/>
              <a:gd name="connsiteX52" fmla="*/ 9330 w 10000"/>
              <a:gd name="connsiteY52" fmla="*/ 2008 h 10000"/>
              <a:gd name="connsiteX53" fmla="*/ 9553 w 10000"/>
              <a:gd name="connsiteY53" fmla="*/ 2512 h 10000"/>
              <a:gd name="connsiteX54" fmla="*/ 9777 w 10000"/>
              <a:gd name="connsiteY54" fmla="*/ 3522 h 10000"/>
              <a:gd name="connsiteX55" fmla="*/ 9888 w 10000"/>
              <a:gd name="connsiteY55" fmla="*/ 4026 h 10000"/>
              <a:gd name="connsiteX56" fmla="*/ 10000 w 10000"/>
              <a:gd name="connsiteY56" fmla="*/ 4026 h 10000"/>
              <a:gd name="connsiteX57" fmla="*/ 9888 w 10000"/>
              <a:gd name="connsiteY57" fmla="*/ 4533 h 10000"/>
              <a:gd name="connsiteX58" fmla="*/ 9777 w 10000"/>
              <a:gd name="connsiteY58" fmla="*/ 5028 h 10000"/>
              <a:gd name="connsiteX59" fmla="*/ 9777 w 10000"/>
              <a:gd name="connsiteY59" fmla="*/ 5538 h 10000"/>
              <a:gd name="connsiteX60" fmla="*/ 9777 w 10000"/>
              <a:gd name="connsiteY60" fmla="*/ 6035 h 10000"/>
              <a:gd name="connsiteX61" fmla="*/ 9665 w 10000"/>
              <a:gd name="connsiteY61" fmla="*/ 6477 h 10000"/>
              <a:gd name="connsiteX62" fmla="*/ 9665 w 10000"/>
              <a:gd name="connsiteY62" fmla="*/ 6981 h 10000"/>
              <a:gd name="connsiteX63" fmla="*/ 9665 w 10000"/>
              <a:gd name="connsiteY63" fmla="*/ 7484 h 10000"/>
              <a:gd name="connsiteX0" fmla="*/ 8561 w 10000"/>
              <a:gd name="connsiteY0" fmla="*/ 6477 h 10000"/>
              <a:gd name="connsiteX1" fmla="*/ 8561 w 10000"/>
              <a:gd name="connsiteY1" fmla="*/ 5538 h 10000"/>
              <a:gd name="connsiteX2" fmla="*/ 8561 w 10000"/>
              <a:gd name="connsiteY2" fmla="*/ 5028 h 10000"/>
              <a:gd name="connsiteX3" fmla="*/ 8561 w 10000"/>
              <a:gd name="connsiteY3" fmla="*/ 4533 h 10000"/>
              <a:gd name="connsiteX4" fmla="*/ 8561 w 10000"/>
              <a:gd name="connsiteY4" fmla="*/ 4533 h 10000"/>
              <a:gd name="connsiteX5" fmla="*/ 8450 w 10000"/>
              <a:gd name="connsiteY5" fmla="*/ 4026 h 10000"/>
              <a:gd name="connsiteX6" fmla="*/ 8226 w 10000"/>
              <a:gd name="connsiteY6" fmla="*/ 4026 h 10000"/>
              <a:gd name="connsiteX7" fmla="*/ 8003 w 10000"/>
              <a:gd name="connsiteY7" fmla="*/ 3522 h 10000"/>
              <a:gd name="connsiteX8" fmla="*/ 7556 w 10000"/>
              <a:gd name="connsiteY8" fmla="*/ 4026 h 10000"/>
              <a:gd name="connsiteX9" fmla="*/ 7221 w 10000"/>
              <a:gd name="connsiteY9" fmla="*/ 4026 h 10000"/>
              <a:gd name="connsiteX10" fmla="*/ 6662 w 10000"/>
              <a:gd name="connsiteY10" fmla="*/ 4026 h 10000"/>
              <a:gd name="connsiteX11" fmla="*/ 6215 w 10000"/>
              <a:gd name="connsiteY11" fmla="*/ 4533 h 10000"/>
              <a:gd name="connsiteX12" fmla="*/ 5559 w 10000"/>
              <a:gd name="connsiteY12" fmla="*/ 5028 h 10000"/>
              <a:gd name="connsiteX13" fmla="*/ 5223 w 10000"/>
              <a:gd name="connsiteY13" fmla="*/ 5538 h 10000"/>
              <a:gd name="connsiteX14" fmla="*/ 4665 w 10000"/>
              <a:gd name="connsiteY14" fmla="*/ 5538 h 10000"/>
              <a:gd name="connsiteX15" fmla="*/ 4106 w 10000"/>
              <a:gd name="connsiteY15" fmla="*/ 6035 h 10000"/>
              <a:gd name="connsiteX16" fmla="*/ 3547 w 10000"/>
              <a:gd name="connsiteY16" fmla="*/ 6477 h 10000"/>
              <a:gd name="connsiteX17" fmla="*/ 2779 w 10000"/>
              <a:gd name="connsiteY17" fmla="*/ 7484 h 10000"/>
              <a:gd name="connsiteX18" fmla="*/ 1885 w 10000"/>
              <a:gd name="connsiteY18" fmla="*/ 7984 h 10000"/>
              <a:gd name="connsiteX19" fmla="*/ 992 w 10000"/>
              <a:gd name="connsiteY19" fmla="*/ 8993 h 10000"/>
              <a:gd name="connsiteX20" fmla="*/ 0 w 10000"/>
              <a:gd name="connsiteY20" fmla="*/ 10000 h 10000"/>
              <a:gd name="connsiteX21" fmla="*/ 0 w 10000"/>
              <a:gd name="connsiteY21" fmla="*/ 6477 h 10000"/>
              <a:gd name="connsiteX22" fmla="*/ 112 w 10000"/>
              <a:gd name="connsiteY22" fmla="*/ 6477 h 10000"/>
              <a:gd name="connsiteX23" fmla="*/ 223 w 10000"/>
              <a:gd name="connsiteY23" fmla="*/ 6477 h 10000"/>
              <a:gd name="connsiteX24" fmla="*/ 447 w 10000"/>
              <a:gd name="connsiteY24" fmla="*/ 6477 h 10000"/>
              <a:gd name="connsiteX25" fmla="*/ 768 w 10000"/>
              <a:gd name="connsiteY25" fmla="*/ 6477 h 10000"/>
              <a:gd name="connsiteX26" fmla="*/ 1103 w 10000"/>
              <a:gd name="connsiteY26" fmla="*/ 6035 h 10000"/>
              <a:gd name="connsiteX27" fmla="*/ 1662 w 10000"/>
              <a:gd name="connsiteY27" fmla="*/ 6035 h 10000"/>
              <a:gd name="connsiteX28" fmla="*/ 2221 w 10000"/>
              <a:gd name="connsiteY28" fmla="*/ 5538 h 10000"/>
              <a:gd name="connsiteX29" fmla="*/ 2779 w 10000"/>
              <a:gd name="connsiteY29" fmla="*/ 5028 h 10000"/>
              <a:gd name="connsiteX30" fmla="*/ 3436 w 10000"/>
              <a:gd name="connsiteY30" fmla="*/ 4026 h 10000"/>
              <a:gd name="connsiteX31" fmla="*/ 4106 w 10000"/>
              <a:gd name="connsiteY31" fmla="*/ 3522 h 10000"/>
              <a:gd name="connsiteX32" fmla="*/ 4665 w 10000"/>
              <a:gd name="connsiteY32" fmla="*/ 3020 h 10000"/>
              <a:gd name="connsiteX33" fmla="*/ 5112 w 10000"/>
              <a:gd name="connsiteY33" fmla="*/ 3020 h 10000"/>
              <a:gd name="connsiteX34" fmla="*/ 5670 w 10000"/>
              <a:gd name="connsiteY34" fmla="*/ 2512 h 10000"/>
              <a:gd name="connsiteX35" fmla="*/ 6006 w 10000"/>
              <a:gd name="connsiteY35" fmla="*/ 2008 h 10000"/>
              <a:gd name="connsiteX36" fmla="*/ 6439 w 10000"/>
              <a:gd name="connsiteY36" fmla="*/ 2008 h 10000"/>
              <a:gd name="connsiteX37" fmla="*/ 6774 w 10000"/>
              <a:gd name="connsiteY37" fmla="*/ 2008 h 10000"/>
              <a:gd name="connsiteX38" fmla="*/ 7109 w 10000"/>
              <a:gd name="connsiteY38" fmla="*/ 1513 h 10000"/>
              <a:gd name="connsiteX39" fmla="*/ 7332 w 10000"/>
              <a:gd name="connsiteY39" fmla="*/ 1513 h 10000"/>
              <a:gd name="connsiteX40" fmla="*/ 7556 w 10000"/>
              <a:gd name="connsiteY40" fmla="*/ 1513 h 10000"/>
              <a:gd name="connsiteX41" fmla="*/ 7779 w 10000"/>
              <a:gd name="connsiteY41" fmla="*/ 1001 h 10000"/>
              <a:gd name="connsiteX42" fmla="*/ 8003 w 10000"/>
              <a:gd name="connsiteY42" fmla="*/ 1001 h 10000"/>
              <a:gd name="connsiteX43" fmla="*/ 8115 w 10000"/>
              <a:gd name="connsiteY43" fmla="*/ 1001 h 10000"/>
              <a:gd name="connsiteX44" fmla="*/ 8226 w 10000"/>
              <a:gd name="connsiteY44" fmla="*/ 505 h 10000"/>
              <a:gd name="connsiteX45" fmla="*/ 8226 w 10000"/>
              <a:gd name="connsiteY45" fmla="*/ 505 h 10000"/>
              <a:gd name="connsiteX46" fmla="*/ 8338 w 10000"/>
              <a:gd name="connsiteY46" fmla="*/ 505 h 10000"/>
              <a:gd name="connsiteX47" fmla="*/ 8338 w 10000"/>
              <a:gd name="connsiteY47" fmla="*/ 505 h 10000"/>
              <a:gd name="connsiteX48" fmla="*/ 8561 w 10000"/>
              <a:gd name="connsiteY48" fmla="*/ 0 h 10000"/>
              <a:gd name="connsiteX49" fmla="*/ 8771 w 10000"/>
              <a:gd name="connsiteY49" fmla="*/ 505 h 10000"/>
              <a:gd name="connsiteX50" fmla="*/ 8883 w 10000"/>
              <a:gd name="connsiteY50" fmla="*/ 505 h 10000"/>
              <a:gd name="connsiteX51" fmla="*/ 9106 w 10000"/>
              <a:gd name="connsiteY51" fmla="*/ 1001 h 10000"/>
              <a:gd name="connsiteX52" fmla="*/ 9330 w 10000"/>
              <a:gd name="connsiteY52" fmla="*/ 2008 h 10000"/>
              <a:gd name="connsiteX53" fmla="*/ 9553 w 10000"/>
              <a:gd name="connsiteY53" fmla="*/ 2512 h 10000"/>
              <a:gd name="connsiteX54" fmla="*/ 9777 w 10000"/>
              <a:gd name="connsiteY54" fmla="*/ 3522 h 10000"/>
              <a:gd name="connsiteX55" fmla="*/ 9888 w 10000"/>
              <a:gd name="connsiteY55" fmla="*/ 4026 h 10000"/>
              <a:gd name="connsiteX56" fmla="*/ 10000 w 10000"/>
              <a:gd name="connsiteY56" fmla="*/ 4026 h 10000"/>
              <a:gd name="connsiteX57" fmla="*/ 9888 w 10000"/>
              <a:gd name="connsiteY57" fmla="*/ 4533 h 10000"/>
              <a:gd name="connsiteX58" fmla="*/ 9777 w 10000"/>
              <a:gd name="connsiteY58" fmla="*/ 5028 h 10000"/>
              <a:gd name="connsiteX59" fmla="*/ 9777 w 10000"/>
              <a:gd name="connsiteY59" fmla="*/ 5538 h 10000"/>
              <a:gd name="connsiteX60" fmla="*/ 9777 w 10000"/>
              <a:gd name="connsiteY60" fmla="*/ 6035 h 10000"/>
              <a:gd name="connsiteX61" fmla="*/ 9665 w 10000"/>
              <a:gd name="connsiteY61" fmla="*/ 6477 h 10000"/>
              <a:gd name="connsiteX62" fmla="*/ 9665 w 10000"/>
              <a:gd name="connsiteY62" fmla="*/ 6981 h 10000"/>
              <a:gd name="connsiteX0" fmla="*/ 8561 w 10000"/>
              <a:gd name="connsiteY0" fmla="*/ 6477 h 10000"/>
              <a:gd name="connsiteX1" fmla="*/ 8561 w 10000"/>
              <a:gd name="connsiteY1" fmla="*/ 5538 h 10000"/>
              <a:gd name="connsiteX2" fmla="*/ 8561 w 10000"/>
              <a:gd name="connsiteY2" fmla="*/ 5028 h 10000"/>
              <a:gd name="connsiteX3" fmla="*/ 8561 w 10000"/>
              <a:gd name="connsiteY3" fmla="*/ 4533 h 10000"/>
              <a:gd name="connsiteX4" fmla="*/ 8561 w 10000"/>
              <a:gd name="connsiteY4" fmla="*/ 4533 h 10000"/>
              <a:gd name="connsiteX5" fmla="*/ 8450 w 10000"/>
              <a:gd name="connsiteY5" fmla="*/ 4026 h 10000"/>
              <a:gd name="connsiteX6" fmla="*/ 8226 w 10000"/>
              <a:gd name="connsiteY6" fmla="*/ 4026 h 10000"/>
              <a:gd name="connsiteX7" fmla="*/ 8003 w 10000"/>
              <a:gd name="connsiteY7" fmla="*/ 3522 h 10000"/>
              <a:gd name="connsiteX8" fmla="*/ 7556 w 10000"/>
              <a:gd name="connsiteY8" fmla="*/ 4026 h 10000"/>
              <a:gd name="connsiteX9" fmla="*/ 7221 w 10000"/>
              <a:gd name="connsiteY9" fmla="*/ 4026 h 10000"/>
              <a:gd name="connsiteX10" fmla="*/ 6662 w 10000"/>
              <a:gd name="connsiteY10" fmla="*/ 4026 h 10000"/>
              <a:gd name="connsiteX11" fmla="*/ 6215 w 10000"/>
              <a:gd name="connsiteY11" fmla="*/ 4533 h 10000"/>
              <a:gd name="connsiteX12" fmla="*/ 5559 w 10000"/>
              <a:gd name="connsiteY12" fmla="*/ 5028 h 10000"/>
              <a:gd name="connsiteX13" fmla="*/ 5223 w 10000"/>
              <a:gd name="connsiteY13" fmla="*/ 5538 h 10000"/>
              <a:gd name="connsiteX14" fmla="*/ 4665 w 10000"/>
              <a:gd name="connsiteY14" fmla="*/ 5538 h 10000"/>
              <a:gd name="connsiteX15" fmla="*/ 4106 w 10000"/>
              <a:gd name="connsiteY15" fmla="*/ 6035 h 10000"/>
              <a:gd name="connsiteX16" fmla="*/ 3547 w 10000"/>
              <a:gd name="connsiteY16" fmla="*/ 6477 h 10000"/>
              <a:gd name="connsiteX17" fmla="*/ 2779 w 10000"/>
              <a:gd name="connsiteY17" fmla="*/ 7484 h 10000"/>
              <a:gd name="connsiteX18" fmla="*/ 1885 w 10000"/>
              <a:gd name="connsiteY18" fmla="*/ 7984 h 10000"/>
              <a:gd name="connsiteX19" fmla="*/ 992 w 10000"/>
              <a:gd name="connsiteY19" fmla="*/ 8993 h 10000"/>
              <a:gd name="connsiteX20" fmla="*/ 0 w 10000"/>
              <a:gd name="connsiteY20" fmla="*/ 10000 h 10000"/>
              <a:gd name="connsiteX21" fmla="*/ 0 w 10000"/>
              <a:gd name="connsiteY21" fmla="*/ 6477 h 10000"/>
              <a:gd name="connsiteX22" fmla="*/ 112 w 10000"/>
              <a:gd name="connsiteY22" fmla="*/ 6477 h 10000"/>
              <a:gd name="connsiteX23" fmla="*/ 223 w 10000"/>
              <a:gd name="connsiteY23" fmla="*/ 6477 h 10000"/>
              <a:gd name="connsiteX24" fmla="*/ 447 w 10000"/>
              <a:gd name="connsiteY24" fmla="*/ 6477 h 10000"/>
              <a:gd name="connsiteX25" fmla="*/ 768 w 10000"/>
              <a:gd name="connsiteY25" fmla="*/ 6477 h 10000"/>
              <a:gd name="connsiteX26" fmla="*/ 1103 w 10000"/>
              <a:gd name="connsiteY26" fmla="*/ 6035 h 10000"/>
              <a:gd name="connsiteX27" fmla="*/ 1662 w 10000"/>
              <a:gd name="connsiteY27" fmla="*/ 6035 h 10000"/>
              <a:gd name="connsiteX28" fmla="*/ 2221 w 10000"/>
              <a:gd name="connsiteY28" fmla="*/ 5538 h 10000"/>
              <a:gd name="connsiteX29" fmla="*/ 2779 w 10000"/>
              <a:gd name="connsiteY29" fmla="*/ 5028 h 10000"/>
              <a:gd name="connsiteX30" fmla="*/ 3436 w 10000"/>
              <a:gd name="connsiteY30" fmla="*/ 4026 h 10000"/>
              <a:gd name="connsiteX31" fmla="*/ 4106 w 10000"/>
              <a:gd name="connsiteY31" fmla="*/ 3522 h 10000"/>
              <a:gd name="connsiteX32" fmla="*/ 4665 w 10000"/>
              <a:gd name="connsiteY32" fmla="*/ 3020 h 10000"/>
              <a:gd name="connsiteX33" fmla="*/ 5112 w 10000"/>
              <a:gd name="connsiteY33" fmla="*/ 3020 h 10000"/>
              <a:gd name="connsiteX34" fmla="*/ 5670 w 10000"/>
              <a:gd name="connsiteY34" fmla="*/ 2512 h 10000"/>
              <a:gd name="connsiteX35" fmla="*/ 6006 w 10000"/>
              <a:gd name="connsiteY35" fmla="*/ 2008 h 10000"/>
              <a:gd name="connsiteX36" fmla="*/ 6439 w 10000"/>
              <a:gd name="connsiteY36" fmla="*/ 2008 h 10000"/>
              <a:gd name="connsiteX37" fmla="*/ 6774 w 10000"/>
              <a:gd name="connsiteY37" fmla="*/ 2008 h 10000"/>
              <a:gd name="connsiteX38" fmla="*/ 7109 w 10000"/>
              <a:gd name="connsiteY38" fmla="*/ 1513 h 10000"/>
              <a:gd name="connsiteX39" fmla="*/ 7332 w 10000"/>
              <a:gd name="connsiteY39" fmla="*/ 1513 h 10000"/>
              <a:gd name="connsiteX40" fmla="*/ 7556 w 10000"/>
              <a:gd name="connsiteY40" fmla="*/ 1513 h 10000"/>
              <a:gd name="connsiteX41" fmla="*/ 7779 w 10000"/>
              <a:gd name="connsiteY41" fmla="*/ 1001 h 10000"/>
              <a:gd name="connsiteX42" fmla="*/ 8003 w 10000"/>
              <a:gd name="connsiteY42" fmla="*/ 1001 h 10000"/>
              <a:gd name="connsiteX43" fmla="*/ 8115 w 10000"/>
              <a:gd name="connsiteY43" fmla="*/ 1001 h 10000"/>
              <a:gd name="connsiteX44" fmla="*/ 8226 w 10000"/>
              <a:gd name="connsiteY44" fmla="*/ 505 h 10000"/>
              <a:gd name="connsiteX45" fmla="*/ 8226 w 10000"/>
              <a:gd name="connsiteY45" fmla="*/ 505 h 10000"/>
              <a:gd name="connsiteX46" fmla="*/ 8338 w 10000"/>
              <a:gd name="connsiteY46" fmla="*/ 505 h 10000"/>
              <a:gd name="connsiteX47" fmla="*/ 8338 w 10000"/>
              <a:gd name="connsiteY47" fmla="*/ 505 h 10000"/>
              <a:gd name="connsiteX48" fmla="*/ 8561 w 10000"/>
              <a:gd name="connsiteY48" fmla="*/ 0 h 10000"/>
              <a:gd name="connsiteX49" fmla="*/ 8771 w 10000"/>
              <a:gd name="connsiteY49" fmla="*/ 505 h 10000"/>
              <a:gd name="connsiteX50" fmla="*/ 8883 w 10000"/>
              <a:gd name="connsiteY50" fmla="*/ 505 h 10000"/>
              <a:gd name="connsiteX51" fmla="*/ 9106 w 10000"/>
              <a:gd name="connsiteY51" fmla="*/ 1001 h 10000"/>
              <a:gd name="connsiteX52" fmla="*/ 9330 w 10000"/>
              <a:gd name="connsiteY52" fmla="*/ 2008 h 10000"/>
              <a:gd name="connsiteX53" fmla="*/ 9553 w 10000"/>
              <a:gd name="connsiteY53" fmla="*/ 2512 h 10000"/>
              <a:gd name="connsiteX54" fmla="*/ 9777 w 10000"/>
              <a:gd name="connsiteY54" fmla="*/ 3522 h 10000"/>
              <a:gd name="connsiteX55" fmla="*/ 9888 w 10000"/>
              <a:gd name="connsiteY55" fmla="*/ 4026 h 10000"/>
              <a:gd name="connsiteX56" fmla="*/ 10000 w 10000"/>
              <a:gd name="connsiteY56" fmla="*/ 4026 h 10000"/>
              <a:gd name="connsiteX57" fmla="*/ 9888 w 10000"/>
              <a:gd name="connsiteY57" fmla="*/ 4533 h 10000"/>
              <a:gd name="connsiteX58" fmla="*/ 9777 w 10000"/>
              <a:gd name="connsiteY58" fmla="*/ 5028 h 10000"/>
              <a:gd name="connsiteX59" fmla="*/ 9777 w 10000"/>
              <a:gd name="connsiteY59" fmla="*/ 5538 h 10000"/>
              <a:gd name="connsiteX60" fmla="*/ 9777 w 10000"/>
              <a:gd name="connsiteY60" fmla="*/ 6035 h 10000"/>
              <a:gd name="connsiteX61" fmla="*/ 9665 w 10000"/>
              <a:gd name="connsiteY61" fmla="*/ 6477 h 10000"/>
              <a:gd name="connsiteX0" fmla="*/ 8561 w 10000"/>
              <a:gd name="connsiteY0" fmla="*/ 6477 h 10000"/>
              <a:gd name="connsiteX1" fmla="*/ 8561 w 10000"/>
              <a:gd name="connsiteY1" fmla="*/ 5538 h 10000"/>
              <a:gd name="connsiteX2" fmla="*/ 8561 w 10000"/>
              <a:gd name="connsiteY2" fmla="*/ 5028 h 10000"/>
              <a:gd name="connsiteX3" fmla="*/ 8561 w 10000"/>
              <a:gd name="connsiteY3" fmla="*/ 4533 h 10000"/>
              <a:gd name="connsiteX4" fmla="*/ 8561 w 10000"/>
              <a:gd name="connsiteY4" fmla="*/ 4533 h 10000"/>
              <a:gd name="connsiteX5" fmla="*/ 8450 w 10000"/>
              <a:gd name="connsiteY5" fmla="*/ 4026 h 10000"/>
              <a:gd name="connsiteX6" fmla="*/ 8226 w 10000"/>
              <a:gd name="connsiteY6" fmla="*/ 4026 h 10000"/>
              <a:gd name="connsiteX7" fmla="*/ 8003 w 10000"/>
              <a:gd name="connsiteY7" fmla="*/ 3522 h 10000"/>
              <a:gd name="connsiteX8" fmla="*/ 7556 w 10000"/>
              <a:gd name="connsiteY8" fmla="*/ 4026 h 10000"/>
              <a:gd name="connsiteX9" fmla="*/ 7221 w 10000"/>
              <a:gd name="connsiteY9" fmla="*/ 4026 h 10000"/>
              <a:gd name="connsiteX10" fmla="*/ 6662 w 10000"/>
              <a:gd name="connsiteY10" fmla="*/ 4026 h 10000"/>
              <a:gd name="connsiteX11" fmla="*/ 6215 w 10000"/>
              <a:gd name="connsiteY11" fmla="*/ 4533 h 10000"/>
              <a:gd name="connsiteX12" fmla="*/ 5559 w 10000"/>
              <a:gd name="connsiteY12" fmla="*/ 5028 h 10000"/>
              <a:gd name="connsiteX13" fmla="*/ 5223 w 10000"/>
              <a:gd name="connsiteY13" fmla="*/ 5538 h 10000"/>
              <a:gd name="connsiteX14" fmla="*/ 4665 w 10000"/>
              <a:gd name="connsiteY14" fmla="*/ 5538 h 10000"/>
              <a:gd name="connsiteX15" fmla="*/ 4106 w 10000"/>
              <a:gd name="connsiteY15" fmla="*/ 6035 h 10000"/>
              <a:gd name="connsiteX16" fmla="*/ 3547 w 10000"/>
              <a:gd name="connsiteY16" fmla="*/ 6477 h 10000"/>
              <a:gd name="connsiteX17" fmla="*/ 2779 w 10000"/>
              <a:gd name="connsiteY17" fmla="*/ 7484 h 10000"/>
              <a:gd name="connsiteX18" fmla="*/ 1885 w 10000"/>
              <a:gd name="connsiteY18" fmla="*/ 7984 h 10000"/>
              <a:gd name="connsiteX19" fmla="*/ 992 w 10000"/>
              <a:gd name="connsiteY19" fmla="*/ 8993 h 10000"/>
              <a:gd name="connsiteX20" fmla="*/ 0 w 10000"/>
              <a:gd name="connsiteY20" fmla="*/ 10000 h 10000"/>
              <a:gd name="connsiteX21" fmla="*/ 0 w 10000"/>
              <a:gd name="connsiteY21" fmla="*/ 6477 h 10000"/>
              <a:gd name="connsiteX22" fmla="*/ 112 w 10000"/>
              <a:gd name="connsiteY22" fmla="*/ 6477 h 10000"/>
              <a:gd name="connsiteX23" fmla="*/ 223 w 10000"/>
              <a:gd name="connsiteY23" fmla="*/ 6477 h 10000"/>
              <a:gd name="connsiteX24" fmla="*/ 447 w 10000"/>
              <a:gd name="connsiteY24" fmla="*/ 6477 h 10000"/>
              <a:gd name="connsiteX25" fmla="*/ 768 w 10000"/>
              <a:gd name="connsiteY25" fmla="*/ 6477 h 10000"/>
              <a:gd name="connsiteX26" fmla="*/ 1103 w 10000"/>
              <a:gd name="connsiteY26" fmla="*/ 6035 h 10000"/>
              <a:gd name="connsiteX27" fmla="*/ 1662 w 10000"/>
              <a:gd name="connsiteY27" fmla="*/ 6035 h 10000"/>
              <a:gd name="connsiteX28" fmla="*/ 2221 w 10000"/>
              <a:gd name="connsiteY28" fmla="*/ 5538 h 10000"/>
              <a:gd name="connsiteX29" fmla="*/ 2779 w 10000"/>
              <a:gd name="connsiteY29" fmla="*/ 5028 h 10000"/>
              <a:gd name="connsiteX30" fmla="*/ 3436 w 10000"/>
              <a:gd name="connsiteY30" fmla="*/ 4026 h 10000"/>
              <a:gd name="connsiteX31" fmla="*/ 4106 w 10000"/>
              <a:gd name="connsiteY31" fmla="*/ 3522 h 10000"/>
              <a:gd name="connsiteX32" fmla="*/ 4665 w 10000"/>
              <a:gd name="connsiteY32" fmla="*/ 3020 h 10000"/>
              <a:gd name="connsiteX33" fmla="*/ 5112 w 10000"/>
              <a:gd name="connsiteY33" fmla="*/ 3020 h 10000"/>
              <a:gd name="connsiteX34" fmla="*/ 5670 w 10000"/>
              <a:gd name="connsiteY34" fmla="*/ 2512 h 10000"/>
              <a:gd name="connsiteX35" fmla="*/ 6006 w 10000"/>
              <a:gd name="connsiteY35" fmla="*/ 2008 h 10000"/>
              <a:gd name="connsiteX36" fmla="*/ 6439 w 10000"/>
              <a:gd name="connsiteY36" fmla="*/ 2008 h 10000"/>
              <a:gd name="connsiteX37" fmla="*/ 6774 w 10000"/>
              <a:gd name="connsiteY37" fmla="*/ 2008 h 10000"/>
              <a:gd name="connsiteX38" fmla="*/ 7109 w 10000"/>
              <a:gd name="connsiteY38" fmla="*/ 1513 h 10000"/>
              <a:gd name="connsiteX39" fmla="*/ 7332 w 10000"/>
              <a:gd name="connsiteY39" fmla="*/ 1513 h 10000"/>
              <a:gd name="connsiteX40" fmla="*/ 7556 w 10000"/>
              <a:gd name="connsiteY40" fmla="*/ 1513 h 10000"/>
              <a:gd name="connsiteX41" fmla="*/ 7779 w 10000"/>
              <a:gd name="connsiteY41" fmla="*/ 1001 h 10000"/>
              <a:gd name="connsiteX42" fmla="*/ 8003 w 10000"/>
              <a:gd name="connsiteY42" fmla="*/ 1001 h 10000"/>
              <a:gd name="connsiteX43" fmla="*/ 8115 w 10000"/>
              <a:gd name="connsiteY43" fmla="*/ 1001 h 10000"/>
              <a:gd name="connsiteX44" fmla="*/ 8226 w 10000"/>
              <a:gd name="connsiteY44" fmla="*/ 505 h 10000"/>
              <a:gd name="connsiteX45" fmla="*/ 8226 w 10000"/>
              <a:gd name="connsiteY45" fmla="*/ 505 h 10000"/>
              <a:gd name="connsiteX46" fmla="*/ 8338 w 10000"/>
              <a:gd name="connsiteY46" fmla="*/ 505 h 10000"/>
              <a:gd name="connsiteX47" fmla="*/ 8338 w 10000"/>
              <a:gd name="connsiteY47" fmla="*/ 505 h 10000"/>
              <a:gd name="connsiteX48" fmla="*/ 8561 w 10000"/>
              <a:gd name="connsiteY48" fmla="*/ 0 h 10000"/>
              <a:gd name="connsiteX49" fmla="*/ 8771 w 10000"/>
              <a:gd name="connsiteY49" fmla="*/ 505 h 10000"/>
              <a:gd name="connsiteX50" fmla="*/ 8883 w 10000"/>
              <a:gd name="connsiteY50" fmla="*/ 505 h 10000"/>
              <a:gd name="connsiteX51" fmla="*/ 9106 w 10000"/>
              <a:gd name="connsiteY51" fmla="*/ 1001 h 10000"/>
              <a:gd name="connsiteX52" fmla="*/ 9330 w 10000"/>
              <a:gd name="connsiteY52" fmla="*/ 2008 h 10000"/>
              <a:gd name="connsiteX53" fmla="*/ 9553 w 10000"/>
              <a:gd name="connsiteY53" fmla="*/ 2512 h 10000"/>
              <a:gd name="connsiteX54" fmla="*/ 9777 w 10000"/>
              <a:gd name="connsiteY54" fmla="*/ 3522 h 10000"/>
              <a:gd name="connsiteX55" fmla="*/ 9888 w 10000"/>
              <a:gd name="connsiteY55" fmla="*/ 4026 h 10000"/>
              <a:gd name="connsiteX56" fmla="*/ 10000 w 10000"/>
              <a:gd name="connsiteY56" fmla="*/ 4026 h 10000"/>
              <a:gd name="connsiteX57" fmla="*/ 9888 w 10000"/>
              <a:gd name="connsiteY57" fmla="*/ 4533 h 10000"/>
              <a:gd name="connsiteX58" fmla="*/ 9777 w 10000"/>
              <a:gd name="connsiteY58" fmla="*/ 5028 h 10000"/>
              <a:gd name="connsiteX59" fmla="*/ 9777 w 10000"/>
              <a:gd name="connsiteY59" fmla="*/ 5538 h 10000"/>
              <a:gd name="connsiteX60" fmla="*/ 9777 w 10000"/>
              <a:gd name="connsiteY60" fmla="*/ 6035 h 10000"/>
              <a:gd name="connsiteX0" fmla="*/ 8561 w 10000"/>
              <a:gd name="connsiteY0" fmla="*/ 6477 h 10000"/>
              <a:gd name="connsiteX1" fmla="*/ 8561 w 10000"/>
              <a:gd name="connsiteY1" fmla="*/ 5538 h 10000"/>
              <a:gd name="connsiteX2" fmla="*/ 8561 w 10000"/>
              <a:gd name="connsiteY2" fmla="*/ 5028 h 10000"/>
              <a:gd name="connsiteX3" fmla="*/ 8561 w 10000"/>
              <a:gd name="connsiteY3" fmla="*/ 4533 h 10000"/>
              <a:gd name="connsiteX4" fmla="*/ 8561 w 10000"/>
              <a:gd name="connsiteY4" fmla="*/ 4533 h 10000"/>
              <a:gd name="connsiteX5" fmla="*/ 8450 w 10000"/>
              <a:gd name="connsiteY5" fmla="*/ 4026 h 10000"/>
              <a:gd name="connsiteX6" fmla="*/ 8226 w 10000"/>
              <a:gd name="connsiteY6" fmla="*/ 4026 h 10000"/>
              <a:gd name="connsiteX7" fmla="*/ 8003 w 10000"/>
              <a:gd name="connsiteY7" fmla="*/ 3522 h 10000"/>
              <a:gd name="connsiteX8" fmla="*/ 7556 w 10000"/>
              <a:gd name="connsiteY8" fmla="*/ 4026 h 10000"/>
              <a:gd name="connsiteX9" fmla="*/ 7221 w 10000"/>
              <a:gd name="connsiteY9" fmla="*/ 4026 h 10000"/>
              <a:gd name="connsiteX10" fmla="*/ 6662 w 10000"/>
              <a:gd name="connsiteY10" fmla="*/ 4026 h 10000"/>
              <a:gd name="connsiteX11" fmla="*/ 6215 w 10000"/>
              <a:gd name="connsiteY11" fmla="*/ 4533 h 10000"/>
              <a:gd name="connsiteX12" fmla="*/ 5559 w 10000"/>
              <a:gd name="connsiteY12" fmla="*/ 5028 h 10000"/>
              <a:gd name="connsiteX13" fmla="*/ 5223 w 10000"/>
              <a:gd name="connsiteY13" fmla="*/ 5538 h 10000"/>
              <a:gd name="connsiteX14" fmla="*/ 4665 w 10000"/>
              <a:gd name="connsiteY14" fmla="*/ 5538 h 10000"/>
              <a:gd name="connsiteX15" fmla="*/ 4106 w 10000"/>
              <a:gd name="connsiteY15" fmla="*/ 6035 h 10000"/>
              <a:gd name="connsiteX16" fmla="*/ 3547 w 10000"/>
              <a:gd name="connsiteY16" fmla="*/ 6477 h 10000"/>
              <a:gd name="connsiteX17" fmla="*/ 2779 w 10000"/>
              <a:gd name="connsiteY17" fmla="*/ 7484 h 10000"/>
              <a:gd name="connsiteX18" fmla="*/ 1885 w 10000"/>
              <a:gd name="connsiteY18" fmla="*/ 7984 h 10000"/>
              <a:gd name="connsiteX19" fmla="*/ 992 w 10000"/>
              <a:gd name="connsiteY19" fmla="*/ 8993 h 10000"/>
              <a:gd name="connsiteX20" fmla="*/ 0 w 10000"/>
              <a:gd name="connsiteY20" fmla="*/ 10000 h 10000"/>
              <a:gd name="connsiteX21" fmla="*/ 0 w 10000"/>
              <a:gd name="connsiteY21" fmla="*/ 6477 h 10000"/>
              <a:gd name="connsiteX22" fmla="*/ 112 w 10000"/>
              <a:gd name="connsiteY22" fmla="*/ 6477 h 10000"/>
              <a:gd name="connsiteX23" fmla="*/ 223 w 10000"/>
              <a:gd name="connsiteY23" fmla="*/ 6477 h 10000"/>
              <a:gd name="connsiteX24" fmla="*/ 447 w 10000"/>
              <a:gd name="connsiteY24" fmla="*/ 6477 h 10000"/>
              <a:gd name="connsiteX25" fmla="*/ 768 w 10000"/>
              <a:gd name="connsiteY25" fmla="*/ 6477 h 10000"/>
              <a:gd name="connsiteX26" fmla="*/ 1103 w 10000"/>
              <a:gd name="connsiteY26" fmla="*/ 6035 h 10000"/>
              <a:gd name="connsiteX27" fmla="*/ 1662 w 10000"/>
              <a:gd name="connsiteY27" fmla="*/ 6035 h 10000"/>
              <a:gd name="connsiteX28" fmla="*/ 2221 w 10000"/>
              <a:gd name="connsiteY28" fmla="*/ 5538 h 10000"/>
              <a:gd name="connsiteX29" fmla="*/ 2779 w 10000"/>
              <a:gd name="connsiteY29" fmla="*/ 5028 h 10000"/>
              <a:gd name="connsiteX30" fmla="*/ 3436 w 10000"/>
              <a:gd name="connsiteY30" fmla="*/ 4026 h 10000"/>
              <a:gd name="connsiteX31" fmla="*/ 4106 w 10000"/>
              <a:gd name="connsiteY31" fmla="*/ 3522 h 10000"/>
              <a:gd name="connsiteX32" fmla="*/ 4665 w 10000"/>
              <a:gd name="connsiteY32" fmla="*/ 3020 h 10000"/>
              <a:gd name="connsiteX33" fmla="*/ 5112 w 10000"/>
              <a:gd name="connsiteY33" fmla="*/ 3020 h 10000"/>
              <a:gd name="connsiteX34" fmla="*/ 5670 w 10000"/>
              <a:gd name="connsiteY34" fmla="*/ 2512 h 10000"/>
              <a:gd name="connsiteX35" fmla="*/ 6006 w 10000"/>
              <a:gd name="connsiteY35" fmla="*/ 2008 h 10000"/>
              <a:gd name="connsiteX36" fmla="*/ 6439 w 10000"/>
              <a:gd name="connsiteY36" fmla="*/ 2008 h 10000"/>
              <a:gd name="connsiteX37" fmla="*/ 6774 w 10000"/>
              <a:gd name="connsiteY37" fmla="*/ 2008 h 10000"/>
              <a:gd name="connsiteX38" fmla="*/ 7109 w 10000"/>
              <a:gd name="connsiteY38" fmla="*/ 1513 h 10000"/>
              <a:gd name="connsiteX39" fmla="*/ 7332 w 10000"/>
              <a:gd name="connsiteY39" fmla="*/ 1513 h 10000"/>
              <a:gd name="connsiteX40" fmla="*/ 7556 w 10000"/>
              <a:gd name="connsiteY40" fmla="*/ 1513 h 10000"/>
              <a:gd name="connsiteX41" fmla="*/ 7779 w 10000"/>
              <a:gd name="connsiteY41" fmla="*/ 1001 h 10000"/>
              <a:gd name="connsiteX42" fmla="*/ 8003 w 10000"/>
              <a:gd name="connsiteY42" fmla="*/ 1001 h 10000"/>
              <a:gd name="connsiteX43" fmla="*/ 8115 w 10000"/>
              <a:gd name="connsiteY43" fmla="*/ 1001 h 10000"/>
              <a:gd name="connsiteX44" fmla="*/ 8226 w 10000"/>
              <a:gd name="connsiteY44" fmla="*/ 505 h 10000"/>
              <a:gd name="connsiteX45" fmla="*/ 8226 w 10000"/>
              <a:gd name="connsiteY45" fmla="*/ 505 h 10000"/>
              <a:gd name="connsiteX46" fmla="*/ 8338 w 10000"/>
              <a:gd name="connsiteY46" fmla="*/ 505 h 10000"/>
              <a:gd name="connsiteX47" fmla="*/ 8338 w 10000"/>
              <a:gd name="connsiteY47" fmla="*/ 505 h 10000"/>
              <a:gd name="connsiteX48" fmla="*/ 8561 w 10000"/>
              <a:gd name="connsiteY48" fmla="*/ 0 h 10000"/>
              <a:gd name="connsiteX49" fmla="*/ 8771 w 10000"/>
              <a:gd name="connsiteY49" fmla="*/ 505 h 10000"/>
              <a:gd name="connsiteX50" fmla="*/ 8883 w 10000"/>
              <a:gd name="connsiteY50" fmla="*/ 505 h 10000"/>
              <a:gd name="connsiteX51" fmla="*/ 9106 w 10000"/>
              <a:gd name="connsiteY51" fmla="*/ 1001 h 10000"/>
              <a:gd name="connsiteX52" fmla="*/ 9330 w 10000"/>
              <a:gd name="connsiteY52" fmla="*/ 2008 h 10000"/>
              <a:gd name="connsiteX53" fmla="*/ 9553 w 10000"/>
              <a:gd name="connsiteY53" fmla="*/ 2512 h 10000"/>
              <a:gd name="connsiteX54" fmla="*/ 9777 w 10000"/>
              <a:gd name="connsiteY54" fmla="*/ 3522 h 10000"/>
              <a:gd name="connsiteX55" fmla="*/ 9888 w 10000"/>
              <a:gd name="connsiteY55" fmla="*/ 4026 h 10000"/>
              <a:gd name="connsiteX56" fmla="*/ 10000 w 10000"/>
              <a:gd name="connsiteY56" fmla="*/ 4026 h 10000"/>
              <a:gd name="connsiteX57" fmla="*/ 9888 w 10000"/>
              <a:gd name="connsiteY57" fmla="*/ 4533 h 10000"/>
              <a:gd name="connsiteX58" fmla="*/ 9777 w 10000"/>
              <a:gd name="connsiteY58" fmla="*/ 5028 h 10000"/>
              <a:gd name="connsiteX59" fmla="*/ 9777 w 10000"/>
              <a:gd name="connsiteY59" fmla="*/ 5538 h 10000"/>
              <a:gd name="connsiteX0" fmla="*/ 8561 w 10000"/>
              <a:gd name="connsiteY0" fmla="*/ 6477 h 10000"/>
              <a:gd name="connsiteX1" fmla="*/ 8561 w 10000"/>
              <a:gd name="connsiteY1" fmla="*/ 5538 h 10000"/>
              <a:gd name="connsiteX2" fmla="*/ 8561 w 10000"/>
              <a:gd name="connsiteY2" fmla="*/ 5028 h 10000"/>
              <a:gd name="connsiteX3" fmla="*/ 8561 w 10000"/>
              <a:gd name="connsiteY3" fmla="*/ 4533 h 10000"/>
              <a:gd name="connsiteX4" fmla="*/ 8561 w 10000"/>
              <a:gd name="connsiteY4" fmla="*/ 4533 h 10000"/>
              <a:gd name="connsiteX5" fmla="*/ 8450 w 10000"/>
              <a:gd name="connsiteY5" fmla="*/ 4026 h 10000"/>
              <a:gd name="connsiteX6" fmla="*/ 8226 w 10000"/>
              <a:gd name="connsiteY6" fmla="*/ 4026 h 10000"/>
              <a:gd name="connsiteX7" fmla="*/ 8003 w 10000"/>
              <a:gd name="connsiteY7" fmla="*/ 3522 h 10000"/>
              <a:gd name="connsiteX8" fmla="*/ 7556 w 10000"/>
              <a:gd name="connsiteY8" fmla="*/ 4026 h 10000"/>
              <a:gd name="connsiteX9" fmla="*/ 7221 w 10000"/>
              <a:gd name="connsiteY9" fmla="*/ 4026 h 10000"/>
              <a:gd name="connsiteX10" fmla="*/ 6662 w 10000"/>
              <a:gd name="connsiteY10" fmla="*/ 4026 h 10000"/>
              <a:gd name="connsiteX11" fmla="*/ 6215 w 10000"/>
              <a:gd name="connsiteY11" fmla="*/ 4533 h 10000"/>
              <a:gd name="connsiteX12" fmla="*/ 5559 w 10000"/>
              <a:gd name="connsiteY12" fmla="*/ 5028 h 10000"/>
              <a:gd name="connsiteX13" fmla="*/ 5223 w 10000"/>
              <a:gd name="connsiteY13" fmla="*/ 5538 h 10000"/>
              <a:gd name="connsiteX14" fmla="*/ 4665 w 10000"/>
              <a:gd name="connsiteY14" fmla="*/ 5538 h 10000"/>
              <a:gd name="connsiteX15" fmla="*/ 4106 w 10000"/>
              <a:gd name="connsiteY15" fmla="*/ 6035 h 10000"/>
              <a:gd name="connsiteX16" fmla="*/ 3547 w 10000"/>
              <a:gd name="connsiteY16" fmla="*/ 6477 h 10000"/>
              <a:gd name="connsiteX17" fmla="*/ 2779 w 10000"/>
              <a:gd name="connsiteY17" fmla="*/ 7484 h 10000"/>
              <a:gd name="connsiteX18" fmla="*/ 1885 w 10000"/>
              <a:gd name="connsiteY18" fmla="*/ 7984 h 10000"/>
              <a:gd name="connsiteX19" fmla="*/ 992 w 10000"/>
              <a:gd name="connsiteY19" fmla="*/ 8993 h 10000"/>
              <a:gd name="connsiteX20" fmla="*/ 0 w 10000"/>
              <a:gd name="connsiteY20" fmla="*/ 10000 h 10000"/>
              <a:gd name="connsiteX21" fmla="*/ 0 w 10000"/>
              <a:gd name="connsiteY21" fmla="*/ 6477 h 10000"/>
              <a:gd name="connsiteX22" fmla="*/ 112 w 10000"/>
              <a:gd name="connsiteY22" fmla="*/ 6477 h 10000"/>
              <a:gd name="connsiteX23" fmla="*/ 223 w 10000"/>
              <a:gd name="connsiteY23" fmla="*/ 6477 h 10000"/>
              <a:gd name="connsiteX24" fmla="*/ 447 w 10000"/>
              <a:gd name="connsiteY24" fmla="*/ 6477 h 10000"/>
              <a:gd name="connsiteX25" fmla="*/ 768 w 10000"/>
              <a:gd name="connsiteY25" fmla="*/ 6477 h 10000"/>
              <a:gd name="connsiteX26" fmla="*/ 1103 w 10000"/>
              <a:gd name="connsiteY26" fmla="*/ 6035 h 10000"/>
              <a:gd name="connsiteX27" fmla="*/ 1662 w 10000"/>
              <a:gd name="connsiteY27" fmla="*/ 6035 h 10000"/>
              <a:gd name="connsiteX28" fmla="*/ 2221 w 10000"/>
              <a:gd name="connsiteY28" fmla="*/ 5538 h 10000"/>
              <a:gd name="connsiteX29" fmla="*/ 2779 w 10000"/>
              <a:gd name="connsiteY29" fmla="*/ 5028 h 10000"/>
              <a:gd name="connsiteX30" fmla="*/ 3436 w 10000"/>
              <a:gd name="connsiteY30" fmla="*/ 4026 h 10000"/>
              <a:gd name="connsiteX31" fmla="*/ 4106 w 10000"/>
              <a:gd name="connsiteY31" fmla="*/ 3522 h 10000"/>
              <a:gd name="connsiteX32" fmla="*/ 4665 w 10000"/>
              <a:gd name="connsiteY32" fmla="*/ 3020 h 10000"/>
              <a:gd name="connsiteX33" fmla="*/ 5112 w 10000"/>
              <a:gd name="connsiteY33" fmla="*/ 3020 h 10000"/>
              <a:gd name="connsiteX34" fmla="*/ 5670 w 10000"/>
              <a:gd name="connsiteY34" fmla="*/ 2512 h 10000"/>
              <a:gd name="connsiteX35" fmla="*/ 6006 w 10000"/>
              <a:gd name="connsiteY35" fmla="*/ 2008 h 10000"/>
              <a:gd name="connsiteX36" fmla="*/ 6439 w 10000"/>
              <a:gd name="connsiteY36" fmla="*/ 2008 h 10000"/>
              <a:gd name="connsiteX37" fmla="*/ 6774 w 10000"/>
              <a:gd name="connsiteY37" fmla="*/ 2008 h 10000"/>
              <a:gd name="connsiteX38" fmla="*/ 7109 w 10000"/>
              <a:gd name="connsiteY38" fmla="*/ 1513 h 10000"/>
              <a:gd name="connsiteX39" fmla="*/ 7332 w 10000"/>
              <a:gd name="connsiteY39" fmla="*/ 1513 h 10000"/>
              <a:gd name="connsiteX40" fmla="*/ 7556 w 10000"/>
              <a:gd name="connsiteY40" fmla="*/ 1513 h 10000"/>
              <a:gd name="connsiteX41" fmla="*/ 7779 w 10000"/>
              <a:gd name="connsiteY41" fmla="*/ 1001 h 10000"/>
              <a:gd name="connsiteX42" fmla="*/ 8003 w 10000"/>
              <a:gd name="connsiteY42" fmla="*/ 1001 h 10000"/>
              <a:gd name="connsiteX43" fmla="*/ 8115 w 10000"/>
              <a:gd name="connsiteY43" fmla="*/ 1001 h 10000"/>
              <a:gd name="connsiteX44" fmla="*/ 8226 w 10000"/>
              <a:gd name="connsiteY44" fmla="*/ 505 h 10000"/>
              <a:gd name="connsiteX45" fmla="*/ 8226 w 10000"/>
              <a:gd name="connsiteY45" fmla="*/ 505 h 10000"/>
              <a:gd name="connsiteX46" fmla="*/ 8338 w 10000"/>
              <a:gd name="connsiteY46" fmla="*/ 505 h 10000"/>
              <a:gd name="connsiteX47" fmla="*/ 8338 w 10000"/>
              <a:gd name="connsiteY47" fmla="*/ 505 h 10000"/>
              <a:gd name="connsiteX48" fmla="*/ 8561 w 10000"/>
              <a:gd name="connsiteY48" fmla="*/ 0 h 10000"/>
              <a:gd name="connsiteX49" fmla="*/ 8771 w 10000"/>
              <a:gd name="connsiteY49" fmla="*/ 505 h 10000"/>
              <a:gd name="connsiteX50" fmla="*/ 8883 w 10000"/>
              <a:gd name="connsiteY50" fmla="*/ 505 h 10000"/>
              <a:gd name="connsiteX51" fmla="*/ 9106 w 10000"/>
              <a:gd name="connsiteY51" fmla="*/ 1001 h 10000"/>
              <a:gd name="connsiteX52" fmla="*/ 9330 w 10000"/>
              <a:gd name="connsiteY52" fmla="*/ 2008 h 10000"/>
              <a:gd name="connsiteX53" fmla="*/ 9553 w 10000"/>
              <a:gd name="connsiteY53" fmla="*/ 2512 h 10000"/>
              <a:gd name="connsiteX54" fmla="*/ 9777 w 10000"/>
              <a:gd name="connsiteY54" fmla="*/ 3522 h 10000"/>
              <a:gd name="connsiteX55" fmla="*/ 9888 w 10000"/>
              <a:gd name="connsiteY55" fmla="*/ 4026 h 10000"/>
              <a:gd name="connsiteX56" fmla="*/ 10000 w 10000"/>
              <a:gd name="connsiteY56" fmla="*/ 4026 h 10000"/>
              <a:gd name="connsiteX57" fmla="*/ 9888 w 10000"/>
              <a:gd name="connsiteY57" fmla="*/ 4533 h 10000"/>
              <a:gd name="connsiteX58" fmla="*/ 9777 w 10000"/>
              <a:gd name="connsiteY58" fmla="*/ 5028 h 10000"/>
              <a:gd name="connsiteX0" fmla="*/ 8561 w 10000"/>
              <a:gd name="connsiteY0" fmla="*/ 5538 h 10000"/>
              <a:gd name="connsiteX1" fmla="*/ 8561 w 10000"/>
              <a:gd name="connsiteY1" fmla="*/ 5028 h 10000"/>
              <a:gd name="connsiteX2" fmla="*/ 8561 w 10000"/>
              <a:gd name="connsiteY2" fmla="*/ 4533 h 10000"/>
              <a:gd name="connsiteX3" fmla="*/ 8561 w 10000"/>
              <a:gd name="connsiteY3" fmla="*/ 4533 h 10000"/>
              <a:gd name="connsiteX4" fmla="*/ 8450 w 10000"/>
              <a:gd name="connsiteY4" fmla="*/ 4026 h 10000"/>
              <a:gd name="connsiteX5" fmla="*/ 8226 w 10000"/>
              <a:gd name="connsiteY5" fmla="*/ 4026 h 10000"/>
              <a:gd name="connsiteX6" fmla="*/ 8003 w 10000"/>
              <a:gd name="connsiteY6" fmla="*/ 3522 h 10000"/>
              <a:gd name="connsiteX7" fmla="*/ 7556 w 10000"/>
              <a:gd name="connsiteY7" fmla="*/ 4026 h 10000"/>
              <a:gd name="connsiteX8" fmla="*/ 7221 w 10000"/>
              <a:gd name="connsiteY8" fmla="*/ 4026 h 10000"/>
              <a:gd name="connsiteX9" fmla="*/ 6662 w 10000"/>
              <a:gd name="connsiteY9" fmla="*/ 4026 h 10000"/>
              <a:gd name="connsiteX10" fmla="*/ 6215 w 10000"/>
              <a:gd name="connsiteY10" fmla="*/ 4533 h 10000"/>
              <a:gd name="connsiteX11" fmla="*/ 5559 w 10000"/>
              <a:gd name="connsiteY11" fmla="*/ 5028 h 10000"/>
              <a:gd name="connsiteX12" fmla="*/ 5223 w 10000"/>
              <a:gd name="connsiteY12" fmla="*/ 5538 h 10000"/>
              <a:gd name="connsiteX13" fmla="*/ 4665 w 10000"/>
              <a:gd name="connsiteY13" fmla="*/ 5538 h 10000"/>
              <a:gd name="connsiteX14" fmla="*/ 4106 w 10000"/>
              <a:gd name="connsiteY14" fmla="*/ 6035 h 10000"/>
              <a:gd name="connsiteX15" fmla="*/ 3547 w 10000"/>
              <a:gd name="connsiteY15" fmla="*/ 6477 h 10000"/>
              <a:gd name="connsiteX16" fmla="*/ 2779 w 10000"/>
              <a:gd name="connsiteY16" fmla="*/ 7484 h 10000"/>
              <a:gd name="connsiteX17" fmla="*/ 1885 w 10000"/>
              <a:gd name="connsiteY17" fmla="*/ 7984 h 10000"/>
              <a:gd name="connsiteX18" fmla="*/ 992 w 10000"/>
              <a:gd name="connsiteY18" fmla="*/ 8993 h 10000"/>
              <a:gd name="connsiteX19" fmla="*/ 0 w 10000"/>
              <a:gd name="connsiteY19" fmla="*/ 10000 h 10000"/>
              <a:gd name="connsiteX20" fmla="*/ 0 w 10000"/>
              <a:gd name="connsiteY20" fmla="*/ 6477 h 10000"/>
              <a:gd name="connsiteX21" fmla="*/ 112 w 10000"/>
              <a:gd name="connsiteY21" fmla="*/ 6477 h 10000"/>
              <a:gd name="connsiteX22" fmla="*/ 223 w 10000"/>
              <a:gd name="connsiteY22" fmla="*/ 6477 h 10000"/>
              <a:gd name="connsiteX23" fmla="*/ 447 w 10000"/>
              <a:gd name="connsiteY23" fmla="*/ 6477 h 10000"/>
              <a:gd name="connsiteX24" fmla="*/ 768 w 10000"/>
              <a:gd name="connsiteY24" fmla="*/ 6477 h 10000"/>
              <a:gd name="connsiteX25" fmla="*/ 1103 w 10000"/>
              <a:gd name="connsiteY25" fmla="*/ 6035 h 10000"/>
              <a:gd name="connsiteX26" fmla="*/ 1662 w 10000"/>
              <a:gd name="connsiteY26" fmla="*/ 6035 h 10000"/>
              <a:gd name="connsiteX27" fmla="*/ 2221 w 10000"/>
              <a:gd name="connsiteY27" fmla="*/ 5538 h 10000"/>
              <a:gd name="connsiteX28" fmla="*/ 2779 w 10000"/>
              <a:gd name="connsiteY28" fmla="*/ 5028 h 10000"/>
              <a:gd name="connsiteX29" fmla="*/ 3436 w 10000"/>
              <a:gd name="connsiteY29" fmla="*/ 4026 h 10000"/>
              <a:gd name="connsiteX30" fmla="*/ 4106 w 10000"/>
              <a:gd name="connsiteY30" fmla="*/ 3522 h 10000"/>
              <a:gd name="connsiteX31" fmla="*/ 4665 w 10000"/>
              <a:gd name="connsiteY31" fmla="*/ 3020 h 10000"/>
              <a:gd name="connsiteX32" fmla="*/ 5112 w 10000"/>
              <a:gd name="connsiteY32" fmla="*/ 3020 h 10000"/>
              <a:gd name="connsiteX33" fmla="*/ 5670 w 10000"/>
              <a:gd name="connsiteY33" fmla="*/ 2512 h 10000"/>
              <a:gd name="connsiteX34" fmla="*/ 6006 w 10000"/>
              <a:gd name="connsiteY34" fmla="*/ 2008 h 10000"/>
              <a:gd name="connsiteX35" fmla="*/ 6439 w 10000"/>
              <a:gd name="connsiteY35" fmla="*/ 2008 h 10000"/>
              <a:gd name="connsiteX36" fmla="*/ 6774 w 10000"/>
              <a:gd name="connsiteY36" fmla="*/ 2008 h 10000"/>
              <a:gd name="connsiteX37" fmla="*/ 7109 w 10000"/>
              <a:gd name="connsiteY37" fmla="*/ 1513 h 10000"/>
              <a:gd name="connsiteX38" fmla="*/ 7332 w 10000"/>
              <a:gd name="connsiteY38" fmla="*/ 1513 h 10000"/>
              <a:gd name="connsiteX39" fmla="*/ 7556 w 10000"/>
              <a:gd name="connsiteY39" fmla="*/ 1513 h 10000"/>
              <a:gd name="connsiteX40" fmla="*/ 7779 w 10000"/>
              <a:gd name="connsiteY40" fmla="*/ 1001 h 10000"/>
              <a:gd name="connsiteX41" fmla="*/ 8003 w 10000"/>
              <a:gd name="connsiteY41" fmla="*/ 1001 h 10000"/>
              <a:gd name="connsiteX42" fmla="*/ 8115 w 10000"/>
              <a:gd name="connsiteY42" fmla="*/ 1001 h 10000"/>
              <a:gd name="connsiteX43" fmla="*/ 8226 w 10000"/>
              <a:gd name="connsiteY43" fmla="*/ 505 h 10000"/>
              <a:gd name="connsiteX44" fmla="*/ 8226 w 10000"/>
              <a:gd name="connsiteY44" fmla="*/ 505 h 10000"/>
              <a:gd name="connsiteX45" fmla="*/ 8338 w 10000"/>
              <a:gd name="connsiteY45" fmla="*/ 505 h 10000"/>
              <a:gd name="connsiteX46" fmla="*/ 8338 w 10000"/>
              <a:gd name="connsiteY46" fmla="*/ 505 h 10000"/>
              <a:gd name="connsiteX47" fmla="*/ 8561 w 10000"/>
              <a:gd name="connsiteY47" fmla="*/ 0 h 10000"/>
              <a:gd name="connsiteX48" fmla="*/ 8771 w 10000"/>
              <a:gd name="connsiteY48" fmla="*/ 505 h 10000"/>
              <a:gd name="connsiteX49" fmla="*/ 8883 w 10000"/>
              <a:gd name="connsiteY49" fmla="*/ 505 h 10000"/>
              <a:gd name="connsiteX50" fmla="*/ 9106 w 10000"/>
              <a:gd name="connsiteY50" fmla="*/ 1001 h 10000"/>
              <a:gd name="connsiteX51" fmla="*/ 9330 w 10000"/>
              <a:gd name="connsiteY51" fmla="*/ 2008 h 10000"/>
              <a:gd name="connsiteX52" fmla="*/ 9553 w 10000"/>
              <a:gd name="connsiteY52" fmla="*/ 2512 h 10000"/>
              <a:gd name="connsiteX53" fmla="*/ 9777 w 10000"/>
              <a:gd name="connsiteY53" fmla="*/ 3522 h 10000"/>
              <a:gd name="connsiteX54" fmla="*/ 9888 w 10000"/>
              <a:gd name="connsiteY54" fmla="*/ 4026 h 10000"/>
              <a:gd name="connsiteX55" fmla="*/ 10000 w 10000"/>
              <a:gd name="connsiteY55" fmla="*/ 4026 h 10000"/>
              <a:gd name="connsiteX56" fmla="*/ 9888 w 10000"/>
              <a:gd name="connsiteY56" fmla="*/ 4533 h 10000"/>
              <a:gd name="connsiteX57" fmla="*/ 9777 w 10000"/>
              <a:gd name="connsiteY57" fmla="*/ 5028 h 10000"/>
              <a:gd name="connsiteX0" fmla="*/ 8561 w 10000"/>
              <a:gd name="connsiteY0" fmla="*/ 5028 h 10000"/>
              <a:gd name="connsiteX1" fmla="*/ 8561 w 10000"/>
              <a:gd name="connsiteY1" fmla="*/ 4533 h 10000"/>
              <a:gd name="connsiteX2" fmla="*/ 8561 w 10000"/>
              <a:gd name="connsiteY2" fmla="*/ 4533 h 10000"/>
              <a:gd name="connsiteX3" fmla="*/ 8450 w 10000"/>
              <a:gd name="connsiteY3" fmla="*/ 4026 h 10000"/>
              <a:gd name="connsiteX4" fmla="*/ 8226 w 10000"/>
              <a:gd name="connsiteY4" fmla="*/ 4026 h 10000"/>
              <a:gd name="connsiteX5" fmla="*/ 8003 w 10000"/>
              <a:gd name="connsiteY5" fmla="*/ 3522 h 10000"/>
              <a:gd name="connsiteX6" fmla="*/ 7556 w 10000"/>
              <a:gd name="connsiteY6" fmla="*/ 4026 h 10000"/>
              <a:gd name="connsiteX7" fmla="*/ 7221 w 10000"/>
              <a:gd name="connsiteY7" fmla="*/ 4026 h 10000"/>
              <a:gd name="connsiteX8" fmla="*/ 6662 w 10000"/>
              <a:gd name="connsiteY8" fmla="*/ 4026 h 10000"/>
              <a:gd name="connsiteX9" fmla="*/ 6215 w 10000"/>
              <a:gd name="connsiteY9" fmla="*/ 4533 h 10000"/>
              <a:gd name="connsiteX10" fmla="*/ 5559 w 10000"/>
              <a:gd name="connsiteY10" fmla="*/ 5028 h 10000"/>
              <a:gd name="connsiteX11" fmla="*/ 5223 w 10000"/>
              <a:gd name="connsiteY11" fmla="*/ 5538 h 10000"/>
              <a:gd name="connsiteX12" fmla="*/ 4665 w 10000"/>
              <a:gd name="connsiteY12" fmla="*/ 5538 h 10000"/>
              <a:gd name="connsiteX13" fmla="*/ 4106 w 10000"/>
              <a:gd name="connsiteY13" fmla="*/ 6035 h 10000"/>
              <a:gd name="connsiteX14" fmla="*/ 3547 w 10000"/>
              <a:gd name="connsiteY14" fmla="*/ 6477 h 10000"/>
              <a:gd name="connsiteX15" fmla="*/ 2779 w 10000"/>
              <a:gd name="connsiteY15" fmla="*/ 7484 h 10000"/>
              <a:gd name="connsiteX16" fmla="*/ 1885 w 10000"/>
              <a:gd name="connsiteY16" fmla="*/ 7984 h 10000"/>
              <a:gd name="connsiteX17" fmla="*/ 992 w 10000"/>
              <a:gd name="connsiteY17" fmla="*/ 8993 h 10000"/>
              <a:gd name="connsiteX18" fmla="*/ 0 w 10000"/>
              <a:gd name="connsiteY18" fmla="*/ 10000 h 10000"/>
              <a:gd name="connsiteX19" fmla="*/ 0 w 10000"/>
              <a:gd name="connsiteY19" fmla="*/ 6477 h 10000"/>
              <a:gd name="connsiteX20" fmla="*/ 112 w 10000"/>
              <a:gd name="connsiteY20" fmla="*/ 6477 h 10000"/>
              <a:gd name="connsiteX21" fmla="*/ 223 w 10000"/>
              <a:gd name="connsiteY21" fmla="*/ 6477 h 10000"/>
              <a:gd name="connsiteX22" fmla="*/ 447 w 10000"/>
              <a:gd name="connsiteY22" fmla="*/ 6477 h 10000"/>
              <a:gd name="connsiteX23" fmla="*/ 768 w 10000"/>
              <a:gd name="connsiteY23" fmla="*/ 6477 h 10000"/>
              <a:gd name="connsiteX24" fmla="*/ 1103 w 10000"/>
              <a:gd name="connsiteY24" fmla="*/ 6035 h 10000"/>
              <a:gd name="connsiteX25" fmla="*/ 1662 w 10000"/>
              <a:gd name="connsiteY25" fmla="*/ 6035 h 10000"/>
              <a:gd name="connsiteX26" fmla="*/ 2221 w 10000"/>
              <a:gd name="connsiteY26" fmla="*/ 5538 h 10000"/>
              <a:gd name="connsiteX27" fmla="*/ 2779 w 10000"/>
              <a:gd name="connsiteY27" fmla="*/ 5028 h 10000"/>
              <a:gd name="connsiteX28" fmla="*/ 3436 w 10000"/>
              <a:gd name="connsiteY28" fmla="*/ 4026 h 10000"/>
              <a:gd name="connsiteX29" fmla="*/ 4106 w 10000"/>
              <a:gd name="connsiteY29" fmla="*/ 3522 h 10000"/>
              <a:gd name="connsiteX30" fmla="*/ 4665 w 10000"/>
              <a:gd name="connsiteY30" fmla="*/ 3020 h 10000"/>
              <a:gd name="connsiteX31" fmla="*/ 5112 w 10000"/>
              <a:gd name="connsiteY31" fmla="*/ 3020 h 10000"/>
              <a:gd name="connsiteX32" fmla="*/ 5670 w 10000"/>
              <a:gd name="connsiteY32" fmla="*/ 2512 h 10000"/>
              <a:gd name="connsiteX33" fmla="*/ 6006 w 10000"/>
              <a:gd name="connsiteY33" fmla="*/ 2008 h 10000"/>
              <a:gd name="connsiteX34" fmla="*/ 6439 w 10000"/>
              <a:gd name="connsiteY34" fmla="*/ 2008 h 10000"/>
              <a:gd name="connsiteX35" fmla="*/ 6774 w 10000"/>
              <a:gd name="connsiteY35" fmla="*/ 2008 h 10000"/>
              <a:gd name="connsiteX36" fmla="*/ 7109 w 10000"/>
              <a:gd name="connsiteY36" fmla="*/ 1513 h 10000"/>
              <a:gd name="connsiteX37" fmla="*/ 7332 w 10000"/>
              <a:gd name="connsiteY37" fmla="*/ 1513 h 10000"/>
              <a:gd name="connsiteX38" fmla="*/ 7556 w 10000"/>
              <a:gd name="connsiteY38" fmla="*/ 1513 h 10000"/>
              <a:gd name="connsiteX39" fmla="*/ 7779 w 10000"/>
              <a:gd name="connsiteY39" fmla="*/ 1001 h 10000"/>
              <a:gd name="connsiteX40" fmla="*/ 8003 w 10000"/>
              <a:gd name="connsiteY40" fmla="*/ 1001 h 10000"/>
              <a:gd name="connsiteX41" fmla="*/ 8115 w 10000"/>
              <a:gd name="connsiteY41" fmla="*/ 1001 h 10000"/>
              <a:gd name="connsiteX42" fmla="*/ 8226 w 10000"/>
              <a:gd name="connsiteY42" fmla="*/ 505 h 10000"/>
              <a:gd name="connsiteX43" fmla="*/ 8226 w 10000"/>
              <a:gd name="connsiteY43" fmla="*/ 505 h 10000"/>
              <a:gd name="connsiteX44" fmla="*/ 8338 w 10000"/>
              <a:gd name="connsiteY44" fmla="*/ 505 h 10000"/>
              <a:gd name="connsiteX45" fmla="*/ 8338 w 10000"/>
              <a:gd name="connsiteY45" fmla="*/ 505 h 10000"/>
              <a:gd name="connsiteX46" fmla="*/ 8561 w 10000"/>
              <a:gd name="connsiteY46" fmla="*/ 0 h 10000"/>
              <a:gd name="connsiteX47" fmla="*/ 8771 w 10000"/>
              <a:gd name="connsiteY47" fmla="*/ 505 h 10000"/>
              <a:gd name="connsiteX48" fmla="*/ 8883 w 10000"/>
              <a:gd name="connsiteY48" fmla="*/ 505 h 10000"/>
              <a:gd name="connsiteX49" fmla="*/ 9106 w 10000"/>
              <a:gd name="connsiteY49" fmla="*/ 1001 h 10000"/>
              <a:gd name="connsiteX50" fmla="*/ 9330 w 10000"/>
              <a:gd name="connsiteY50" fmla="*/ 2008 h 10000"/>
              <a:gd name="connsiteX51" fmla="*/ 9553 w 10000"/>
              <a:gd name="connsiteY51" fmla="*/ 2512 h 10000"/>
              <a:gd name="connsiteX52" fmla="*/ 9777 w 10000"/>
              <a:gd name="connsiteY52" fmla="*/ 3522 h 10000"/>
              <a:gd name="connsiteX53" fmla="*/ 9888 w 10000"/>
              <a:gd name="connsiteY53" fmla="*/ 4026 h 10000"/>
              <a:gd name="connsiteX54" fmla="*/ 10000 w 10000"/>
              <a:gd name="connsiteY54" fmla="*/ 4026 h 10000"/>
              <a:gd name="connsiteX55" fmla="*/ 9888 w 10000"/>
              <a:gd name="connsiteY55" fmla="*/ 4533 h 10000"/>
              <a:gd name="connsiteX56" fmla="*/ 9777 w 10000"/>
              <a:gd name="connsiteY56" fmla="*/ 5028 h 10000"/>
              <a:gd name="connsiteX0" fmla="*/ 8561 w 10000"/>
              <a:gd name="connsiteY0" fmla="*/ 4533 h 10000"/>
              <a:gd name="connsiteX1" fmla="*/ 8561 w 10000"/>
              <a:gd name="connsiteY1" fmla="*/ 4533 h 10000"/>
              <a:gd name="connsiteX2" fmla="*/ 8450 w 10000"/>
              <a:gd name="connsiteY2" fmla="*/ 4026 h 10000"/>
              <a:gd name="connsiteX3" fmla="*/ 8226 w 10000"/>
              <a:gd name="connsiteY3" fmla="*/ 4026 h 10000"/>
              <a:gd name="connsiteX4" fmla="*/ 8003 w 10000"/>
              <a:gd name="connsiteY4" fmla="*/ 3522 h 10000"/>
              <a:gd name="connsiteX5" fmla="*/ 7556 w 10000"/>
              <a:gd name="connsiteY5" fmla="*/ 4026 h 10000"/>
              <a:gd name="connsiteX6" fmla="*/ 7221 w 10000"/>
              <a:gd name="connsiteY6" fmla="*/ 4026 h 10000"/>
              <a:gd name="connsiteX7" fmla="*/ 6662 w 10000"/>
              <a:gd name="connsiteY7" fmla="*/ 4026 h 10000"/>
              <a:gd name="connsiteX8" fmla="*/ 6215 w 10000"/>
              <a:gd name="connsiteY8" fmla="*/ 4533 h 10000"/>
              <a:gd name="connsiteX9" fmla="*/ 5559 w 10000"/>
              <a:gd name="connsiteY9" fmla="*/ 5028 h 10000"/>
              <a:gd name="connsiteX10" fmla="*/ 5223 w 10000"/>
              <a:gd name="connsiteY10" fmla="*/ 5538 h 10000"/>
              <a:gd name="connsiteX11" fmla="*/ 4665 w 10000"/>
              <a:gd name="connsiteY11" fmla="*/ 5538 h 10000"/>
              <a:gd name="connsiteX12" fmla="*/ 4106 w 10000"/>
              <a:gd name="connsiteY12" fmla="*/ 6035 h 10000"/>
              <a:gd name="connsiteX13" fmla="*/ 3547 w 10000"/>
              <a:gd name="connsiteY13" fmla="*/ 6477 h 10000"/>
              <a:gd name="connsiteX14" fmla="*/ 2779 w 10000"/>
              <a:gd name="connsiteY14" fmla="*/ 7484 h 10000"/>
              <a:gd name="connsiteX15" fmla="*/ 1885 w 10000"/>
              <a:gd name="connsiteY15" fmla="*/ 7984 h 10000"/>
              <a:gd name="connsiteX16" fmla="*/ 992 w 10000"/>
              <a:gd name="connsiteY16" fmla="*/ 8993 h 10000"/>
              <a:gd name="connsiteX17" fmla="*/ 0 w 10000"/>
              <a:gd name="connsiteY17" fmla="*/ 10000 h 10000"/>
              <a:gd name="connsiteX18" fmla="*/ 0 w 10000"/>
              <a:gd name="connsiteY18" fmla="*/ 6477 h 10000"/>
              <a:gd name="connsiteX19" fmla="*/ 112 w 10000"/>
              <a:gd name="connsiteY19" fmla="*/ 6477 h 10000"/>
              <a:gd name="connsiteX20" fmla="*/ 223 w 10000"/>
              <a:gd name="connsiteY20" fmla="*/ 6477 h 10000"/>
              <a:gd name="connsiteX21" fmla="*/ 447 w 10000"/>
              <a:gd name="connsiteY21" fmla="*/ 6477 h 10000"/>
              <a:gd name="connsiteX22" fmla="*/ 768 w 10000"/>
              <a:gd name="connsiteY22" fmla="*/ 6477 h 10000"/>
              <a:gd name="connsiteX23" fmla="*/ 1103 w 10000"/>
              <a:gd name="connsiteY23" fmla="*/ 6035 h 10000"/>
              <a:gd name="connsiteX24" fmla="*/ 1662 w 10000"/>
              <a:gd name="connsiteY24" fmla="*/ 6035 h 10000"/>
              <a:gd name="connsiteX25" fmla="*/ 2221 w 10000"/>
              <a:gd name="connsiteY25" fmla="*/ 5538 h 10000"/>
              <a:gd name="connsiteX26" fmla="*/ 2779 w 10000"/>
              <a:gd name="connsiteY26" fmla="*/ 5028 h 10000"/>
              <a:gd name="connsiteX27" fmla="*/ 3436 w 10000"/>
              <a:gd name="connsiteY27" fmla="*/ 4026 h 10000"/>
              <a:gd name="connsiteX28" fmla="*/ 4106 w 10000"/>
              <a:gd name="connsiteY28" fmla="*/ 3522 h 10000"/>
              <a:gd name="connsiteX29" fmla="*/ 4665 w 10000"/>
              <a:gd name="connsiteY29" fmla="*/ 3020 h 10000"/>
              <a:gd name="connsiteX30" fmla="*/ 5112 w 10000"/>
              <a:gd name="connsiteY30" fmla="*/ 3020 h 10000"/>
              <a:gd name="connsiteX31" fmla="*/ 5670 w 10000"/>
              <a:gd name="connsiteY31" fmla="*/ 2512 h 10000"/>
              <a:gd name="connsiteX32" fmla="*/ 6006 w 10000"/>
              <a:gd name="connsiteY32" fmla="*/ 2008 h 10000"/>
              <a:gd name="connsiteX33" fmla="*/ 6439 w 10000"/>
              <a:gd name="connsiteY33" fmla="*/ 2008 h 10000"/>
              <a:gd name="connsiteX34" fmla="*/ 6774 w 10000"/>
              <a:gd name="connsiteY34" fmla="*/ 2008 h 10000"/>
              <a:gd name="connsiteX35" fmla="*/ 7109 w 10000"/>
              <a:gd name="connsiteY35" fmla="*/ 1513 h 10000"/>
              <a:gd name="connsiteX36" fmla="*/ 7332 w 10000"/>
              <a:gd name="connsiteY36" fmla="*/ 1513 h 10000"/>
              <a:gd name="connsiteX37" fmla="*/ 7556 w 10000"/>
              <a:gd name="connsiteY37" fmla="*/ 1513 h 10000"/>
              <a:gd name="connsiteX38" fmla="*/ 7779 w 10000"/>
              <a:gd name="connsiteY38" fmla="*/ 1001 h 10000"/>
              <a:gd name="connsiteX39" fmla="*/ 8003 w 10000"/>
              <a:gd name="connsiteY39" fmla="*/ 1001 h 10000"/>
              <a:gd name="connsiteX40" fmla="*/ 8115 w 10000"/>
              <a:gd name="connsiteY40" fmla="*/ 1001 h 10000"/>
              <a:gd name="connsiteX41" fmla="*/ 8226 w 10000"/>
              <a:gd name="connsiteY41" fmla="*/ 505 h 10000"/>
              <a:gd name="connsiteX42" fmla="*/ 8226 w 10000"/>
              <a:gd name="connsiteY42" fmla="*/ 505 h 10000"/>
              <a:gd name="connsiteX43" fmla="*/ 8338 w 10000"/>
              <a:gd name="connsiteY43" fmla="*/ 505 h 10000"/>
              <a:gd name="connsiteX44" fmla="*/ 8338 w 10000"/>
              <a:gd name="connsiteY44" fmla="*/ 505 h 10000"/>
              <a:gd name="connsiteX45" fmla="*/ 8561 w 10000"/>
              <a:gd name="connsiteY45" fmla="*/ 0 h 10000"/>
              <a:gd name="connsiteX46" fmla="*/ 8771 w 10000"/>
              <a:gd name="connsiteY46" fmla="*/ 505 h 10000"/>
              <a:gd name="connsiteX47" fmla="*/ 8883 w 10000"/>
              <a:gd name="connsiteY47" fmla="*/ 505 h 10000"/>
              <a:gd name="connsiteX48" fmla="*/ 9106 w 10000"/>
              <a:gd name="connsiteY48" fmla="*/ 1001 h 10000"/>
              <a:gd name="connsiteX49" fmla="*/ 9330 w 10000"/>
              <a:gd name="connsiteY49" fmla="*/ 2008 h 10000"/>
              <a:gd name="connsiteX50" fmla="*/ 9553 w 10000"/>
              <a:gd name="connsiteY50" fmla="*/ 2512 h 10000"/>
              <a:gd name="connsiteX51" fmla="*/ 9777 w 10000"/>
              <a:gd name="connsiteY51" fmla="*/ 3522 h 10000"/>
              <a:gd name="connsiteX52" fmla="*/ 9888 w 10000"/>
              <a:gd name="connsiteY52" fmla="*/ 4026 h 10000"/>
              <a:gd name="connsiteX53" fmla="*/ 10000 w 10000"/>
              <a:gd name="connsiteY53" fmla="*/ 4026 h 10000"/>
              <a:gd name="connsiteX54" fmla="*/ 9888 w 10000"/>
              <a:gd name="connsiteY54" fmla="*/ 4533 h 10000"/>
              <a:gd name="connsiteX55" fmla="*/ 9777 w 10000"/>
              <a:gd name="connsiteY55" fmla="*/ 5028 h 10000"/>
              <a:gd name="connsiteX0" fmla="*/ 8561 w 10000"/>
              <a:gd name="connsiteY0" fmla="*/ 4533 h 10000"/>
              <a:gd name="connsiteX1" fmla="*/ 8561 w 10000"/>
              <a:gd name="connsiteY1" fmla="*/ 4533 h 10000"/>
              <a:gd name="connsiteX2" fmla="*/ 8450 w 10000"/>
              <a:gd name="connsiteY2" fmla="*/ 4026 h 10000"/>
              <a:gd name="connsiteX3" fmla="*/ 8226 w 10000"/>
              <a:gd name="connsiteY3" fmla="*/ 4026 h 10000"/>
              <a:gd name="connsiteX4" fmla="*/ 8003 w 10000"/>
              <a:gd name="connsiteY4" fmla="*/ 3522 h 10000"/>
              <a:gd name="connsiteX5" fmla="*/ 7556 w 10000"/>
              <a:gd name="connsiteY5" fmla="*/ 4026 h 10000"/>
              <a:gd name="connsiteX6" fmla="*/ 7221 w 10000"/>
              <a:gd name="connsiteY6" fmla="*/ 4026 h 10000"/>
              <a:gd name="connsiteX7" fmla="*/ 6662 w 10000"/>
              <a:gd name="connsiteY7" fmla="*/ 4026 h 10000"/>
              <a:gd name="connsiteX8" fmla="*/ 6215 w 10000"/>
              <a:gd name="connsiteY8" fmla="*/ 4533 h 10000"/>
              <a:gd name="connsiteX9" fmla="*/ 5559 w 10000"/>
              <a:gd name="connsiteY9" fmla="*/ 5028 h 10000"/>
              <a:gd name="connsiteX10" fmla="*/ 5223 w 10000"/>
              <a:gd name="connsiteY10" fmla="*/ 5538 h 10000"/>
              <a:gd name="connsiteX11" fmla="*/ 4665 w 10000"/>
              <a:gd name="connsiteY11" fmla="*/ 5538 h 10000"/>
              <a:gd name="connsiteX12" fmla="*/ 4106 w 10000"/>
              <a:gd name="connsiteY12" fmla="*/ 6035 h 10000"/>
              <a:gd name="connsiteX13" fmla="*/ 3547 w 10000"/>
              <a:gd name="connsiteY13" fmla="*/ 6477 h 10000"/>
              <a:gd name="connsiteX14" fmla="*/ 2779 w 10000"/>
              <a:gd name="connsiteY14" fmla="*/ 7484 h 10000"/>
              <a:gd name="connsiteX15" fmla="*/ 1885 w 10000"/>
              <a:gd name="connsiteY15" fmla="*/ 7984 h 10000"/>
              <a:gd name="connsiteX16" fmla="*/ 992 w 10000"/>
              <a:gd name="connsiteY16" fmla="*/ 8993 h 10000"/>
              <a:gd name="connsiteX17" fmla="*/ 0 w 10000"/>
              <a:gd name="connsiteY17" fmla="*/ 10000 h 10000"/>
              <a:gd name="connsiteX18" fmla="*/ 0 w 10000"/>
              <a:gd name="connsiteY18" fmla="*/ 6477 h 10000"/>
              <a:gd name="connsiteX19" fmla="*/ 112 w 10000"/>
              <a:gd name="connsiteY19" fmla="*/ 6477 h 10000"/>
              <a:gd name="connsiteX20" fmla="*/ 223 w 10000"/>
              <a:gd name="connsiteY20" fmla="*/ 6477 h 10000"/>
              <a:gd name="connsiteX21" fmla="*/ 447 w 10000"/>
              <a:gd name="connsiteY21" fmla="*/ 6477 h 10000"/>
              <a:gd name="connsiteX22" fmla="*/ 768 w 10000"/>
              <a:gd name="connsiteY22" fmla="*/ 6477 h 10000"/>
              <a:gd name="connsiteX23" fmla="*/ 1103 w 10000"/>
              <a:gd name="connsiteY23" fmla="*/ 6035 h 10000"/>
              <a:gd name="connsiteX24" fmla="*/ 1662 w 10000"/>
              <a:gd name="connsiteY24" fmla="*/ 6035 h 10000"/>
              <a:gd name="connsiteX25" fmla="*/ 2221 w 10000"/>
              <a:gd name="connsiteY25" fmla="*/ 5538 h 10000"/>
              <a:gd name="connsiteX26" fmla="*/ 2779 w 10000"/>
              <a:gd name="connsiteY26" fmla="*/ 5028 h 10000"/>
              <a:gd name="connsiteX27" fmla="*/ 3436 w 10000"/>
              <a:gd name="connsiteY27" fmla="*/ 4026 h 10000"/>
              <a:gd name="connsiteX28" fmla="*/ 4106 w 10000"/>
              <a:gd name="connsiteY28" fmla="*/ 3522 h 10000"/>
              <a:gd name="connsiteX29" fmla="*/ 4665 w 10000"/>
              <a:gd name="connsiteY29" fmla="*/ 3020 h 10000"/>
              <a:gd name="connsiteX30" fmla="*/ 5112 w 10000"/>
              <a:gd name="connsiteY30" fmla="*/ 3020 h 10000"/>
              <a:gd name="connsiteX31" fmla="*/ 5670 w 10000"/>
              <a:gd name="connsiteY31" fmla="*/ 2512 h 10000"/>
              <a:gd name="connsiteX32" fmla="*/ 6006 w 10000"/>
              <a:gd name="connsiteY32" fmla="*/ 2008 h 10000"/>
              <a:gd name="connsiteX33" fmla="*/ 6439 w 10000"/>
              <a:gd name="connsiteY33" fmla="*/ 2008 h 10000"/>
              <a:gd name="connsiteX34" fmla="*/ 6774 w 10000"/>
              <a:gd name="connsiteY34" fmla="*/ 2008 h 10000"/>
              <a:gd name="connsiteX35" fmla="*/ 7109 w 10000"/>
              <a:gd name="connsiteY35" fmla="*/ 1513 h 10000"/>
              <a:gd name="connsiteX36" fmla="*/ 7332 w 10000"/>
              <a:gd name="connsiteY36" fmla="*/ 1513 h 10000"/>
              <a:gd name="connsiteX37" fmla="*/ 7556 w 10000"/>
              <a:gd name="connsiteY37" fmla="*/ 1513 h 10000"/>
              <a:gd name="connsiteX38" fmla="*/ 7779 w 10000"/>
              <a:gd name="connsiteY38" fmla="*/ 1001 h 10000"/>
              <a:gd name="connsiteX39" fmla="*/ 8003 w 10000"/>
              <a:gd name="connsiteY39" fmla="*/ 1001 h 10000"/>
              <a:gd name="connsiteX40" fmla="*/ 8115 w 10000"/>
              <a:gd name="connsiteY40" fmla="*/ 1001 h 10000"/>
              <a:gd name="connsiteX41" fmla="*/ 8226 w 10000"/>
              <a:gd name="connsiteY41" fmla="*/ 505 h 10000"/>
              <a:gd name="connsiteX42" fmla="*/ 8226 w 10000"/>
              <a:gd name="connsiteY42" fmla="*/ 505 h 10000"/>
              <a:gd name="connsiteX43" fmla="*/ 8338 w 10000"/>
              <a:gd name="connsiteY43" fmla="*/ 505 h 10000"/>
              <a:gd name="connsiteX44" fmla="*/ 8338 w 10000"/>
              <a:gd name="connsiteY44" fmla="*/ 505 h 10000"/>
              <a:gd name="connsiteX45" fmla="*/ 8561 w 10000"/>
              <a:gd name="connsiteY45" fmla="*/ 0 h 10000"/>
              <a:gd name="connsiteX46" fmla="*/ 8771 w 10000"/>
              <a:gd name="connsiteY46" fmla="*/ 505 h 10000"/>
              <a:gd name="connsiteX47" fmla="*/ 8883 w 10000"/>
              <a:gd name="connsiteY47" fmla="*/ 505 h 10000"/>
              <a:gd name="connsiteX48" fmla="*/ 9106 w 10000"/>
              <a:gd name="connsiteY48" fmla="*/ 1001 h 10000"/>
              <a:gd name="connsiteX49" fmla="*/ 9330 w 10000"/>
              <a:gd name="connsiteY49" fmla="*/ 2008 h 10000"/>
              <a:gd name="connsiteX50" fmla="*/ 9553 w 10000"/>
              <a:gd name="connsiteY50" fmla="*/ 2512 h 10000"/>
              <a:gd name="connsiteX51" fmla="*/ 9777 w 10000"/>
              <a:gd name="connsiteY51" fmla="*/ 3522 h 10000"/>
              <a:gd name="connsiteX52" fmla="*/ 9888 w 10000"/>
              <a:gd name="connsiteY52" fmla="*/ 4026 h 10000"/>
              <a:gd name="connsiteX53" fmla="*/ 10000 w 10000"/>
              <a:gd name="connsiteY53" fmla="*/ 4026 h 10000"/>
              <a:gd name="connsiteX54" fmla="*/ 9888 w 10000"/>
              <a:gd name="connsiteY54" fmla="*/ 4533 h 10000"/>
              <a:gd name="connsiteX0" fmla="*/ 8561 w 10000"/>
              <a:gd name="connsiteY0" fmla="*/ 4533 h 10000"/>
              <a:gd name="connsiteX1" fmla="*/ 8561 w 10000"/>
              <a:gd name="connsiteY1" fmla="*/ 4533 h 10000"/>
              <a:gd name="connsiteX2" fmla="*/ 8450 w 10000"/>
              <a:gd name="connsiteY2" fmla="*/ 4026 h 10000"/>
              <a:gd name="connsiteX3" fmla="*/ 8226 w 10000"/>
              <a:gd name="connsiteY3" fmla="*/ 4026 h 10000"/>
              <a:gd name="connsiteX4" fmla="*/ 8003 w 10000"/>
              <a:gd name="connsiteY4" fmla="*/ 3522 h 10000"/>
              <a:gd name="connsiteX5" fmla="*/ 7556 w 10000"/>
              <a:gd name="connsiteY5" fmla="*/ 4026 h 10000"/>
              <a:gd name="connsiteX6" fmla="*/ 7221 w 10000"/>
              <a:gd name="connsiteY6" fmla="*/ 4026 h 10000"/>
              <a:gd name="connsiteX7" fmla="*/ 6662 w 10000"/>
              <a:gd name="connsiteY7" fmla="*/ 4026 h 10000"/>
              <a:gd name="connsiteX8" fmla="*/ 6215 w 10000"/>
              <a:gd name="connsiteY8" fmla="*/ 4533 h 10000"/>
              <a:gd name="connsiteX9" fmla="*/ 5559 w 10000"/>
              <a:gd name="connsiteY9" fmla="*/ 5028 h 10000"/>
              <a:gd name="connsiteX10" fmla="*/ 5223 w 10000"/>
              <a:gd name="connsiteY10" fmla="*/ 5538 h 10000"/>
              <a:gd name="connsiteX11" fmla="*/ 4665 w 10000"/>
              <a:gd name="connsiteY11" fmla="*/ 5538 h 10000"/>
              <a:gd name="connsiteX12" fmla="*/ 4106 w 10000"/>
              <a:gd name="connsiteY12" fmla="*/ 6035 h 10000"/>
              <a:gd name="connsiteX13" fmla="*/ 3547 w 10000"/>
              <a:gd name="connsiteY13" fmla="*/ 6477 h 10000"/>
              <a:gd name="connsiteX14" fmla="*/ 2779 w 10000"/>
              <a:gd name="connsiteY14" fmla="*/ 7484 h 10000"/>
              <a:gd name="connsiteX15" fmla="*/ 1885 w 10000"/>
              <a:gd name="connsiteY15" fmla="*/ 7984 h 10000"/>
              <a:gd name="connsiteX16" fmla="*/ 992 w 10000"/>
              <a:gd name="connsiteY16" fmla="*/ 8993 h 10000"/>
              <a:gd name="connsiteX17" fmla="*/ 0 w 10000"/>
              <a:gd name="connsiteY17" fmla="*/ 10000 h 10000"/>
              <a:gd name="connsiteX18" fmla="*/ 0 w 10000"/>
              <a:gd name="connsiteY18" fmla="*/ 6477 h 10000"/>
              <a:gd name="connsiteX19" fmla="*/ 112 w 10000"/>
              <a:gd name="connsiteY19" fmla="*/ 6477 h 10000"/>
              <a:gd name="connsiteX20" fmla="*/ 223 w 10000"/>
              <a:gd name="connsiteY20" fmla="*/ 6477 h 10000"/>
              <a:gd name="connsiteX21" fmla="*/ 447 w 10000"/>
              <a:gd name="connsiteY21" fmla="*/ 6477 h 10000"/>
              <a:gd name="connsiteX22" fmla="*/ 768 w 10000"/>
              <a:gd name="connsiteY22" fmla="*/ 6477 h 10000"/>
              <a:gd name="connsiteX23" fmla="*/ 1103 w 10000"/>
              <a:gd name="connsiteY23" fmla="*/ 6035 h 10000"/>
              <a:gd name="connsiteX24" fmla="*/ 1662 w 10000"/>
              <a:gd name="connsiteY24" fmla="*/ 6035 h 10000"/>
              <a:gd name="connsiteX25" fmla="*/ 2221 w 10000"/>
              <a:gd name="connsiteY25" fmla="*/ 5538 h 10000"/>
              <a:gd name="connsiteX26" fmla="*/ 2779 w 10000"/>
              <a:gd name="connsiteY26" fmla="*/ 5028 h 10000"/>
              <a:gd name="connsiteX27" fmla="*/ 3436 w 10000"/>
              <a:gd name="connsiteY27" fmla="*/ 4026 h 10000"/>
              <a:gd name="connsiteX28" fmla="*/ 4106 w 10000"/>
              <a:gd name="connsiteY28" fmla="*/ 3522 h 10000"/>
              <a:gd name="connsiteX29" fmla="*/ 4665 w 10000"/>
              <a:gd name="connsiteY29" fmla="*/ 3020 h 10000"/>
              <a:gd name="connsiteX30" fmla="*/ 5112 w 10000"/>
              <a:gd name="connsiteY30" fmla="*/ 3020 h 10000"/>
              <a:gd name="connsiteX31" fmla="*/ 5670 w 10000"/>
              <a:gd name="connsiteY31" fmla="*/ 2512 h 10000"/>
              <a:gd name="connsiteX32" fmla="*/ 6006 w 10000"/>
              <a:gd name="connsiteY32" fmla="*/ 2008 h 10000"/>
              <a:gd name="connsiteX33" fmla="*/ 6439 w 10000"/>
              <a:gd name="connsiteY33" fmla="*/ 2008 h 10000"/>
              <a:gd name="connsiteX34" fmla="*/ 6774 w 10000"/>
              <a:gd name="connsiteY34" fmla="*/ 2008 h 10000"/>
              <a:gd name="connsiteX35" fmla="*/ 7109 w 10000"/>
              <a:gd name="connsiteY35" fmla="*/ 1513 h 10000"/>
              <a:gd name="connsiteX36" fmla="*/ 7332 w 10000"/>
              <a:gd name="connsiteY36" fmla="*/ 1513 h 10000"/>
              <a:gd name="connsiteX37" fmla="*/ 7556 w 10000"/>
              <a:gd name="connsiteY37" fmla="*/ 1513 h 10000"/>
              <a:gd name="connsiteX38" fmla="*/ 7779 w 10000"/>
              <a:gd name="connsiteY38" fmla="*/ 1001 h 10000"/>
              <a:gd name="connsiteX39" fmla="*/ 8003 w 10000"/>
              <a:gd name="connsiteY39" fmla="*/ 1001 h 10000"/>
              <a:gd name="connsiteX40" fmla="*/ 8115 w 10000"/>
              <a:gd name="connsiteY40" fmla="*/ 1001 h 10000"/>
              <a:gd name="connsiteX41" fmla="*/ 8226 w 10000"/>
              <a:gd name="connsiteY41" fmla="*/ 505 h 10000"/>
              <a:gd name="connsiteX42" fmla="*/ 8226 w 10000"/>
              <a:gd name="connsiteY42" fmla="*/ 505 h 10000"/>
              <a:gd name="connsiteX43" fmla="*/ 8338 w 10000"/>
              <a:gd name="connsiteY43" fmla="*/ 505 h 10000"/>
              <a:gd name="connsiteX44" fmla="*/ 8338 w 10000"/>
              <a:gd name="connsiteY44" fmla="*/ 505 h 10000"/>
              <a:gd name="connsiteX45" fmla="*/ 8561 w 10000"/>
              <a:gd name="connsiteY45" fmla="*/ 0 h 10000"/>
              <a:gd name="connsiteX46" fmla="*/ 8771 w 10000"/>
              <a:gd name="connsiteY46" fmla="*/ 505 h 10000"/>
              <a:gd name="connsiteX47" fmla="*/ 8883 w 10000"/>
              <a:gd name="connsiteY47" fmla="*/ 505 h 10000"/>
              <a:gd name="connsiteX48" fmla="*/ 9106 w 10000"/>
              <a:gd name="connsiteY48" fmla="*/ 1001 h 10000"/>
              <a:gd name="connsiteX49" fmla="*/ 9330 w 10000"/>
              <a:gd name="connsiteY49" fmla="*/ 2008 h 10000"/>
              <a:gd name="connsiteX50" fmla="*/ 9553 w 10000"/>
              <a:gd name="connsiteY50" fmla="*/ 2512 h 10000"/>
              <a:gd name="connsiteX51" fmla="*/ 9777 w 10000"/>
              <a:gd name="connsiteY51" fmla="*/ 3522 h 10000"/>
              <a:gd name="connsiteX52" fmla="*/ 9888 w 10000"/>
              <a:gd name="connsiteY52" fmla="*/ 4026 h 10000"/>
              <a:gd name="connsiteX53" fmla="*/ 10000 w 10000"/>
              <a:gd name="connsiteY53" fmla="*/ 4026 h 10000"/>
              <a:gd name="connsiteX0" fmla="*/ 8561 w 9888"/>
              <a:gd name="connsiteY0" fmla="*/ 4533 h 10000"/>
              <a:gd name="connsiteX1" fmla="*/ 8561 w 9888"/>
              <a:gd name="connsiteY1" fmla="*/ 4533 h 10000"/>
              <a:gd name="connsiteX2" fmla="*/ 8450 w 9888"/>
              <a:gd name="connsiteY2" fmla="*/ 4026 h 10000"/>
              <a:gd name="connsiteX3" fmla="*/ 8226 w 9888"/>
              <a:gd name="connsiteY3" fmla="*/ 4026 h 10000"/>
              <a:gd name="connsiteX4" fmla="*/ 8003 w 9888"/>
              <a:gd name="connsiteY4" fmla="*/ 3522 h 10000"/>
              <a:gd name="connsiteX5" fmla="*/ 7556 w 9888"/>
              <a:gd name="connsiteY5" fmla="*/ 4026 h 10000"/>
              <a:gd name="connsiteX6" fmla="*/ 7221 w 9888"/>
              <a:gd name="connsiteY6" fmla="*/ 4026 h 10000"/>
              <a:gd name="connsiteX7" fmla="*/ 6662 w 9888"/>
              <a:gd name="connsiteY7" fmla="*/ 4026 h 10000"/>
              <a:gd name="connsiteX8" fmla="*/ 6215 w 9888"/>
              <a:gd name="connsiteY8" fmla="*/ 4533 h 10000"/>
              <a:gd name="connsiteX9" fmla="*/ 5559 w 9888"/>
              <a:gd name="connsiteY9" fmla="*/ 5028 h 10000"/>
              <a:gd name="connsiteX10" fmla="*/ 5223 w 9888"/>
              <a:gd name="connsiteY10" fmla="*/ 5538 h 10000"/>
              <a:gd name="connsiteX11" fmla="*/ 4665 w 9888"/>
              <a:gd name="connsiteY11" fmla="*/ 5538 h 10000"/>
              <a:gd name="connsiteX12" fmla="*/ 4106 w 9888"/>
              <a:gd name="connsiteY12" fmla="*/ 6035 h 10000"/>
              <a:gd name="connsiteX13" fmla="*/ 3547 w 9888"/>
              <a:gd name="connsiteY13" fmla="*/ 6477 h 10000"/>
              <a:gd name="connsiteX14" fmla="*/ 2779 w 9888"/>
              <a:gd name="connsiteY14" fmla="*/ 7484 h 10000"/>
              <a:gd name="connsiteX15" fmla="*/ 1885 w 9888"/>
              <a:gd name="connsiteY15" fmla="*/ 7984 h 10000"/>
              <a:gd name="connsiteX16" fmla="*/ 992 w 9888"/>
              <a:gd name="connsiteY16" fmla="*/ 8993 h 10000"/>
              <a:gd name="connsiteX17" fmla="*/ 0 w 9888"/>
              <a:gd name="connsiteY17" fmla="*/ 10000 h 10000"/>
              <a:gd name="connsiteX18" fmla="*/ 0 w 9888"/>
              <a:gd name="connsiteY18" fmla="*/ 6477 h 10000"/>
              <a:gd name="connsiteX19" fmla="*/ 112 w 9888"/>
              <a:gd name="connsiteY19" fmla="*/ 6477 h 10000"/>
              <a:gd name="connsiteX20" fmla="*/ 223 w 9888"/>
              <a:gd name="connsiteY20" fmla="*/ 6477 h 10000"/>
              <a:gd name="connsiteX21" fmla="*/ 447 w 9888"/>
              <a:gd name="connsiteY21" fmla="*/ 6477 h 10000"/>
              <a:gd name="connsiteX22" fmla="*/ 768 w 9888"/>
              <a:gd name="connsiteY22" fmla="*/ 6477 h 10000"/>
              <a:gd name="connsiteX23" fmla="*/ 1103 w 9888"/>
              <a:gd name="connsiteY23" fmla="*/ 6035 h 10000"/>
              <a:gd name="connsiteX24" fmla="*/ 1662 w 9888"/>
              <a:gd name="connsiteY24" fmla="*/ 6035 h 10000"/>
              <a:gd name="connsiteX25" fmla="*/ 2221 w 9888"/>
              <a:gd name="connsiteY25" fmla="*/ 5538 h 10000"/>
              <a:gd name="connsiteX26" fmla="*/ 2779 w 9888"/>
              <a:gd name="connsiteY26" fmla="*/ 5028 h 10000"/>
              <a:gd name="connsiteX27" fmla="*/ 3436 w 9888"/>
              <a:gd name="connsiteY27" fmla="*/ 4026 h 10000"/>
              <a:gd name="connsiteX28" fmla="*/ 4106 w 9888"/>
              <a:gd name="connsiteY28" fmla="*/ 3522 h 10000"/>
              <a:gd name="connsiteX29" fmla="*/ 4665 w 9888"/>
              <a:gd name="connsiteY29" fmla="*/ 3020 h 10000"/>
              <a:gd name="connsiteX30" fmla="*/ 5112 w 9888"/>
              <a:gd name="connsiteY30" fmla="*/ 3020 h 10000"/>
              <a:gd name="connsiteX31" fmla="*/ 5670 w 9888"/>
              <a:gd name="connsiteY31" fmla="*/ 2512 h 10000"/>
              <a:gd name="connsiteX32" fmla="*/ 6006 w 9888"/>
              <a:gd name="connsiteY32" fmla="*/ 2008 h 10000"/>
              <a:gd name="connsiteX33" fmla="*/ 6439 w 9888"/>
              <a:gd name="connsiteY33" fmla="*/ 2008 h 10000"/>
              <a:gd name="connsiteX34" fmla="*/ 6774 w 9888"/>
              <a:gd name="connsiteY34" fmla="*/ 2008 h 10000"/>
              <a:gd name="connsiteX35" fmla="*/ 7109 w 9888"/>
              <a:gd name="connsiteY35" fmla="*/ 1513 h 10000"/>
              <a:gd name="connsiteX36" fmla="*/ 7332 w 9888"/>
              <a:gd name="connsiteY36" fmla="*/ 1513 h 10000"/>
              <a:gd name="connsiteX37" fmla="*/ 7556 w 9888"/>
              <a:gd name="connsiteY37" fmla="*/ 1513 h 10000"/>
              <a:gd name="connsiteX38" fmla="*/ 7779 w 9888"/>
              <a:gd name="connsiteY38" fmla="*/ 1001 h 10000"/>
              <a:gd name="connsiteX39" fmla="*/ 8003 w 9888"/>
              <a:gd name="connsiteY39" fmla="*/ 1001 h 10000"/>
              <a:gd name="connsiteX40" fmla="*/ 8115 w 9888"/>
              <a:gd name="connsiteY40" fmla="*/ 1001 h 10000"/>
              <a:gd name="connsiteX41" fmla="*/ 8226 w 9888"/>
              <a:gd name="connsiteY41" fmla="*/ 505 h 10000"/>
              <a:gd name="connsiteX42" fmla="*/ 8226 w 9888"/>
              <a:gd name="connsiteY42" fmla="*/ 505 h 10000"/>
              <a:gd name="connsiteX43" fmla="*/ 8338 w 9888"/>
              <a:gd name="connsiteY43" fmla="*/ 505 h 10000"/>
              <a:gd name="connsiteX44" fmla="*/ 8338 w 9888"/>
              <a:gd name="connsiteY44" fmla="*/ 505 h 10000"/>
              <a:gd name="connsiteX45" fmla="*/ 8561 w 9888"/>
              <a:gd name="connsiteY45" fmla="*/ 0 h 10000"/>
              <a:gd name="connsiteX46" fmla="*/ 8771 w 9888"/>
              <a:gd name="connsiteY46" fmla="*/ 505 h 10000"/>
              <a:gd name="connsiteX47" fmla="*/ 8883 w 9888"/>
              <a:gd name="connsiteY47" fmla="*/ 505 h 10000"/>
              <a:gd name="connsiteX48" fmla="*/ 9106 w 9888"/>
              <a:gd name="connsiteY48" fmla="*/ 1001 h 10000"/>
              <a:gd name="connsiteX49" fmla="*/ 9330 w 9888"/>
              <a:gd name="connsiteY49" fmla="*/ 2008 h 10000"/>
              <a:gd name="connsiteX50" fmla="*/ 9553 w 9888"/>
              <a:gd name="connsiteY50" fmla="*/ 2512 h 10000"/>
              <a:gd name="connsiteX51" fmla="*/ 9777 w 9888"/>
              <a:gd name="connsiteY51" fmla="*/ 3522 h 10000"/>
              <a:gd name="connsiteX52" fmla="*/ 9888 w 9888"/>
              <a:gd name="connsiteY52" fmla="*/ 4026 h 10000"/>
              <a:gd name="connsiteX0" fmla="*/ 8658 w 9888"/>
              <a:gd name="connsiteY0" fmla="*/ 4533 h 10000"/>
              <a:gd name="connsiteX1" fmla="*/ 8658 w 9888"/>
              <a:gd name="connsiteY1" fmla="*/ 4533 h 10000"/>
              <a:gd name="connsiteX2" fmla="*/ 8546 w 9888"/>
              <a:gd name="connsiteY2" fmla="*/ 4026 h 10000"/>
              <a:gd name="connsiteX3" fmla="*/ 8319 w 9888"/>
              <a:gd name="connsiteY3" fmla="*/ 4026 h 10000"/>
              <a:gd name="connsiteX4" fmla="*/ 8094 w 9888"/>
              <a:gd name="connsiteY4" fmla="*/ 3522 h 10000"/>
              <a:gd name="connsiteX5" fmla="*/ 7642 w 9888"/>
              <a:gd name="connsiteY5" fmla="*/ 4026 h 10000"/>
              <a:gd name="connsiteX6" fmla="*/ 7303 w 9888"/>
              <a:gd name="connsiteY6" fmla="*/ 4026 h 10000"/>
              <a:gd name="connsiteX7" fmla="*/ 6737 w 9888"/>
              <a:gd name="connsiteY7" fmla="*/ 4026 h 10000"/>
              <a:gd name="connsiteX8" fmla="*/ 6285 w 9888"/>
              <a:gd name="connsiteY8" fmla="*/ 4533 h 10000"/>
              <a:gd name="connsiteX9" fmla="*/ 5622 w 9888"/>
              <a:gd name="connsiteY9" fmla="*/ 5028 h 10000"/>
              <a:gd name="connsiteX10" fmla="*/ 5282 w 9888"/>
              <a:gd name="connsiteY10" fmla="*/ 5538 h 10000"/>
              <a:gd name="connsiteX11" fmla="*/ 4718 w 9888"/>
              <a:gd name="connsiteY11" fmla="*/ 5538 h 10000"/>
              <a:gd name="connsiteX12" fmla="*/ 4153 w 9888"/>
              <a:gd name="connsiteY12" fmla="*/ 6035 h 10000"/>
              <a:gd name="connsiteX13" fmla="*/ 3587 w 9888"/>
              <a:gd name="connsiteY13" fmla="*/ 6477 h 10000"/>
              <a:gd name="connsiteX14" fmla="*/ 2810 w 9888"/>
              <a:gd name="connsiteY14" fmla="*/ 7484 h 10000"/>
              <a:gd name="connsiteX15" fmla="*/ 1906 w 9888"/>
              <a:gd name="connsiteY15" fmla="*/ 7984 h 10000"/>
              <a:gd name="connsiteX16" fmla="*/ 1003 w 9888"/>
              <a:gd name="connsiteY16" fmla="*/ 8993 h 10000"/>
              <a:gd name="connsiteX17" fmla="*/ 0 w 9888"/>
              <a:gd name="connsiteY17" fmla="*/ 10000 h 10000"/>
              <a:gd name="connsiteX18" fmla="*/ 0 w 9888"/>
              <a:gd name="connsiteY18" fmla="*/ 6477 h 10000"/>
              <a:gd name="connsiteX19" fmla="*/ 113 w 9888"/>
              <a:gd name="connsiteY19" fmla="*/ 6477 h 10000"/>
              <a:gd name="connsiteX20" fmla="*/ 226 w 9888"/>
              <a:gd name="connsiteY20" fmla="*/ 6477 h 10000"/>
              <a:gd name="connsiteX21" fmla="*/ 452 w 9888"/>
              <a:gd name="connsiteY21" fmla="*/ 6477 h 10000"/>
              <a:gd name="connsiteX22" fmla="*/ 777 w 9888"/>
              <a:gd name="connsiteY22" fmla="*/ 6477 h 10000"/>
              <a:gd name="connsiteX23" fmla="*/ 1115 w 9888"/>
              <a:gd name="connsiteY23" fmla="*/ 6035 h 10000"/>
              <a:gd name="connsiteX24" fmla="*/ 1681 w 9888"/>
              <a:gd name="connsiteY24" fmla="*/ 6035 h 10000"/>
              <a:gd name="connsiteX25" fmla="*/ 2246 w 9888"/>
              <a:gd name="connsiteY25" fmla="*/ 5538 h 10000"/>
              <a:gd name="connsiteX26" fmla="*/ 2810 w 9888"/>
              <a:gd name="connsiteY26" fmla="*/ 5028 h 10000"/>
              <a:gd name="connsiteX27" fmla="*/ 3475 w 9888"/>
              <a:gd name="connsiteY27" fmla="*/ 4026 h 10000"/>
              <a:gd name="connsiteX28" fmla="*/ 4153 w 9888"/>
              <a:gd name="connsiteY28" fmla="*/ 3522 h 10000"/>
              <a:gd name="connsiteX29" fmla="*/ 4718 w 9888"/>
              <a:gd name="connsiteY29" fmla="*/ 3020 h 10000"/>
              <a:gd name="connsiteX30" fmla="*/ 5170 w 9888"/>
              <a:gd name="connsiteY30" fmla="*/ 3020 h 10000"/>
              <a:gd name="connsiteX31" fmla="*/ 5734 w 9888"/>
              <a:gd name="connsiteY31" fmla="*/ 2512 h 10000"/>
              <a:gd name="connsiteX32" fmla="*/ 6074 w 9888"/>
              <a:gd name="connsiteY32" fmla="*/ 2008 h 10000"/>
              <a:gd name="connsiteX33" fmla="*/ 6512 w 9888"/>
              <a:gd name="connsiteY33" fmla="*/ 2008 h 10000"/>
              <a:gd name="connsiteX34" fmla="*/ 6851 w 9888"/>
              <a:gd name="connsiteY34" fmla="*/ 2008 h 10000"/>
              <a:gd name="connsiteX35" fmla="*/ 7190 w 9888"/>
              <a:gd name="connsiteY35" fmla="*/ 1513 h 10000"/>
              <a:gd name="connsiteX36" fmla="*/ 7415 w 9888"/>
              <a:gd name="connsiteY36" fmla="*/ 1513 h 10000"/>
              <a:gd name="connsiteX37" fmla="*/ 7642 w 9888"/>
              <a:gd name="connsiteY37" fmla="*/ 1513 h 10000"/>
              <a:gd name="connsiteX38" fmla="*/ 7867 w 9888"/>
              <a:gd name="connsiteY38" fmla="*/ 1001 h 10000"/>
              <a:gd name="connsiteX39" fmla="*/ 8094 w 9888"/>
              <a:gd name="connsiteY39" fmla="*/ 1001 h 10000"/>
              <a:gd name="connsiteX40" fmla="*/ 8207 w 9888"/>
              <a:gd name="connsiteY40" fmla="*/ 1001 h 10000"/>
              <a:gd name="connsiteX41" fmla="*/ 8319 w 9888"/>
              <a:gd name="connsiteY41" fmla="*/ 505 h 10000"/>
              <a:gd name="connsiteX42" fmla="*/ 8319 w 9888"/>
              <a:gd name="connsiteY42" fmla="*/ 505 h 10000"/>
              <a:gd name="connsiteX43" fmla="*/ 8432 w 9888"/>
              <a:gd name="connsiteY43" fmla="*/ 505 h 10000"/>
              <a:gd name="connsiteX44" fmla="*/ 8432 w 9888"/>
              <a:gd name="connsiteY44" fmla="*/ 505 h 10000"/>
              <a:gd name="connsiteX45" fmla="*/ 8658 w 9888"/>
              <a:gd name="connsiteY45" fmla="*/ 0 h 10000"/>
              <a:gd name="connsiteX46" fmla="*/ 8870 w 9888"/>
              <a:gd name="connsiteY46" fmla="*/ 505 h 10000"/>
              <a:gd name="connsiteX47" fmla="*/ 8984 w 9888"/>
              <a:gd name="connsiteY47" fmla="*/ 505 h 10000"/>
              <a:gd name="connsiteX48" fmla="*/ 9209 w 9888"/>
              <a:gd name="connsiteY48" fmla="*/ 1001 h 10000"/>
              <a:gd name="connsiteX49" fmla="*/ 9436 w 9888"/>
              <a:gd name="connsiteY49" fmla="*/ 2008 h 10000"/>
              <a:gd name="connsiteX50" fmla="*/ 9661 w 9888"/>
              <a:gd name="connsiteY50" fmla="*/ 2512 h 10000"/>
              <a:gd name="connsiteX51" fmla="*/ 9888 w 9888"/>
              <a:gd name="connsiteY51" fmla="*/ 3522 h 10000"/>
              <a:gd name="connsiteX0" fmla="*/ 8756 w 9770"/>
              <a:gd name="connsiteY0" fmla="*/ 4533 h 10000"/>
              <a:gd name="connsiteX1" fmla="*/ 8756 w 9770"/>
              <a:gd name="connsiteY1" fmla="*/ 4533 h 10000"/>
              <a:gd name="connsiteX2" fmla="*/ 8643 w 9770"/>
              <a:gd name="connsiteY2" fmla="*/ 4026 h 10000"/>
              <a:gd name="connsiteX3" fmla="*/ 8413 w 9770"/>
              <a:gd name="connsiteY3" fmla="*/ 4026 h 10000"/>
              <a:gd name="connsiteX4" fmla="*/ 8186 w 9770"/>
              <a:gd name="connsiteY4" fmla="*/ 3522 h 10000"/>
              <a:gd name="connsiteX5" fmla="*/ 7729 w 9770"/>
              <a:gd name="connsiteY5" fmla="*/ 4026 h 10000"/>
              <a:gd name="connsiteX6" fmla="*/ 7386 w 9770"/>
              <a:gd name="connsiteY6" fmla="*/ 4026 h 10000"/>
              <a:gd name="connsiteX7" fmla="*/ 6813 w 9770"/>
              <a:gd name="connsiteY7" fmla="*/ 4026 h 10000"/>
              <a:gd name="connsiteX8" fmla="*/ 6356 w 9770"/>
              <a:gd name="connsiteY8" fmla="*/ 4533 h 10000"/>
              <a:gd name="connsiteX9" fmla="*/ 5686 w 9770"/>
              <a:gd name="connsiteY9" fmla="*/ 5028 h 10000"/>
              <a:gd name="connsiteX10" fmla="*/ 5342 w 9770"/>
              <a:gd name="connsiteY10" fmla="*/ 5538 h 10000"/>
              <a:gd name="connsiteX11" fmla="*/ 4771 w 9770"/>
              <a:gd name="connsiteY11" fmla="*/ 5538 h 10000"/>
              <a:gd name="connsiteX12" fmla="*/ 4200 w 9770"/>
              <a:gd name="connsiteY12" fmla="*/ 6035 h 10000"/>
              <a:gd name="connsiteX13" fmla="*/ 3628 w 9770"/>
              <a:gd name="connsiteY13" fmla="*/ 6477 h 10000"/>
              <a:gd name="connsiteX14" fmla="*/ 2842 w 9770"/>
              <a:gd name="connsiteY14" fmla="*/ 7484 h 10000"/>
              <a:gd name="connsiteX15" fmla="*/ 1928 w 9770"/>
              <a:gd name="connsiteY15" fmla="*/ 7984 h 10000"/>
              <a:gd name="connsiteX16" fmla="*/ 1014 w 9770"/>
              <a:gd name="connsiteY16" fmla="*/ 8993 h 10000"/>
              <a:gd name="connsiteX17" fmla="*/ 0 w 9770"/>
              <a:gd name="connsiteY17" fmla="*/ 10000 h 10000"/>
              <a:gd name="connsiteX18" fmla="*/ 0 w 9770"/>
              <a:gd name="connsiteY18" fmla="*/ 6477 h 10000"/>
              <a:gd name="connsiteX19" fmla="*/ 114 w 9770"/>
              <a:gd name="connsiteY19" fmla="*/ 6477 h 10000"/>
              <a:gd name="connsiteX20" fmla="*/ 229 w 9770"/>
              <a:gd name="connsiteY20" fmla="*/ 6477 h 10000"/>
              <a:gd name="connsiteX21" fmla="*/ 457 w 9770"/>
              <a:gd name="connsiteY21" fmla="*/ 6477 h 10000"/>
              <a:gd name="connsiteX22" fmla="*/ 786 w 9770"/>
              <a:gd name="connsiteY22" fmla="*/ 6477 h 10000"/>
              <a:gd name="connsiteX23" fmla="*/ 1128 w 9770"/>
              <a:gd name="connsiteY23" fmla="*/ 6035 h 10000"/>
              <a:gd name="connsiteX24" fmla="*/ 1700 w 9770"/>
              <a:gd name="connsiteY24" fmla="*/ 6035 h 10000"/>
              <a:gd name="connsiteX25" fmla="*/ 2271 w 9770"/>
              <a:gd name="connsiteY25" fmla="*/ 5538 h 10000"/>
              <a:gd name="connsiteX26" fmla="*/ 2842 w 9770"/>
              <a:gd name="connsiteY26" fmla="*/ 5028 h 10000"/>
              <a:gd name="connsiteX27" fmla="*/ 3514 w 9770"/>
              <a:gd name="connsiteY27" fmla="*/ 4026 h 10000"/>
              <a:gd name="connsiteX28" fmla="*/ 4200 w 9770"/>
              <a:gd name="connsiteY28" fmla="*/ 3522 h 10000"/>
              <a:gd name="connsiteX29" fmla="*/ 4771 w 9770"/>
              <a:gd name="connsiteY29" fmla="*/ 3020 h 10000"/>
              <a:gd name="connsiteX30" fmla="*/ 5229 w 9770"/>
              <a:gd name="connsiteY30" fmla="*/ 3020 h 10000"/>
              <a:gd name="connsiteX31" fmla="*/ 5799 w 9770"/>
              <a:gd name="connsiteY31" fmla="*/ 2512 h 10000"/>
              <a:gd name="connsiteX32" fmla="*/ 6143 w 9770"/>
              <a:gd name="connsiteY32" fmla="*/ 2008 h 10000"/>
              <a:gd name="connsiteX33" fmla="*/ 6586 w 9770"/>
              <a:gd name="connsiteY33" fmla="*/ 2008 h 10000"/>
              <a:gd name="connsiteX34" fmla="*/ 6929 w 9770"/>
              <a:gd name="connsiteY34" fmla="*/ 2008 h 10000"/>
              <a:gd name="connsiteX35" fmla="*/ 7271 w 9770"/>
              <a:gd name="connsiteY35" fmla="*/ 1513 h 10000"/>
              <a:gd name="connsiteX36" fmla="*/ 7499 w 9770"/>
              <a:gd name="connsiteY36" fmla="*/ 1513 h 10000"/>
              <a:gd name="connsiteX37" fmla="*/ 7729 w 9770"/>
              <a:gd name="connsiteY37" fmla="*/ 1513 h 10000"/>
              <a:gd name="connsiteX38" fmla="*/ 7956 w 9770"/>
              <a:gd name="connsiteY38" fmla="*/ 1001 h 10000"/>
              <a:gd name="connsiteX39" fmla="*/ 8186 w 9770"/>
              <a:gd name="connsiteY39" fmla="*/ 1001 h 10000"/>
              <a:gd name="connsiteX40" fmla="*/ 8300 w 9770"/>
              <a:gd name="connsiteY40" fmla="*/ 1001 h 10000"/>
              <a:gd name="connsiteX41" fmla="*/ 8413 w 9770"/>
              <a:gd name="connsiteY41" fmla="*/ 505 h 10000"/>
              <a:gd name="connsiteX42" fmla="*/ 8413 w 9770"/>
              <a:gd name="connsiteY42" fmla="*/ 505 h 10000"/>
              <a:gd name="connsiteX43" fmla="*/ 8528 w 9770"/>
              <a:gd name="connsiteY43" fmla="*/ 505 h 10000"/>
              <a:gd name="connsiteX44" fmla="*/ 8528 w 9770"/>
              <a:gd name="connsiteY44" fmla="*/ 505 h 10000"/>
              <a:gd name="connsiteX45" fmla="*/ 8756 w 9770"/>
              <a:gd name="connsiteY45" fmla="*/ 0 h 10000"/>
              <a:gd name="connsiteX46" fmla="*/ 8970 w 9770"/>
              <a:gd name="connsiteY46" fmla="*/ 505 h 10000"/>
              <a:gd name="connsiteX47" fmla="*/ 9086 w 9770"/>
              <a:gd name="connsiteY47" fmla="*/ 505 h 10000"/>
              <a:gd name="connsiteX48" fmla="*/ 9313 w 9770"/>
              <a:gd name="connsiteY48" fmla="*/ 1001 h 10000"/>
              <a:gd name="connsiteX49" fmla="*/ 9543 w 9770"/>
              <a:gd name="connsiteY49" fmla="*/ 2008 h 10000"/>
              <a:gd name="connsiteX50" fmla="*/ 9770 w 9770"/>
              <a:gd name="connsiteY50" fmla="*/ 2512 h 10000"/>
              <a:gd name="connsiteX0" fmla="*/ 8962 w 10000"/>
              <a:gd name="connsiteY0" fmla="*/ 4533 h 10000"/>
              <a:gd name="connsiteX1" fmla="*/ 8962 w 10000"/>
              <a:gd name="connsiteY1" fmla="*/ 4533 h 10000"/>
              <a:gd name="connsiteX2" fmla="*/ 8611 w 10000"/>
              <a:gd name="connsiteY2" fmla="*/ 4026 h 10000"/>
              <a:gd name="connsiteX3" fmla="*/ 8379 w 10000"/>
              <a:gd name="connsiteY3" fmla="*/ 3522 h 10000"/>
              <a:gd name="connsiteX4" fmla="*/ 7911 w 10000"/>
              <a:gd name="connsiteY4" fmla="*/ 4026 h 10000"/>
              <a:gd name="connsiteX5" fmla="*/ 7560 w 10000"/>
              <a:gd name="connsiteY5" fmla="*/ 4026 h 10000"/>
              <a:gd name="connsiteX6" fmla="*/ 6973 w 10000"/>
              <a:gd name="connsiteY6" fmla="*/ 4026 h 10000"/>
              <a:gd name="connsiteX7" fmla="*/ 6506 w 10000"/>
              <a:gd name="connsiteY7" fmla="*/ 4533 h 10000"/>
              <a:gd name="connsiteX8" fmla="*/ 5820 w 10000"/>
              <a:gd name="connsiteY8" fmla="*/ 5028 h 10000"/>
              <a:gd name="connsiteX9" fmla="*/ 5468 w 10000"/>
              <a:gd name="connsiteY9" fmla="*/ 5538 h 10000"/>
              <a:gd name="connsiteX10" fmla="*/ 4883 w 10000"/>
              <a:gd name="connsiteY10" fmla="*/ 5538 h 10000"/>
              <a:gd name="connsiteX11" fmla="*/ 4299 w 10000"/>
              <a:gd name="connsiteY11" fmla="*/ 6035 h 10000"/>
              <a:gd name="connsiteX12" fmla="*/ 3713 w 10000"/>
              <a:gd name="connsiteY12" fmla="*/ 6477 h 10000"/>
              <a:gd name="connsiteX13" fmla="*/ 2909 w 10000"/>
              <a:gd name="connsiteY13" fmla="*/ 7484 h 10000"/>
              <a:gd name="connsiteX14" fmla="*/ 1973 w 10000"/>
              <a:gd name="connsiteY14" fmla="*/ 7984 h 10000"/>
              <a:gd name="connsiteX15" fmla="*/ 1038 w 10000"/>
              <a:gd name="connsiteY15" fmla="*/ 8993 h 10000"/>
              <a:gd name="connsiteX16" fmla="*/ 0 w 10000"/>
              <a:gd name="connsiteY16" fmla="*/ 10000 h 10000"/>
              <a:gd name="connsiteX17" fmla="*/ 0 w 10000"/>
              <a:gd name="connsiteY17" fmla="*/ 6477 h 10000"/>
              <a:gd name="connsiteX18" fmla="*/ 117 w 10000"/>
              <a:gd name="connsiteY18" fmla="*/ 6477 h 10000"/>
              <a:gd name="connsiteX19" fmla="*/ 234 w 10000"/>
              <a:gd name="connsiteY19" fmla="*/ 6477 h 10000"/>
              <a:gd name="connsiteX20" fmla="*/ 468 w 10000"/>
              <a:gd name="connsiteY20" fmla="*/ 6477 h 10000"/>
              <a:gd name="connsiteX21" fmla="*/ 805 w 10000"/>
              <a:gd name="connsiteY21" fmla="*/ 6477 h 10000"/>
              <a:gd name="connsiteX22" fmla="*/ 1155 w 10000"/>
              <a:gd name="connsiteY22" fmla="*/ 6035 h 10000"/>
              <a:gd name="connsiteX23" fmla="*/ 1740 w 10000"/>
              <a:gd name="connsiteY23" fmla="*/ 6035 h 10000"/>
              <a:gd name="connsiteX24" fmla="*/ 2324 w 10000"/>
              <a:gd name="connsiteY24" fmla="*/ 5538 h 10000"/>
              <a:gd name="connsiteX25" fmla="*/ 2909 w 10000"/>
              <a:gd name="connsiteY25" fmla="*/ 5028 h 10000"/>
              <a:gd name="connsiteX26" fmla="*/ 3597 w 10000"/>
              <a:gd name="connsiteY26" fmla="*/ 4026 h 10000"/>
              <a:gd name="connsiteX27" fmla="*/ 4299 w 10000"/>
              <a:gd name="connsiteY27" fmla="*/ 3522 h 10000"/>
              <a:gd name="connsiteX28" fmla="*/ 4883 w 10000"/>
              <a:gd name="connsiteY28" fmla="*/ 3020 h 10000"/>
              <a:gd name="connsiteX29" fmla="*/ 5352 w 10000"/>
              <a:gd name="connsiteY29" fmla="*/ 3020 h 10000"/>
              <a:gd name="connsiteX30" fmla="*/ 5936 w 10000"/>
              <a:gd name="connsiteY30" fmla="*/ 2512 h 10000"/>
              <a:gd name="connsiteX31" fmla="*/ 6288 w 10000"/>
              <a:gd name="connsiteY31" fmla="*/ 2008 h 10000"/>
              <a:gd name="connsiteX32" fmla="*/ 6741 w 10000"/>
              <a:gd name="connsiteY32" fmla="*/ 2008 h 10000"/>
              <a:gd name="connsiteX33" fmla="*/ 7092 w 10000"/>
              <a:gd name="connsiteY33" fmla="*/ 2008 h 10000"/>
              <a:gd name="connsiteX34" fmla="*/ 7442 w 10000"/>
              <a:gd name="connsiteY34" fmla="*/ 1513 h 10000"/>
              <a:gd name="connsiteX35" fmla="*/ 7676 w 10000"/>
              <a:gd name="connsiteY35" fmla="*/ 1513 h 10000"/>
              <a:gd name="connsiteX36" fmla="*/ 7911 w 10000"/>
              <a:gd name="connsiteY36" fmla="*/ 1513 h 10000"/>
              <a:gd name="connsiteX37" fmla="*/ 8143 w 10000"/>
              <a:gd name="connsiteY37" fmla="*/ 1001 h 10000"/>
              <a:gd name="connsiteX38" fmla="*/ 8379 w 10000"/>
              <a:gd name="connsiteY38" fmla="*/ 1001 h 10000"/>
              <a:gd name="connsiteX39" fmla="*/ 8495 w 10000"/>
              <a:gd name="connsiteY39" fmla="*/ 1001 h 10000"/>
              <a:gd name="connsiteX40" fmla="*/ 8611 w 10000"/>
              <a:gd name="connsiteY40" fmla="*/ 505 h 10000"/>
              <a:gd name="connsiteX41" fmla="*/ 8611 w 10000"/>
              <a:gd name="connsiteY41" fmla="*/ 505 h 10000"/>
              <a:gd name="connsiteX42" fmla="*/ 8729 w 10000"/>
              <a:gd name="connsiteY42" fmla="*/ 505 h 10000"/>
              <a:gd name="connsiteX43" fmla="*/ 8729 w 10000"/>
              <a:gd name="connsiteY43" fmla="*/ 505 h 10000"/>
              <a:gd name="connsiteX44" fmla="*/ 8962 w 10000"/>
              <a:gd name="connsiteY44" fmla="*/ 0 h 10000"/>
              <a:gd name="connsiteX45" fmla="*/ 9181 w 10000"/>
              <a:gd name="connsiteY45" fmla="*/ 505 h 10000"/>
              <a:gd name="connsiteX46" fmla="*/ 9300 w 10000"/>
              <a:gd name="connsiteY46" fmla="*/ 505 h 10000"/>
              <a:gd name="connsiteX47" fmla="*/ 9532 w 10000"/>
              <a:gd name="connsiteY47" fmla="*/ 1001 h 10000"/>
              <a:gd name="connsiteX48" fmla="*/ 9768 w 10000"/>
              <a:gd name="connsiteY48" fmla="*/ 2008 h 10000"/>
              <a:gd name="connsiteX49" fmla="*/ 10000 w 10000"/>
              <a:gd name="connsiteY49" fmla="*/ 2512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0000" h="10000">
                <a:moveTo>
                  <a:pt x="8962" y="4533"/>
                </a:moveTo>
                <a:lnTo>
                  <a:pt x="8962" y="4533"/>
                </a:lnTo>
                <a:cubicBezTo>
                  <a:pt x="8904" y="4449"/>
                  <a:pt x="8708" y="4195"/>
                  <a:pt x="8611" y="4026"/>
                </a:cubicBezTo>
                <a:lnTo>
                  <a:pt x="8379" y="3522"/>
                </a:lnTo>
                <a:lnTo>
                  <a:pt x="7911" y="4026"/>
                </a:lnTo>
                <a:lnTo>
                  <a:pt x="7560" y="4026"/>
                </a:lnTo>
                <a:lnTo>
                  <a:pt x="6973" y="4026"/>
                </a:lnTo>
                <a:lnTo>
                  <a:pt x="6506" y="4533"/>
                </a:lnTo>
                <a:lnTo>
                  <a:pt x="5820" y="5028"/>
                </a:lnTo>
                <a:lnTo>
                  <a:pt x="5468" y="5538"/>
                </a:lnTo>
                <a:lnTo>
                  <a:pt x="4883" y="5538"/>
                </a:lnTo>
                <a:lnTo>
                  <a:pt x="4299" y="6035"/>
                </a:lnTo>
                <a:lnTo>
                  <a:pt x="3713" y="6477"/>
                </a:lnTo>
                <a:lnTo>
                  <a:pt x="2909" y="7484"/>
                </a:lnTo>
                <a:lnTo>
                  <a:pt x="1973" y="7984"/>
                </a:lnTo>
                <a:lnTo>
                  <a:pt x="1038" y="8993"/>
                </a:lnTo>
                <a:lnTo>
                  <a:pt x="0" y="10000"/>
                </a:lnTo>
                <a:lnTo>
                  <a:pt x="0" y="6477"/>
                </a:lnTo>
                <a:lnTo>
                  <a:pt x="117" y="6477"/>
                </a:lnTo>
                <a:lnTo>
                  <a:pt x="234" y="6477"/>
                </a:lnTo>
                <a:lnTo>
                  <a:pt x="468" y="6477"/>
                </a:lnTo>
                <a:lnTo>
                  <a:pt x="805" y="6477"/>
                </a:lnTo>
                <a:lnTo>
                  <a:pt x="1155" y="6035"/>
                </a:lnTo>
                <a:lnTo>
                  <a:pt x="1740" y="6035"/>
                </a:lnTo>
                <a:lnTo>
                  <a:pt x="2324" y="5538"/>
                </a:lnTo>
                <a:lnTo>
                  <a:pt x="2909" y="5028"/>
                </a:lnTo>
                <a:lnTo>
                  <a:pt x="3597" y="4026"/>
                </a:lnTo>
                <a:lnTo>
                  <a:pt x="4299" y="3522"/>
                </a:lnTo>
                <a:lnTo>
                  <a:pt x="4883" y="3020"/>
                </a:lnTo>
                <a:lnTo>
                  <a:pt x="5352" y="3020"/>
                </a:lnTo>
                <a:lnTo>
                  <a:pt x="5936" y="2512"/>
                </a:lnTo>
                <a:lnTo>
                  <a:pt x="6288" y="2008"/>
                </a:lnTo>
                <a:lnTo>
                  <a:pt x="6741" y="2008"/>
                </a:lnTo>
                <a:lnTo>
                  <a:pt x="7092" y="2008"/>
                </a:lnTo>
                <a:lnTo>
                  <a:pt x="7442" y="1513"/>
                </a:lnTo>
                <a:lnTo>
                  <a:pt x="7676" y="1513"/>
                </a:lnTo>
                <a:lnTo>
                  <a:pt x="7911" y="1513"/>
                </a:lnTo>
                <a:cubicBezTo>
                  <a:pt x="7987" y="1342"/>
                  <a:pt x="8066" y="1172"/>
                  <a:pt x="8143" y="1001"/>
                </a:cubicBezTo>
                <a:lnTo>
                  <a:pt x="8379" y="1001"/>
                </a:lnTo>
                <a:lnTo>
                  <a:pt x="8495" y="1001"/>
                </a:lnTo>
                <a:cubicBezTo>
                  <a:pt x="8533" y="836"/>
                  <a:pt x="8573" y="670"/>
                  <a:pt x="8611" y="505"/>
                </a:cubicBezTo>
                <a:lnTo>
                  <a:pt x="8611" y="505"/>
                </a:lnTo>
                <a:lnTo>
                  <a:pt x="8729" y="505"/>
                </a:lnTo>
                <a:lnTo>
                  <a:pt x="8729" y="505"/>
                </a:lnTo>
                <a:cubicBezTo>
                  <a:pt x="8806" y="336"/>
                  <a:pt x="8884" y="168"/>
                  <a:pt x="8962" y="0"/>
                </a:cubicBezTo>
                <a:cubicBezTo>
                  <a:pt x="9036" y="168"/>
                  <a:pt x="9108" y="337"/>
                  <a:pt x="9181" y="505"/>
                </a:cubicBezTo>
                <a:lnTo>
                  <a:pt x="9300" y="505"/>
                </a:lnTo>
                <a:cubicBezTo>
                  <a:pt x="9378" y="670"/>
                  <a:pt x="9454" y="836"/>
                  <a:pt x="9532" y="1001"/>
                </a:cubicBezTo>
                <a:cubicBezTo>
                  <a:pt x="9611" y="1338"/>
                  <a:pt x="9689" y="1676"/>
                  <a:pt x="9768" y="2008"/>
                </a:cubicBezTo>
                <a:cubicBezTo>
                  <a:pt x="9845" y="2176"/>
                  <a:pt x="9923" y="2342"/>
                  <a:pt x="10000" y="2512"/>
                </a:cubicBez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1" name="Freeform 37"/>
          <p:cNvSpPr>
            <a:spLocks/>
          </p:cNvSpPr>
          <p:nvPr/>
        </p:nvSpPr>
        <p:spPr bwMode="auto">
          <a:xfrm>
            <a:off x="6953250" y="3775075"/>
            <a:ext cx="138113" cy="315913"/>
          </a:xfrm>
          <a:custGeom>
            <a:avLst/>
            <a:gdLst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970 w 10000"/>
              <a:gd name="connsiteY43" fmla="*/ 2944 h 10000"/>
              <a:gd name="connsiteX44" fmla="*/ 656 w 10000"/>
              <a:gd name="connsiteY44" fmla="*/ 2944 h 10000"/>
              <a:gd name="connsiteX45" fmla="*/ 437 w 10000"/>
              <a:gd name="connsiteY45" fmla="*/ 2771 h 10000"/>
              <a:gd name="connsiteX46" fmla="*/ 219 w 10000"/>
              <a:gd name="connsiteY46" fmla="*/ 2597 h 10000"/>
              <a:gd name="connsiteX47" fmla="*/ 109 w 10000"/>
              <a:gd name="connsiteY47" fmla="*/ 2424 h 10000"/>
              <a:gd name="connsiteX48" fmla="*/ 109 w 10000"/>
              <a:gd name="connsiteY48" fmla="*/ 2251 h 10000"/>
              <a:gd name="connsiteX49" fmla="*/ 0 w 10000"/>
              <a:gd name="connsiteY49" fmla="*/ 2078 h 10000"/>
              <a:gd name="connsiteX50" fmla="*/ 0 w 10000"/>
              <a:gd name="connsiteY50" fmla="*/ 2078 h 10000"/>
              <a:gd name="connsiteX51" fmla="*/ 0 w 10000"/>
              <a:gd name="connsiteY51" fmla="*/ 1905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109 w 10000"/>
              <a:gd name="connsiteY54" fmla="*/ 1905 h 10000"/>
              <a:gd name="connsiteX55" fmla="*/ 219 w 10000"/>
              <a:gd name="connsiteY55" fmla="*/ 1905 h 10000"/>
              <a:gd name="connsiteX56" fmla="*/ 328 w 10000"/>
              <a:gd name="connsiteY56" fmla="*/ 1905 h 10000"/>
              <a:gd name="connsiteX57" fmla="*/ 546 w 10000"/>
              <a:gd name="connsiteY57" fmla="*/ 1905 h 10000"/>
              <a:gd name="connsiteX58" fmla="*/ 874 w 10000"/>
              <a:gd name="connsiteY58" fmla="*/ 1905 h 10000"/>
              <a:gd name="connsiteX59" fmla="*/ 1189 w 10000"/>
              <a:gd name="connsiteY59" fmla="*/ 1905 h 10000"/>
              <a:gd name="connsiteX60" fmla="*/ 1626 w 10000"/>
              <a:gd name="connsiteY60" fmla="*/ 1732 h 10000"/>
              <a:gd name="connsiteX61" fmla="*/ 2063 w 10000"/>
              <a:gd name="connsiteY61" fmla="*/ 1558 h 10000"/>
              <a:gd name="connsiteX62" fmla="*/ 2609 w 10000"/>
              <a:gd name="connsiteY62" fmla="*/ 1385 h 10000"/>
              <a:gd name="connsiteX63" fmla="*/ 3156 w 10000"/>
              <a:gd name="connsiteY63" fmla="*/ 1212 h 10000"/>
              <a:gd name="connsiteX64" fmla="*/ 3798 w 10000"/>
              <a:gd name="connsiteY64" fmla="*/ 1039 h 10000"/>
              <a:gd name="connsiteX65" fmla="*/ 4126 w 10000"/>
              <a:gd name="connsiteY65" fmla="*/ 1039 h 10000"/>
              <a:gd name="connsiteX66" fmla="*/ 4344 w 10000"/>
              <a:gd name="connsiteY66" fmla="*/ 866 h 10000"/>
              <a:gd name="connsiteX67" fmla="*/ 4563 w 10000"/>
              <a:gd name="connsiteY67" fmla="*/ 693 h 10000"/>
              <a:gd name="connsiteX68" fmla="*/ 4781 w 10000"/>
              <a:gd name="connsiteY68" fmla="*/ 693 h 10000"/>
              <a:gd name="connsiteX69" fmla="*/ 5000 w 10000"/>
              <a:gd name="connsiteY69" fmla="*/ 519 h 10000"/>
              <a:gd name="connsiteX70" fmla="*/ 5109 w 10000"/>
              <a:gd name="connsiteY70" fmla="*/ 346 h 10000"/>
              <a:gd name="connsiteX71" fmla="*/ 5219 w 10000"/>
              <a:gd name="connsiteY71" fmla="*/ 346 h 10000"/>
              <a:gd name="connsiteX72" fmla="*/ 5328 w 10000"/>
              <a:gd name="connsiteY72" fmla="*/ 173 h 10000"/>
              <a:gd name="connsiteX73" fmla="*/ 5437 w 10000"/>
              <a:gd name="connsiteY73" fmla="*/ 173 h 10000"/>
              <a:gd name="connsiteX74" fmla="*/ 5546 w 10000"/>
              <a:gd name="connsiteY74" fmla="*/ 0 h 10000"/>
              <a:gd name="connsiteX75" fmla="*/ 5656 w 10000"/>
              <a:gd name="connsiteY75" fmla="*/ 0 h 10000"/>
              <a:gd name="connsiteX76" fmla="*/ 5656 w 10000"/>
              <a:gd name="connsiteY76" fmla="*/ 0 h 10000"/>
              <a:gd name="connsiteX77" fmla="*/ 5765 w 10000"/>
              <a:gd name="connsiteY77" fmla="*/ 0 h 10000"/>
              <a:gd name="connsiteX78" fmla="*/ 5874 w 10000"/>
              <a:gd name="connsiteY78" fmla="*/ 0 h 10000"/>
              <a:gd name="connsiteX79" fmla="*/ 5984 w 10000"/>
              <a:gd name="connsiteY79" fmla="*/ 173 h 10000"/>
              <a:gd name="connsiteX80" fmla="*/ 6093 w 10000"/>
              <a:gd name="connsiteY80" fmla="*/ 173 h 10000"/>
              <a:gd name="connsiteX81" fmla="*/ 6189 w 10000"/>
              <a:gd name="connsiteY81" fmla="*/ 346 h 10000"/>
              <a:gd name="connsiteX82" fmla="*/ 6298 w 10000"/>
              <a:gd name="connsiteY82" fmla="*/ 519 h 10000"/>
              <a:gd name="connsiteX83" fmla="*/ 6407 w 10000"/>
              <a:gd name="connsiteY83" fmla="*/ 693 h 10000"/>
              <a:gd name="connsiteX84" fmla="*/ 6407 w 10000"/>
              <a:gd name="connsiteY84" fmla="*/ 693 h 10000"/>
              <a:gd name="connsiteX85" fmla="*/ 6407 w 10000"/>
              <a:gd name="connsiteY85" fmla="*/ 866 h 10000"/>
              <a:gd name="connsiteX86" fmla="*/ 6298 w 10000"/>
              <a:gd name="connsiteY86" fmla="*/ 1039 h 10000"/>
              <a:gd name="connsiteX87" fmla="*/ 6189 w 10000"/>
              <a:gd name="connsiteY87" fmla="*/ 1212 h 10000"/>
              <a:gd name="connsiteX88" fmla="*/ 6093 w 10000"/>
              <a:gd name="connsiteY88" fmla="*/ 1385 h 10000"/>
              <a:gd name="connsiteX89" fmla="*/ 5984 w 10000"/>
              <a:gd name="connsiteY89" fmla="*/ 1732 h 10000"/>
              <a:gd name="connsiteX90" fmla="*/ 5874 w 10000"/>
              <a:gd name="connsiteY90" fmla="*/ 2078 h 10000"/>
              <a:gd name="connsiteX91" fmla="*/ 5765 w 10000"/>
              <a:gd name="connsiteY91" fmla="*/ 2424 h 10000"/>
              <a:gd name="connsiteX92" fmla="*/ 5656 w 10000"/>
              <a:gd name="connsiteY92" fmla="*/ 2944 h 10000"/>
              <a:gd name="connsiteX93" fmla="*/ 5656 w 10000"/>
              <a:gd name="connsiteY93" fmla="*/ 3463 h 10000"/>
              <a:gd name="connsiteX94" fmla="*/ 5656 w 10000"/>
              <a:gd name="connsiteY94" fmla="*/ 3961 h 10000"/>
              <a:gd name="connsiteX95" fmla="*/ 5656 w 10000"/>
              <a:gd name="connsiteY95" fmla="*/ 5000 h 10000"/>
              <a:gd name="connsiteX96" fmla="*/ 5656 w 10000"/>
              <a:gd name="connsiteY96" fmla="*/ 5519 h 10000"/>
              <a:gd name="connsiteX97" fmla="*/ 5765 w 10000"/>
              <a:gd name="connsiteY97" fmla="*/ 5866 h 10000"/>
              <a:gd name="connsiteX98" fmla="*/ 5874 w 10000"/>
              <a:gd name="connsiteY98" fmla="*/ 6212 h 10000"/>
              <a:gd name="connsiteX99" fmla="*/ 5984 w 10000"/>
              <a:gd name="connsiteY99" fmla="*/ 6732 h 10000"/>
              <a:gd name="connsiteX100" fmla="*/ 6093 w 10000"/>
              <a:gd name="connsiteY100" fmla="*/ 7078 h 10000"/>
              <a:gd name="connsiteX101" fmla="*/ 6298 w 10000"/>
              <a:gd name="connsiteY101" fmla="*/ 7424 h 10000"/>
              <a:gd name="connsiteX102" fmla="*/ 6626 w 10000"/>
              <a:gd name="connsiteY102" fmla="*/ 7771 h 10000"/>
              <a:gd name="connsiteX103" fmla="*/ 6954 w 10000"/>
              <a:gd name="connsiteY103" fmla="*/ 7944 h 10000"/>
              <a:gd name="connsiteX104" fmla="*/ 7281 w 10000"/>
              <a:gd name="connsiteY104" fmla="*/ 8268 h 10000"/>
              <a:gd name="connsiteX105" fmla="*/ 7609 w 10000"/>
              <a:gd name="connsiteY105" fmla="*/ 8442 h 10000"/>
              <a:gd name="connsiteX106" fmla="*/ 7828 w 10000"/>
              <a:gd name="connsiteY106" fmla="*/ 8615 h 10000"/>
              <a:gd name="connsiteX107" fmla="*/ 8156 w 10000"/>
              <a:gd name="connsiteY107" fmla="*/ 8615 h 10000"/>
              <a:gd name="connsiteX108" fmla="*/ 8374 w 10000"/>
              <a:gd name="connsiteY108" fmla="*/ 8615 h 10000"/>
              <a:gd name="connsiteX109" fmla="*/ 8484 w 10000"/>
              <a:gd name="connsiteY109" fmla="*/ 8615 h 10000"/>
              <a:gd name="connsiteX110" fmla="*/ 8702 w 10000"/>
              <a:gd name="connsiteY110" fmla="*/ 8615 h 10000"/>
              <a:gd name="connsiteX111" fmla="*/ 8798 w 10000"/>
              <a:gd name="connsiteY111" fmla="*/ 8442 h 10000"/>
              <a:gd name="connsiteX112" fmla="*/ 8798 w 10000"/>
              <a:gd name="connsiteY112" fmla="*/ 8442 h 10000"/>
              <a:gd name="connsiteX113" fmla="*/ 8907 w 10000"/>
              <a:gd name="connsiteY113" fmla="*/ 8442 h 10000"/>
              <a:gd name="connsiteX114" fmla="*/ 8907 w 10000"/>
              <a:gd name="connsiteY114" fmla="*/ 8268 h 10000"/>
              <a:gd name="connsiteX115" fmla="*/ 8907 w 10000"/>
              <a:gd name="connsiteY115" fmla="*/ 8095 h 10000"/>
              <a:gd name="connsiteX116" fmla="*/ 8907 w 10000"/>
              <a:gd name="connsiteY116" fmla="*/ 7771 h 10000"/>
              <a:gd name="connsiteX117" fmla="*/ 9016 w 10000"/>
              <a:gd name="connsiteY117" fmla="*/ 7597 h 10000"/>
              <a:gd name="connsiteX118" fmla="*/ 9016 w 10000"/>
              <a:gd name="connsiteY118" fmla="*/ 7251 h 10000"/>
              <a:gd name="connsiteX119" fmla="*/ 9016 w 10000"/>
              <a:gd name="connsiteY119" fmla="*/ 6905 h 10000"/>
              <a:gd name="connsiteX120" fmla="*/ 9126 w 10000"/>
              <a:gd name="connsiteY120" fmla="*/ 6385 h 10000"/>
              <a:gd name="connsiteX121" fmla="*/ 9126 w 10000"/>
              <a:gd name="connsiteY121" fmla="*/ 6212 h 10000"/>
              <a:gd name="connsiteX122" fmla="*/ 9126 w 10000"/>
              <a:gd name="connsiteY122" fmla="*/ 5866 h 10000"/>
              <a:gd name="connsiteX123" fmla="*/ 9126 w 10000"/>
              <a:gd name="connsiteY123" fmla="*/ 5693 h 10000"/>
              <a:gd name="connsiteX124" fmla="*/ 9235 w 10000"/>
              <a:gd name="connsiteY124" fmla="*/ 5519 h 10000"/>
              <a:gd name="connsiteX125" fmla="*/ 9235 w 10000"/>
              <a:gd name="connsiteY125" fmla="*/ 5346 h 10000"/>
              <a:gd name="connsiteX126" fmla="*/ 9235 w 10000"/>
              <a:gd name="connsiteY126" fmla="*/ 5173 h 10000"/>
              <a:gd name="connsiteX127" fmla="*/ 9344 w 10000"/>
              <a:gd name="connsiteY127" fmla="*/ 5173 h 10000"/>
              <a:gd name="connsiteX128" fmla="*/ 9344 w 10000"/>
              <a:gd name="connsiteY128" fmla="*/ 5173 h 10000"/>
              <a:gd name="connsiteX129" fmla="*/ 9344 w 10000"/>
              <a:gd name="connsiteY129" fmla="*/ 5346 h 10000"/>
              <a:gd name="connsiteX130" fmla="*/ 9344 w 10000"/>
              <a:gd name="connsiteY130" fmla="*/ 5519 h 10000"/>
              <a:gd name="connsiteX131" fmla="*/ 9344 w 10000"/>
              <a:gd name="connsiteY131" fmla="*/ 5693 h 10000"/>
              <a:gd name="connsiteX132" fmla="*/ 9454 w 10000"/>
              <a:gd name="connsiteY132" fmla="*/ 5866 h 10000"/>
              <a:gd name="connsiteX133" fmla="*/ 9454 w 10000"/>
              <a:gd name="connsiteY133" fmla="*/ 6212 h 10000"/>
              <a:gd name="connsiteX134" fmla="*/ 9454 w 10000"/>
              <a:gd name="connsiteY134" fmla="*/ 6558 h 10000"/>
              <a:gd name="connsiteX135" fmla="*/ 9563 w 10000"/>
              <a:gd name="connsiteY135" fmla="*/ 6905 h 10000"/>
              <a:gd name="connsiteX136" fmla="*/ 9563 w 10000"/>
              <a:gd name="connsiteY136" fmla="*/ 7597 h 10000"/>
              <a:gd name="connsiteX137" fmla="*/ 9672 w 10000"/>
              <a:gd name="connsiteY137" fmla="*/ 8268 h 10000"/>
              <a:gd name="connsiteX138" fmla="*/ 9781 w 10000"/>
              <a:gd name="connsiteY138" fmla="*/ 8788 h 10000"/>
              <a:gd name="connsiteX139" fmla="*/ 9891 w 10000"/>
              <a:gd name="connsiteY139" fmla="*/ 9134 h 10000"/>
              <a:gd name="connsiteX140" fmla="*/ 9891 w 10000"/>
              <a:gd name="connsiteY140" fmla="*/ 9481 h 10000"/>
              <a:gd name="connsiteX141" fmla="*/ 10000 w 10000"/>
              <a:gd name="connsiteY141" fmla="*/ 9654 h 10000"/>
              <a:gd name="connsiteX142" fmla="*/ 9891 w 10000"/>
              <a:gd name="connsiteY142" fmla="*/ 9827 h 10000"/>
              <a:gd name="connsiteX143" fmla="*/ 9891 w 10000"/>
              <a:gd name="connsiteY143" fmla="*/ 9827 h 10000"/>
              <a:gd name="connsiteX144" fmla="*/ 9891 w 10000"/>
              <a:gd name="connsiteY144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656 w 10000"/>
              <a:gd name="connsiteY43" fmla="*/ 2944 h 10000"/>
              <a:gd name="connsiteX44" fmla="*/ 437 w 10000"/>
              <a:gd name="connsiteY44" fmla="*/ 2771 h 10000"/>
              <a:gd name="connsiteX45" fmla="*/ 219 w 10000"/>
              <a:gd name="connsiteY45" fmla="*/ 2597 h 10000"/>
              <a:gd name="connsiteX46" fmla="*/ 109 w 10000"/>
              <a:gd name="connsiteY46" fmla="*/ 2424 h 10000"/>
              <a:gd name="connsiteX47" fmla="*/ 109 w 10000"/>
              <a:gd name="connsiteY47" fmla="*/ 2251 h 10000"/>
              <a:gd name="connsiteX48" fmla="*/ 0 w 10000"/>
              <a:gd name="connsiteY48" fmla="*/ 2078 h 10000"/>
              <a:gd name="connsiteX49" fmla="*/ 0 w 10000"/>
              <a:gd name="connsiteY49" fmla="*/ 2078 h 10000"/>
              <a:gd name="connsiteX50" fmla="*/ 0 w 10000"/>
              <a:gd name="connsiteY50" fmla="*/ 1905 h 10000"/>
              <a:gd name="connsiteX51" fmla="*/ 0 w 10000"/>
              <a:gd name="connsiteY51" fmla="*/ 1905 h 10000"/>
              <a:gd name="connsiteX52" fmla="*/ 0 w 10000"/>
              <a:gd name="connsiteY52" fmla="*/ 1905 h 10000"/>
              <a:gd name="connsiteX53" fmla="*/ 109 w 10000"/>
              <a:gd name="connsiteY53" fmla="*/ 1905 h 10000"/>
              <a:gd name="connsiteX54" fmla="*/ 219 w 10000"/>
              <a:gd name="connsiteY54" fmla="*/ 1905 h 10000"/>
              <a:gd name="connsiteX55" fmla="*/ 328 w 10000"/>
              <a:gd name="connsiteY55" fmla="*/ 1905 h 10000"/>
              <a:gd name="connsiteX56" fmla="*/ 546 w 10000"/>
              <a:gd name="connsiteY56" fmla="*/ 1905 h 10000"/>
              <a:gd name="connsiteX57" fmla="*/ 874 w 10000"/>
              <a:gd name="connsiteY57" fmla="*/ 1905 h 10000"/>
              <a:gd name="connsiteX58" fmla="*/ 1189 w 10000"/>
              <a:gd name="connsiteY58" fmla="*/ 1905 h 10000"/>
              <a:gd name="connsiteX59" fmla="*/ 1626 w 10000"/>
              <a:gd name="connsiteY59" fmla="*/ 1732 h 10000"/>
              <a:gd name="connsiteX60" fmla="*/ 2063 w 10000"/>
              <a:gd name="connsiteY60" fmla="*/ 1558 h 10000"/>
              <a:gd name="connsiteX61" fmla="*/ 2609 w 10000"/>
              <a:gd name="connsiteY61" fmla="*/ 1385 h 10000"/>
              <a:gd name="connsiteX62" fmla="*/ 3156 w 10000"/>
              <a:gd name="connsiteY62" fmla="*/ 1212 h 10000"/>
              <a:gd name="connsiteX63" fmla="*/ 3798 w 10000"/>
              <a:gd name="connsiteY63" fmla="*/ 1039 h 10000"/>
              <a:gd name="connsiteX64" fmla="*/ 4126 w 10000"/>
              <a:gd name="connsiteY64" fmla="*/ 1039 h 10000"/>
              <a:gd name="connsiteX65" fmla="*/ 4344 w 10000"/>
              <a:gd name="connsiteY65" fmla="*/ 866 h 10000"/>
              <a:gd name="connsiteX66" fmla="*/ 4563 w 10000"/>
              <a:gd name="connsiteY66" fmla="*/ 693 h 10000"/>
              <a:gd name="connsiteX67" fmla="*/ 4781 w 10000"/>
              <a:gd name="connsiteY67" fmla="*/ 693 h 10000"/>
              <a:gd name="connsiteX68" fmla="*/ 5000 w 10000"/>
              <a:gd name="connsiteY68" fmla="*/ 519 h 10000"/>
              <a:gd name="connsiteX69" fmla="*/ 5109 w 10000"/>
              <a:gd name="connsiteY69" fmla="*/ 346 h 10000"/>
              <a:gd name="connsiteX70" fmla="*/ 5219 w 10000"/>
              <a:gd name="connsiteY70" fmla="*/ 346 h 10000"/>
              <a:gd name="connsiteX71" fmla="*/ 5328 w 10000"/>
              <a:gd name="connsiteY71" fmla="*/ 173 h 10000"/>
              <a:gd name="connsiteX72" fmla="*/ 5437 w 10000"/>
              <a:gd name="connsiteY72" fmla="*/ 173 h 10000"/>
              <a:gd name="connsiteX73" fmla="*/ 5546 w 10000"/>
              <a:gd name="connsiteY73" fmla="*/ 0 h 10000"/>
              <a:gd name="connsiteX74" fmla="*/ 5656 w 10000"/>
              <a:gd name="connsiteY74" fmla="*/ 0 h 10000"/>
              <a:gd name="connsiteX75" fmla="*/ 5656 w 10000"/>
              <a:gd name="connsiteY75" fmla="*/ 0 h 10000"/>
              <a:gd name="connsiteX76" fmla="*/ 5765 w 10000"/>
              <a:gd name="connsiteY76" fmla="*/ 0 h 10000"/>
              <a:gd name="connsiteX77" fmla="*/ 5874 w 10000"/>
              <a:gd name="connsiteY77" fmla="*/ 0 h 10000"/>
              <a:gd name="connsiteX78" fmla="*/ 5984 w 10000"/>
              <a:gd name="connsiteY78" fmla="*/ 173 h 10000"/>
              <a:gd name="connsiteX79" fmla="*/ 6093 w 10000"/>
              <a:gd name="connsiteY79" fmla="*/ 173 h 10000"/>
              <a:gd name="connsiteX80" fmla="*/ 6189 w 10000"/>
              <a:gd name="connsiteY80" fmla="*/ 346 h 10000"/>
              <a:gd name="connsiteX81" fmla="*/ 6298 w 10000"/>
              <a:gd name="connsiteY81" fmla="*/ 519 h 10000"/>
              <a:gd name="connsiteX82" fmla="*/ 6407 w 10000"/>
              <a:gd name="connsiteY82" fmla="*/ 693 h 10000"/>
              <a:gd name="connsiteX83" fmla="*/ 6407 w 10000"/>
              <a:gd name="connsiteY83" fmla="*/ 693 h 10000"/>
              <a:gd name="connsiteX84" fmla="*/ 6407 w 10000"/>
              <a:gd name="connsiteY84" fmla="*/ 866 h 10000"/>
              <a:gd name="connsiteX85" fmla="*/ 6298 w 10000"/>
              <a:gd name="connsiteY85" fmla="*/ 1039 h 10000"/>
              <a:gd name="connsiteX86" fmla="*/ 6189 w 10000"/>
              <a:gd name="connsiteY86" fmla="*/ 1212 h 10000"/>
              <a:gd name="connsiteX87" fmla="*/ 6093 w 10000"/>
              <a:gd name="connsiteY87" fmla="*/ 1385 h 10000"/>
              <a:gd name="connsiteX88" fmla="*/ 5984 w 10000"/>
              <a:gd name="connsiteY88" fmla="*/ 1732 h 10000"/>
              <a:gd name="connsiteX89" fmla="*/ 5874 w 10000"/>
              <a:gd name="connsiteY89" fmla="*/ 2078 h 10000"/>
              <a:gd name="connsiteX90" fmla="*/ 5765 w 10000"/>
              <a:gd name="connsiteY90" fmla="*/ 2424 h 10000"/>
              <a:gd name="connsiteX91" fmla="*/ 5656 w 10000"/>
              <a:gd name="connsiteY91" fmla="*/ 2944 h 10000"/>
              <a:gd name="connsiteX92" fmla="*/ 5656 w 10000"/>
              <a:gd name="connsiteY92" fmla="*/ 3463 h 10000"/>
              <a:gd name="connsiteX93" fmla="*/ 5656 w 10000"/>
              <a:gd name="connsiteY93" fmla="*/ 3961 h 10000"/>
              <a:gd name="connsiteX94" fmla="*/ 5656 w 10000"/>
              <a:gd name="connsiteY94" fmla="*/ 5000 h 10000"/>
              <a:gd name="connsiteX95" fmla="*/ 5656 w 10000"/>
              <a:gd name="connsiteY95" fmla="*/ 5519 h 10000"/>
              <a:gd name="connsiteX96" fmla="*/ 5765 w 10000"/>
              <a:gd name="connsiteY96" fmla="*/ 5866 h 10000"/>
              <a:gd name="connsiteX97" fmla="*/ 5874 w 10000"/>
              <a:gd name="connsiteY97" fmla="*/ 6212 h 10000"/>
              <a:gd name="connsiteX98" fmla="*/ 5984 w 10000"/>
              <a:gd name="connsiteY98" fmla="*/ 6732 h 10000"/>
              <a:gd name="connsiteX99" fmla="*/ 6093 w 10000"/>
              <a:gd name="connsiteY99" fmla="*/ 7078 h 10000"/>
              <a:gd name="connsiteX100" fmla="*/ 6298 w 10000"/>
              <a:gd name="connsiteY100" fmla="*/ 7424 h 10000"/>
              <a:gd name="connsiteX101" fmla="*/ 6626 w 10000"/>
              <a:gd name="connsiteY101" fmla="*/ 7771 h 10000"/>
              <a:gd name="connsiteX102" fmla="*/ 6954 w 10000"/>
              <a:gd name="connsiteY102" fmla="*/ 7944 h 10000"/>
              <a:gd name="connsiteX103" fmla="*/ 7281 w 10000"/>
              <a:gd name="connsiteY103" fmla="*/ 8268 h 10000"/>
              <a:gd name="connsiteX104" fmla="*/ 7609 w 10000"/>
              <a:gd name="connsiteY104" fmla="*/ 8442 h 10000"/>
              <a:gd name="connsiteX105" fmla="*/ 7828 w 10000"/>
              <a:gd name="connsiteY105" fmla="*/ 8615 h 10000"/>
              <a:gd name="connsiteX106" fmla="*/ 8156 w 10000"/>
              <a:gd name="connsiteY106" fmla="*/ 8615 h 10000"/>
              <a:gd name="connsiteX107" fmla="*/ 8374 w 10000"/>
              <a:gd name="connsiteY107" fmla="*/ 8615 h 10000"/>
              <a:gd name="connsiteX108" fmla="*/ 8484 w 10000"/>
              <a:gd name="connsiteY108" fmla="*/ 8615 h 10000"/>
              <a:gd name="connsiteX109" fmla="*/ 8702 w 10000"/>
              <a:gd name="connsiteY109" fmla="*/ 8615 h 10000"/>
              <a:gd name="connsiteX110" fmla="*/ 8798 w 10000"/>
              <a:gd name="connsiteY110" fmla="*/ 8442 h 10000"/>
              <a:gd name="connsiteX111" fmla="*/ 8798 w 10000"/>
              <a:gd name="connsiteY111" fmla="*/ 8442 h 10000"/>
              <a:gd name="connsiteX112" fmla="*/ 8907 w 10000"/>
              <a:gd name="connsiteY112" fmla="*/ 8442 h 10000"/>
              <a:gd name="connsiteX113" fmla="*/ 8907 w 10000"/>
              <a:gd name="connsiteY113" fmla="*/ 8268 h 10000"/>
              <a:gd name="connsiteX114" fmla="*/ 8907 w 10000"/>
              <a:gd name="connsiteY114" fmla="*/ 8095 h 10000"/>
              <a:gd name="connsiteX115" fmla="*/ 8907 w 10000"/>
              <a:gd name="connsiteY115" fmla="*/ 7771 h 10000"/>
              <a:gd name="connsiteX116" fmla="*/ 9016 w 10000"/>
              <a:gd name="connsiteY116" fmla="*/ 7597 h 10000"/>
              <a:gd name="connsiteX117" fmla="*/ 9016 w 10000"/>
              <a:gd name="connsiteY117" fmla="*/ 7251 h 10000"/>
              <a:gd name="connsiteX118" fmla="*/ 9016 w 10000"/>
              <a:gd name="connsiteY118" fmla="*/ 6905 h 10000"/>
              <a:gd name="connsiteX119" fmla="*/ 9126 w 10000"/>
              <a:gd name="connsiteY119" fmla="*/ 6385 h 10000"/>
              <a:gd name="connsiteX120" fmla="*/ 9126 w 10000"/>
              <a:gd name="connsiteY120" fmla="*/ 6212 h 10000"/>
              <a:gd name="connsiteX121" fmla="*/ 9126 w 10000"/>
              <a:gd name="connsiteY121" fmla="*/ 5866 h 10000"/>
              <a:gd name="connsiteX122" fmla="*/ 9126 w 10000"/>
              <a:gd name="connsiteY122" fmla="*/ 5693 h 10000"/>
              <a:gd name="connsiteX123" fmla="*/ 9235 w 10000"/>
              <a:gd name="connsiteY123" fmla="*/ 5519 h 10000"/>
              <a:gd name="connsiteX124" fmla="*/ 9235 w 10000"/>
              <a:gd name="connsiteY124" fmla="*/ 5346 h 10000"/>
              <a:gd name="connsiteX125" fmla="*/ 9235 w 10000"/>
              <a:gd name="connsiteY125" fmla="*/ 5173 h 10000"/>
              <a:gd name="connsiteX126" fmla="*/ 9344 w 10000"/>
              <a:gd name="connsiteY126" fmla="*/ 5173 h 10000"/>
              <a:gd name="connsiteX127" fmla="*/ 9344 w 10000"/>
              <a:gd name="connsiteY127" fmla="*/ 5173 h 10000"/>
              <a:gd name="connsiteX128" fmla="*/ 9344 w 10000"/>
              <a:gd name="connsiteY128" fmla="*/ 5346 h 10000"/>
              <a:gd name="connsiteX129" fmla="*/ 9344 w 10000"/>
              <a:gd name="connsiteY129" fmla="*/ 5519 h 10000"/>
              <a:gd name="connsiteX130" fmla="*/ 9344 w 10000"/>
              <a:gd name="connsiteY130" fmla="*/ 5693 h 10000"/>
              <a:gd name="connsiteX131" fmla="*/ 9454 w 10000"/>
              <a:gd name="connsiteY131" fmla="*/ 5866 h 10000"/>
              <a:gd name="connsiteX132" fmla="*/ 9454 w 10000"/>
              <a:gd name="connsiteY132" fmla="*/ 6212 h 10000"/>
              <a:gd name="connsiteX133" fmla="*/ 9454 w 10000"/>
              <a:gd name="connsiteY133" fmla="*/ 6558 h 10000"/>
              <a:gd name="connsiteX134" fmla="*/ 9563 w 10000"/>
              <a:gd name="connsiteY134" fmla="*/ 6905 h 10000"/>
              <a:gd name="connsiteX135" fmla="*/ 9563 w 10000"/>
              <a:gd name="connsiteY135" fmla="*/ 7597 h 10000"/>
              <a:gd name="connsiteX136" fmla="*/ 9672 w 10000"/>
              <a:gd name="connsiteY136" fmla="*/ 8268 h 10000"/>
              <a:gd name="connsiteX137" fmla="*/ 9781 w 10000"/>
              <a:gd name="connsiteY137" fmla="*/ 8788 h 10000"/>
              <a:gd name="connsiteX138" fmla="*/ 9891 w 10000"/>
              <a:gd name="connsiteY138" fmla="*/ 9134 h 10000"/>
              <a:gd name="connsiteX139" fmla="*/ 9891 w 10000"/>
              <a:gd name="connsiteY139" fmla="*/ 9481 h 10000"/>
              <a:gd name="connsiteX140" fmla="*/ 10000 w 10000"/>
              <a:gd name="connsiteY140" fmla="*/ 9654 h 10000"/>
              <a:gd name="connsiteX141" fmla="*/ 9891 w 10000"/>
              <a:gd name="connsiteY141" fmla="*/ 9827 h 10000"/>
              <a:gd name="connsiteX142" fmla="*/ 9891 w 10000"/>
              <a:gd name="connsiteY142" fmla="*/ 9827 h 10000"/>
              <a:gd name="connsiteX143" fmla="*/ 9891 w 10000"/>
              <a:gd name="connsiteY143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437 w 10000"/>
              <a:gd name="connsiteY43" fmla="*/ 2771 h 10000"/>
              <a:gd name="connsiteX44" fmla="*/ 219 w 10000"/>
              <a:gd name="connsiteY44" fmla="*/ 2597 h 10000"/>
              <a:gd name="connsiteX45" fmla="*/ 109 w 10000"/>
              <a:gd name="connsiteY45" fmla="*/ 2424 h 10000"/>
              <a:gd name="connsiteX46" fmla="*/ 109 w 10000"/>
              <a:gd name="connsiteY46" fmla="*/ 2251 h 10000"/>
              <a:gd name="connsiteX47" fmla="*/ 0 w 10000"/>
              <a:gd name="connsiteY47" fmla="*/ 2078 h 10000"/>
              <a:gd name="connsiteX48" fmla="*/ 0 w 10000"/>
              <a:gd name="connsiteY48" fmla="*/ 2078 h 10000"/>
              <a:gd name="connsiteX49" fmla="*/ 0 w 10000"/>
              <a:gd name="connsiteY49" fmla="*/ 1905 h 10000"/>
              <a:gd name="connsiteX50" fmla="*/ 0 w 10000"/>
              <a:gd name="connsiteY50" fmla="*/ 1905 h 10000"/>
              <a:gd name="connsiteX51" fmla="*/ 0 w 10000"/>
              <a:gd name="connsiteY51" fmla="*/ 1905 h 10000"/>
              <a:gd name="connsiteX52" fmla="*/ 109 w 10000"/>
              <a:gd name="connsiteY52" fmla="*/ 1905 h 10000"/>
              <a:gd name="connsiteX53" fmla="*/ 219 w 10000"/>
              <a:gd name="connsiteY53" fmla="*/ 1905 h 10000"/>
              <a:gd name="connsiteX54" fmla="*/ 328 w 10000"/>
              <a:gd name="connsiteY54" fmla="*/ 1905 h 10000"/>
              <a:gd name="connsiteX55" fmla="*/ 546 w 10000"/>
              <a:gd name="connsiteY55" fmla="*/ 1905 h 10000"/>
              <a:gd name="connsiteX56" fmla="*/ 874 w 10000"/>
              <a:gd name="connsiteY56" fmla="*/ 1905 h 10000"/>
              <a:gd name="connsiteX57" fmla="*/ 1189 w 10000"/>
              <a:gd name="connsiteY57" fmla="*/ 1905 h 10000"/>
              <a:gd name="connsiteX58" fmla="*/ 1626 w 10000"/>
              <a:gd name="connsiteY58" fmla="*/ 1732 h 10000"/>
              <a:gd name="connsiteX59" fmla="*/ 2063 w 10000"/>
              <a:gd name="connsiteY59" fmla="*/ 1558 h 10000"/>
              <a:gd name="connsiteX60" fmla="*/ 2609 w 10000"/>
              <a:gd name="connsiteY60" fmla="*/ 1385 h 10000"/>
              <a:gd name="connsiteX61" fmla="*/ 3156 w 10000"/>
              <a:gd name="connsiteY61" fmla="*/ 1212 h 10000"/>
              <a:gd name="connsiteX62" fmla="*/ 3798 w 10000"/>
              <a:gd name="connsiteY62" fmla="*/ 1039 h 10000"/>
              <a:gd name="connsiteX63" fmla="*/ 4126 w 10000"/>
              <a:gd name="connsiteY63" fmla="*/ 1039 h 10000"/>
              <a:gd name="connsiteX64" fmla="*/ 4344 w 10000"/>
              <a:gd name="connsiteY64" fmla="*/ 866 h 10000"/>
              <a:gd name="connsiteX65" fmla="*/ 4563 w 10000"/>
              <a:gd name="connsiteY65" fmla="*/ 693 h 10000"/>
              <a:gd name="connsiteX66" fmla="*/ 4781 w 10000"/>
              <a:gd name="connsiteY66" fmla="*/ 693 h 10000"/>
              <a:gd name="connsiteX67" fmla="*/ 5000 w 10000"/>
              <a:gd name="connsiteY67" fmla="*/ 519 h 10000"/>
              <a:gd name="connsiteX68" fmla="*/ 5109 w 10000"/>
              <a:gd name="connsiteY68" fmla="*/ 346 h 10000"/>
              <a:gd name="connsiteX69" fmla="*/ 5219 w 10000"/>
              <a:gd name="connsiteY69" fmla="*/ 346 h 10000"/>
              <a:gd name="connsiteX70" fmla="*/ 5328 w 10000"/>
              <a:gd name="connsiteY70" fmla="*/ 173 h 10000"/>
              <a:gd name="connsiteX71" fmla="*/ 5437 w 10000"/>
              <a:gd name="connsiteY71" fmla="*/ 173 h 10000"/>
              <a:gd name="connsiteX72" fmla="*/ 5546 w 10000"/>
              <a:gd name="connsiteY72" fmla="*/ 0 h 10000"/>
              <a:gd name="connsiteX73" fmla="*/ 5656 w 10000"/>
              <a:gd name="connsiteY73" fmla="*/ 0 h 10000"/>
              <a:gd name="connsiteX74" fmla="*/ 5656 w 10000"/>
              <a:gd name="connsiteY74" fmla="*/ 0 h 10000"/>
              <a:gd name="connsiteX75" fmla="*/ 5765 w 10000"/>
              <a:gd name="connsiteY75" fmla="*/ 0 h 10000"/>
              <a:gd name="connsiteX76" fmla="*/ 5874 w 10000"/>
              <a:gd name="connsiteY76" fmla="*/ 0 h 10000"/>
              <a:gd name="connsiteX77" fmla="*/ 5984 w 10000"/>
              <a:gd name="connsiteY77" fmla="*/ 173 h 10000"/>
              <a:gd name="connsiteX78" fmla="*/ 6093 w 10000"/>
              <a:gd name="connsiteY78" fmla="*/ 173 h 10000"/>
              <a:gd name="connsiteX79" fmla="*/ 6189 w 10000"/>
              <a:gd name="connsiteY79" fmla="*/ 346 h 10000"/>
              <a:gd name="connsiteX80" fmla="*/ 6298 w 10000"/>
              <a:gd name="connsiteY80" fmla="*/ 519 h 10000"/>
              <a:gd name="connsiteX81" fmla="*/ 6407 w 10000"/>
              <a:gd name="connsiteY81" fmla="*/ 693 h 10000"/>
              <a:gd name="connsiteX82" fmla="*/ 6407 w 10000"/>
              <a:gd name="connsiteY82" fmla="*/ 693 h 10000"/>
              <a:gd name="connsiteX83" fmla="*/ 6407 w 10000"/>
              <a:gd name="connsiteY83" fmla="*/ 866 h 10000"/>
              <a:gd name="connsiteX84" fmla="*/ 6298 w 10000"/>
              <a:gd name="connsiteY84" fmla="*/ 1039 h 10000"/>
              <a:gd name="connsiteX85" fmla="*/ 6189 w 10000"/>
              <a:gd name="connsiteY85" fmla="*/ 1212 h 10000"/>
              <a:gd name="connsiteX86" fmla="*/ 6093 w 10000"/>
              <a:gd name="connsiteY86" fmla="*/ 1385 h 10000"/>
              <a:gd name="connsiteX87" fmla="*/ 5984 w 10000"/>
              <a:gd name="connsiteY87" fmla="*/ 1732 h 10000"/>
              <a:gd name="connsiteX88" fmla="*/ 5874 w 10000"/>
              <a:gd name="connsiteY88" fmla="*/ 2078 h 10000"/>
              <a:gd name="connsiteX89" fmla="*/ 5765 w 10000"/>
              <a:gd name="connsiteY89" fmla="*/ 2424 h 10000"/>
              <a:gd name="connsiteX90" fmla="*/ 5656 w 10000"/>
              <a:gd name="connsiteY90" fmla="*/ 2944 h 10000"/>
              <a:gd name="connsiteX91" fmla="*/ 5656 w 10000"/>
              <a:gd name="connsiteY91" fmla="*/ 3463 h 10000"/>
              <a:gd name="connsiteX92" fmla="*/ 5656 w 10000"/>
              <a:gd name="connsiteY92" fmla="*/ 3961 h 10000"/>
              <a:gd name="connsiteX93" fmla="*/ 5656 w 10000"/>
              <a:gd name="connsiteY93" fmla="*/ 5000 h 10000"/>
              <a:gd name="connsiteX94" fmla="*/ 5656 w 10000"/>
              <a:gd name="connsiteY94" fmla="*/ 5519 h 10000"/>
              <a:gd name="connsiteX95" fmla="*/ 5765 w 10000"/>
              <a:gd name="connsiteY95" fmla="*/ 5866 h 10000"/>
              <a:gd name="connsiteX96" fmla="*/ 5874 w 10000"/>
              <a:gd name="connsiteY96" fmla="*/ 6212 h 10000"/>
              <a:gd name="connsiteX97" fmla="*/ 5984 w 10000"/>
              <a:gd name="connsiteY97" fmla="*/ 6732 h 10000"/>
              <a:gd name="connsiteX98" fmla="*/ 6093 w 10000"/>
              <a:gd name="connsiteY98" fmla="*/ 7078 h 10000"/>
              <a:gd name="connsiteX99" fmla="*/ 6298 w 10000"/>
              <a:gd name="connsiteY99" fmla="*/ 7424 h 10000"/>
              <a:gd name="connsiteX100" fmla="*/ 6626 w 10000"/>
              <a:gd name="connsiteY100" fmla="*/ 7771 h 10000"/>
              <a:gd name="connsiteX101" fmla="*/ 6954 w 10000"/>
              <a:gd name="connsiteY101" fmla="*/ 7944 h 10000"/>
              <a:gd name="connsiteX102" fmla="*/ 7281 w 10000"/>
              <a:gd name="connsiteY102" fmla="*/ 8268 h 10000"/>
              <a:gd name="connsiteX103" fmla="*/ 7609 w 10000"/>
              <a:gd name="connsiteY103" fmla="*/ 8442 h 10000"/>
              <a:gd name="connsiteX104" fmla="*/ 7828 w 10000"/>
              <a:gd name="connsiteY104" fmla="*/ 8615 h 10000"/>
              <a:gd name="connsiteX105" fmla="*/ 8156 w 10000"/>
              <a:gd name="connsiteY105" fmla="*/ 8615 h 10000"/>
              <a:gd name="connsiteX106" fmla="*/ 8374 w 10000"/>
              <a:gd name="connsiteY106" fmla="*/ 8615 h 10000"/>
              <a:gd name="connsiteX107" fmla="*/ 8484 w 10000"/>
              <a:gd name="connsiteY107" fmla="*/ 8615 h 10000"/>
              <a:gd name="connsiteX108" fmla="*/ 8702 w 10000"/>
              <a:gd name="connsiteY108" fmla="*/ 8615 h 10000"/>
              <a:gd name="connsiteX109" fmla="*/ 8798 w 10000"/>
              <a:gd name="connsiteY109" fmla="*/ 8442 h 10000"/>
              <a:gd name="connsiteX110" fmla="*/ 8798 w 10000"/>
              <a:gd name="connsiteY110" fmla="*/ 8442 h 10000"/>
              <a:gd name="connsiteX111" fmla="*/ 8907 w 10000"/>
              <a:gd name="connsiteY111" fmla="*/ 8442 h 10000"/>
              <a:gd name="connsiteX112" fmla="*/ 8907 w 10000"/>
              <a:gd name="connsiteY112" fmla="*/ 8268 h 10000"/>
              <a:gd name="connsiteX113" fmla="*/ 8907 w 10000"/>
              <a:gd name="connsiteY113" fmla="*/ 8095 h 10000"/>
              <a:gd name="connsiteX114" fmla="*/ 8907 w 10000"/>
              <a:gd name="connsiteY114" fmla="*/ 7771 h 10000"/>
              <a:gd name="connsiteX115" fmla="*/ 9016 w 10000"/>
              <a:gd name="connsiteY115" fmla="*/ 7597 h 10000"/>
              <a:gd name="connsiteX116" fmla="*/ 9016 w 10000"/>
              <a:gd name="connsiteY116" fmla="*/ 7251 h 10000"/>
              <a:gd name="connsiteX117" fmla="*/ 9016 w 10000"/>
              <a:gd name="connsiteY117" fmla="*/ 6905 h 10000"/>
              <a:gd name="connsiteX118" fmla="*/ 9126 w 10000"/>
              <a:gd name="connsiteY118" fmla="*/ 6385 h 10000"/>
              <a:gd name="connsiteX119" fmla="*/ 9126 w 10000"/>
              <a:gd name="connsiteY119" fmla="*/ 6212 h 10000"/>
              <a:gd name="connsiteX120" fmla="*/ 9126 w 10000"/>
              <a:gd name="connsiteY120" fmla="*/ 5866 h 10000"/>
              <a:gd name="connsiteX121" fmla="*/ 9126 w 10000"/>
              <a:gd name="connsiteY121" fmla="*/ 5693 h 10000"/>
              <a:gd name="connsiteX122" fmla="*/ 9235 w 10000"/>
              <a:gd name="connsiteY122" fmla="*/ 5519 h 10000"/>
              <a:gd name="connsiteX123" fmla="*/ 9235 w 10000"/>
              <a:gd name="connsiteY123" fmla="*/ 5346 h 10000"/>
              <a:gd name="connsiteX124" fmla="*/ 9235 w 10000"/>
              <a:gd name="connsiteY124" fmla="*/ 5173 h 10000"/>
              <a:gd name="connsiteX125" fmla="*/ 9344 w 10000"/>
              <a:gd name="connsiteY125" fmla="*/ 5173 h 10000"/>
              <a:gd name="connsiteX126" fmla="*/ 9344 w 10000"/>
              <a:gd name="connsiteY126" fmla="*/ 5173 h 10000"/>
              <a:gd name="connsiteX127" fmla="*/ 9344 w 10000"/>
              <a:gd name="connsiteY127" fmla="*/ 5346 h 10000"/>
              <a:gd name="connsiteX128" fmla="*/ 9344 w 10000"/>
              <a:gd name="connsiteY128" fmla="*/ 5519 h 10000"/>
              <a:gd name="connsiteX129" fmla="*/ 9344 w 10000"/>
              <a:gd name="connsiteY129" fmla="*/ 5693 h 10000"/>
              <a:gd name="connsiteX130" fmla="*/ 9454 w 10000"/>
              <a:gd name="connsiteY130" fmla="*/ 5866 h 10000"/>
              <a:gd name="connsiteX131" fmla="*/ 9454 w 10000"/>
              <a:gd name="connsiteY131" fmla="*/ 6212 h 10000"/>
              <a:gd name="connsiteX132" fmla="*/ 9454 w 10000"/>
              <a:gd name="connsiteY132" fmla="*/ 6558 h 10000"/>
              <a:gd name="connsiteX133" fmla="*/ 9563 w 10000"/>
              <a:gd name="connsiteY133" fmla="*/ 6905 h 10000"/>
              <a:gd name="connsiteX134" fmla="*/ 9563 w 10000"/>
              <a:gd name="connsiteY134" fmla="*/ 7597 h 10000"/>
              <a:gd name="connsiteX135" fmla="*/ 9672 w 10000"/>
              <a:gd name="connsiteY135" fmla="*/ 8268 h 10000"/>
              <a:gd name="connsiteX136" fmla="*/ 9781 w 10000"/>
              <a:gd name="connsiteY136" fmla="*/ 8788 h 10000"/>
              <a:gd name="connsiteX137" fmla="*/ 9891 w 10000"/>
              <a:gd name="connsiteY137" fmla="*/ 9134 h 10000"/>
              <a:gd name="connsiteX138" fmla="*/ 9891 w 10000"/>
              <a:gd name="connsiteY138" fmla="*/ 9481 h 10000"/>
              <a:gd name="connsiteX139" fmla="*/ 10000 w 10000"/>
              <a:gd name="connsiteY139" fmla="*/ 9654 h 10000"/>
              <a:gd name="connsiteX140" fmla="*/ 9891 w 10000"/>
              <a:gd name="connsiteY140" fmla="*/ 9827 h 10000"/>
              <a:gd name="connsiteX141" fmla="*/ 9891 w 10000"/>
              <a:gd name="connsiteY141" fmla="*/ 9827 h 10000"/>
              <a:gd name="connsiteX142" fmla="*/ 9891 w 10000"/>
              <a:gd name="connsiteY142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219 w 10000"/>
              <a:gd name="connsiteY43" fmla="*/ 2597 h 10000"/>
              <a:gd name="connsiteX44" fmla="*/ 109 w 10000"/>
              <a:gd name="connsiteY44" fmla="*/ 2424 h 10000"/>
              <a:gd name="connsiteX45" fmla="*/ 109 w 10000"/>
              <a:gd name="connsiteY45" fmla="*/ 2251 h 10000"/>
              <a:gd name="connsiteX46" fmla="*/ 0 w 10000"/>
              <a:gd name="connsiteY46" fmla="*/ 2078 h 10000"/>
              <a:gd name="connsiteX47" fmla="*/ 0 w 10000"/>
              <a:gd name="connsiteY47" fmla="*/ 2078 h 10000"/>
              <a:gd name="connsiteX48" fmla="*/ 0 w 10000"/>
              <a:gd name="connsiteY48" fmla="*/ 1905 h 10000"/>
              <a:gd name="connsiteX49" fmla="*/ 0 w 10000"/>
              <a:gd name="connsiteY49" fmla="*/ 1905 h 10000"/>
              <a:gd name="connsiteX50" fmla="*/ 0 w 10000"/>
              <a:gd name="connsiteY50" fmla="*/ 1905 h 10000"/>
              <a:gd name="connsiteX51" fmla="*/ 109 w 10000"/>
              <a:gd name="connsiteY51" fmla="*/ 1905 h 10000"/>
              <a:gd name="connsiteX52" fmla="*/ 219 w 10000"/>
              <a:gd name="connsiteY52" fmla="*/ 1905 h 10000"/>
              <a:gd name="connsiteX53" fmla="*/ 328 w 10000"/>
              <a:gd name="connsiteY53" fmla="*/ 1905 h 10000"/>
              <a:gd name="connsiteX54" fmla="*/ 546 w 10000"/>
              <a:gd name="connsiteY54" fmla="*/ 1905 h 10000"/>
              <a:gd name="connsiteX55" fmla="*/ 874 w 10000"/>
              <a:gd name="connsiteY55" fmla="*/ 1905 h 10000"/>
              <a:gd name="connsiteX56" fmla="*/ 1189 w 10000"/>
              <a:gd name="connsiteY56" fmla="*/ 1905 h 10000"/>
              <a:gd name="connsiteX57" fmla="*/ 1626 w 10000"/>
              <a:gd name="connsiteY57" fmla="*/ 1732 h 10000"/>
              <a:gd name="connsiteX58" fmla="*/ 2063 w 10000"/>
              <a:gd name="connsiteY58" fmla="*/ 1558 h 10000"/>
              <a:gd name="connsiteX59" fmla="*/ 2609 w 10000"/>
              <a:gd name="connsiteY59" fmla="*/ 1385 h 10000"/>
              <a:gd name="connsiteX60" fmla="*/ 3156 w 10000"/>
              <a:gd name="connsiteY60" fmla="*/ 1212 h 10000"/>
              <a:gd name="connsiteX61" fmla="*/ 3798 w 10000"/>
              <a:gd name="connsiteY61" fmla="*/ 1039 h 10000"/>
              <a:gd name="connsiteX62" fmla="*/ 4126 w 10000"/>
              <a:gd name="connsiteY62" fmla="*/ 1039 h 10000"/>
              <a:gd name="connsiteX63" fmla="*/ 4344 w 10000"/>
              <a:gd name="connsiteY63" fmla="*/ 866 h 10000"/>
              <a:gd name="connsiteX64" fmla="*/ 4563 w 10000"/>
              <a:gd name="connsiteY64" fmla="*/ 693 h 10000"/>
              <a:gd name="connsiteX65" fmla="*/ 4781 w 10000"/>
              <a:gd name="connsiteY65" fmla="*/ 693 h 10000"/>
              <a:gd name="connsiteX66" fmla="*/ 5000 w 10000"/>
              <a:gd name="connsiteY66" fmla="*/ 519 h 10000"/>
              <a:gd name="connsiteX67" fmla="*/ 5109 w 10000"/>
              <a:gd name="connsiteY67" fmla="*/ 346 h 10000"/>
              <a:gd name="connsiteX68" fmla="*/ 5219 w 10000"/>
              <a:gd name="connsiteY68" fmla="*/ 346 h 10000"/>
              <a:gd name="connsiteX69" fmla="*/ 5328 w 10000"/>
              <a:gd name="connsiteY69" fmla="*/ 173 h 10000"/>
              <a:gd name="connsiteX70" fmla="*/ 5437 w 10000"/>
              <a:gd name="connsiteY70" fmla="*/ 173 h 10000"/>
              <a:gd name="connsiteX71" fmla="*/ 5546 w 10000"/>
              <a:gd name="connsiteY71" fmla="*/ 0 h 10000"/>
              <a:gd name="connsiteX72" fmla="*/ 5656 w 10000"/>
              <a:gd name="connsiteY72" fmla="*/ 0 h 10000"/>
              <a:gd name="connsiteX73" fmla="*/ 5656 w 10000"/>
              <a:gd name="connsiteY73" fmla="*/ 0 h 10000"/>
              <a:gd name="connsiteX74" fmla="*/ 5765 w 10000"/>
              <a:gd name="connsiteY74" fmla="*/ 0 h 10000"/>
              <a:gd name="connsiteX75" fmla="*/ 5874 w 10000"/>
              <a:gd name="connsiteY75" fmla="*/ 0 h 10000"/>
              <a:gd name="connsiteX76" fmla="*/ 5984 w 10000"/>
              <a:gd name="connsiteY76" fmla="*/ 173 h 10000"/>
              <a:gd name="connsiteX77" fmla="*/ 6093 w 10000"/>
              <a:gd name="connsiteY77" fmla="*/ 173 h 10000"/>
              <a:gd name="connsiteX78" fmla="*/ 6189 w 10000"/>
              <a:gd name="connsiteY78" fmla="*/ 346 h 10000"/>
              <a:gd name="connsiteX79" fmla="*/ 6298 w 10000"/>
              <a:gd name="connsiteY79" fmla="*/ 519 h 10000"/>
              <a:gd name="connsiteX80" fmla="*/ 6407 w 10000"/>
              <a:gd name="connsiteY80" fmla="*/ 693 h 10000"/>
              <a:gd name="connsiteX81" fmla="*/ 6407 w 10000"/>
              <a:gd name="connsiteY81" fmla="*/ 693 h 10000"/>
              <a:gd name="connsiteX82" fmla="*/ 6407 w 10000"/>
              <a:gd name="connsiteY82" fmla="*/ 866 h 10000"/>
              <a:gd name="connsiteX83" fmla="*/ 6298 w 10000"/>
              <a:gd name="connsiteY83" fmla="*/ 1039 h 10000"/>
              <a:gd name="connsiteX84" fmla="*/ 6189 w 10000"/>
              <a:gd name="connsiteY84" fmla="*/ 1212 h 10000"/>
              <a:gd name="connsiteX85" fmla="*/ 6093 w 10000"/>
              <a:gd name="connsiteY85" fmla="*/ 1385 h 10000"/>
              <a:gd name="connsiteX86" fmla="*/ 5984 w 10000"/>
              <a:gd name="connsiteY86" fmla="*/ 1732 h 10000"/>
              <a:gd name="connsiteX87" fmla="*/ 5874 w 10000"/>
              <a:gd name="connsiteY87" fmla="*/ 2078 h 10000"/>
              <a:gd name="connsiteX88" fmla="*/ 5765 w 10000"/>
              <a:gd name="connsiteY88" fmla="*/ 2424 h 10000"/>
              <a:gd name="connsiteX89" fmla="*/ 5656 w 10000"/>
              <a:gd name="connsiteY89" fmla="*/ 2944 h 10000"/>
              <a:gd name="connsiteX90" fmla="*/ 5656 w 10000"/>
              <a:gd name="connsiteY90" fmla="*/ 3463 h 10000"/>
              <a:gd name="connsiteX91" fmla="*/ 5656 w 10000"/>
              <a:gd name="connsiteY91" fmla="*/ 3961 h 10000"/>
              <a:gd name="connsiteX92" fmla="*/ 5656 w 10000"/>
              <a:gd name="connsiteY92" fmla="*/ 5000 h 10000"/>
              <a:gd name="connsiteX93" fmla="*/ 5656 w 10000"/>
              <a:gd name="connsiteY93" fmla="*/ 5519 h 10000"/>
              <a:gd name="connsiteX94" fmla="*/ 5765 w 10000"/>
              <a:gd name="connsiteY94" fmla="*/ 5866 h 10000"/>
              <a:gd name="connsiteX95" fmla="*/ 5874 w 10000"/>
              <a:gd name="connsiteY95" fmla="*/ 6212 h 10000"/>
              <a:gd name="connsiteX96" fmla="*/ 5984 w 10000"/>
              <a:gd name="connsiteY96" fmla="*/ 6732 h 10000"/>
              <a:gd name="connsiteX97" fmla="*/ 6093 w 10000"/>
              <a:gd name="connsiteY97" fmla="*/ 7078 h 10000"/>
              <a:gd name="connsiteX98" fmla="*/ 6298 w 10000"/>
              <a:gd name="connsiteY98" fmla="*/ 7424 h 10000"/>
              <a:gd name="connsiteX99" fmla="*/ 6626 w 10000"/>
              <a:gd name="connsiteY99" fmla="*/ 7771 h 10000"/>
              <a:gd name="connsiteX100" fmla="*/ 6954 w 10000"/>
              <a:gd name="connsiteY100" fmla="*/ 7944 h 10000"/>
              <a:gd name="connsiteX101" fmla="*/ 7281 w 10000"/>
              <a:gd name="connsiteY101" fmla="*/ 8268 h 10000"/>
              <a:gd name="connsiteX102" fmla="*/ 7609 w 10000"/>
              <a:gd name="connsiteY102" fmla="*/ 8442 h 10000"/>
              <a:gd name="connsiteX103" fmla="*/ 7828 w 10000"/>
              <a:gd name="connsiteY103" fmla="*/ 8615 h 10000"/>
              <a:gd name="connsiteX104" fmla="*/ 8156 w 10000"/>
              <a:gd name="connsiteY104" fmla="*/ 8615 h 10000"/>
              <a:gd name="connsiteX105" fmla="*/ 8374 w 10000"/>
              <a:gd name="connsiteY105" fmla="*/ 8615 h 10000"/>
              <a:gd name="connsiteX106" fmla="*/ 8484 w 10000"/>
              <a:gd name="connsiteY106" fmla="*/ 8615 h 10000"/>
              <a:gd name="connsiteX107" fmla="*/ 8702 w 10000"/>
              <a:gd name="connsiteY107" fmla="*/ 8615 h 10000"/>
              <a:gd name="connsiteX108" fmla="*/ 8798 w 10000"/>
              <a:gd name="connsiteY108" fmla="*/ 8442 h 10000"/>
              <a:gd name="connsiteX109" fmla="*/ 8798 w 10000"/>
              <a:gd name="connsiteY109" fmla="*/ 8442 h 10000"/>
              <a:gd name="connsiteX110" fmla="*/ 8907 w 10000"/>
              <a:gd name="connsiteY110" fmla="*/ 8442 h 10000"/>
              <a:gd name="connsiteX111" fmla="*/ 8907 w 10000"/>
              <a:gd name="connsiteY111" fmla="*/ 8268 h 10000"/>
              <a:gd name="connsiteX112" fmla="*/ 8907 w 10000"/>
              <a:gd name="connsiteY112" fmla="*/ 8095 h 10000"/>
              <a:gd name="connsiteX113" fmla="*/ 8907 w 10000"/>
              <a:gd name="connsiteY113" fmla="*/ 7771 h 10000"/>
              <a:gd name="connsiteX114" fmla="*/ 9016 w 10000"/>
              <a:gd name="connsiteY114" fmla="*/ 7597 h 10000"/>
              <a:gd name="connsiteX115" fmla="*/ 9016 w 10000"/>
              <a:gd name="connsiteY115" fmla="*/ 7251 h 10000"/>
              <a:gd name="connsiteX116" fmla="*/ 9016 w 10000"/>
              <a:gd name="connsiteY116" fmla="*/ 6905 h 10000"/>
              <a:gd name="connsiteX117" fmla="*/ 9126 w 10000"/>
              <a:gd name="connsiteY117" fmla="*/ 6385 h 10000"/>
              <a:gd name="connsiteX118" fmla="*/ 9126 w 10000"/>
              <a:gd name="connsiteY118" fmla="*/ 6212 h 10000"/>
              <a:gd name="connsiteX119" fmla="*/ 9126 w 10000"/>
              <a:gd name="connsiteY119" fmla="*/ 5866 h 10000"/>
              <a:gd name="connsiteX120" fmla="*/ 9126 w 10000"/>
              <a:gd name="connsiteY120" fmla="*/ 5693 h 10000"/>
              <a:gd name="connsiteX121" fmla="*/ 9235 w 10000"/>
              <a:gd name="connsiteY121" fmla="*/ 5519 h 10000"/>
              <a:gd name="connsiteX122" fmla="*/ 9235 w 10000"/>
              <a:gd name="connsiteY122" fmla="*/ 5346 h 10000"/>
              <a:gd name="connsiteX123" fmla="*/ 9235 w 10000"/>
              <a:gd name="connsiteY123" fmla="*/ 5173 h 10000"/>
              <a:gd name="connsiteX124" fmla="*/ 9344 w 10000"/>
              <a:gd name="connsiteY124" fmla="*/ 5173 h 10000"/>
              <a:gd name="connsiteX125" fmla="*/ 9344 w 10000"/>
              <a:gd name="connsiteY125" fmla="*/ 5173 h 10000"/>
              <a:gd name="connsiteX126" fmla="*/ 9344 w 10000"/>
              <a:gd name="connsiteY126" fmla="*/ 5346 h 10000"/>
              <a:gd name="connsiteX127" fmla="*/ 9344 w 10000"/>
              <a:gd name="connsiteY127" fmla="*/ 5519 h 10000"/>
              <a:gd name="connsiteX128" fmla="*/ 9344 w 10000"/>
              <a:gd name="connsiteY128" fmla="*/ 5693 h 10000"/>
              <a:gd name="connsiteX129" fmla="*/ 9454 w 10000"/>
              <a:gd name="connsiteY129" fmla="*/ 5866 h 10000"/>
              <a:gd name="connsiteX130" fmla="*/ 9454 w 10000"/>
              <a:gd name="connsiteY130" fmla="*/ 6212 h 10000"/>
              <a:gd name="connsiteX131" fmla="*/ 9454 w 10000"/>
              <a:gd name="connsiteY131" fmla="*/ 6558 h 10000"/>
              <a:gd name="connsiteX132" fmla="*/ 9563 w 10000"/>
              <a:gd name="connsiteY132" fmla="*/ 6905 h 10000"/>
              <a:gd name="connsiteX133" fmla="*/ 9563 w 10000"/>
              <a:gd name="connsiteY133" fmla="*/ 7597 h 10000"/>
              <a:gd name="connsiteX134" fmla="*/ 9672 w 10000"/>
              <a:gd name="connsiteY134" fmla="*/ 8268 h 10000"/>
              <a:gd name="connsiteX135" fmla="*/ 9781 w 10000"/>
              <a:gd name="connsiteY135" fmla="*/ 8788 h 10000"/>
              <a:gd name="connsiteX136" fmla="*/ 9891 w 10000"/>
              <a:gd name="connsiteY136" fmla="*/ 9134 h 10000"/>
              <a:gd name="connsiteX137" fmla="*/ 9891 w 10000"/>
              <a:gd name="connsiteY137" fmla="*/ 9481 h 10000"/>
              <a:gd name="connsiteX138" fmla="*/ 10000 w 10000"/>
              <a:gd name="connsiteY138" fmla="*/ 9654 h 10000"/>
              <a:gd name="connsiteX139" fmla="*/ 9891 w 10000"/>
              <a:gd name="connsiteY139" fmla="*/ 9827 h 10000"/>
              <a:gd name="connsiteX140" fmla="*/ 9891 w 10000"/>
              <a:gd name="connsiteY140" fmla="*/ 9827 h 10000"/>
              <a:gd name="connsiteX141" fmla="*/ 9891 w 10000"/>
              <a:gd name="connsiteY141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109 w 10000"/>
              <a:gd name="connsiteY43" fmla="*/ 2424 h 10000"/>
              <a:gd name="connsiteX44" fmla="*/ 109 w 10000"/>
              <a:gd name="connsiteY44" fmla="*/ 2251 h 10000"/>
              <a:gd name="connsiteX45" fmla="*/ 0 w 10000"/>
              <a:gd name="connsiteY45" fmla="*/ 2078 h 10000"/>
              <a:gd name="connsiteX46" fmla="*/ 0 w 10000"/>
              <a:gd name="connsiteY46" fmla="*/ 2078 h 10000"/>
              <a:gd name="connsiteX47" fmla="*/ 0 w 10000"/>
              <a:gd name="connsiteY47" fmla="*/ 1905 h 10000"/>
              <a:gd name="connsiteX48" fmla="*/ 0 w 10000"/>
              <a:gd name="connsiteY48" fmla="*/ 1905 h 10000"/>
              <a:gd name="connsiteX49" fmla="*/ 0 w 10000"/>
              <a:gd name="connsiteY49" fmla="*/ 1905 h 10000"/>
              <a:gd name="connsiteX50" fmla="*/ 109 w 10000"/>
              <a:gd name="connsiteY50" fmla="*/ 1905 h 10000"/>
              <a:gd name="connsiteX51" fmla="*/ 219 w 10000"/>
              <a:gd name="connsiteY51" fmla="*/ 1905 h 10000"/>
              <a:gd name="connsiteX52" fmla="*/ 328 w 10000"/>
              <a:gd name="connsiteY52" fmla="*/ 1905 h 10000"/>
              <a:gd name="connsiteX53" fmla="*/ 546 w 10000"/>
              <a:gd name="connsiteY53" fmla="*/ 1905 h 10000"/>
              <a:gd name="connsiteX54" fmla="*/ 874 w 10000"/>
              <a:gd name="connsiteY54" fmla="*/ 1905 h 10000"/>
              <a:gd name="connsiteX55" fmla="*/ 1189 w 10000"/>
              <a:gd name="connsiteY55" fmla="*/ 1905 h 10000"/>
              <a:gd name="connsiteX56" fmla="*/ 1626 w 10000"/>
              <a:gd name="connsiteY56" fmla="*/ 1732 h 10000"/>
              <a:gd name="connsiteX57" fmla="*/ 2063 w 10000"/>
              <a:gd name="connsiteY57" fmla="*/ 1558 h 10000"/>
              <a:gd name="connsiteX58" fmla="*/ 2609 w 10000"/>
              <a:gd name="connsiteY58" fmla="*/ 1385 h 10000"/>
              <a:gd name="connsiteX59" fmla="*/ 3156 w 10000"/>
              <a:gd name="connsiteY59" fmla="*/ 1212 h 10000"/>
              <a:gd name="connsiteX60" fmla="*/ 3798 w 10000"/>
              <a:gd name="connsiteY60" fmla="*/ 1039 h 10000"/>
              <a:gd name="connsiteX61" fmla="*/ 4126 w 10000"/>
              <a:gd name="connsiteY61" fmla="*/ 1039 h 10000"/>
              <a:gd name="connsiteX62" fmla="*/ 4344 w 10000"/>
              <a:gd name="connsiteY62" fmla="*/ 866 h 10000"/>
              <a:gd name="connsiteX63" fmla="*/ 4563 w 10000"/>
              <a:gd name="connsiteY63" fmla="*/ 693 h 10000"/>
              <a:gd name="connsiteX64" fmla="*/ 4781 w 10000"/>
              <a:gd name="connsiteY64" fmla="*/ 693 h 10000"/>
              <a:gd name="connsiteX65" fmla="*/ 5000 w 10000"/>
              <a:gd name="connsiteY65" fmla="*/ 519 h 10000"/>
              <a:gd name="connsiteX66" fmla="*/ 5109 w 10000"/>
              <a:gd name="connsiteY66" fmla="*/ 346 h 10000"/>
              <a:gd name="connsiteX67" fmla="*/ 5219 w 10000"/>
              <a:gd name="connsiteY67" fmla="*/ 346 h 10000"/>
              <a:gd name="connsiteX68" fmla="*/ 5328 w 10000"/>
              <a:gd name="connsiteY68" fmla="*/ 173 h 10000"/>
              <a:gd name="connsiteX69" fmla="*/ 5437 w 10000"/>
              <a:gd name="connsiteY69" fmla="*/ 173 h 10000"/>
              <a:gd name="connsiteX70" fmla="*/ 5546 w 10000"/>
              <a:gd name="connsiteY70" fmla="*/ 0 h 10000"/>
              <a:gd name="connsiteX71" fmla="*/ 5656 w 10000"/>
              <a:gd name="connsiteY71" fmla="*/ 0 h 10000"/>
              <a:gd name="connsiteX72" fmla="*/ 5656 w 10000"/>
              <a:gd name="connsiteY72" fmla="*/ 0 h 10000"/>
              <a:gd name="connsiteX73" fmla="*/ 5765 w 10000"/>
              <a:gd name="connsiteY73" fmla="*/ 0 h 10000"/>
              <a:gd name="connsiteX74" fmla="*/ 5874 w 10000"/>
              <a:gd name="connsiteY74" fmla="*/ 0 h 10000"/>
              <a:gd name="connsiteX75" fmla="*/ 5984 w 10000"/>
              <a:gd name="connsiteY75" fmla="*/ 173 h 10000"/>
              <a:gd name="connsiteX76" fmla="*/ 6093 w 10000"/>
              <a:gd name="connsiteY76" fmla="*/ 173 h 10000"/>
              <a:gd name="connsiteX77" fmla="*/ 6189 w 10000"/>
              <a:gd name="connsiteY77" fmla="*/ 346 h 10000"/>
              <a:gd name="connsiteX78" fmla="*/ 6298 w 10000"/>
              <a:gd name="connsiteY78" fmla="*/ 519 h 10000"/>
              <a:gd name="connsiteX79" fmla="*/ 6407 w 10000"/>
              <a:gd name="connsiteY79" fmla="*/ 693 h 10000"/>
              <a:gd name="connsiteX80" fmla="*/ 6407 w 10000"/>
              <a:gd name="connsiteY80" fmla="*/ 693 h 10000"/>
              <a:gd name="connsiteX81" fmla="*/ 6407 w 10000"/>
              <a:gd name="connsiteY81" fmla="*/ 866 h 10000"/>
              <a:gd name="connsiteX82" fmla="*/ 6298 w 10000"/>
              <a:gd name="connsiteY82" fmla="*/ 1039 h 10000"/>
              <a:gd name="connsiteX83" fmla="*/ 6189 w 10000"/>
              <a:gd name="connsiteY83" fmla="*/ 1212 h 10000"/>
              <a:gd name="connsiteX84" fmla="*/ 6093 w 10000"/>
              <a:gd name="connsiteY84" fmla="*/ 1385 h 10000"/>
              <a:gd name="connsiteX85" fmla="*/ 5984 w 10000"/>
              <a:gd name="connsiteY85" fmla="*/ 1732 h 10000"/>
              <a:gd name="connsiteX86" fmla="*/ 5874 w 10000"/>
              <a:gd name="connsiteY86" fmla="*/ 2078 h 10000"/>
              <a:gd name="connsiteX87" fmla="*/ 5765 w 10000"/>
              <a:gd name="connsiteY87" fmla="*/ 2424 h 10000"/>
              <a:gd name="connsiteX88" fmla="*/ 5656 w 10000"/>
              <a:gd name="connsiteY88" fmla="*/ 2944 h 10000"/>
              <a:gd name="connsiteX89" fmla="*/ 5656 w 10000"/>
              <a:gd name="connsiteY89" fmla="*/ 3463 h 10000"/>
              <a:gd name="connsiteX90" fmla="*/ 5656 w 10000"/>
              <a:gd name="connsiteY90" fmla="*/ 3961 h 10000"/>
              <a:gd name="connsiteX91" fmla="*/ 5656 w 10000"/>
              <a:gd name="connsiteY91" fmla="*/ 5000 h 10000"/>
              <a:gd name="connsiteX92" fmla="*/ 5656 w 10000"/>
              <a:gd name="connsiteY92" fmla="*/ 5519 h 10000"/>
              <a:gd name="connsiteX93" fmla="*/ 5765 w 10000"/>
              <a:gd name="connsiteY93" fmla="*/ 5866 h 10000"/>
              <a:gd name="connsiteX94" fmla="*/ 5874 w 10000"/>
              <a:gd name="connsiteY94" fmla="*/ 6212 h 10000"/>
              <a:gd name="connsiteX95" fmla="*/ 5984 w 10000"/>
              <a:gd name="connsiteY95" fmla="*/ 6732 h 10000"/>
              <a:gd name="connsiteX96" fmla="*/ 6093 w 10000"/>
              <a:gd name="connsiteY96" fmla="*/ 7078 h 10000"/>
              <a:gd name="connsiteX97" fmla="*/ 6298 w 10000"/>
              <a:gd name="connsiteY97" fmla="*/ 7424 h 10000"/>
              <a:gd name="connsiteX98" fmla="*/ 6626 w 10000"/>
              <a:gd name="connsiteY98" fmla="*/ 7771 h 10000"/>
              <a:gd name="connsiteX99" fmla="*/ 6954 w 10000"/>
              <a:gd name="connsiteY99" fmla="*/ 7944 h 10000"/>
              <a:gd name="connsiteX100" fmla="*/ 7281 w 10000"/>
              <a:gd name="connsiteY100" fmla="*/ 8268 h 10000"/>
              <a:gd name="connsiteX101" fmla="*/ 7609 w 10000"/>
              <a:gd name="connsiteY101" fmla="*/ 8442 h 10000"/>
              <a:gd name="connsiteX102" fmla="*/ 7828 w 10000"/>
              <a:gd name="connsiteY102" fmla="*/ 8615 h 10000"/>
              <a:gd name="connsiteX103" fmla="*/ 8156 w 10000"/>
              <a:gd name="connsiteY103" fmla="*/ 8615 h 10000"/>
              <a:gd name="connsiteX104" fmla="*/ 8374 w 10000"/>
              <a:gd name="connsiteY104" fmla="*/ 8615 h 10000"/>
              <a:gd name="connsiteX105" fmla="*/ 8484 w 10000"/>
              <a:gd name="connsiteY105" fmla="*/ 8615 h 10000"/>
              <a:gd name="connsiteX106" fmla="*/ 8702 w 10000"/>
              <a:gd name="connsiteY106" fmla="*/ 8615 h 10000"/>
              <a:gd name="connsiteX107" fmla="*/ 8798 w 10000"/>
              <a:gd name="connsiteY107" fmla="*/ 8442 h 10000"/>
              <a:gd name="connsiteX108" fmla="*/ 8798 w 10000"/>
              <a:gd name="connsiteY108" fmla="*/ 8442 h 10000"/>
              <a:gd name="connsiteX109" fmla="*/ 8907 w 10000"/>
              <a:gd name="connsiteY109" fmla="*/ 8442 h 10000"/>
              <a:gd name="connsiteX110" fmla="*/ 8907 w 10000"/>
              <a:gd name="connsiteY110" fmla="*/ 8268 h 10000"/>
              <a:gd name="connsiteX111" fmla="*/ 8907 w 10000"/>
              <a:gd name="connsiteY111" fmla="*/ 8095 h 10000"/>
              <a:gd name="connsiteX112" fmla="*/ 8907 w 10000"/>
              <a:gd name="connsiteY112" fmla="*/ 7771 h 10000"/>
              <a:gd name="connsiteX113" fmla="*/ 9016 w 10000"/>
              <a:gd name="connsiteY113" fmla="*/ 7597 h 10000"/>
              <a:gd name="connsiteX114" fmla="*/ 9016 w 10000"/>
              <a:gd name="connsiteY114" fmla="*/ 7251 h 10000"/>
              <a:gd name="connsiteX115" fmla="*/ 9016 w 10000"/>
              <a:gd name="connsiteY115" fmla="*/ 6905 h 10000"/>
              <a:gd name="connsiteX116" fmla="*/ 9126 w 10000"/>
              <a:gd name="connsiteY116" fmla="*/ 6385 h 10000"/>
              <a:gd name="connsiteX117" fmla="*/ 9126 w 10000"/>
              <a:gd name="connsiteY117" fmla="*/ 6212 h 10000"/>
              <a:gd name="connsiteX118" fmla="*/ 9126 w 10000"/>
              <a:gd name="connsiteY118" fmla="*/ 5866 h 10000"/>
              <a:gd name="connsiteX119" fmla="*/ 9126 w 10000"/>
              <a:gd name="connsiteY119" fmla="*/ 5693 h 10000"/>
              <a:gd name="connsiteX120" fmla="*/ 9235 w 10000"/>
              <a:gd name="connsiteY120" fmla="*/ 5519 h 10000"/>
              <a:gd name="connsiteX121" fmla="*/ 9235 w 10000"/>
              <a:gd name="connsiteY121" fmla="*/ 5346 h 10000"/>
              <a:gd name="connsiteX122" fmla="*/ 9235 w 10000"/>
              <a:gd name="connsiteY122" fmla="*/ 5173 h 10000"/>
              <a:gd name="connsiteX123" fmla="*/ 9344 w 10000"/>
              <a:gd name="connsiteY123" fmla="*/ 5173 h 10000"/>
              <a:gd name="connsiteX124" fmla="*/ 9344 w 10000"/>
              <a:gd name="connsiteY124" fmla="*/ 5173 h 10000"/>
              <a:gd name="connsiteX125" fmla="*/ 9344 w 10000"/>
              <a:gd name="connsiteY125" fmla="*/ 5346 h 10000"/>
              <a:gd name="connsiteX126" fmla="*/ 9344 w 10000"/>
              <a:gd name="connsiteY126" fmla="*/ 5519 h 10000"/>
              <a:gd name="connsiteX127" fmla="*/ 9344 w 10000"/>
              <a:gd name="connsiteY127" fmla="*/ 5693 h 10000"/>
              <a:gd name="connsiteX128" fmla="*/ 9454 w 10000"/>
              <a:gd name="connsiteY128" fmla="*/ 5866 h 10000"/>
              <a:gd name="connsiteX129" fmla="*/ 9454 w 10000"/>
              <a:gd name="connsiteY129" fmla="*/ 6212 h 10000"/>
              <a:gd name="connsiteX130" fmla="*/ 9454 w 10000"/>
              <a:gd name="connsiteY130" fmla="*/ 6558 h 10000"/>
              <a:gd name="connsiteX131" fmla="*/ 9563 w 10000"/>
              <a:gd name="connsiteY131" fmla="*/ 6905 h 10000"/>
              <a:gd name="connsiteX132" fmla="*/ 9563 w 10000"/>
              <a:gd name="connsiteY132" fmla="*/ 7597 h 10000"/>
              <a:gd name="connsiteX133" fmla="*/ 9672 w 10000"/>
              <a:gd name="connsiteY133" fmla="*/ 8268 h 10000"/>
              <a:gd name="connsiteX134" fmla="*/ 9781 w 10000"/>
              <a:gd name="connsiteY134" fmla="*/ 8788 h 10000"/>
              <a:gd name="connsiteX135" fmla="*/ 9891 w 10000"/>
              <a:gd name="connsiteY135" fmla="*/ 9134 h 10000"/>
              <a:gd name="connsiteX136" fmla="*/ 9891 w 10000"/>
              <a:gd name="connsiteY136" fmla="*/ 9481 h 10000"/>
              <a:gd name="connsiteX137" fmla="*/ 10000 w 10000"/>
              <a:gd name="connsiteY137" fmla="*/ 9654 h 10000"/>
              <a:gd name="connsiteX138" fmla="*/ 9891 w 10000"/>
              <a:gd name="connsiteY138" fmla="*/ 9827 h 10000"/>
              <a:gd name="connsiteX139" fmla="*/ 9891 w 10000"/>
              <a:gd name="connsiteY139" fmla="*/ 9827 h 10000"/>
              <a:gd name="connsiteX140" fmla="*/ 9891 w 10000"/>
              <a:gd name="connsiteY140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109 w 10000"/>
              <a:gd name="connsiteY43" fmla="*/ 2424 h 10000"/>
              <a:gd name="connsiteX44" fmla="*/ 0 w 10000"/>
              <a:gd name="connsiteY44" fmla="*/ 2078 h 10000"/>
              <a:gd name="connsiteX45" fmla="*/ 0 w 10000"/>
              <a:gd name="connsiteY45" fmla="*/ 2078 h 10000"/>
              <a:gd name="connsiteX46" fmla="*/ 0 w 10000"/>
              <a:gd name="connsiteY46" fmla="*/ 1905 h 10000"/>
              <a:gd name="connsiteX47" fmla="*/ 0 w 10000"/>
              <a:gd name="connsiteY47" fmla="*/ 1905 h 10000"/>
              <a:gd name="connsiteX48" fmla="*/ 0 w 10000"/>
              <a:gd name="connsiteY48" fmla="*/ 1905 h 10000"/>
              <a:gd name="connsiteX49" fmla="*/ 109 w 10000"/>
              <a:gd name="connsiteY49" fmla="*/ 1905 h 10000"/>
              <a:gd name="connsiteX50" fmla="*/ 219 w 10000"/>
              <a:gd name="connsiteY50" fmla="*/ 1905 h 10000"/>
              <a:gd name="connsiteX51" fmla="*/ 328 w 10000"/>
              <a:gd name="connsiteY51" fmla="*/ 1905 h 10000"/>
              <a:gd name="connsiteX52" fmla="*/ 546 w 10000"/>
              <a:gd name="connsiteY52" fmla="*/ 1905 h 10000"/>
              <a:gd name="connsiteX53" fmla="*/ 874 w 10000"/>
              <a:gd name="connsiteY53" fmla="*/ 1905 h 10000"/>
              <a:gd name="connsiteX54" fmla="*/ 1189 w 10000"/>
              <a:gd name="connsiteY54" fmla="*/ 1905 h 10000"/>
              <a:gd name="connsiteX55" fmla="*/ 1626 w 10000"/>
              <a:gd name="connsiteY55" fmla="*/ 1732 h 10000"/>
              <a:gd name="connsiteX56" fmla="*/ 2063 w 10000"/>
              <a:gd name="connsiteY56" fmla="*/ 1558 h 10000"/>
              <a:gd name="connsiteX57" fmla="*/ 2609 w 10000"/>
              <a:gd name="connsiteY57" fmla="*/ 1385 h 10000"/>
              <a:gd name="connsiteX58" fmla="*/ 3156 w 10000"/>
              <a:gd name="connsiteY58" fmla="*/ 1212 h 10000"/>
              <a:gd name="connsiteX59" fmla="*/ 3798 w 10000"/>
              <a:gd name="connsiteY59" fmla="*/ 1039 h 10000"/>
              <a:gd name="connsiteX60" fmla="*/ 4126 w 10000"/>
              <a:gd name="connsiteY60" fmla="*/ 1039 h 10000"/>
              <a:gd name="connsiteX61" fmla="*/ 4344 w 10000"/>
              <a:gd name="connsiteY61" fmla="*/ 866 h 10000"/>
              <a:gd name="connsiteX62" fmla="*/ 4563 w 10000"/>
              <a:gd name="connsiteY62" fmla="*/ 693 h 10000"/>
              <a:gd name="connsiteX63" fmla="*/ 4781 w 10000"/>
              <a:gd name="connsiteY63" fmla="*/ 693 h 10000"/>
              <a:gd name="connsiteX64" fmla="*/ 5000 w 10000"/>
              <a:gd name="connsiteY64" fmla="*/ 519 h 10000"/>
              <a:gd name="connsiteX65" fmla="*/ 5109 w 10000"/>
              <a:gd name="connsiteY65" fmla="*/ 346 h 10000"/>
              <a:gd name="connsiteX66" fmla="*/ 5219 w 10000"/>
              <a:gd name="connsiteY66" fmla="*/ 346 h 10000"/>
              <a:gd name="connsiteX67" fmla="*/ 5328 w 10000"/>
              <a:gd name="connsiteY67" fmla="*/ 173 h 10000"/>
              <a:gd name="connsiteX68" fmla="*/ 5437 w 10000"/>
              <a:gd name="connsiteY68" fmla="*/ 173 h 10000"/>
              <a:gd name="connsiteX69" fmla="*/ 5546 w 10000"/>
              <a:gd name="connsiteY69" fmla="*/ 0 h 10000"/>
              <a:gd name="connsiteX70" fmla="*/ 5656 w 10000"/>
              <a:gd name="connsiteY70" fmla="*/ 0 h 10000"/>
              <a:gd name="connsiteX71" fmla="*/ 5656 w 10000"/>
              <a:gd name="connsiteY71" fmla="*/ 0 h 10000"/>
              <a:gd name="connsiteX72" fmla="*/ 5765 w 10000"/>
              <a:gd name="connsiteY72" fmla="*/ 0 h 10000"/>
              <a:gd name="connsiteX73" fmla="*/ 5874 w 10000"/>
              <a:gd name="connsiteY73" fmla="*/ 0 h 10000"/>
              <a:gd name="connsiteX74" fmla="*/ 5984 w 10000"/>
              <a:gd name="connsiteY74" fmla="*/ 173 h 10000"/>
              <a:gd name="connsiteX75" fmla="*/ 6093 w 10000"/>
              <a:gd name="connsiteY75" fmla="*/ 173 h 10000"/>
              <a:gd name="connsiteX76" fmla="*/ 6189 w 10000"/>
              <a:gd name="connsiteY76" fmla="*/ 346 h 10000"/>
              <a:gd name="connsiteX77" fmla="*/ 6298 w 10000"/>
              <a:gd name="connsiteY77" fmla="*/ 519 h 10000"/>
              <a:gd name="connsiteX78" fmla="*/ 6407 w 10000"/>
              <a:gd name="connsiteY78" fmla="*/ 693 h 10000"/>
              <a:gd name="connsiteX79" fmla="*/ 6407 w 10000"/>
              <a:gd name="connsiteY79" fmla="*/ 693 h 10000"/>
              <a:gd name="connsiteX80" fmla="*/ 6407 w 10000"/>
              <a:gd name="connsiteY80" fmla="*/ 866 h 10000"/>
              <a:gd name="connsiteX81" fmla="*/ 6298 w 10000"/>
              <a:gd name="connsiteY81" fmla="*/ 1039 h 10000"/>
              <a:gd name="connsiteX82" fmla="*/ 6189 w 10000"/>
              <a:gd name="connsiteY82" fmla="*/ 1212 h 10000"/>
              <a:gd name="connsiteX83" fmla="*/ 6093 w 10000"/>
              <a:gd name="connsiteY83" fmla="*/ 1385 h 10000"/>
              <a:gd name="connsiteX84" fmla="*/ 5984 w 10000"/>
              <a:gd name="connsiteY84" fmla="*/ 1732 h 10000"/>
              <a:gd name="connsiteX85" fmla="*/ 5874 w 10000"/>
              <a:gd name="connsiteY85" fmla="*/ 2078 h 10000"/>
              <a:gd name="connsiteX86" fmla="*/ 5765 w 10000"/>
              <a:gd name="connsiteY86" fmla="*/ 2424 h 10000"/>
              <a:gd name="connsiteX87" fmla="*/ 5656 w 10000"/>
              <a:gd name="connsiteY87" fmla="*/ 2944 h 10000"/>
              <a:gd name="connsiteX88" fmla="*/ 5656 w 10000"/>
              <a:gd name="connsiteY88" fmla="*/ 3463 h 10000"/>
              <a:gd name="connsiteX89" fmla="*/ 5656 w 10000"/>
              <a:gd name="connsiteY89" fmla="*/ 3961 h 10000"/>
              <a:gd name="connsiteX90" fmla="*/ 5656 w 10000"/>
              <a:gd name="connsiteY90" fmla="*/ 5000 h 10000"/>
              <a:gd name="connsiteX91" fmla="*/ 5656 w 10000"/>
              <a:gd name="connsiteY91" fmla="*/ 5519 h 10000"/>
              <a:gd name="connsiteX92" fmla="*/ 5765 w 10000"/>
              <a:gd name="connsiteY92" fmla="*/ 5866 h 10000"/>
              <a:gd name="connsiteX93" fmla="*/ 5874 w 10000"/>
              <a:gd name="connsiteY93" fmla="*/ 6212 h 10000"/>
              <a:gd name="connsiteX94" fmla="*/ 5984 w 10000"/>
              <a:gd name="connsiteY94" fmla="*/ 6732 h 10000"/>
              <a:gd name="connsiteX95" fmla="*/ 6093 w 10000"/>
              <a:gd name="connsiteY95" fmla="*/ 7078 h 10000"/>
              <a:gd name="connsiteX96" fmla="*/ 6298 w 10000"/>
              <a:gd name="connsiteY96" fmla="*/ 7424 h 10000"/>
              <a:gd name="connsiteX97" fmla="*/ 6626 w 10000"/>
              <a:gd name="connsiteY97" fmla="*/ 7771 h 10000"/>
              <a:gd name="connsiteX98" fmla="*/ 6954 w 10000"/>
              <a:gd name="connsiteY98" fmla="*/ 7944 h 10000"/>
              <a:gd name="connsiteX99" fmla="*/ 7281 w 10000"/>
              <a:gd name="connsiteY99" fmla="*/ 8268 h 10000"/>
              <a:gd name="connsiteX100" fmla="*/ 7609 w 10000"/>
              <a:gd name="connsiteY100" fmla="*/ 8442 h 10000"/>
              <a:gd name="connsiteX101" fmla="*/ 7828 w 10000"/>
              <a:gd name="connsiteY101" fmla="*/ 8615 h 10000"/>
              <a:gd name="connsiteX102" fmla="*/ 8156 w 10000"/>
              <a:gd name="connsiteY102" fmla="*/ 8615 h 10000"/>
              <a:gd name="connsiteX103" fmla="*/ 8374 w 10000"/>
              <a:gd name="connsiteY103" fmla="*/ 8615 h 10000"/>
              <a:gd name="connsiteX104" fmla="*/ 8484 w 10000"/>
              <a:gd name="connsiteY104" fmla="*/ 8615 h 10000"/>
              <a:gd name="connsiteX105" fmla="*/ 8702 w 10000"/>
              <a:gd name="connsiteY105" fmla="*/ 8615 h 10000"/>
              <a:gd name="connsiteX106" fmla="*/ 8798 w 10000"/>
              <a:gd name="connsiteY106" fmla="*/ 8442 h 10000"/>
              <a:gd name="connsiteX107" fmla="*/ 8798 w 10000"/>
              <a:gd name="connsiteY107" fmla="*/ 8442 h 10000"/>
              <a:gd name="connsiteX108" fmla="*/ 8907 w 10000"/>
              <a:gd name="connsiteY108" fmla="*/ 8442 h 10000"/>
              <a:gd name="connsiteX109" fmla="*/ 8907 w 10000"/>
              <a:gd name="connsiteY109" fmla="*/ 8268 h 10000"/>
              <a:gd name="connsiteX110" fmla="*/ 8907 w 10000"/>
              <a:gd name="connsiteY110" fmla="*/ 8095 h 10000"/>
              <a:gd name="connsiteX111" fmla="*/ 8907 w 10000"/>
              <a:gd name="connsiteY111" fmla="*/ 7771 h 10000"/>
              <a:gd name="connsiteX112" fmla="*/ 9016 w 10000"/>
              <a:gd name="connsiteY112" fmla="*/ 7597 h 10000"/>
              <a:gd name="connsiteX113" fmla="*/ 9016 w 10000"/>
              <a:gd name="connsiteY113" fmla="*/ 7251 h 10000"/>
              <a:gd name="connsiteX114" fmla="*/ 9016 w 10000"/>
              <a:gd name="connsiteY114" fmla="*/ 6905 h 10000"/>
              <a:gd name="connsiteX115" fmla="*/ 9126 w 10000"/>
              <a:gd name="connsiteY115" fmla="*/ 6385 h 10000"/>
              <a:gd name="connsiteX116" fmla="*/ 9126 w 10000"/>
              <a:gd name="connsiteY116" fmla="*/ 6212 h 10000"/>
              <a:gd name="connsiteX117" fmla="*/ 9126 w 10000"/>
              <a:gd name="connsiteY117" fmla="*/ 5866 h 10000"/>
              <a:gd name="connsiteX118" fmla="*/ 9126 w 10000"/>
              <a:gd name="connsiteY118" fmla="*/ 5693 h 10000"/>
              <a:gd name="connsiteX119" fmla="*/ 9235 w 10000"/>
              <a:gd name="connsiteY119" fmla="*/ 5519 h 10000"/>
              <a:gd name="connsiteX120" fmla="*/ 9235 w 10000"/>
              <a:gd name="connsiteY120" fmla="*/ 5346 h 10000"/>
              <a:gd name="connsiteX121" fmla="*/ 9235 w 10000"/>
              <a:gd name="connsiteY121" fmla="*/ 5173 h 10000"/>
              <a:gd name="connsiteX122" fmla="*/ 9344 w 10000"/>
              <a:gd name="connsiteY122" fmla="*/ 5173 h 10000"/>
              <a:gd name="connsiteX123" fmla="*/ 9344 w 10000"/>
              <a:gd name="connsiteY123" fmla="*/ 5173 h 10000"/>
              <a:gd name="connsiteX124" fmla="*/ 9344 w 10000"/>
              <a:gd name="connsiteY124" fmla="*/ 5346 h 10000"/>
              <a:gd name="connsiteX125" fmla="*/ 9344 w 10000"/>
              <a:gd name="connsiteY125" fmla="*/ 5519 h 10000"/>
              <a:gd name="connsiteX126" fmla="*/ 9344 w 10000"/>
              <a:gd name="connsiteY126" fmla="*/ 5693 h 10000"/>
              <a:gd name="connsiteX127" fmla="*/ 9454 w 10000"/>
              <a:gd name="connsiteY127" fmla="*/ 5866 h 10000"/>
              <a:gd name="connsiteX128" fmla="*/ 9454 w 10000"/>
              <a:gd name="connsiteY128" fmla="*/ 6212 h 10000"/>
              <a:gd name="connsiteX129" fmla="*/ 9454 w 10000"/>
              <a:gd name="connsiteY129" fmla="*/ 6558 h 10000"/>
              <a:gd name="connsiteX130" fmla="*/ 9563 w 10000"/>
              <a:gd name="connsiteY130" fmla="*/ 6905 h 10000"/>
              <a:gd name="connsiteX131" fmla="*/ 9563 w 10000"/>
              <a:gd name="connsiteY131" fmla="*/ 7597 h 10000"/>
              <a:gd name="connsiteX132" fmla="*/ 9672 w 10000"/>
              <a:gd name="connsiteY132" fmla="*/ 8268 h 10000"/>
              <a:gd name="connsiteX133" fmla="*/ 9781 w 10000"/>
              <a:gd name="connsiteY133" fmla="*/ 8788 h 10000"/>
              <a:gd name="connsiteX134" fmla="*/ 9891 w 10000"/>
              <a:gd name="connsiteY134" fmla="*/ 9134 h 10000"/>
              <a:gd name="connsiteX135" fmla="*/ 9891 w 10000"/>
              <a:gd name="connsiteY135" fmla="*/ 9481 h 10000"/>
              <a:gd name="connsiteX136" fmla="*/ 10000 w 10000"/>
              <a:gd name="connsiteY136" fmla="*/ 9654 h 10000"/>
              <a:gd name="connsiteX137" fmla="*/ 9891 w 10000"/>
              <a:gd name="connsiteY137" fmla="*/ 9827 h 10000"/>
              <a:gd name="connsiteX138" fmla="*/ 9891 w 10000"/>
              <a:gd name="connsiteY138" fmla="*/ 9827 h 10000"/>
              <a:gd name="connsiteX139" fmla="*/ 9891 w 10000"/>
              <a:gd name="connsiteY139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0 w 10000"/>
              <a:gd name="connsiteY43" fmla="*/ 2078 h 10000"/>
              <a:gd name="connsiteX44" fmla="*/ 0 w 10000"/>
              <a:gd name="connsiteY44" fmla="*/ 2078 h 10000"/>
              <a:gd name="connsiteX45" fmla="*/ 0 w 10000"/>
              <a:gd name="connsiteY45" fmla="*/ 1905 h 10000"/>
              <a:gd name="connsiteX46" fmla="*/ 0 w 10000"/>
              <a:gd name="connsiteY46" fmla="*/ 1905 h 10000"/>
              <a:gd name="connsiteX47" fmla="*/ 0 w 10000"/>
              <a:gd name="connsiteY47" fmla="*/ 1905 h 10000"/>
              <a:gd name="connsiteX48" fmla="*/ 109 w 10000"/>
              <a:gd name="connsiteY48" fmla="*/ 1905 h 10000"/>
              <a:gd name="connsiteX49" fmla="*/ 219 w 10000"/>
              <a:gd name="connsiteY49" fmla="*/ 1905 h 10000"/>
              <a:gd name="connsiteX50" fmla="*/ 328 w 10000"/>
              <a:gd name="connsiteY50" fmla="*/ 1905 h 10000"/>
              <a:gd name="connsiteX51" fmla="*/ 546 w 10000"/>
              <a:gd name="connsiteY51" fmla="*/ 1905 h 10000"/>
              <a:gd name="connsiteX52" fmla="*/ 874 w 10000"/>
              <a:gd name="connsiteY52" fmla="*/ 1905 h 10000"/>
              <a:gd name="connsiteX53" fmla="*/ 1189 w 10000"/>
              <a:gd name="connsiteY53" fmla="*/ 1905 h 10000"/>
              <a:gd name="connsiteX54" fmla="*/ 1626 w 10000"/>
              <a:gd name="connsiteY54" fmla="*/ 1732 h 10000"/>
              <a:gd name="connsiteX55" fmla="*/ 2063 w 10000"/>
              <a:gd name="connsiteY55" fmla="*/ 1558 h 10000"/>
              <a:gd name="connsiteX56" fmla="*/ 2609 w 10000"/>
              <a:gd name="connsiteY56" fmla="*/ 1385 h 10000"/>
              <a:gd name="connsiteX57" fmla="*/ 3156 w 10000"/>
              <a:gd name="connsiteY57" fmla="*/ 1212 h 10000"/>
              <a:gd name="connsiteX58" fmla="*/ 3798 w 10000"/>
              <a:gd name="connsiteY58" fmla="*/ 1039 h 10000"/>
              <a:gd name="connsiteX59" fmla="*/ 4126 w 10000"/>
              <a:gd name="connsiteY59" fmla="*/ 1039 h 10000"/>
              <a:gd name="connsiteX60" fmla="*/ 4344 w 10000"/>
              <a:gd name="connsiteY60" fmla="*/ 866 h 10000"/>
              <a:gd name="connsiteX61" fmla="*/ 4563 w 10000"/>
              <a:gd name="connsiteY61" fmla="*/ 693 h 10000"/>
              <a:gd name="connsiteX62" fmla="*/ 4781 w 10000"/>
              <a:gd name="connsiteY62" fmla="*/ 693 h 10000"/>
              <a:gd name="connsiteX63" fmla="*/ 5000 w 10000"/>
              <a:gd name="connsiteY63" fmla="*/ 519 h 10000"/>
              <a:gd name="connsiteX64" fmla="*/ 5109 w 10000"/>
              <a:gd name="connsiteY64" fmla="*/ 346 h 10000"/>
              <a:gd name="connsiteX65" fmla="*/ 5219 w 10000"/>
              <a:gd name="connsiteY65" fmla="*/ 346 h 10000"/>
              <a:gd name="connsiteX66" fmla="*/ 5328 w 10000"/>
              <a:gd name="connsiteY66" fmla="*/ 173 h 10000"/>
              <a:gd name="connsiteX67" fmla="*/ 5437 w 10000"/>
              <a:gd name="connsiteY67" fmla="*/ 173 h 10000"/>
              <a:gd name="connsiteX68" fmla="*/ 5546 w 10000"/>
              <a:gd name="connsiteY68" fmla="*/ 0 h 10000"/>
              <a:gd name="connsiteX69" fmla="*/ 5656 w 10000"/>
              <a:gd name="connsiteY69" fmla="*/ 0 h 10000"/>
              <a:gd name="connsiteX70" fmla="*/ 5656 w 10000"/>
              <a:gd name="connsiteY70" fmla="*/ 0 h 10000"/>
              <a:gd name="connsiteX71" fmla="*/ 5765 w 10000"/>
              <a:gd name="connsiteY71" fmla="*/ 0 h 10000"/>
              <a:gd name="connsiteX72" fmla="*/ 5874 w 10000"/>
              <a:gd name="connsiteY72" fmla="*/ 0 h 10000"/>
              <a:gd name="connsiteX73" fmla="*/ 5984 w 10000"/>
              <a:gd name="connsiteY73" fmla="*/ 173 h 10000"/>
              <a:gd name="connsiteX74" fmla="*/ 6093 w 10000"/>
              <a:gd name="connsiteY74" fmla="*/ 173 h 10000"/>
              <a:gd name="connsiteX75" fmla="*/ 6189 w 10000"/>
              <a:gd name="connsiteY75" fmla="*/ 346 h 10000"/>
              <a:gd name="connsiteX76" fmla="*/ 6298 w 10000"/>
              <a:gd name="connsiteY76" fmla="*/ 519 h 10000"/>
              <a:gd name="connsiteX77" fmla="*/ 6407 w 10000"/>
              <a:gd name="connsiteY77" fmla="*/ 693 h 10000"/>
              <a:gd name="connsiteX78" fmla="*/ 6407 w 10000"/>
              <a:gd name="connsiteY78" fmla="*/ 693 h 10000"/>
              <a:gd name="connsiteX79" fmla="*/ 6407 w 10000"/>
              <a:gd name="connsiteY79" fmla="*/ 866 h 10000"/>
              <a:gd name="connsiteX80" fmla="*/ 6298 w 10000"/>
              <a:gd name="connsiteY80" fmla="*/ 1039 h 10000"/>
              <a:gd name="connsiteX81" fmla="*/ 6189 w 10000"/>
              <a:gd name="connsiteY81" fmla="*/ 1212 h 10000"/>
              <a:gd name="connsiteX82" fmla="*/ 6093 w 10000"/>
              <a:gd name="connsiteY82" fmla="*/ 1385 h 10000"/>
              <a:gd name="connsiteX83" fmla="*/ 5984 w 10000"/>
              <a:gd name="connsiteY83" fmla="*/ 1732 h 10000"/>
              <a:gd name="connsiteX84" fmla="*/ 5874 w 10000"/>
              <a:gd name="connsiteY84" fmla="*/ 2078 h 10000"/>
              <a:gd name="connsiteX85" fmla="*/ 5765 w 10000"/>
              <a:gd name="connsiteY85" fmla="*/ 2424 h 10000"/>
              <a:gd name="connsiteX86" fmla="*/ 5656 w 10000"/>
              <a:gd name="connsiteY86" fmla="*/ 2944 h 10000"/>
              <a:gd name="connsiteX87" fmla="*/ 5656 w 10000"/>
              <a:gd name="connsiteY87" fmla="*/ 3463 h 10000"/>
              <a:gd name="connsiteX88" fmla="*/ 5656 w 10000"/>
              <a:gd name="connsiteY88" fmla="*/ 3961 h 10000"/>
              <a:gd name="connsiteX89" fmla="*/ 5656 w 10000"/>
              <a:gd name="connsiteY89" fmla="*/ 5000 h 10000"/>
              <a:gd name="connsiteX90" fmla="*/ 5656 w 10000"/>
              <a:gd name="connsiteY90" fmla="*/ 5519 h 10000"/>
              <a:gd name="connsiteX91" fmla="*/ 5765 w 10000"/>
              <a:gd name="connsiteY91" fmla="*/ 5866 h 10000"/>
              <a:gd name="connsiteX92" fmla="*/ 5874 w 10000"/>
              <a:gd name="connsiteY92" fmla="*/ 6212 h 10000"/>
              <a:gd name="connsiteX93" fmla="*/ 5984 w 10000"/>
              <a:gd name="connsiteY93" fmla="*/ 6732 h 10000"/>
              <a:gd name="connsiteX94" fmla="*/ 6093 w 10000"/>
              <a:gd name="connsiteY94" fmla="*/ 7078 h 10000"/>
              <a:gd name="connsiteX95" fmla="*/ 6298 w 10000"/>
              <a:gd name="connsiteY95" fmla="*/ 7424 h 10000"/>
              <a:gd name="connsiteX96" fmla="*/ 6626 w 10000"/>
              <a:gd name="connsiteY96" fmla="*/ 7771 h 10000"/>
              <a:gd name="connsiteX97" fmla="*/ 6954 w 10000"/>
              <a:gd name="connsiteY97" fmla="*/ 7944 h 10000"/>
              <a:gd name="connsiteX98" fmla="*/ 7281 w 10000"/>
              <a:gd name="connsiteY98" fmla="*/ 8268 h 10000"/>
              <a:gd name="connsiteX99" fmla="*/ 7609 w 10000"/>
              <a:gd name="connsiteY99" fmla="*/ 8442 h 10000"/>
              <a:gd name="connsiteX100" fmla="*/ 7828 w 10000"/>
              <a:gd name="connsiteY100" fmla="*/ 8615 h 10000"/>
              <a:gd name="connsiteX101" fmla="*/ 8156 w 10000"/>
              <a:gd name="connsiteY101" fmla="*/ 8615 h 10000"/>
              <a:gd name="connsiteX102" fmla="*/ 8374 w 10000"/>
              <a:gd name="connsiteY102" fmla="*/ 8615 h 10000"/>
              <a:gd name="connsiteX103" fmla="*/ 8484 w 10000"/>
              <a:gd name="connsiteY103" fmla="*/ 8615 h 10000"/>
              <a:gd name="connsiteX104" fmla="*/ 8702 w 10000"/>
              <a:gd name="connsiteY104" fmla="*/ 8615 h 10000"/>
              <a:gd name="connsiteX105" fmla="*/ 8798 w 10000"/>
              <a:gd name="connsiteY105" fmla="*/ 8442 h 10000"/>
              <a:gd name="connsiteX106" fmla="*/ 8798 w 10000"/>
              <a:gd name="connsiteY106" fmla="*/ 8442 h 10000"/>
              <a:gd name="connsiteX107" fmla="*/ 8907 w 10000"/>
              <a:gd name="connsiteY107" fmla="*/ 8442 h 10000"/>
              <a:gd name="connsiteX108" fmla="*/ 8907 w 10000"/>
              <a:gd name="connsiteY108" fmla="*/ 8268 h 10000"/>
              <a:gd name="connsiteX109" fmla="*/ 8907 w 10000"/>
              <a:gd name="connsiteY109" fmla="*/ 8095 h 10000"/>
              <a:gd name="connsiteX110" fmla="*/ 8907 w 10000"/>
              <a:gd name="connsiteY110" fmla="*/ 7771 h 10000"/>
              <a:gd name="connsiteX111" fmla="*/ 9016 w 10000"/>
              <a:gd name="connsiteY111" fmla="*/ 7597 h 10000"/>
              <a:gd name="connsiteX112" fmla="*/ 9016 w 10000"/>
              <a:gd name="connsiteY112" fmla="*/ 7251 h 10000"/>
              <a:gd name="connsiteX113" fmla="*/ 9016 w 10000"/>
              <a:gd name="connsiteY113" fmla="*/ 6905 h 10000"/>
              <a:gd name="connsiteX114" fmla="*/ 9126 w 10000"/>
              <a:gd name="connsiteY114" fmla="*/ 6385 h 10000"/>
              <a:gd name="connsiteX115" fmla="*/ 9126 w 10000"/>
              <a:gd name="connsiteY115" fmla="*/ 6212 h 10000"/>
              <a:gd name="connsiteX116" fmla="*/ 9126 w 10000"/>
              <a:gd name="connsiteY116" fmla="*/ 5866 h 10000"/>
              <a:gd name="connsiteX117" fmla="*/ 9126 w 10000"/>
              <a:gd name="connsiteY117" fmla="*/ 5693 h 10000"/>
              <a:gd name="connsiteX118" fmla="*/ 9235 w 10000"/>
              <a:gd name="connsiteY118" fmla="*/ 5519 h 10000"/>
              <a:gd name="connsiteX119" fmla="*/ 9235 w 10000"/>
              <a:gd name="connsiteY119" fmla="*/ 5346 h 10000"/>
              <a:gd name="connsiteX120" fmla="*/ 9235 w 10000"/>
              <a:gd name="connsiteY120" fmla="*/ 5173 h 10000"/>
              <a:gd name="connsiteX121" fmla="*/ 9344 w 10000"/>
              <a:gd name="connsiteY121" fmla="*/ 5173 h 10000"/>
              <a:gd name="connsiteX122" fmla="*/ 9344 w 10000"/>
              <a:gd name="connsiteY122" fmla="*/ 5173 h 10000"/>
              <a:gd name="connsiteX123" fmla="*/ 9344 w 10000"/>
              <a:gd name="connsiteY123" fmla="*/ 5346 h 10000"/>
              <a:gd name="connsiteX124" fmla="*/ 9344 w 10000"/>
              <a:gd name="connsiteY124" fmla="*/ 5519 h 10000"/>
              <a:gd name="connsiteX125" fmla="*/ 9344 w 10000"/>
              <a:gd name="connsiteY125" fmla="*/ 5693 h 10000"/>
              <a:gd name="connsiteX126" fmla="*/ 9454 w 10000"/>
              <a:gd name="connsiteY126" fmla="*/ 5866 h 10000"/>
              <a:gd name="connsiteX127" fmla="*/ 9454 w 10000"/>
              <a:gd name="connsiteY127" fmla="*/ 6212 h 10000"/>
              <a:gd name="connsiteX128" fmla="*/ 9454 w 10000"/>
              <a:gd name="connsiteY128" fmla="*/ 6558 h 10000"/>
              <a:gd name="connsiteX129" fmla="*/ 9563 w 10000"/>
              <a:gd name="connsiteY129" fmla="*/ 6905 h 10000"/>
              <a:gd name="connsiteX130" fmla="*/ 9563 w 10000"/>
              <a:gd name="connsiteY130" fmla="*/ 7597 h 10000"/>
              <a:gd name="connsiteX131" fmla="*/ 9672 w 10000"/>
              <a:gd name="connsiteY131" fmla="*/ 8268 h 10000"/>
              <a:gd name="connsiteX132" fmla="*/ 9781 w 10000"/>
              <a:gd name="connsiteY132" fmla="*/ 8788 h 10000"/>
              <a:gd name="connsiteX133" fmla="*/ 9891 w 10000"/>
              <a:gd name="connsiteY133" fmla="*/ 9134 h 10000"/>
              <a:gd name="connsiteX134" fmla="*/ 9891 w 10000"/>
              <a:gd name="connsiteY134" fmla="*/ 9481 h 10000"/>
              <a:gd name="connsiteX135" fmla="*/ 10000 w 10000"/>
              <a:gd name="connsiteY135" fmla="*/ 9654 h 10000"/>
              <a:gd name="connsiteX136" fmla="*/ 9891 w 10000"/>
              <a:gd name="connsiteY136" fmla="*/ 9827 h 10000"/>
              <a:gd name="connsiteX137" fmla="*/ 9891 w 10000"/>
              <a:gd name="connsiteY137" fmla="*/ 9827 h 10000"/>
              <a:gd name="connsiteX138" fmla="*/ 9891 w 10000"/>
              <a:gd name="connsiteY138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0 w 10000"/>
              <a:gd name="connsiteY43" fmla="*/ 2078 h 10000"/>
              <a:gd name="connsiteX44" fmla="*/ 0 w 10000"/>
              <a:gd name="connsiteY44" fmla="*/ 2078 h 10000"/>
              <a:gd name="connsiteX45" fmla="*/ 0 w 10000"/>
              <a:gd name="connsiteY45" fmla="*/ 1905 h 10000"/>
              <a:gd name="connsiteX46" fmla="*/ 0 w 10000"/>
              <a:gd name="connsiteY46" fmla="*/ 1905 h 10000"/>
              <a:gd name="connsiteX47" fmla="*/ 109 w 10000"/>
              <a:gd name="connsiteY47" fmla="*/ 1905 h 10000"/>
              <a:gd name="connsiteX48" fmla="*/ 219 w 10000"/>
              <a:gd name="connsiteY48" fmla="*/ 1905 h 10000"/>
              <a:gd name="connsiteX49" fmla="*/ 328 w 10000"/>
              <a:gd name="connsiteY49" fmla="*/ 1905 h 10000"/>
              <a:gd name="connsiteX50" fmla="*/ 546 w 10000"/>
              <a:gd name="connsiteY50" fmla="*/ 1905 h 10000"/>
              <a:gd name="connsiteX51" fmla="*/ 874 w 10000"/>
              <a:gd name="connsiteY51" fmla="*/ 1905 h 10000"/>
              <a:gd name="connsiteX52" fmla="*/ 1189 w 10000"/>
              <a:gd name="connsiteY52" fmla="*/ 1905 h 10000"/>
              <a:gd name="connsiteX53" fmla="*/ 1626 w 10000"/>
              <a:gd name="connsiteY53" fmla="*/ 1732 h 10000"/>
              <a:gd name="connsiteX54" fmla="*/ 2063 w 10000"/>
              <a:gd name="connsiteY54" fmla="*/ 1558 h 10000"/>
              <a:gd name="connsiteX55" fmla="*/ 2609 w 10000"/>
              <a:gd name="connsiteY55" fmla="*/ 1385 h 10000"/>
              <a:gd name="connsiteX56" fmla="*/ 3156 w 10000"/>
              <a:gd name="connsiteY56" fmla="*/ 1212 h 10000"/>
              <a:gd name="connsiteX57" fmla="*/ 3798 w 10000"/>
              <a:gd name="connsiteY57" fmla="*/ 1039 h 10000"/>
              <a:gd name="connsiteX58" fmla="*/ 4126 w 10000"/>
              <a:gd name="connsiteY58" fmla="*/ 1039 h 10000"/>
              <a:gd name="connsiteX59" fmla="*/ 4344 w 10000"/>
              <a:gd name="connsiteY59" fmla="*/ 866 h 10000"/>
              <a:gd name="connsiteX60" fmla="*/ 4563 w 10000"/>
              <a:gd name="connsiteY60" fmla="*/ 693 h 10000"/>
              <a:gd name="connsiteX61" fmla="*/ 4781 w 10000"/>
              <a:gd name="connsiteY61" fmla="*/ 693 h 10000"/>
              <a:gd name="connsiteX62" fmla="*/ 5000 w 10000"/>
              <a:gd name="connsiteY62" fmla="*/ 519 h 10000"/>
              <a:gd name="connsiteX63" fmla="*/ 5109 w 10000"/>
              <a:gd name="connsiteY63" fmla="*/ 346 h 10000"/>
              <a:gd name="connsiteX64" fmla="*/ 5219 w 10000"/>
              <a:gd name="connsiteY64" fmla="*/ 346 h 10000"/>
              <a:gd name="connsiteX65" fmla="*/ 5328 w 10000"/>
              <a:gd name="connsiteY65" fmla="*/ 173 h 10000"/>
              <a:gd name="connsiteX66" fmla="*/ 5437 w 10000"/>
              <a:gd name="connsiteY66" fmla="*/ 173 h 10000"/>
              <a:gd name="connsiteX67" fmla="*/ 5546 w 10000"/>
              <a:gd name="connsiteY67" fmla="*/ 0 h 10000"/>
              <a:gd name="connsiteX68" fmla="*/ 5656 w 10000"/>
              <a:gd name="connsiteY68" fmla="*/ 0 h 10000"/>
              <a:gd name="connsiteX69" fmla="*/ 5656 w 10000"/>
              <a:gd name="connsiteY69" fmla="*/ 0 h 10000"/>
              <a:gd name="connsiteX70" fmla="*/ 5765 w 10000"/>
              <a:gd name="connsiteY70" fmla="*/ 0 h 10000"/>
              <a:gd name="connsiteX71" fmla="*/ 5874 w 10000"/>
              <a:gd name="connsiteY71" fmla="*/ 0 h 10000"/>
              <a:gd name="connsiteX72" fmla="*/ 5984 w 10000"/>
              <a:gd name="connsiteY72" fmla="*/ 173 h 10000"/>
              <a:gd name="connsiteX73" fmla="*/ 6093 w 10000"/>
              <a:gd name="connsiteY73" fmla="*/ 173 h 10000"/>
              <a:gd name="connsiteX74" fmla="*/ 6189 w 10000"/>
              <a:gd name="connsiteY74" fmla="*/ 346 h 10000"/>
              <a:gd name="connsiteX75" fmla="*/ 6298 w 10000"/>
              <a:gd name="connsiteY75" fmla="*/ 519 h 10000"/>
              <a:gd name="connsiteX76" fmla="*/ 6407 w 10000"/>
              <a:gd name="connsiteY76" fmla="*/ 693 h 10000"/>
              <a:gd name="connsiteX77" fmla="*/ 6407 w 10000"/>
              <a:gd name="connsiteY77" fmla="*/ 693 h 10000"/>
              <a:gd name="connsiteX78" fmla="*/ 6407 w 10000"/>
              <a:gd name="connsiteY78" fmla="*/ 866 h 10000"/>
              <a:gd name="connsiteX79" fmla="*/ 6298 w 10000"/>
              <a:gd name="connsiteY79" fmla="*/ 1039 h 10000"/>
              <a:gd name="connsiteX80" fmla="*/ 6189 w 10000"/>
              <a:gd name="connsiteY80" fmla="*/ 1212 h 10000"/>
              <a:gd name="connsiteX81" fmla="*/ 6093 w 10000"/>
              <a:gd name="connsiteY81" fmla="*/ 1385 h 10000"/>
              <a:gd name="connsiteX82" fmla="*/ 5984 w 10000"/>
              <a:gd name="connsiteY82" fmla="*/ 1732 h 10000"/>
              <a:gd name="connsiteX83" fmla="*/ 5874 w 10000"/>
              <a:gd name="connsiteY83" fmla="*/ 2078 h 10000"/>
              <a:gd name="connsiteX84" fmla="*/ 5765 w 10000"/>
              <a:gd name="connsiteY84" fmla="*/ 2424 h 10000"/>
              <a:gd name="connsiteX85" fmla="*/ 5656 w 10000"/>
              <a:gd name="connsiteY85" fmla="*/ 2944 h 10000"/>
              <a:gd name="connsiteX86" fmla="*/ 5656 w 10000"/>
              <a:gd name="connsiteY86" fmla="*/ 3463 h 10000"/>
              <a:gd name="connsiteX87" fmla="*/ 5656 w 10000"/>
              <a:gd name="connsiteY87" fmla="*/ 3961 h 10000"/>
              <a:gd name="connsiteX88" fmla="*/ 5656 w 10000"/>
              <a:gd name="connsiteY88" fmla="*/ 5000 h 10000"/>
              <a:gd name="connsiteX89" fmla="*/ 5656 w 10000"/>
              <a:gd name="connsiteY89" fmla="*/ 5519 h 10000"/>
              <a:gd name="connsiteX90" fmla="*/ 5765 w 10000"/>
              <a:gd name="connsiteY90" fmla="*/ 5866 h 10000"/>
              <a:gd name="connsiteX91" fmla="*/ 5874 w 10000"/>
              <a:gd name="connsiteY91" fmla="*/ 6212 h 10000"/>
              <a:gd name="connsiteX92" fmla="*/ 5984 w 10000"/>
              <a:gd name="connsiteY92" fmla="*/ 6732 h 10000"/>
              <a:gd name="connsiteX93" fmla="*/ 6093 w 10000"/>
              <a:gd name="connsiteY93" fmla="*/ 7078 h 10000"/>
              <a:gd name="connsiteX94" fmla="*/ 6298 w 10000"/>
              <a:gd name="connsiteY94" fmla="*/ 7424 h 10000"/>
              <a:gd name="connsiteX95" fmla="*/ 6626 w 10000"/>
              <a:gd name="connsiteY95" fmla="*/ 7771 h 10000"/>
              <a:gd name="connsiteX96" fmla="*/ 6954 w 10000"/>
              <a:gd name="connsiteY96" fmla="*/ 7944 h 10000"/>
              <a:gd name="connsiteX97" fmla="*/ 7281 w 10000"/>
              <a:gd name="connsiteY97" fmla="*/ 8268 h 10000"/>
              <a:gd name="connsiteX98" fmla="*/ 7609 w 10000"/>
              <a:gd name="connsiteY98" fmla="*/ 8442 h 10000"/>
              <a:gd name="connsiteX99" fmla="*/ 7828 w 10000"/>
              <a:gd name="connsiteY99" fmla="*/ 8615 h 10000"/>
              <a:gd name="connsiteX100" fmla="*/ 8156 w 10000"/>
              <a:gd name="connsiteY100" fmla="*/ 8615 h 10000"/>
              <a:gd name="connsiteX101" fmla="*/ 8374 w 10000"/>
              <a:gd name="connsiteY101" fmla="*/ 8615 h 10000"/>
              <a:gd name="connsiteX102" fmla="*/ 8484 w 10000"/>
              <a:gd name="connsiteY102" fmla="*/ 8615 h 10000"/>
              <a:gd name="connsiteX103" fmla="*/ 8702 w 10000"/>
              <a:gd name="connsiteY103" fmla="*/ 8615 h 10000"/>
              <a:gd name="connsiteX104" fmla="*/ 8798 w 10000"/>
              <a:gd name="connsiteY104" fmla="*/ 8442 h 10000"/>
              <a:gd name="connsiteX105" fmla="*/ 8798 w 10000"/>
              <a:gd name="connsiteY105" fmla="*/ 8442 h 10000"/>
              <a:gd name="connsiteX106" fmla="*/ 8907 w 10000"/>
              <a:gd name="connsiteY106" fmla="*/ 8442 h 10000"/>
              <a:gd name="connsiteX107" fmla="*/ 8907 w 10000"/>
              <a:gd name="connsiteY107" fmla="*/ 8268 h 10000"/>
              <a:gd name="connsiteX108" fmla="*/ 8907 w 10000"/>
              <a:gd name="connsiteY108" fmla="*/ 8095 h 10000"/>
              <a:gd name="connsiteX109" fmla="*/ 8907 w 10000"/>
              <a:gd name="connsiteY109" fmla="*/ 7771 h 10000"/>
              <a:gd name="connsiteX110" fmla="*/ 9016 w 10000"/>
              <a:gd name="connsiteY110" fmla="*/ 7597 h 10000"/>
              <a:gd name="connsiteX111" fmla="*/ 9016 w 10000"/>
              <a:gd name="connsiteY111" fmla="*/ 7251 h 10000"/>
              <a:gd name="connsiteX112" fmla="*/ 9016 w 10000"/>
              <a:gd name="connsiteY112" fmla="*/ 6905 h 10000"/>
              <a:gd name="connsiteX113" fmla="*/ 9126 w 10000"/>
              <a:gd name="connsiteY113" fmla="*/ 6385 h 10000"/>
              <a:gd name="connsiteX114" fmla="*/ 9126 w 10000"/>
              <a:gd name="connsiteY114" fmla="*/ 6212 h 10000"/>
              <a:gd name="connsiteX115" fmla="*/ 9126 w 10000"/>
              <a:gd name="connsiteY115" fmla="*/ 5866 h 10000"/>
              <a:gd name="connsiteX116" fmla="*/ 9126 w 10000"/>
              <a:gd name="connsiteY116" fmla="*/ 5693 h 10000"/>
              <a:gd name="connsiteX117" fmla="*/ 9235 w 10000"/>
              <a:gd name="connsiteY117" fmla="*/ 5519 h 10000"/>
              <a:gd name="connsiteX118" fmla="*/ 9235 w 10000"/>
              <a:gd name="connsiteY118" fmla="*/ 5346 h 10000"/>
              <a:gd name="connsiteX119" fmla="*/ 9235 w 10000"/>
              <a:gd name="connsiteY119" fmla="*/ 5173 h 10000"/>
              <a:gd name="connsiteX120" fmla="*/ 9344 w 10000"/>
              <a:gd name="connsiteY120" fmla="*/ 5173 h 10000"/>
              <a:gd name="connsiteX121" fmla="*/ 9344 w 10000"/>
              <a:gd name="connsiteY121" fmla="*/ 5173 h 10000"/>
              <a:gd name="connsiteX122" fmla="*/ 9344 w 10000"/>
              <a:gd name="connsiteY122" fmla="*/ 5346 h 10000"/>
              <a:gd name="connsiteX123" fmla="*/ 9344 w 10000"/>
              <a:gd name="connsiteY123" fmla="*/ 5519 h 10000"/>
              <a:gd name="connsiteX124" fmla="*/ 9344 w 10000"/>
              <a:gd name="connsiteY124" fmla="*/ 5693 h 10000"/>
              <a:gd name="connsiteX125" fmla="*/ 9454 w 10000"/>
              <a:gd name="connsiteY125" fmla="*/ 5866 h 10000"/>
              <a:gd name="connsiteX126" fmla="*/ 9454 w 10000"/>
              <a:gd name="connsiteY126" fmla="*/ 6212 h 10000"/>
              <a:gd name="connsiteX127" fmla="*/ 9454 w 10000"/>
              <a:gd name="connsiteY127" fmla="*/ 6558 h 10000"/>
              <a:gd name="connsiteX128" fmla="*/ 9563 w 10000"/>
              <a:gd name="connsiteY128" fmla="*/ 6905 h 10000"/>
              <a:gd name="connsiteX129" fmla="*/ 9563 w 10000"/>
              <a:gd name="connsiteY129" fmla="*/ 7597 h 10000"/>
              <a:gd name="connsiteX130" fmla="*/ 9672 w 10000"/>
              <a:gd name="connsiteY130" fmla="*/ 8268 h 10000"/>
              <a:gd name="connsiteX131" fmla="*/ 9781 w 10000"/>
              <a:gd name="connsiteY131" fmla="*/ 8788 h 10000"/>
              <a:gd name="connsiteX132" fmla="*/ 9891 w 10000"/>
              <a:gd name="connsiteY132" fmla="*/ 9134 h 10000"/>
              <a:gd name="connsiteX133" fmla="*/ 9891 w 10000"/>
              <a:gd name="connsiteY133" fmla="*/ 9481 h 10000"/>
              <a:gd name="connsiteX134" fmla="*/ 10000 w 10000"/>
              <a:gd name="connsiteY134" fmla="*/ 9654 h 10000"/>
              <a:gd name="connsiteX135" fmla="*/ 9891 w 10000"/>
              <a:gd name="connsiteY135" fmla="*/ 9827 h 10000"/>
              <a:gd name="connsiteX136" fmla="*/ 9891 w 10000"/>
              <a:gd name="connsiteY136" fmla="*/ 9827 h 10000"/>
              <a:gd name="connsiteX137" fmla="*/ 9891 w 10000"/>
              <a:gd name="connsiteY137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0 w 10000"/>
              <a:gd name="connsiteY43" fmla="*/ 2078 h 10000"/>
              <a:gd name="connsiteX44" fmla="*/ 0 w 10000"/>
              <a:gd name="connsiteY44" fmla="*/ 2078 h 10000"/>
              <a:gd name="connsiteX45" fmla="*/ 0 w 10000"/>
              <a:gd name="connsiteY45" fmla="*/ 1905 h 10000"/>
              <a:gd name="connsiteX46" fmla="*/ 0 w 10000"/>
              <a:gd name="connsiteY46" fmla="*/ 1905 h 10000"/>
              <a:gd name="connsiteX47" fmla="*/ 219 w 10000"/>
              <a:gd name="connsiteY47" fmla="*/ 1905 h 10000"/>
              <a:gd name="connsiteX48" fmla="*/ 328 w 10000"/>
              <a:gd name="connsiteY48" fmla="*/ 1905 h 10000"/>
              <a:gd name="connsiteX49" fmla="*/ 546 w 10000"/>
              <a:gd name="connsiteY49" fmla="*/ 1905 h 10000"/>
              <a:gd name="connsiteX50" fmla="*/ 874 w 10000"/>
              <a:gd name="connsiteY50" fmla="*/ 1905 h 10000"/>
              <a:gd name="connsiteX51" fmla="*/ 1189 w 10000"/>
              <a:gd name="connsiteY51" fmla="*/ 1905 h 10000"/>
              <a:gd name="connsiteX52" fmla="*/ 1626 w 10000"/>
              <a:gd name="connsiteY52" fmla="*/ 1732 h 10000"/>
              <a:gd name="connsiteX53" fmla="*/ 2063 w 10000"/>
              <a:gd name="connsiteY53" fmla="*/ 1558 h 10000"/>
              <a:gd name="connsiteX54" fmla="*/ 2609 w 10000"/>
              <a:gd name="connsiteY54" fmla="*/ 1385 h 10000"/>
              <a:gd name="connsiteX55" fmla="*/ 3156 w 10000"/>
              <a:gd name="connsiteY55" fmla="*/ 1212 h 10000"/>
              <a:gd name="connsiteX56" fmla="*/ 3798 w 10000"/>
              <a:gd name="connsiteY56" fmla="*/ 1039 h 10000"/>
              <a:gd name="connsiteX57" fmla="*/ 4126 w 10000"/>
              <a:gd name="connsiteY57" fmla="*/ 1039 h 10000"/>
              <a:gd name="connsiteX58" fmla="*/ 4344 w 10000"/>
              <a:gd name="connsiteY58" fmla="*/ 866 h 10000"/>
              <a:gd name="connsiteX59" fmla="*/ 4563 w 10000"/>
              <a:gd name="connsiteY59" fmla="*/ 693 h 10000"/>
              <a:gd name="connsiteX60" fmla="*/ 4781 w 10000"/>
              <a:gd name="connsiteY60" fmla="*/ 693 h 10000"/>
              <a:gd name="connsiteX61" fmla="*/ 5000 w 10000"/>
              <a:gd name="connsiteY61" fmla="*/ 519 h 10000"/>
              <a:gd name="connsiteX62" fmla="*/ 5109 w 10000"/>
              <a:gd name="connsiteY62" fmla="*/ 346 h 10000"/>
              <a:gd name="connsiteX63" fmla="*/ 5219 w 10000"/>
              <a:gd name="connsiteY63" fmla="*/ 346 h 10000"/>
              <a:gd name="connsiteX64" fmla="*/ 5328 w 10000"/>
              <a:gd name="connsiteY64" fmla="*/ 173 h 10000"/>
              <a:gd name="connsiteX65" fmla="*/ 5437 w 10000"/>
              <a:gd name="connsiteY65" fmla="*/ 173 h 10000"/>
              <a:gd name="connsiteX66" fmla="*/ 5546 w 10000"/>
              <a:gd name="connsiteY66" fmla="*/ 0 h 10000"/>
              <a:gd name="connsiteX67" fmla="*/ 5656 w 10000"/>
              <a:gd name="connsiteY67" fmla="*/ 0 h 10000"/>
              <a:gd name="connsiteX68" fmla="*/ 5656 w 10000"/>
              <a:gd name="connsiteY68" fmla="*/ 0 h 10000"/>
              <a:gd name="connsiteX69" fmla="*/ 5765 w 10000"/>
              <a:gd name="connsiteY69" fmla="*/ 0 h 10000"/>
              <a:gd name="connsiteX70" fmla="*/ 5874 w 10000"/>
              <a:gd name="connsiteY70" fmla="*/ 0 h 10000"/>
              <a:gd name="connsiteX71" fmla="*/ 5984 w 10000"/>
              <a:gd name="connsiteY71" fmla="*/ 173 h 10000"/>
              <a:gd name="connsiteX72" fmla="*/ 6093 w 10000"/>
              <a:gd name="connsiteY72" fmla="*/ 173 h 10000"/>
              <a:gd name="connsiteX73" fmla="*/ 6189 w 10000"/>
              <a:gd name="connsiteY73" fmla="*/ 346 h 10000"/>
              <a:gd name="connsiteX74" fmla="*/ 6298 w 10000"/>
              <a:gd name="connsiteY74" fmla="*/ 519 h 10000"/>
              <a:gd name="connsiteX75" fmla="*/ 6407 w 10000"/>
              <a:gd name="connsiteY75" fmla="*/ 693 h 10000"/>
              <a:gd name="connsiteX76" fmla="*/ 6407 w 10000"/>
              <a:gd name="connsiteY76" fmla="*/ 693 h 10000"/>
              <a:gd name="connsiteX77" fmla="*/ 6407 w 10000"/>
              <a:gd name="connsiteY77" fmla="*/ 866 h 10000"/>
              <a:gd name="connsiteX78" fmla="*/ 6298 w 10000"/>
              <a:gd name="connsiteY78" fmla="*/ 1039 h 10000"/>
              <a:gd name="connsiteX79" fmla="*/ 6189 w 10000"/>
              <a:gd name="connsiteY79" fmla="*/ 1212 h 10000"/>
              <a:gd name="connsiteX80" fmla="*/ 6093 w 10000"/>
              <a:gd name="connsiteY80" fmla="*/ 1385 h 10000"/>
              <a:gd name="connsiteX81" fmla="*/ 5984 w 10000"/>
              <a:gd name="connsiteY81" fmla="*/ 1732 h 10000"/>
              <a:gd name="connsiteX82" fmla="*/ 5874 w 10000"/>
              <a:gd name="connsiteY82" fmla="*/ 2078 h 10000"/>
              <a:gd name="connsiteX83" fmla="*/ 5765 w 10000"/>
              <a:gd name="connsiteY83" fmla="*/ 2424 h 10000"/>
              <a:gd name="connsiteX84" fmla="*/ 5656 w 10000"/>
              <a:gd name="connsiteY84" fmla="*/ 2944 h 10000"/>
              <a:gd name="connsiteX85" fmla="*/ 5656 w 10000"/>
              <a:gd name="connsiteY85" fmla="*/ 3463 h 10000"/>
              <a:gd name="connsiteX86" fmla="*/ 5656 w 10000"/>
              <a:gd name="connsiteY86" fmla="*/ 3961 h 10000"/>
              <a:gd name="connsiteX87" fmla="*/ 5656 w 10000"/>
              <a:gd name="connsiteY87" fmla="*/ 5000 h 10000"/>
              <a:gd name="connsiteX88" fmla="*/ 5656 w 10000"/>
              <a:gd name="connsiteY88" fmla="*/ 5519 h 10000"/>
              <a:gd name="connsiteX89" fmla="*/ 5765 w 10000"/>
              <a:gd name="connsiteY89" fmla="*/ 5866 h 10000"/>
              <a:gd name="connsiteX90" fmla="*/ 5874 w 10000"/>
              <a:gd name="connsiteY90" fmla="*/ 6212 h 10000"/>
              <a:gd name="connsiteX91" fmla="*/ 5984 w 10000"/>
              <a:gd name="connsiteY91" fmla="*/ 6732 h 10000"/>
              <a:gd name="connsiteX92" fmla="*/ 6093 w 10000"/>
              <a:gd name="connsiteY92" fmla="*/ 7078 h 10000"/>
              <a:gd name="connsiteX93" fmla="*/ 6298 w 10000"/>
              <a:gd name="connsiteY93" fmla="*/ 7424 h 10000"/>
              <a:gd name="connsiteX94" fmla="*/ 6626 w 10000"/>
              <a:gd name="connsiteY94" fmla="*/ 7771 h 10000"/>
              <a:gd name="connsiteX95" fmla="*/ 6954 w 10000"/>
              <a:gd name="connsiteY95" fmla="*/ 7944 h 10000"/>
              <a:gd name="connsiteX96" fmla="*/ 7281 w 10000"/>
              <a:gd name="connsiteY96" fmla="*/ 8268 h 10000"/>
              <a:gd name="connsiteX97" fmla="*/ 7609 w 10000"/>
              <a:gd name="connsiteY97" fmla="*/ 8442 h 10000"/>
              <a:gd name="connsiteX98" fmla="*/ 7828 w 10000"/>
              <a:gd name="connsiteY98" fmla="*/ 8615 h 10000"/>
              <a:gd name="connsiteX99" fmla="*/ 8156 w 10000"/>
              <a:gd name="connsiteY99" fmla="*/ 8615 h 10000"/>
              <a:gd name="connsiteX100" fmla="*/ 8374 w 10000"/>
              <a:gd name="connsiteY100" fmla="*/ 8615 h 10000"/>
              <a:gd name="connsiteX101" fmla="*/ 8484 w 10000"/>
              <a:gd name="connsiteY101" fmla="*/ 8615 h 10000"/>
              <a:gd name="connsiteX102" fmla="*/ 8702 w 10000"/>
              <a:gd name="connsiteY102" fmla="*/ 8615 h 10000"/>
              <a:gd name="connsiteX103" fmla="*/ 8798 w 10000"/>
              <a:gd name="connsiteY103" fmla="*/ 8442 h 10000"/>
              <a:gd name="connsiteX104" fmla="*/ 8798 w 10000"/>
              <a:gd name="connsiteY104" fmla="*/ 8442 h 10000"/>
              <a:gd name="connsiteX105" fmla="*/ 8907 w 10000"/>
              <a:gd name="connsiteY105" fmla="*/ 8442 h 10000"/>
              <a:gd name="connsiteX106" fmla="*/ 8907 w 10000"/>
              <a:gd name="connsiteY106" fmla="*/ 8268 h 10000"/>
              <a:gd name="connsiteX107" fmla="*/ 8907 w 10000"/>
              <a:gd name="connsiteY107" fmla="*/ 8095 h 10000"/>
              <a:gd name="connsiteX108" fmla="*/ 8907 w 10000"/>
              <a:gd name="connsiteY108" fmla="*/ 7771 h 10000"/>
              <a:gd name="connsiteX109" fmla="*/ 9016 w 10000"/>
              <a:gd name="connsiteY109" fmla="*/ 7597 h 10000"/>
              <a:gd name="connsiteX110" fmla="*/ 9016 w 10000"/>
              <a:gd name="connsiteY110" fmla="*/ 7251 h 10000"/>
              <a:gd name="connsiteX111" fmla="*/ 9016 w 10000"/>
              <a:gd name="connsiteY111" fmla="*/ 6905 h 10000"/>
              <a:gd name="connsiteX112" fmla="*/ 9126 w 10000"/>
              <a:gd name="connsiteY112" fmla="*/ 6385 h 10000"/>
              <a:gd name="connsiteX113" fmla="*/ 9126 w 10000"/>
              <a:gd name="connsiteY113" fmla="*/ 6212 h 10000"/>
              <a:gd name="connsiteX114" fmla="*/ 9126 w 10000"/>
              <a:gd name="connsiteY114" fmla="*/ 5866 h 10000"/>
              <a:gd name="connsiteX115" fmla="*/ 9126 w 10000"/>
              <a:gd name="connsiteY115" fmla="*/ 5693 h 10000"/>
              <a:gd name="connsiteX116" fmla="*/ 9235 w 10000"/>
              <a:gd name="connsiteY116" fmla="*/ 5519 h 10000"/>
              <a:gd name="connsiteX117" fmla="*/ 9235 w 10000"/>
              <a:gd name="connsiteY117" fmla="*/ 5346 h 10000"/>
              <a:gd name="connsiteX118" fmla="*/ 9235 w 10000"/>
              <a:gd name="connsiteY118" fmla="*/ 5173 h 10000"/>
              <a:gd name="connsiteX119" fmla="*/ 9344 w 10000"/>
              <a:gd name="connsiteY119" fmla="*/ 5173 h 10000"/>
              <a:gd name="connsiteX120" fmla="*/ 9344 w 10000"/>
              <a:gd name="connsiteY120" fmla="*/ 5173 h 10000"/>
              <a:gd name="connsiteX121" fmla="*/ 9344 w 10000"/>
              <a:gd name="connsiteY121" fmla="*/ 5346 h 10000"/>
              <a:gd name="connsiteX122" fmla="*/ 9344 w 10000"/>
              <a:gd name="connsiteY122" fmla="*/ 5519 h 10000"/>
              <a:gd name="connsiteX123" fmla="*/ 9344 w 10000"/>
              <a:gd name="connsiteY123" fmla="*/ 5693 h 10000"/>
              <a:gd name="connsiteX124" fmla="*/ 9454 w 10000"/>
              <a:gd name="connsiteY124" fmla="*/ 5866 h 10000"/>
              <a:gd name="connsiteX125" fmla="*/ 9454 w 10000"/>
              <a:gd name="connsiteY125" fmla="*/ 6212 h 10000"/>
              <a:gd name="connsiteX126" fmla="*/ 9454 w 10000"/>
              <a:gd name="connsiteY126" fmla="*/ 6558 h 10000"/>
              <a:gd name="connsiteX127" fmla="*/ 9563 w 10000"/>
              <a:gd name="connsiteY127" fmla="*/ 6905 h 10000"/>
              <a:gd name="connsiteX128" fmla="*/ 9563 w 10000"/>
              <a:gd name="connsiteY128" fmla="*/ 7597 h 10000"/>
              <a:gd name="connsiteX129" fmla="*/ 9672 w 10000"/>
              <a:gd name="connsiteY129" fmla="*/ 8268 h 10000"/>
              <a:gd name="connsiteX130" fmla="*/ 9781 w 10000"/>
              <a:gd name="connsiteY130" fmla="*/ 8788 h 10000"/>
              <a:gd name="connsiteX131" fmla="*/ 9891 w 10000"/>
              <a:gd name="connsiteY131" fmla="*/ 9134 h 10000"/>
              <a:gd name="connsiteX132" fmla="*/ 9891 w 10000"/>
              <a:gd name="connsiteY132" fmla="*/ 9481 h 10000"/>
              <a:gd name="connsiteX133" fmla="*/ 10000 w 10000"/>
              <a:gd name="connsiteY133" fmla="*/ 9654 h 10000"/>
              <a:gd name="connsiteX134" fmla="*/ 9891 w 10000"/>
              <a:gd name="connsiteY134" fmla="*/ 9827 h 10000"/>
              <a:gd name="connsiteX135" fmla="*/ 9891 w 10000"/>
              <a:gd name="connsiteY135" fmla="*/ 9827 h 10000"/>
              <a:gd name="connsiteX136" fmla="*/ 9891 w 10000"/>
              <a:gd name="connsiteY136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0 w 10000"/>
              <a:gd name="connsiteY43" fmla="*/ 2078 h 10000"/>
              <a:gd name="connsiteX44" fmla="*/ 0 w 10000"/>
              <a:gd name="connsiteY44" fmla="*/ 2078 h 10000"/>
              <a:gd name="connsiteX45" fmla="*/ 0 w 10000"/>
              <a:gd name="connsiteY45" fmla="*/ 1905 h 10000"/>
              <a:gd name="connsiteX46" fmla="*/ 219 w 10000"/>
              <a:gd name="connsiteY46" fmla="*/ 1905 h 10000"/>
              <a:gd name="connsiteX47" fmla="*/ 328 w 10000"/>
              <a:gd name="connsiteY47" fmla="*/ 1905 h 10000"/>
              <a:gd name="connsiteX48" fmla="*/ 546 w 10000"/>
              <a:gd name="connsiteY48" fmla="*/ 1905 h 10000"/>
              <a:gd name="connsiteX49" fmla="*/ 874 w 10000"/>
              <a:gd name="connsiteY49" fmla="*/ 1905 h 10000"/>
              <a:gd name="connsiteX50" fmla="*/ 1189 w 10000"/>
              <a:gd name="connsiteY50" fmla="*/ 1905 h 10000"/>
              <a:gd name="connsiteX51" fmla="*/ 1626 w 10000"/>
              <a:gd name="connsiteY51" fmla="*/ 1732 h 10000"/>
              <a:gd name="connsiteX52" fmla="*/ 2063 w 10000"/>
              <a:gd name="connsiteY52" fmla="*/ 1558 h 10000"/>
              <a:gd name="connsiteX53" fmla="*/ 2609 w 10000"/>
              <a:gd name="connsiteY53" fmla="*/ 1385 h 10000"/>
              <a:gd name="connsiteX54" fmla="*/ 3156 w 10000"/>
              <a:gd name="connsiteY54" fmla="*/ 1212 h 10000"/>
              <a:gd name="connsiteX55" fmla="*/ 3798 w 10000"/>
              <a:gd name="connsiteY55" fmla="*/ 1039 h 10000"/>
              <a:gd name="connsiteX56" fmla="*/ 4126 w 10000"/>
              <a:gd name="connsiteY56" fmla="*/ 1039 h 10000"/>
              <a:gd name="connsiteX57" fmla="*/ 4344 w 10000"/>
              <a:gd name="connsiteY57" fmla="*/ 866 h 10000"/>
              <a:gd name="connsiteX58" fmla="*/ 4563 w 10000"/>
              <a:gd name="connsiteY58" fmla="*/ 693 h 10000"/>
              <a:gd name="connsiteX59" fmla="*/ 4781 w 10000"/>
              <a:gd name="connsiteY59" fmla="*/ 693 h 10000"/>
              <a:gd name="connsiteX60" fmla="*/ 5000 w 10000"/>
              <a:gd name="connsiteY60" fmla="*/ 519 h 10000"/>
              <a:gd name="connsiteX61" fmla="*/ 5109 w 10000"/>
              <a:gd name="connsiteY61" fmla="*/ 346 h 10000"/>
              <a:gd name="connsiteX62" fmla="*/ 5219 w 10000"/>
              <a:gd name="connsiteY62" fmla="*/ 346 h 10000"/>
              <a:gd name="connsiteX63" fmla="*/ 5328 w 10000"/>
              <a:gd name="connsiteY63" fmla="*/ 173 h 10000"/>
              <a:gd name="connsiteX64" fmla="*/ 5437 w 10000"/>
              <a:gd name="connsiteY64" fmla="*/ 173 h 10000"/>
              <a:gd name="connsiteX65" fmla="*/ 5546 w 10000"/>
              <a:gd name="connsiteY65" fmla="*/ 0 h 10000"/>
              <a:gd name="connsiteX66" fmla="*/ 5656 w 10000"/>
              <a:gd name="connsiteY66" fmla="*/ 0 h 10000"/>
              <a:gd name="connsiteX67" fmla="*/ 5656 w 10000"/>
              <a:gd name="connsiteY67" fmla="*/ 0 h 10000"/>
              <a:gd name="connsiteX68" fmla="*/ 5765 w 10000"/>
              <a:gd name="connsiteY68" fmla="*/ 0 h 10000"/>
              <a:gd name="connsiteX69" fmla="*/ 5874 w 10000"/>
              <a:gd name="connsiteY69" fmla="*/ 0 h 10000"/>
              <a:gd name="connsiteX70" fmla="*/ 5984 w 10000"/>
              <a:gd name="connsiteY70" fmla="*/ 173 h 10000"/>
              <a:gd name="connsiteX71" fmla="*/ 6093 w 10000"/>
              <a:gd name="connsiteY71" fmla="*/ 173 h 10000"/>
              <a:gd name="connsiteX72" fmla="*/ 6189 w 10000"/>
              <a:gd name="connsiteY72" fmla="*/ 346 h 10000"/>
              <a:gd name="connsiteX73" fmla="*/ 6298 w 10000"/>
              <a:gd name="connsiteY73" fmla="*/ 519 h 10000"/>
              <a:gd name="connsiteX74" fmla="*/ 6407 w 10000"/>
              <a:gd name="connsiteY74" fmla="*/ 693 h 10000"/>
              <a:gd name="connsiteX75" fmla="*/ 6407 w 10000"/>
              <a:gd name="connsiteY75" fmla="*/ 693 h 10000"/>
              <a:gd name="connsiteX76" fmla="*/ 6407 w 10000"/>
              <a:gd name="connsiteY76" fmla="*/ 866 h 10000"/>
              <a:gd name="connsiteX77" fmla="*/ 6298 w 10000"/>
              <a:gd name="connsiteY77" fmla="*/ 1039 h 10000"/>
              <a:gd name="connsiteX78" fmla="*/ 6189 w 10000"/>
              <a:gd name="connsiteY78" fmla="*/ 1212 h 10000"/>
              <a:gd name="connsiteX79" fmla="*/ 6093 w 10000"/>
              <a:gd name="connsiteY79" fmla="*/ 1385 h 10000"/>
              <a:gd name="connsiteX80" fmla="*/ 5984 w 10000"/>
              <a:gd name="connsiteY80" fmla="*/ 1732 h 10000"/>
              <a:gd name="connsiteX81" fmla="*/ 5874 w 10000"/>
              <a:gd name="connsiteY81" fmla="*/ 2078 h 10000"/>
              <a:gd name="connsiteX82" fmla="*/ 5765 w 10000"/>
              <a:gd name="connsiteY82" fmla="*/ 2424 h 10000"/>
              <a:gd name="connsiteX83" fmla="*/ 5656 w 10000"/>
              <a:gd name="connsiteY83" fmla="*/ 2944 h 10000"/>
              <a:gd name="connsiteX84" fmla="*/ 5656 w 10000"/>
              <a:gd name="connsiteY84" fmla="*/ 3463 h 10000"/>
              <a:gd name="connsiteX85" fmla="*/ 5656 w 10000"/>
              <a:gd name="connsiteY85" fmla="*/ 3961 h 10000"/>
              <a:gd name="connsiteX86" fmla="*/ 5656 w 10000"/>
              <a:gd name="connsiteY86" fmla="*/ 5000 h 10000"/>
              <a:gd name="connsiteX87" fmla="*/ 5656 w 10000"/>
              <a:gd name="connsiteY87" fmla="*/ 5519 h 10000"/>
              <a:gd name="connsiteX88" fmla="*/ 5765 w 10000"/>
              <a:gd name="connsiteY88" fmla="*/ 5866 h 10000"/>
              <a:gd name="connsiteX89" fmla="*/ 5874 w 10000"/>
              <a:gd name="connsiteY89" fmla="*/ 6212 h 10000"/>
              <a:gd name="connsiteX90" fmla="*/ 5984 w 10000"/>
              <a:gd name="connsiteY90" fmla="*/ 6732 h 10000"/>
              <a:gd name="connsiteX91" fmla="*/ 6093 w 10000"/>
              <a:gd name="connsiteY91" fmla="*/ 7078 h 10000"/>
              <a:gd name="connsiteX92" fmla="*/ 6298 w 10000"/>
              <a:gd name="connsiteY92" fmla="*/ 7424 h 10000"/>
              <a:gd name="connsiteX93" fmla="*/ 6626 w 10000"/>
              <a:gd name="connsiteY93" fmla="*/ 7771 h 10000"/>
              <a:gd name="connsiteX94" fmla="*/ 6954 w 10000"/>
              <a:gd name="connsiteY94" fmla="*/ 7944 h 10000"/>
              <a:gd name="connsiteX95" fmla="*/ 7281 w 10000"/>
              <a:gd name="connsiteY95" fmla="*/ 8268 h 10000"/>
              <a:gd name="connsiteX96" fmla="*/ 7609 w 10000"/>
              <a:gd name="connsiteY96" fmla="*/ 8442 h 10000"/>
              <a:gd name="connsiteX97" fmla="*/ 7828 w 10000"/>
              <a:gd name="connsiteY97" fmla="*/ 8615 h 10000"/>
              <a:gd name="connsiteX98" fmla="*/ 8156 w 10000"/>
              <a:gd name="connsiteY98" fmla="*/ 8615 h 10000"/>
              <a:gd name="connsiteX99" fmla="*/ 8374 w 10000"/>
              <a:gd name="connsiteY99" fmla="*/ 8615 h 10000"/>
              <a:gd name="connsiteX100" fmla="*/ 8484 w 10000"/>
              <a:gd name="connsiteY100" fmla="*/ 8615 h 10000"/>
              <a:gd name="connsiteX101" fmla="*/ 8702 w 10000"/>
              <a:gd name="connsiteY101" fmla="*/ 8615 h 10000"/>
              <a:gd name="connsiteX102" fmla="*/ 8798 w 10000"/>
              <a:gd name="connsiteY102" fmla="*/ 8442 h 10000"/>
              <a:gd name="connsiteX103" fmla="*/ 8798 w 10000"/>
              <a:gd name="connsiteY103" fmla="*/ 8442 h 10000"/>
              <a:gd name="connsiteX104" fmla="*/ 8907 w 10000"/>
              <a:gd name="connsiteY104" fmla="*/ 8442 h 10000"/>
              <a:gd name="connsiteX105" fmla="*/ 8907 w 10000"/>
              <a:gd name="connsiteY105" fmla="*/ 8268 h 10000"/>
              <a:gd name="connsiteX106" fmla="*/ 8907 w 10000"/>
              <a:gd name="connsiteY106" fmla="*/ 8095 h 10000"/>
              <a:gd name="connsiteX107" fmla="*/ 8907 w 10000"/>
              <a:gd name="connsiteY107" fmla="*/ 7771 h 10000"/>
              <a:gd name="connsiteX108" fmla="*/ 9016 w 10000"/>
              <a:gd name="connsiteY108" fmla="*/ 7597 h 10000"/>
              <a:gd name="connsiteX109" fmla="*/ 9016 w 10000"/>
              <a:gd name="connsiteY109" fmla="*/ 7251 h 10000"/>
              <a:gd name="connsiteX110" fmla="*/ 9016 w 10000"/>
              <a:gd name="connsiteY110" fmla="*/ 6905 h 10000"/>
              <a:gd name="connsiteX111" fmla="*/ 9126 w 10000"/>
              <a:gd name="connsiteY111" fmla="*/ 6385 h 10000"/>
              <a:gd name="connsiteX112" fmla="*/ 9126 w 10000"/>
              <a:gd name="connsiteY112" fmla="*/ 6212 h 10000"/>
              <a:gd name="connsiteX113" fmla="*/ 9126 w 10000"/>
              <a:gd name="connsiteY113" fmla="*/ 5866 h 10000"/>
              <a:gd name="connsiteX114" fmla="*/ 9126 w 10000"/>
              <a:gd name="connsiteY114" fmla="*/ 5693 h 10000"/>
              <a:gd name="connsiteX115" fmla="*/ 9235 w 10000"/>
              <a:gd name="connsiteY115" fmla="*/ 5519 h 10000"/>
              <a:gd name="connsiteX116" fmla="*/ 9235 w 10000"/>
              <a:gd name="connsiteY116" fmla="*/ 5346 h 10000"/>
              <a:gd name="connsiteX117" fmla="*/ 9235 w 10000"/>
              <a:gd name="connsiteY117" fmla="*/ 5173 h 10000"/>
              <a:gd name="connsiteX118" fmla="*/ 9344 w 10000"/>
              <a:gd name="connsiteY118" fmla="*/ 5173 h 10000"/>
              <a:gd name="connsiteX119" fmla="*/ 9344 w 10000"/>
              <a:gd name="connsiteY119" fmla="*/ 5173 h 10000"/>
              <a:gd name="connsiteX120" fmla="*/ 9344 w 10000"/>
              <a:gd name="connsiteY120" fmla="*/ 5346 h 10000"/>
              <a:gd name="connsiteX121" fmla="*/ 9344 w 10000"/>
              <a:gd name="connsiteY121" fmla="*/ 5519 h 10000"/>
              <a:gd name="connsiteX122" fmla="*/ 9344 w 10000"/>
              <a:gd name="connsiteY122" fmla="*/ 5693 h 10000"/>
              <a:gd name="connsiteX123" fmla="*/ 9454 w 10000"/>
              <a:gd name="connsiteY123" fmla="*/ 5866 h 10000"/>
              <a:gd name="connsiteX124" fmla="*/ 9454 w 10000"/>
              <a:gd name="connsiteY124" fmla="*/ 6212 h 10000"/>
              <a:gd name="connsiteX125" fmla="*/ 9454 w 10000"/>
              <a:gd name="connsiteY125" fmla="*/ 6558 h 10000"/>
              <a:gd name="connsiteX126" fmla="*/ 9563 w 10000"/>
              <a:gd name="connsiteY126" fmla="*/ 6905 h 10000"/>
              <a:gd name="connsiteX127" fmla="*/ 9563 w 10000"/>
              <a:gd name="connsiteY127" fmla="*/ 7597 h 10000"/>
              <a:gd name="connsiteX128" fmla="*/ 9672 w 10000"/>
              <a:gd name="connsiteY128" fmla="*/ 8268 h 10000"/>
              <a:gd name="connsiteX129" fmla="*/ 9781 w 10000"/>
              <a:gd name="connsiteY129" fmla="*/ 8788 h 10000"/>
              <a:gd name="connsiteX130" fmla="*/ 9891 w 10000"/>
              <a:gd name="connsiteY130" fmla="*/ 9134 h 10000"/>
              <a:gd name="connsiteX131" fmla="*/ 9891 w 10000"/>
              <a:gd name="connsiteY131" fmla="*/ 9481 h 10000"/>
              <a:gd name="connsiteX132" fmla="*/ 10000 w 10000"/>
              <a:gd name="connsiteY132" fmla="*/ 9654 h 10000"/>
              <a:gd name="connsiteX133" fmla="*/ 9891 w 10000"/>
              <a:gd name="connsiteY133" fmla="*/ 9827 h 10000"/>
              <a:gd name="connsiteX134" fmla="*/ 9891 w 10000"/>
              <a:gd name="connsiteY134" fmla="*/ 9827 h 10000"/>
              <a:gd name="connsiteX135" fmla="*/ 9891 w 10000"/>
              <a:gd name="connsiteY135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0 w 10000"/>
              <a:gd name="connsiteY43" fmla="*/ 2078 h 10000"/>
              <a:gd name="connsiteX44" fmla="*/ 0 w 10000"/>
              <a:gd name="connsiteY44" fmla="*/ 1905 h 10000"/>
              <a:gd name="connsiteX45" fmla="*/ 219 w 10000"/>
              <a:gd name="connsiteY45" fmla="*/ 1905 h 10000"/>
              <a:gd name="connsiteX46" fmla="*/ 328 w 10000"/>
              <a:gd name="connsiteY46" fmla="*/ 1905 h 10000"/>
              <a:gd name="connsiteX47" fmla="*/ 546 w 10000"/>
              <a:gd name="connsiteY47" fmla="*/ 1905 h 10000"/>
              <a:gd name="connsiteX48" fmla="*/ 874 w 10000"/>
              <a:gd name="connsiteY48" fmla="*/ 1905 h 10000"/>
              <a:gd name="connsiteX49" fmla="*/ 1189 w 10000"/>
              <a:gd name="connsiteY49" fmla="*/ 1905 h 10000"/>
              <a:gd name="connsiteX50" fmla="*/ 1626 w 10000"/>
              <a:gd name="connsiteY50" fmla="*/ 1732 h 10000"/>
              <a:gd name="connsiteX51" fmla="*/ 2063 w 10000"/>
              <a:gd name="connsiteY51" fmla="*/ 1558 h 10000"/>
              <a:gd name="connsiteX52" fmla="*/ 2609 w 10000"/>
              <a:gd name="connsiteY52" fmla="*/ 1385 h 10000"/>
              <a:gd name="connsiteX53" fmla="*/ 3156 w 10000"/>
              <a:gd name="connsiteY53" fmla="*/ 1212 h 10000"/>
              <a:gd name="connsiteX54" fmla="*/ 3798 w 10000"/>
              <a:gd name="connsiteY54" fmla="*/ 1039 h 10000"/>
              <a:gd name="connsiteX55" fmla="*/ 4126 w 10000"/>
              <a:gd name="connsiteY55" fmla="*/ 1039 h 10000"/>
              <a:gd name="connsiteX56" fmla="*/ 4344 w 10000"/>
              <a:gd name="connsiteY56" fmla="*/ 866 h 10000"/>
              <a:gd name="connsiteX57" fmla="*/ 4563 w 10000"/>
              <a:gd name="connsiteY57" fmla="*/ 693 h 10000"/>
              <a:gd name="connsiteX58" fmla="*/ 4781 w 10000"/>
              <a:gd name="connsiteY58" fmla="*/ 693 h 10000"/>
              <a:gd name="connsiteX59" fmla="*/ 5000 w 10000"/>
              <a:gd name="connsiteY59" fmla="*/ 519 h 10000"/>
              <a:gd name="connsiteX60" fmla="*/ 5109 w 10000"/>
              <a:gd name="connsiteY60" fmla="*/ 346 h 10000"/>
              <a:gd name="connsiteX61" fmla="*/ 5219 w 10000"/>
              <a:gd name="connsiteY61" fmla="*/ 346 h 10000"/>
              <a:gd name="connsiteX62" fmla="*/ 5328 w 10000"/>
              <a:gd name="connsiteY62" fmla="*/ 173 h 10000"/>
              <a:gd name="connsiteX63" fmla="*/ 5437 w 10000"/>
              <a:gd name="connsiteY63" fmla="*/ 173 h 10000"/>
              <a:gd name="connsiteX64" fmla="*/ 5546 w 10000"/>
              <a:gd name="connsiteY64" fmla="*/ 0 h 10000"/>
              <a:gd name="connsiteX65" fmla="*/ 5656 w 10000"/>
              <a:gd name="connsiteY65" fmla="*/ 0 h 10000"/>
              <a:gd name="connsiteX66" fmla="*/ 5656 w 10000"/>
              <a:gd name="connsiteY66" fmla="*/ 0 h 10000"/>
              <a:gd name="connsiteX67" fmla="*/ 5765 w 10000"/>
              <a:gd name="connsiteY67" fmla="*/ 0 h 10000"/>
              <a:gd name="connsiteX68" fmla="*/ 5874 w 10000"/>
              <a:gd name="connsiteY68" fmla="*/ 0 h 10000"/>
              <a:gd name="connsiteX69" fmla="*/ 5984 w 10000"/>
              <a:gd name="connsiteY69" fmla="*/ 173 h 10000"/>
              <a:gd name="connsiteX70" fmla="*/ 6093 w 10000"/>
              <a:gd name="connsiteY70" fmla="*/ 173 h 10000"/>
              <a:gd name="connsiteX71" fmla="*/ 6189 w 10000"/>
              <a:gd name="connsiteY71" fmla="*/ 346 h 10000"/>
              <a:gd name="connsiteX72" fmla="*/ 6298 w 10000"/>
              <a:gd name="connsiteY72" fmla="*/ 519 h 10000"/>
              <a:gd name="connsiteX73" fmla="*/ 6407 w 10000"/>
              <a:gd name="connsiteY73" fmla="*/ 693 h 10000"/>
              <a:gd name="connsiteX74" fmla="*/ 6407 w 10000"/>
              <a:gd name="connsiteY74" fmla="*/ 693 h 10000"/>
              <a:gd name="connsiteX75" fmla="*/ 6407 w 10000"/>
              <a:gd name="connsiteY75" fmla="*/ 866 h 10000"/>
              <a:gd name="connsiteX76" fmla="*/ 6298 w 10000"/>
              <a:gd name="connsiteY76" fmla="*/ 1039 h 10000"/>
              <a:gd name="connsiteX77" fmla="*/ 6189 w 10000"/>
              <a:gd name="connsiteY77" fmla="*/ 1212 h 10000"/>
              <a:gd name="connsiteX78" fmla="*/ 6093 w 10000"/>
              <a:gd name="connsiteY78" fmla="*/ 1385 h 10000"/>
              <a:gd name="connsiteX79" fmla="*/ 5984 w 10000"/>
              <a:gd name="connsiteY79" fmla="*/ 1732 h 10000"/>
              <a:gd name="connsiteX80" fmla="*/ 5874 w 10000"/>
              <a:gd name="connsiteY80" fmla="*/ 2078 h 10000"/>
              <a:gd name="connsiteX81" fmla="*/ 5765 w 10000"/>
              <a:gd name="connsiteY81" fmla="*/ 2424 h 10000"/>
              <a:gd name="connsiteX82" fmla="*/ 5656 w 10000"/>
              <a:gd name="connsiteY82" fmla="*/ 2944 h 10000"/>
              <a:gd name="connsiteX83" fmla="*/ 5656 w 10000"/>
              <a:gd name="connsiteY83" fmla="*/ 3463 h 10000"/>
              <a:gd name="connsiteX84" fmla="*/ 5656 w 10000"/>
              <a:gd name="connsiteY84" fmla="*/ 3961 h 10000"/>
              <a:gd name="connsiteX85" fmla="*/ 5656 w 10000"/>
              <a:gd name="connsiteY85" fmla="*/ 5000 h 10000"/>
              <a:gd name="connsiteX86" fmla="*/ 5656 w 10000"/>
              <a:gd name="connsiteY86" fmla="*/ 5519 h 10000"/>
              <a:gd name="connsiteX87" fmla="*/ 5765 w 10000"/>
              <a:gd name="connsiteY87" fmla="*/ 5866 h 10000"/>
              <a:gd name="connsiteX88" fmla="*/ 5874 w 10000"/>
              <a:gd name="connsiteY88" fmla="*/ 6212 h 10000"/>
              <a:gd name="connsiteX89" fmla="*/ 5984 w 10000"/>
              <a:gd name="connsiteY89" fmla="*/ 6732 h 10000"/>
              <a:gd name="connsiteX90" fmla="*/ 6093 w 10000"/>
              <a:gd name="connsiteY90" fmla="*/ 7078 h 10000"/>
              <a:gd name="connsiteX91" fmla="*/ 6298 w 10000"/>
              <a:gd name="connsiteY91" fmla="*/ 7424 h 10000"/>
              <a:gd name="connsiteX92" fmla="*/ 6626 w 10000"/>
              <a:gd name="connsiteY92" fmla="*/ 7771 h 10000"/>
              <a:gd name="connsiteX93" fmla="*/ 6954 w 10000"/>
              <a:gd name="connsiteY93" fmla="*/ 7944 h 10000"/>
              <a:gd name="connsiteX94" fmla="*/ 7281 w 10000"/>
              <a:gd name="connsiteY94" fmla="*/ 8268 h 10000"/>
              <a:gd name="connsiteX95" fmla="*/ 7609 w 10000"/>
              <a:gd name="connsiteY95" fmla="*/ 8442 h 10000"/>
              <a:gd name="connsiteX96" fmla="*/ 7828 w 10000"/>
              <a:gd name="connsiteY96" fmla="*/ 8615 h 10000"/>
              <a:gd name="connsiteX97" fmla="*/ 8156 w 10000"/>
              <a:gd name="connsiteY97" fmla="*/ 8615 h 10000"/>
              <a:gd name="connsiteX98" fmla="*/ 8374 w 10000"/>
              <a:gd name="connsiteY98" fmla="*/ 8615 h 10000"/>
              <a:gd name="connsiteX99" fmla="*/ 8484 w 10000"/>
              <a:gd name="connsiteY99" fmla="*/ 8615 h 10000"/>
              <a:gd name="connsiteX100" fmla="*/ 8702 w 10000"/>
              <a:gd name="connsiteY100" fmla="*/ 8615 h 10000"/>
              <a:gd name="connsiteX101" fmla="*/ 8798 w 10000"/>
              <a:gd name="connsiteY101" fmla="*/ 8442 h 10000"/>
              <a:gd name="connsiteX102" fmla="*/ 8798 w 10000"/>
              <a:gd name="connsiteY102" fmla="*/ 8442 h 10000"/>
              <a:gd name="connsiteX103" fmla="*/ 8907 w 10000"/>
              <a:gd name="connsiteY103" fmla="*/ 8442 h 10000"/>
              <a:gd name="connsiteX104" fmla="*/ 8907 w 10000"/>
              <a:gd name="connsiteY104" fmla="*/ 8268 h 10000"/>
              <a:gd name="connsiteX105" fmla="*/ 8907 w 10000"/>
              <a:gd name="connsiteY105" fmla="*/ 8095 h 10000"/>
              <a:gd name="connsiteX106" fmla="*/ 8907 w 10000"/>
              <a:gd name="connsiteY106" fmla="*/ 7771 h 10000"/>
              <a:gd name="connsiteX107" fmla="*/ 9016 w 10000"/>
              <a:gd name="connsiteY107" fmla="*/ 7597 h 10000"/>
              <a:gd name="connsiteX108" fmla="*/ 9016 w 10000"/>
              <a:gd name="connsiteY108" fmla="*/ 7251 h 10000"/>
              <a:gd name="connsiteX109" fmla="*/ 9016 w 10000"/>
              <a:gd name="connsiteY109" fmla="*/ 6905 h 10000"/>
              <a:gd name="connsiteX110" fmla="*/ 9126 w 10000"/>
              <a:gd name="connsiteY110" fmla="*/ 6385 h 10000"/>
              <a:gd name="connsiteX111" fmla="*/ 9126 w 10000"/>
              <a:gd name="connsiteY111" fmla="*/ 6212 h 10000"/>
              <a:gd name="connsiteX112" fmla="*/ 9126 w 10000"/>
              <a:gd name="connsiteY112" fmla="*/ 5866 h 10000"/>
              <a:gd name="connsiteX113" fmla="*/ 9126 w 10000"/>
              <a:gd name="connsiteY113" fmla="*/ 5693 h 10000"/>
              <a:gd name="connsiteX114" fmla="*/ 9235 w 10000"/>
              <a:gd name="connsiteY114" fmla="*/ 5519 h 10000"/>
              <a:gd name="connsiteX115" fmla="*/ 9235 w 10000"/>
              <a:gd name="connsiteY115" fmla="*/ 5346 h 10000"/>
              <a:gd name="connsiteX116" fmla="*/ 9235 w 10000"/>
              <a:gd name="connsiteY116" fmla="*/ 5173 h 10000"/>
              <a:gd name="connsiteX117" fmla="*/ 9344 w 10000"/>
              <a:gd name="connsiteY117" fmla="*/ 5173 h 10000"/>
              <a:gd name="connsiteX118" fmla="*/ 9344 w 10000"/>
              <a:gd name="connsiteY118" fmla="*/ 5173 h 10000"/>
              <a:gd name="connsiteX119" fmla="*/ 9344 w 10000"/>
              <a:gd name="connsiteY119" fmla="*/ 5346 h 10000"/>
              <a:gd name="connsiteX120" fmla="*/ 9344 w 10000"/>
              <a:gd name="connsiteY120" fmla="*/ 5519 h 10000"/>
              <a:gd name="connsiteX121" fmla="*/ 9344 w 10000"/>
              <a:gd name="connsiteY121" fmla="*/ 5693 h 10000"/>
              <a:gd name="connsiteX122" fmla="*/ 9454 w 10000"/>
              <a:gd name="connsiteY122" fmla="*/ 5866 h 10000"/>
              <a:gd name="connsiteX123" fmla="*/ 9454 w 10000"/>
              <a:gd name="connsiteY123" fmla="*/ 6212 h 10000"/>
              <a:gd name="connsiteX124" fmla="*/ 9454 w 10000"/>
              <a:gd name="connsiteY124" fmla="*/ 6558 h 10000"/>
              <a:gd name="connsiteX125" fmla="*/ 9563 w 10000"/>
              <a:gd name="connsiteY125" fmla="*/ 6905 h 10000"/>
              <a:gd name="connsiteX126" fmla="*/ 9563 w 10000"/>
              <a:gd name="connsiteY126" fmla="*/ 7597 h 10000"/>
              <a:gd name="connsiteX127" fmla="*/ 9672 w 10000"/>
              <a:gd name="connsiteY127" fmla="*/ 8268 h 10000"/>
              <a:gd name="connsiteX128" fmla="*/ 9781 w 10000"/>
              <a:gd name="connsiteY128" fmla="*/ 8788 h 10000"/>
              <a:gd name="connsiteX129" fmla="*/ 9891 w 10000"/>
              <a:gd name="connsiteY129" fmla="*/ 9134 h 10000"/>
              <a:gd name="connsiteX130" fmla="*/ 9891 w 10000"/>
              <a:gd name="connsiteY130" fmla="*/ 9481 h 10000"/>
              <a:gd name="connsiteX131" fmla="*/ 10000 w 10000"/>
              <a:gd name="connsiteY131" fmla="*/ 9654 h 10000"/>
              <a:gd name="connsiteX132" fmla="*/ 9891 w 10000"/>
              <a:gd name="connsiteY132" fmla="*/ 9827 h 10000"/>
              <a:gd name="connsiteX133" fmla="*/ 9891 w 10000"/>
              <a:gd name="connsiteY133" fmla="*/ 9827 h 10000"/>
              <a:gd name="connsiteX134" fmla="*/ 9891 w 10000"/>
              <a:gd name="connsiteY134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0 w 10000"/>
              <a:gd name="connsiteY43" fmla="*/ 2078 h 10000"/>
              <a:gd name="connsiteX44" fmla="*/ 219 w 10000"/>
              <a:gd name="connsiteY44" fmla="*/ 1905 h 10000"/>
              <a:gd name="connsiteX45" fmla="*/ 328 w 10000"/>
              <a:gd name="connsiteY45" fmla="*/ 1905 h 10000"/>
              <a:gd name="connsiteX46" fmla="*/ 546 w 10000"/>
              <a:gd name="connsiteY46" fmla="*/ 1905 h 10000"/>
              <a:gd name="connsiteX47" fmla="*/ 874 w 10000"/>
              <a:gd name="connsiteY47" fmla="*/ 1905 h 10000"/>
              <a:gd name="connsiteX48" fmla="*/ 1189 w 10000"/>
              <a:gd name="connsiteY48" fmla="*/ 1905 h 10000"/>
              <a:gd name="connsiteX49" fmla="*/ 1626 w 10000"/>
              <a:gd name="connsiteY49" fmla="*/ 1732 h 10000"/>
              <a:gd name="connsiteX50" fmla="*/ 2063 w 10000"/>
              <a:gd name="connsiteY50" fmla="*/ 1558 h 10000"/>
              <a:gd name="connsiteX51" fmla="*/ 2609 w 10000"/>
              <a:gd name="connsiteY51" fmla="*/ 1385 h 10000"/>
              <a:gd name="connsiteX52" fmla="*/ 3156 w 10000"/>
              <a:gd name="connsiteY52" fmla="*/ 1212 h 10000"/>
              <a:gd name="connsiteX53" fmla="*/ 3798 w 10000"/>
              <a:gd name="connsiteY53" fmla="*/ 1039 h 10000"/>
              <a:gd name="connsiteX54" fmla="*/ 4126 w 10000"/>
              <a:gd name="connsiteY54" fmla="*/ 1039 h 10000"/>
              <a:gd name="connsiteX55" fmla="*/ 4344 w 10000"/>
              <a:gd name="connsiteY55" fmla="*/ 866 h 10000"/>
              <a:gd name="connsiteX56" fmla="*/ 4563 w 10000"/>
              <a:gd name="connsiteY56" fmla="*/ 693 h 10000"/>
              <a:gd name="connsiteX57" fmla="*/ 4781 w 10000"/>
              <a:gd name="connsiteY57" fmla="*/ 693 h 10000"/>
              <a:gd name="connsiteX58" fmla="*/ 5000 w 10000"/>
              <a:gd name="connsiteY58" fmla="*/ 519 h 10000"/>
              <a:gd name="connsiteX59" fmla="*/ 5109 w 10000"/>
              <a:gd name="connsiteY59" fmla="*/ 346 h 10000"/>
              <a:gd name="connsiteX60" fmla="*/ 5219 w 10000"/>
              <a:gd name="connsiteY60" fmla="*/ 346 h 10000"/>
              <a:gd name="connsiteX61" fmla="*/ 5328 w 10000"/>
              <a:gd name="connsiteY61" fmla="*/ 173 h 10000"/>
              <a:gd name="connsiteX62" fmla="*/ 5437 w 10000"/>
              <a:gd name="connsiteY62" fmla="*/ 173 h 10000"/>
              <a:gd name="connsiteX63" fmla="*/ 5546 w 10000"/>
              <a:gd name="connsiteY63" fmla="*/ 0 h 10000"/>
              <a:gd name="connsiteX64" fmla="*/ 5656 w 10000"/>
              <a:gd name="connsiteY64" fmla="*/ 0 h 10000"/>
              <a:gd name="connsiteX65" fmla="*/ 5656 w 10000"/>
              <a:gd name="connsiteY65" fmla="*/ 0 h 10000"/>
              <a:gd name="connsiteX66" fmla="*/ 5765 w 10000"/>
              <a:gd name="connsiteY66" fmla="*/ 0 h 10000"/>
              <a:gd name="connsiteX67" fmla="*/ 5874 w 10000"/>
              <a:gd name="connsiteY67" fmla="*/ 0 h 10000"/>
              <a:gd name="connsiteX68" fmla="*/ 5984 w 10000"/>
              <a:gd name="connsiteY68" fmla="*/ 173 h 10000"/>
              <a:gd name="connsiteX69" fmla="*/ 6093 w 10000"/>
              <a:gd name="connsiteY69" fmla="*/ 173 h 10000"/>
              <a:gd name="connsiteX70" fmla="*/ 6189 w 10000"/>
              <a:gd name="connsiteY70" fmla="*/ 346 h 10000"/>
              <a:gd name="connsiteX71" fmla="*/ 6298 w 10000"/>
              <a:gd name="connsiteY71" fmla="*/ 519 h 10000"/>
              <a:gd name="connsiteX72" fmla="*/ 6407 w 10000"/>
              <a:gd name="connsiteY72" fmla="*/ 693 h 10000"/>
              <a:gd name="connsiteX73" fmla="*/ 6407 w 10000"/>
              <a:gd name="connsiteY73" fmla="*/ 693 h 10000"/>
              <a:gd name="connsiteX74" fmla="*/ 6407 w 10000"/>
              <a:gd name="connsiteY74" fmla="*/ 866 h 10000"/>
              <a:gd name="connsiteX75" fmla="*/ 6298 w 10000"/>
              <a:gd name="connsiteY75" fmla="*/ 1039 h 10000"/>
              <a:gd name="connsiteX76" fmla="*/ 6189 w 10000"/>
              <a:gd name="connsiteY76" fmla="*/ 1212 h 10000"/>
              <a:gd name="connsiteX77" fmla="*/ 6093 w 10000"/>
              <a:gd name="connsiteY77" fmla="*/ 1385 h 10000"/>
              <a:gd name="connsiteX78" fmla="*/ 5984 w 10000"/>
              <a:gd name="connsiteY78" fmla="*/ 1732 h 10000"/>
              <a:gd name="connsiteX79" fmla="*/ 5874 w 10000"/>
              <a:gd name="connsiteY79" fmla="*/ 2078 h 10000"/>
              <a:gd name="connsiteX80" fmla="*/ 5765 w 10000"/>
              <a:gd name="connsiteY80" fmla="*/ 2424 h 10000"/>
              <a:gd name="connsiteX81" fmla="*/ 5656 w 10000"/>
              <a:gd name="connsiteY81" fmla="*/ 2944 h 10000"/>
              <a:gd name="connsiteX82" fmla="*/ 5656 w 10000"/>
              <a:gd name="connsiteY82" fmla="*/ 3463 h 10000"/>
              <a:gd name="connsiteX83" fmla="*/ 5656 w 10000"/>
              <a:gd name="connsiteY83" fmla="*/ 3961 h 10000"/>
              <a:gd name="connsiteX84" fmla="*/ 5656 w 10000"/>
              <a:gd name="connsiteY84" fmla="*/ 5000 h 10000"/>
              <a:gd name="connsiteX85" fmla="*/ 5656 w 10000"/>
              <a:gd name="connsiteY85" fmla="*/ 5519 h 10000"/>
              <a:gd name="connsiteX86" fmla="*/ 5765 w 10000"/>
              <a:gd name="connsiteY86" fmla="*/ 5866 h 10000"/>
              <a:gd name="connsiteX87" fmla="*/ 5874 w 10000"/>
              <a:gd name="connsiteY87" fmla="*/ 6212 h 10000"/>
              <a:gd name="connsiteX88" fmla="*/ 5984 w 10000"/>
              <a:gd name="connsiteY88" fmla="*/ 6732 h 10000"/>
              <a:gd name="connsiteX89" fmla="*/ 6093 w 10000"/>
              <a:gd name="connsiteY89" fmla="*/ 7078 h 10000"/>
              <a:gd name="connsiteX90" fmla="*/ 6298 w 10000"/>
              <a:gd name="connsiteY90" fmla="*/ 7424 h 10000"/>
              <a:gd name="connsiteX91" fmla="*/ 6626 w 10000"/>
              <a:gd name="connsiteY91" fmla="*/ 7771 h 10000"/>
              <a:gd name="connsiteX92" fmla="*/ 6954 w 10000"/>
              <a:gd name="connsiteY92" fmla="*/ 7944 h 10000"/>
              <a:gd name="connsiteX93" fmla="*/ 7281 w 10000"/>
              <a:gd name="connsiteY93" fmla="*/ 8268 h 10000"/>
              <a:gd name="connsiteX94" fmla="*/ 7609 w 10000"/>
              <a:gd name="connsiteY94" fmla="*/ 8442 h 10000"/>
              <a:gd name="connsiteX95" fmla="*/ 7828 w 10000"/>
              <a:gd name="connsiteY95" fmla="*/ 8615 h 10000"/>
              <a:gd name="connsiteX96" fmla="*/ 8156 w 10000"/>
              <a:gd name="connsiteY96" fmla="*/ 8615 h 10000"/>
              <a:gd name="connsiteX97" fmla="*/ 8374 w 10000"/>
              <a:gd name="connsiteY97" fmla="*/ 8615 h 10000"/>
              <a:gd name="connsiteX98" fmla="*/ 8484 w 10000"/>
              <a:gd name="connsiteY98" fmla="*/ 8615 h 10000"/>
              <a:gd name="connsiteX99" fmla="*/ 8702 w 10000"/>
              <a:gd name="connsiteY99" fmla="*/ 8615 h 10000"/>
              <a:gd name="connsiteX100" fmla="*/ 8798 w 10000"/>
              <a:gd name="connsiteY100" fmla="*/ 8442 h 10000"/>
              <a:gd name="connsiteX101" fmla="*/ 8798 w 10000"/>
              <a:gd name="connsiteY101" fmla="*/ 8442 h 10000"/>
              <a:gd name="connsiteX102" fmla="*/ 8907 w 10000"/>
              <a:gd name="connsiteY102" fmla="*/ 8442 h 10000"/>
              <a:gd name="connsiteX103" fmla="*/ 8907 w 10000"/>
              <a:gd name="connsiteY103" fmla="*/ 8268 h 10000"/>
              <a:gd name="connsiteX104" fmla="*/ 8907 w 10000"/>
              <a:gd name="connsiteY104" fmla="*/ 8095 h 10000"/>
              <a:gd name="connsiteX105" fmla="*/ 8907 w 10000"/>
              <a:gd name="connsiteY105" fmla="*/ 7771 h 10000"/>
              <a:gd name="connsiteX106" fmla="*/ 9016 w 10000"/>
              <a:gd name="connsiteY106" fmla="*/ 7597 h 10000"/>
              <a:gd name="connsiteX107" fmla="*/ 9016 w 10000"/>
              <a:gd name="connsiteY107" fmla="*/ 7251 h 10000"/>
              <a:gd name="connsiteX108" fmla="*/ 9016 w 10000"/>
              <a:gd name="connsiteY108" fmla="*/ 6905 h 10000"/>
              <a:gd name="connsiteX109" fmla="*/ 9126 w 10000"/>
              <a:gd name="connsiteY109" fmla="*/ 6385 h 10000"/>
              <a:gd name="connsiteX110" fmla="*/ 9126 w 10000"/>
              <a:gd name="connsiteY110" fmla="*/ 6212 h 10000"/>
              <a:gd name="connsiteX111" fmla="*/ 9126 w 10000"/>
              <a:gd name="connsiteY111" fmla="*/ 5866 h 10000"/>
              <a:gd name="connsiteX112" fmla="*/ 9126 w 10000"/>
              <a:gd name="connsiteY112" fmla="*/ 5693 h 10000"/>
              <a:gd name="connsiteX113" fmla="*/ 9235 w 10000"/>
              <a:gd name="connsiteY113" fmla="*/ 5519 h 10000"/>
              <a:gd name="connsiteX114" fmla="*/ 9235 w 10000"/>
              <a:gd name="connsiteY114" fmla="*/ 5346 h 10000"/>
              <a:gd name="connsiteX115" fmla="*/ 9235 w 10000"/>
              <a:gd name="connsiteY115" fmla="*/ 5173 h 10000"/>
              <a:gd name="connsiteX116" fmla="*/ 9344 w 10000"/>
              <a:gd name="connsiteY116" fmla="*/ 5173 h 10000"/>
              <a:gd name="connsiteX117" fmla="*/ 9344 w 10000"/>
              <a:gd name="connsiteY117" fmla="*/ 5173 h 10000"/>
              <a:gd name="connsiteX118" fmla="*/ 9344 w 10000"/>
              <a:gd name="connsiteY118" fmla="*/ 5346 h 10000"/>
              <a:gd name="connsiteX119" fmla="*/ 9344 w 10000"/>
              <a:gd name="connsiteY119" fmla="*/ 5519 h 10000"/>
              <a:gd name="connsiteX120" fmla="*/ 9344 w 10000"/>
              <a:gd name="connsiteY120" fmla="*/ 5693 h 10000"/>
              <a:gd name="connsiteX121" fmla="*/ 9454 w 10000"/>
              <a:gd name="connsiteY121" fmla="*/ 5866 h 10000"/>
              <a:gd name="connsiteX122" fmla="*/ 9454 w 10000"/>
              <a:gd name="connsiteY122" fmla="*/ 6212 h 10000"/>
              <a:gd name="connsiteX123" fmla="*/ 9454 w 10000"/>
              <a:gd name="connsiteY123" fmla="*/ 6558 h 10000"/>
              <a:gd name="connsiteX124" fmla="*/ 9563 w 10000"/>
              <a:gd name="connsiteY124" fmla="*/ 6905 h 10000"/>
              <a:gd name="connsiteX125" fmla="*/ 9563 w 10000"/>
              <a:gd name="connsiteY125" fmla="*/ 7597 h 10000"/>
              <a:gd name="connsiteX126" fmla="*/ 9672 w 10000"/>
              <a:gd name="connsiteY126" fmla="*/ 8268 h 10000"/>
              <a:gd name="connsiteX127" fmla="*/ 9781 w 10000"/>
              <a:gd name="connsiteY127" fmla="*/ 8788 h 10000"/>
              <a:gd name="connsiteX128" fmla="*/ 9891 w 10000"/>
              <a:gd name="connsiteY128" fmla="*/ 9134 h 10000"/>
              <a:gd name="connsiteX129" fmla="*/ 9891 w 10000"/>
              <a:gd name="connsiteY129" fmla="*/ 9481 h 10000"/>
              <a:gd name="connsiteX130" fmla="*/ 10000 w 10000"/>
              <a:gd name="connsiteY130" fmla="*/ 9654 h 10000"/>
              <a:gd name="connsiteX131" fmla="*/ 9891 w 10000"/>
              <a:gd name="connsiteY131" fmla="*/ 9827 h 10000"/>
              <a:gd name="connsiteX132" fmla="*/ 9891 w 10000"/>
              <a:gd name="connsiteY132" fmla="*/ 9827 h 10000"/>
              <a:gd name="connsiteX133" fmla="*/ 9891 w 10000"/>
              <a:gd name="connsiteY133" fmla="*/ 9827 h 10000"/>
              <a:gd name="connsiteX0" fmla="*/ 9672 w 9781"/>
              <a:gd name="connsiteY0" fmla="*/ 9827 h 10000"/>
              <a:gd name="connsiteX1" fmla="*/ 9453 w 9781"/>
              <a:gd name="connsiteY1" fmla="*/ 9827 h 10000"/>
              <a:gd name="connsiteX2" fmla="*/ 9235 w 9781"/>
              <a:gd name="connsiteY2" fmla="*/ 10000 h 10000"/>
              <a:gd name="connsiteX3" fmla="*/ 9016 w 9781"/>
              <a:gd name="connsiteY3" fmla="*/ 10000 h 10000"/>
              <a:gd name="connsiteX4" fmla="*/ 8579 w 9781"/>
              <a:gd name="connsiteY4" fmla="*/ 10000 h 10000"/>
              <a:gd name="connsiteX5" fmla="*/ 8265 w 9781"/>
              <a:gd name="connsiteY5" fmla="*/ 10000 h 10000"/>
              <a:gd name="connsiteX6" fmla="*/ 7827 w 9781"/>
              <a:gd name="connsiteY6" fmla="*/ 9827 h 10000"/>
              <a:gd name="connsiteX7" fmla="*/ 7390 w 9781"/>
              <a:gd name="connsiteY7" fmla="*/ 9827 h 10000"/>
              <a:gd name="connsiteX8" fmla="*/ 7062 w 9781"/>
              <a:gd name="connsiteY8" fmla="*/ 9481 h 10000"/>
              <a:gd name="connsiteX9" fmla="*/ 6625 w 9781"/>
              <a:gd name="connsiteY9" fmla="*/ 9307 h 10000"/>
              <a:gd name="connsiteX10" fmla="*/ 6297 w 9781"/>
              <a:gd name="connsiteY10" fmla="*/ 8961 h 10000"/>
              <a:gd name="connsiteX11" fmla="*/ 5970 w 9781"/>
              <a:gd name="connsiteY11" fmla="*/ 8615 h 10000"/>
              <a:gd name="connsiteX12" fmla="*/ 5655 w 9781"/>
              <a:gd name="connsiteY12" fmla="*/ 8095 h 10000"/>
              <a:gd name="connsiteX13" fmla="*/ 5437 w 9781"/>
              <a:gd name="connsiteY13" fmla="*/ 7771 h 10000"/>
              <a:gd name="connsiteX14" fmla="*/ 5218 w 9781"/>
              <a:gd name="connsiteY14" fmla="*/ 7078 h 10000"/>
              <a:gd name="connsiteX15" fmla="*/ 5000 w 9781"/>
              <a:gd name="connsiteY15" fmla="*/ 6558 h 10000"/>
              <a:gd name="connsiteX16" fmla="*/ 4890 w 9781"/>
              <a:gd name="connsiteY16" fmla="*/ 5866 h 10000"/>
              <a:gd name="connsiteX17" fmla="*/ 4890 w 9781"/>
              <a:gd name="connsiteY17" fmla="*/ 5173 h 10000"/>
              <a:gd name="connsiteX18" fmla="*/ 4781 w 9781"/>
              <a:gd name="connsiteY18" fmla="*/ 4481 h 10000"/>
              <a:gd name="connsiteX19" fmla="*/ 4781 w 9781"/>
              <a:gd name="connsiteY19" fmla="*/ 3636 h 10000"/>
              <a:gd name="connsiteX20" fmla="*/ 4890 w 9781"/>
              <a:gd name="connsiteY20" fmla="*/ 2944 h 10000"/>
              <a:gd name="connsiteX21" fmla="*/ 4890 w 9781"/>
              <a:gd name="connsiteY21" fmla="*/ 2597 h 10000"/>
              <a:gd name="connsiteX22" fmla="*/ 4890 w 9781"/>
              <a:gd name="connsiteY22" fmla="*/ 2424 h 10000"/>
              <a:gd name="connsiteX23" fmla="*/ 5000 w 9781"/>
              <a:gd name="connsiteY23" fmla="*/ 2078 h 10000"/>
              <a:gd name="connsiteX24" fmla="*/ 5000 w 9781"/>
              <a:gd name="connsiteY24" fmla="*/ 1905 h 10000"/>
              <a:gd name="connsiteX25" fmla="*/ 5000 w 9781"/>
              <a:gd name="connsiteY25" fmla="*/ 1732 h 10000"/>
              <a:gd name="connsiteX26" fmla="*/ 5000 w 9781"/>
              <a:gd name="connsiteY26" fmla="*/ 1558 h 10000"/>
              <a:gd name="connsiteX27" fmla="*/ 5000 w 9781"/>
              <a:gd name="connsiteY27" fmla="*/ 1558 h 10000"/>
              <a:gd name="connsiteX28" fmla="*/ 5000 w 9781"/>
              <a:gd name="connsiteY28" fmla="*/ 1385 h 10000"/>
              <a:gd name="connsiteX29" fmla="*/ 4890 w 9781"/>
              <a:gd name="connsiteY29" fmla="*/ 1385 h 10000"/>
              <a:gd name="connsiteX30" fmla="*/ 4781 w 9781"/>
              <a:gd name="connsiteY30" fmla="*/ 1385 h 10000"/>
              <a:gd name="connsiteX31" fmla="*/ 4672 w 9781"/>
              <a:gd name="connsiteY31" fmla="*/ 1558 h 10000"/>
              <a:gd name="connsiteX32" fmla="*/ 4453 w 9781"/>
              <a:gd name="connsiteY32" fmla="*/ 1558 h 10000"/>
              <a:gd name="connsiteX33" fmla="*/ 4125 w 9781"/>
              <a:gd name="connsiteY33" fmla="*/ 1558 h 10000"/>
              <a:gd name="connsiteX34" fmla="*/ 3797 w 9781"/>
              <a:gd name="connsiteY34" fmla="*/ 1732 h 10000"/>
              <a:gd name="connsiteX35" fmla="*/ 3360 w 9781"/>
              <a:gd name="connsiteY35" fmla="*/ 1905 h 10000"/>
              <a:gd name="connsiteX36" fmla="*/ 2937 w 9781"/>
              <a:gd name="connsiteY36" fmla="*/ 2078 h 10000"/>
              <a:gd name="connsiteX37" fmla="*/ 2390 w 9781"/>
              <a:gd name="connsiteY37" fmla="*/ 2251 h 10000"/>
              <a:gd name="connsiteX38" fmla="*/ 2062 w 9781"/>
              <a:gd name="connsiteY38" fmla="*/ 2424 h 10000"/>
              <a:gd name="connsiteX39" fmla="*/ 1625 w 9781"/>
              <a:gd name="connsiteY39" fmla="*/ 2597 h 10000"/>
              <a:gd name="connsiteX40" fmla="*/ 1407 w 9781"/>
              <a:gd name="connsiteY40" fmla="*/ 2771 h 10000"/>
              <a:gd name="connsiteX41" fmla="*/ 1079 w 9781"/>
              <a:gd name="connsiteY41" fmla="*/ 2771 h 10000"/>
              <a:gd name="connsiteX42" fmla="*/ 860 w 9781"/>
              <a:gd name="connsiteY42" fmla="*/ 2944 h 10000"/>
              <a:gd name="connsiteX43" fmla="*/ 0 w 9781"/>
              <a:gd name="connsiteY43" fmla="*/ 1905 h 10000"/>
              <a:gd name="connsiteX44" fmla="*/ 109 w 9781"/>
              <a:gd name="connsiteY44" fmla="*/ 1905 h 10000"/>
              <a:gd name="connsiteX45" fmla="*/ 327 w 9781"/>
              <a:gd name="connsiteY45" fmla="*/ 1905 h 10000"/>
              <a:gd name="connsiteX46" fmla="*/ 655 w 9781"/>
              <a:gd name="connsiteY46" fmla="*/ 1905 h 10000"/>
              <a:gd name="connsiteX47" fmla="*/ 970 w 9781"/>
              <a:gd name="connsiteY47" fmla="*/ 1905 h 10000"/>
              <a:gd name="connsiteX48" fmla="*/ 1407 w 9781"/>
              <a:gd name="connsiteY48" fmla="*/ 1732 h 10000"/>
              <a:gd name="connsiteX49" fmla="*/ 1844 w 9781"/>
              <a:gd name="connsiteY49" fmla="*/ 1558 h 10000"/>
              <a:gd name="connsiteX50" fmla="*/ 2390 w 9781"/>
              <a:gd name="connsiteY50" fmla="*/ 1385 h 10000"/>
              <a:gd name="connsiteX51" fmla="*/ 2937 w 9781"/>
              <a:gd name="connsiteY51" fmla="*/ 1212 h 10000"/>
              <a:gd name="connsiteX52" fmla="*/ 3579 w 9781"/>
              <a:gd name="connsiteY52" fmla="*/ 1039 h 10000"/>
              <a:gd name="connsiteX53" fmla="*/ 3907 w 9781"/>
              <a:gd name="connsiteY53" fmla="*/ 1039 h 10000"/>
              <a:gd name="connsiteX54" fmla="*/ 4125 w 9781"/>
              <a:gd name="connsiteY54" fmla="*/ 866 h 10000"/>
              <a:gd name="connsiteX55" fmla="*/ 4344 w 9781"/>
              <a:gd name="connsiteY55" fmla="*/ 693 h 10000"/>
              <a:gd name="connsiteX56" fmla="*/ 4562 w 9781"/>
              <a:gd name="connsiteY56" fmla="*/ 693 h 10000"/>
              <a:gd name="connsiteX57" fmla="*/ 4781 w 9781"/>
              <a:gd name="connsiteY57" fmla="*/ 519 h 10000"/>
              <a:gd name="connsiteX58" fmla="*/ 4890 w 9781"/>
              <a:gd name="connsiteY58" fmla="*/ 346 h 10000"/>
              <a:gd name="connsiteX59" fmla="*/ 5000 w 9781"/>
              <a:gd name="connsiteY59" fmla="*/ 346 h 10000"/>
              <a:gd name="connsiteX60" fmla="*/ 5109 w 9781"/>
              <a:gd name="connsiteY60" fmla="*/ 173 h 10000"/>
              <a:gd name="connsiteX61" fmla="*/ 5218 w 9781"/>
              <a:gd name="connsiteY61" fmla="*/ 173 h 10000"/>
              <a:gd name="connsiteX62" fmla="*/ 5327 w 9781"/>
              <a:gd name="connsiteY62" fmla="*/ 0 h 10000"/>
              <a:gd name="connsiteX63" fmla="*/ 5437 w 9781"/>
              <a:gd name="connsiteY63" fmla="*/ 0 h 10000"/>
              <a:gd name="connsiteX64" fmla="*/ 5437 w 9781"/>
              <a:gd name="connsiteY64" fmla="*/ 0 h 10000"/>
              <a:gd name="connsiteX65" fmla="*/ 5546 w 9781"/>
              <a:gd name="connsiteY65" fmla="*/ 0 h 10000"/>
              <a:gd name="connsiteX66" fmla="*/ 5655 w 9781"/>
              <a:gd name="connsiteY66" fmla="*/ 0 h 10000"/>
              <a:gd name="connsiteX67" fmla="*/ 5765 w 9781"/>
              <a:gd name="connsiteY67" fmla="*/ 173 h 10000"/>
              <a:gd name="connsiteX68" fmla="*/ 5874 w 9781"/>
              <a:gd name="connsiteY68" fmla="*/ 173 h 10000"/>
              <a:gd name="connsiteX69" fmla="*/ 5970 w 9781"/>
              <a:gd name="connsiteY69" fmla="*/ 346 h 10000"/>
              <a:gd name="connsiteX70" fmla="*/ 6079 w 9781"/>
              <a:gd name="connsiteY70" fmla="*/ 519 h 10000"/>
              <a:gd name="connsiteX71" fmla="*/ 6188 w 9781"/>
              <a:gd name="connsiteY71" fmla="*/ 693 h 10000"/>
              <a:gd name="connsiteX72" fmla="*/ 6188 w 9781"/>
              <a:gd name="connsiteY72" fmla="*/ 693 h 10000"/>
              <a:gd name="connsiteX73" fmla="*/ 6188 w 9781"/>
              <a:gd name="connsiteY73" fmla="*/ 866 h 10000"/>
              <a:gd name="connsiteX74" fmla="*/ 6079 w 9781"/>
              <a:gd name="connsiteY74" fmla="*/ 1039 h 10000"/>
              <a:gd name="connsiteX75" fmla="*/ 5970 w 9781"/>
              <a:gd name="connsiteY75" fmla="*/ 1212 h 10000"/>
              <a:gd name="connsiteX76" fmla="*/ 5874 w 9781"/>
              <a:gd name="connsiteY76" fmla="*/ 1385 h 10000"/>
              <a:gd name="connsiteX77" fmla="*/ 5765 w 9781"/>
              <a:gd name="connsiteY77" fmla="*/ 1732 h 10000"/>
              <a:gd name="connsiteX78" fmla="*/ 5655 w 9781"/>
              <a:gd name="connsiteY78" fmla="*/ 2078 h 10000"/>
              <a:gd name="connsiteX79" fmla="*/ 5546 w 9781"/>
              <a:gd name="connsiteY79" fmla="*/ 2424 h 10000"/>
              <a:gd name="connsiteX80" fmla="*/ 5437 w 9781"/>
              <a:gd name="connsiteY80" fmla="*/ 2944 h 10000"/>
              <a:gd name="connsiteX81" fmla="*/ 5437 w 9781"/>
              <a:gd name="connsiteY81" fmla="*/ 3463 h 10000"/>
              <a:gd name="connsiteX82" fmla="*/ 5437 w 9781"/>
              <a:gd name="connsiteY82" fmla="*/ 3961 h 10000"/>
              <a:gd name="connsiteX83" fmla="*/ 5437 w 9781"/>
              <a:gd name="connsiteY83" fmla="*/ 5000 h 10000"/>
              <a:gd name="connsiteX84" fmla="*/ 5437 w 9781"/>
              <a:gd name="connsiteY84" fmla="*/ 5519 h 10000"/>
              <a:gd name="connsiteX85" fmla="*/ 5546 w 9781"/>
              <a:gd name="connsiteY85" fmla="*/ 5866 h 10000"/>
              <a:gd name="connsiteX86" fmla="*/ 5655 w 9781"/>
              <a:gd name="connsiteY86" fmla="*/ 6212 h 10000"/>
              <a:gd name="connsiteX87" fmla="*/ 5765 w 9781"/>
              <a:gd name="connsiteY87" fmla="*/ 6732 h 10000"/>
              <a:gd name="connsiteX88" fmla="*/ 5874 w 9781"/>
              <a:gd name="connsiteY88" fmla="*/ 7078 h 10000"/>
              <a:gd name="connsiteX89" fmla="*/ 6079 w 9781"/>
              <a:gd name="connsiteY89" fmla="*/ 7424 h 10000"/>
              <a:gd name="connsiteX90" fmla="*/ 6407 w 9781"/>
              <a:gd name="connsiteY90" fmla="*/ 7771 h 10000"/>
              <a:gd name="connsiteX91" fmla="*/ 6735 w 9781"/>
              <a:gd name="connsiteY91" fmla="*/ 7944 h 10000"/>
              <a:gd name="connsiteX92" fmla="*/ 7062 w 9781"/>
              <a:gd name="connsiteY92" fmla="*/ 8268 h 10000"/>
              <a:gd name="connsiteX93" fmla="*/ 7390 w 9781"/>
              <a:gd name="connsiteY93" fmla="*/ 8442 h 10000"/>
              <a:gd name="connsiteX94" fmla="*/ 7609 w 9781"/>
              <a:gd name="connsiteY94" fmla="*/ 8615 h 10000"/>
              <a:gd name="connsiteX95" fmla="*/ 7937 w 9781"/>
              <a:gd name="connsiteY95" fmla="*/ 8615 h 10000"/>
              <a:gd name="connsiteX96" fmla="*/ 8155 w 9781"/>
              <a:gd name="connsiteY96" fmla="*/ 8615 h 10000"/>
              <a:gd name="connsiteX97" fmla="*/ 8265 w 9781"/>
              <a:gd name="connsiteY97" fmla="*/ 8615 h 10000"/>
              <a:gd name="connsiteX98" fmla="*/ 8483 w 9781"/>
              <a:gd name="connsiteY98" fmla="*/ 8615 h 10000"/>
              <a:gd name="connsiteX99" fmla="*/ 8579 w 9781"/>
              <a:gd name="connsiteY99" fmla="*/ 8442 h 10000"/>
              <a:gd name="connsiteX100" fmla="*/ 8579 w 9781"/>
              <a:gd name="connsiteY100" fmla="*/ 8442 h 10000"/>
              <a:gd name="connsiteX101" fmla="*/ 8688 w 9781"/>
              <a:gd name="connsiteY101" fmla="*/ 8442 h 10000"/>
              <a:gd name="connsiteX102" fmla="*/ 8688 w 9781"/>
              <a:gd name="connsiteY102" fmla="*/ 8268 h 10000"/>
              <a:gd name="connsiteX103" fmla="*/ 8688 w 9781"/>
              <a:gd name="connsiteY103" fmla="*/ 8095 h 10000"/>
              <a:gd name="connsiteX104" fmla="*/ 8688 w 9781"/>
              <a:gd name="connsiteY104" fmla="*/ 7771 h 10000"/>
              <a:gd name="connsiteX105" fmla="*/ 8797 w 9781"/>
              <a:gd name="connsiteY105" fmla="*/ 7597 h 10000"/>
              <a:gd name="connsiteX106" fmla="*/ 8797 w 9781"/>
              <a:gd name="connsiteY106" fmla="*/ 7251 h 10000"/>
              <a:gd name="connsiteX107" fmla="*/ 8797 w 9781"/>
              <a:gd name="connsiteY107" fmla="*/ 6905 h 10000"/>
              <a:gd name="connsiteX108" fmla="*/ 8907 w 9781"/>
              <a:gd name="connsiteY108" fmla="*/ 6385 h 10000"/>
              <a:gd name="connsiteX109" fmla="*/ 8907 w 9781"/>
              <a:gd name="connsiteY109" fmla="*/ 6212 h 10000"/>
              <a:gd name="connsiteX110" fmla="*/ 8907 w 9781"/>
              <a:gd name="connsiteY110" fmla="*/ 5866 h 10000"/>
              <a:gd name="connsiteX111" fmla="*/ 8907 w 9781"/>
              <a:gd name="connsiteY111" fmla="*/ 5693 h 10000"/>
              <a:gd name="connsiteX112" fmla="*/ 9016 w 9781"/>
              <a:gd name="connsiteY112" fmla="*/ 5519 h 10000"/>
              <a:gd name="connsiteX113" fmla="*/ 9016 w 9781"/>
              <a:gd name="connsiteY113" fmla="*/ 5346 h 10000"/>
              <a:gd name="connsiteX114" fmla="*/ 9016 w 9781"/>
              <a:gd name="connsiteY114" fmla="*/ 5173 h 10000"/>
              <a:gd name="connsiteX115" fmla="*/ 9125 w 9781"/>
              <a:gd name="connsiteY115" fmla="*/ 5173 h 10000"/>
              <a:gd name="connsiteX116" fmla="*/ 9125 w 9781"/>
              <a:gd name="connsiteY116" fmla="*/ 5173 h 10000"/>
              <a:gd name="connsiteX117" fmla="*/ 9125 w 9781"/>
              <a:gd name="connsiteY117" fmla="*/ 5346 h 10000"/>
              <a:gd name="connsiteX118" fmla="*/ 9125 w 9781"/>
              <a:gd name="connsiteY118" fmla="*/ 5519 h 10000"/>
              <a:gd name="connsiteX119" fmla="*/ 9125 w 9781"/>
              <a:gd name="connsiteY119" fmla="*/ 5693 h 10000"/>
              <a:gd name="connsiteX120" fmla="*/ 9235 w 9781"/>
              <a:gd name="connsiteY120" fmla="*/ 5866 h 10000"/>
              <a:gd name="connsiteX121" fmla="*/ 9235 w 9781"/>
              <a:gd name="connsiteY121" fmla="*/ 6212 h 10000"/>
              <a:gd name="connsiteX122" fmla="*/ 9235 w 9781"/>
              <a:gd name="connsiteY122" fmla="*/ 6558 h 10000"/>
              <a:gd name="connsiteX123" fmla="*/ 9344 w 9781"/>
              <a:gd name="connsiteY123" fmla="*/ 6905 h 10000"/>
              <a:gd name="connsiteX124" fmla="*/ 9344 w 9781"/>
              <a:gd name="connsiteY124" fmla="*/ 7597 h 10000"/>
              <a:gd name="connsiteX125" fmla="*/ 9453 w 9781"/>
              <a:gd name="connsiteY125" fmla="*/ 8268 h 10000"/>
              <a:gd name="connsiteX126" fmla="*/ 9562 w 9781"/>
              <a:gd name="connsiteY126" fmla="*/ 8788 h 10000"/>
              <a:gd name="connsiteX127" fmla="*/ 9672 w 9781"/>
              <a:gd name="connsiteY127" fmla="*/ 9134 h 10000"/>
              <a:gd name="connsiteX128" fmla="*/ 9672 w 9781"/>
              <a:gd name="connsiteY128" fmla="*/ 9481 h 10000"/>
              <a:gd name="connsiteX129" fmla="*/ 9781 w 9781"/>
              <a:gd name="connsiteY129" fmla="*/ 9654 h 10000"/>
              <a:gd name="connsiteX130" fmla="*/ 9672 w 9781"/>
              <a:gd name="connsiteY130" fmla="*/ 9827 h 10000"/>
              <a:gd name="connsiteX131" fmla="*/ 9672 w 9781"/>
              <a:gd name="connsiteY131" fmla="*/ 9827 h 10000"/>
              <a:gd name="connsiteX132" fmla="*/ 9672 w 9781"/>
              <a:gd name="connsiteY132" fmla="*/ 9827 h 10000"/>
              <a:gd name="connsiteX0" fmla="*/ 9778 w 9889"/>
              <a:gd name="connsiteY0" fmla="*/ 9827 h 10000"/>
              <a:gd name="connsiteX1" fmla="*/ 9554 w 9889"/>
              <a:gd name="connsiteY1" fmla="*/ 9827 h 10000"/>
              <a:gd name="connsiteX2" fmla="*/ 9331 w 9889"/>
              <a:gd name="connsiteY2" fmla="*/ 10000 h 10000"/>
              <a:gd name="connsiteX3" fmla="*/ 9107 w 9889"/>
              <a:gd name="connsiteY3" fmla="*/ 10000 h 10000"/>
              <a:gd name="connsiteX4" fmla="*/ 8660 w 9889"/>
              <a:gd name="connsiteY4" fmla="*/ 10000 h 10000"/>
              <a:gd name="connsiteX5" fmla="*/ 8339 w 9889"/>
              <a:gd name="connsiteY5" fmla="*/ 10000 h 10000"/>
              <a:gd name="connsiteX6" fmla="*/ 7891 w 9889"/>
              <a:gd name="connsiteY6" fmla="*/ 9827 h 10000"/>
              <a:gd name="connsiteX7" fmla="*/ 7444 w 9889"/>
              <a:gd name="connsiteY7" fmla="*/ 9827 h 10000"/>
              <a:gd name="connsiteX8" fmla="*/ 7109 w 9889"/>
              <a:gd name="connsiteY8" fmla="*/ 9481 h 10000"/>
              <a:gd name="connsiteX9" fmla="*/ 6662 w 9889"/>
              <a:gd name="connsiteY9" fmla="*/ 9307 h 10000"/>
              <a:gd name="connsiteX10" fmla="*/ 6327 w 9889"/>
              <a:gd name="connsiteY10" fmla="*/ 8961 h 10000"/>
              <a:gd name="connsiteX11" fmla="*/ 5993 w 9889"/>
              <a:gd name="connsiteY11" fmla="*/ 8615 h 10000"/>
              <a:gd name="connsiteX12" fmla="*/ 5671 w 9889"/>
              <a:gd name="connsiteY12" fmla="*/ 8095 h 10000"/>
              <a:gd name="connsiteX13" fmla="*/ 5448 w 9889"/>
              <a:gd name="connsiteY13" fmla="*/ 7771 h 10000"/>
              <a:gd name="connsiteX14" fmla="*/ 5224 w 9889"/>
              <a:gd name="connsiteY14" fmla="*/ 7078 h 10000"/>
              <a:gd name="connsiteX15" fmla="*/ 5001 w 9889"/>
              <a:gd name="connsiteY15" fmla="*/ 6558 h 10000"/>
              <a:gd name="connsiteX16" fmla="*/ 4888 w 9889"/>
              <a:gd name="connsiteY16" fmla="*/ 5866 h 10000"/>
              <a:gd name="connsiteX17" fmla="*/ 4888 w 9889"/>
              <a:gd name="connsiteY17" fmla="*/ 5173 h 10000"/>
              <a:gd name="connsiteX18" fmla="*/ 4777 w 9889"/>
              <a:gd name="connsiteY18" fmla="*/ 4481 h 10000"/>
              <a:gd name="connsiteX19" fmla="*/ 4777 w 9889"/>
              <a:gd name="connsiteY19" fmla="*/ 3636 h 10000"/>
              <a:gd name="connsiteX20" fmla="*/ 4888 w 9889"/>
              <a:gd name="connsiteY20" fmla="*/ 2944 h 10000"/>
              <a:gd name="connsiteX21" fmla="*/ 4888 w 9889"/>
              <a:gd name="connsiteY21" fmla="*/ 2597 h 10000"/>
              <a:gd name="connsiteX22" fmla="*/ 4888 w 9889"/>
              <a:gd name="connsiteY22" fmla="*/ 2424 h 10000"/>
              <a:gd name="connsiteX23" fmla="*/ 5001 w 9889"/>
              <a:gd name="connsiteY23" fmla="*/ 2078 h 10000"/>
              <a:gd name="connsiteX24" fmla="*/ 5001 w 9889"/>
              <a:gd name="connsiteY24" fmla="*/ 1905 h 10000"/>
              <a:gd name="connsiteX25" fmla="*/ 5001 w 9889"/>
              <a:gd name="connsiteY25" fmla="*/ 1732 h 10000"/>
              <a:gd name="connsiteX26" fmla="*/ 5001 w 9889"/>
              <a:gd name="connsiteY26" fmla="*/ 1558 h 10000"/>
              <a:gd name="connsiteX27" fmla="*/ 5001 w 9889"/>
              <a:gd name="connsiteY27" fmla="*/ 1558 h 10000"/>
              <a:gd name="connsiteX28" fmla="*/ 5001 w 9889"/>
              <a:gd name="connsiteY28" fmla="*/ 1385 h 10000"/>
              <a:gd name="connsiteX29" fmla="*/ 4888 w 9889"/>
              <a:gd name="connsiteY29" fmla="*/ 1385 h 10000"/>
              <a:gd name="connsiteX30" fmla="*/ 4777 w 9889"/>
              <a:gd name="connsiteY30" fmla="*/ 1385 h 10000"/>
              <a:gd name="connsiteX31" fmla="*/ 4666 w 9889"/>
              <a:gd name="connsiteY31" fmla="*/ 1558 h 10000"/>
              <a:gd name="connsiteX32" fmla="*/ 4442 w 9889"/>
              <a:gd name="connsiteY32" fmla="*/ 1558 h 10000"/>
              <a:gd name="connsiteX33" fmla="*/ 4106 w 9889"/>
              <a:gd name="connsiteY33" fmla="*/ 1558 h 10000"/>
              <a:gd name="connsiteX34" fmla="*/ 3771 w 9889"/>
              <a:gd name="connsiteY34" fmla="*/ 1732 h 10000"/>
              <a:gd name="connsiteX35" fmla="*/ 3324 w 9889"/>
              <a:gd name="connsiteY35" fmla="*/ 1905 h 10000"/>
              <a:gd name="connsiteX36" fmla="*/ 2892 w 9889"/>
              <a:gd name="connsiteY36" fmla="*/ 2078 h 10000"/>
              <a:gd name="connsiteX37" fmla="*/ 2333 w 9889"/>
              <a:gd name="connsiteY37" fmla="*/ 2251 h 10000"/>
              <a:gd name="connsiteX38" fmla="*/ 1997 w 9889"/>
              <a:gd name="connsiteY38" fmla="*/ 2424 h 10000"/>
              <a:gd name="connsiteX39" fmla="*/ 1550 w 9889"/>
              <a:gd name="connsiteY39" fmla="*/ 2597 h 10000"/>
              <a:gd name="connsiteX40" fmla="*/ 1328 w 9889"/>
              <a:gd name="connsiteY40" fmla="*/ 2771 h 10000"/>
              <a:gd name="connsiteX41" fmla="*/ 992 w 9889"/>
              <a:gd name="connsiteY41" fmla="*/ 2771 h 10000"/>
              <a:gd name="connsiteX42" fmla="*/ 768 w 9889"/>
              <a:gd name="connsiteY42" fmla="*/ 2944 h 10000"/>
              <a:gd name="connsiteX43" fmla="*/ 0 w 9889"/>
              <a:gd name="connsiteY43" fmla="*/ 1905 h 10000"/>
              <a:gd name="connsiteX44" fmla="*/ 223 w 9889"/>
              <a:gd name="connsiteY44" fmla="*/ 1905 h 10000"/>
              <a:gd name="connsiteX45" fmla="*/ 559 w 9889"/>
              <a:gd name="connsiteY45" fmla="*/ 1905 h 10000"/>
              <a:gd name="connsiteX46" fmla="*/ 881 w 9889"/>
              <a:gd name="connsiteY46" fmla="*/ 1905 h 10000"/>
              <a:gd name="connsiteX47" fmla="*/ 1328 w 9889"/>
              <a:gd name="connsiteY47" fmla="*/ 1732 h 10000"/>
              <a:gd name="connsiteX48" fmla="*/ 1774 w 9889"/>
              <a:gd name="connsiteY48" fmla="*/ 1558 h 10000"/>
              <a:gd name="connsiteX49" fmla="*/ 2333 w 9889"/>
              <a:gd name="connsiteY49" fmla="*/ 1385 h 10000"/>
              <a:gd name="connsiteX50" fmla="*/ 2892 w 9889"/>
              <a:gd name="connsiteY50" fmla="*/ 1212 h 10000"/>
              <a:gd name="connsiteX51" fmla="*/ 3548 w 9889"/>
              <a:gd name="connsiteY51" fmla="*/ 1039 h 10000"/>
              <a:gd name="connsiteX52" fmla="*/ 3883 w 9889"/>
              <a:gd name="connsiteY52" fmla="*/ 1039 h 10000"/>
              <a:gd name="connsiteX53" fmla="*/ 4106 w 9889"/>
              <a:gd name="connsiteY53" fmla="*/ 866 h 10000"/>
              <a:gd name="connsiteX54" fmla="*/ 4330 w 9889"/>
              <a:gd name="connsiteY54" fmla="*/ 693 h 10000"/>
              <a:gd name="connsiteX55" fmla="*/ 4553 w 9889"/>
              <a:gd name="connsiteY55" fmla="*/ 693 h 10000"/>
              <a:gd name="connsiteX56" fmla="*/ 4777 w 9889"/>
              <a:gd name="connsiteY56" fmla="*/ 519 h 10000"/>
              <a:gd name="connsiteX57" fmla="*/ 4888 w 9889"/>
              <a:gd name="connsiteY57" fmla="*/ 346 h 10000"/>
              <a:gd name="connsiteX58" fmla="*/ 5001 w 9889"/>
              <a:gd name="connsiteY58" fmla="*/ 346 h 10000"/>
              <a:gd name="connsiteX59" fmla="*/ 5112 w 9889"/>
              <a:gd name="connsiteY59" fmla="*/ 173 h 10000"/>
              <a:gd name="connsiteX60" fmla="*/ 5224 w 9889"/>
              <a:gd name="connsiteY60" fmla="*/ 173 h 10000"/>
              <a:gd name="connsiteX61" fmla="*/ 5335 w 9889"/>
              <a:gd name="connsiteY61" fmla="*/ 0 h 10000"/>
              <a:gd name="connsiteX62" fmla="*/ 5448 w 9889"/>
              <a:gd name="connsiteY62" fmla="*/ 0 h 10000"/>
              <a:gd name="connsiteX63" fmla="*/ 5448 w 9889"/>
              <a:gd name="connsiteY63" fmla="*/ 0 h 10000"/>
              <a:gd name="connsiteX64" fmla="*/ 5559 w 9889"/>
              <a:gd name="connsiteY64" fmla="*/ 0 h 10000"/>
              <a:gd name="connsiteX65" fmla="*/ 5671 w 9889"/>
              <a:gd name="connsiteY65" fmla="*/ 0 h 10000"/>
              <a:gd name="connsiteX66" fmla="*/ 5783 w 9889"/>
              <a:gd name="connsiteY66" fmla="*/ 173 h 10000"/>
              <a:gd name="connsiteX67" fmla="*/ 5895 w 9889"/>
              <a:gd name="connsiteY67" fmla="*/ 173 h 10000"/>
              <a:gd name="connsiteX68" fmla="*/ 5993 w 9889"/>
              <a:gd name="connsiteY68" fmla="*/ 346 h 10000"/>
              <a:gd name="connsiteX69" fmla="*/ 6104 w 9889"/>
              <a:gd name="connsiteY69" fmla="*/ 519 h 10000"/>
              <a:gd name="connsiteX70" fmla="*/ 6216 w 9889"/>
              <a:gd name="connsiteY70" fmla="*/ 693 h 10000"/>
              <a:gd name="connsiteX71" fmla="*/ 6216 w 9889"/>
              <a:gd name="connsiteY71" fmla="*/ 693 h 10000"/>
              <a:gd name="connsiteX72" fmla="*/ 6216 w 9889"/>
              <a:gd name="connsiteY72" fmla="*/ 866 h 10000"/>
              <a:gd name="connsiteX73" fmla="*/ 6104 w 9889"/>
              <a:gd name="connsiteY73" fmla="*/ 1039 h 10000"/>
              <a:gd name="connsiteX74" fmla="*/ 5993 w 9889"/>
              <a:gd name="connsiteY74" fmla="*/ 1212 h 10000"/>
              <a:gd name="connsiteX75" fmla="*/ 5895 w 9889"/>
              <a:gd name="connsiteY75" fmla="*/ 1385 h 10000"/>
              <a:gd name="connsiteX76" fmla="*/ 5783 w 9889"/>
              <a:gd name="connsiteY76" fmla="*/ 1732 h 10000"/>
              <a:gd name="connsiteX77" fmla="*/ 5671 w 9889"/>
              <a:gd name="connsiteY77" fmla="*/ 2078 h 10000"/>
              <a:gd name="connsiteX78" fmla="*/ 5559 w 9889"/>
              <a:gd name="connsiteY78" fmla="*/ 2424 h 10000"/>
              <a:gd name="connsiteX79" fmla="*/ 5448 w 9889"/>
              <a:gd name="connsiteY79" fmla="*/ 2944 h 10000"/>
              <a:gd name="connsiteX80" fmla="*/ 5448 w 9889"/>
              <a:gd name="connsiteY80" fmla="*/ 3463 h 10000"/>
              <a:gd name="connsiteX81" fmla="*/ 5448 w 9889"/>
              <a:gd name="connsiteY81" fmla="*/ 3961 h 10000"/>
              <a:gd name="connsiteX82" fmla="*/ 5448 w 9889"/>
              <a:gd name="connsiteY82" fmla="*/ 5000 h 10000"/>
              <a:gd name="connsiteX83" fmla="*/ 5448 w 9889"/>
              <a:gd name="connsiteY83" fmla="*/ 5519 h 10000"/>
              <a:gd name="connsiteX84" fmla="*/ 5559 w 9889"/>
              <a:gd name="connsiteY84" fmla="*/ 5866 h 10000"/>
              <a:gd name="connsiteX85" fmla="*/ 5671 w 9889"/>
              <a:gd name="connsiteY85" fmla="*/ 6212 h 10000"/>
              <a:gd name="connsiteX86" fmla="*/ 5783 w 9889"/>
              <a:gd name="connsiteY86" fmla="*/ 6732 h 10000"/>
              <a:gd name="connsiteX87" fmla="*/ 5895 w 9889"/>
              <a:gd name="connsiteY87" fmla="*/ 7078 h 10000"/>
              <a:gd name="connsiteX88" fmla="*/ 6104 w 9889"/>
              <a:gd name="connsiteY88" fmla="*/ 7424 h 10000"/>
              <a:gd name="connsiteX89" fmla="*/ 6439 w 9889"/>
              <a:gd name="connsiteY89" fmla="*/ 7771 h 10000"/>
              <a:gd name="connsiteX90" fmla="*/ 6775 w 9889"/>
              <a:gd name="connsiteY90" fmla="*/ 7944 h 10000"/>
              <a:gd name="connsiteX91" fmla="*/ 7109 w 9889"/>
              <a:gd name="connsiteY91" fmla="*/ 8268 h 10000"/>
              <a:gd name="connsiteX92" fmla="*/ 7444 w 9889"/>
              <a:gd name="connsiteY92" fmla="*/ 8442 h 10000"/>
              <a:gd name="connsiteX93" fmla="*/ 7668 w 9889"/>
              <a:gd name="connsiteY93" fmla="*/ 8615 h 10000"/>
              <a:gd name="connsiteX94" fmla="*/ 8004 w 9889"/>
              <a:gd name="connsiteY94" fmla="*/ 8615 h 10000"/>
              <a:gd name="connsiteX95" fmla="*/ 8227 w 9889"/>
              <a:gd name="connsiteY95" fmla="*/ 8615 h 10000"/>
              <a:gd name="connsiteX96" fmla="*/ 8339 w 9889"/>
              <a:gd name="connsiteY96" fmla="*/ 8615 h 10000"/>
              <a:gd name="connsiteX97" fmla="*/ 8562 w 9889"/>
              <a:gd name="connsiteY97" fmla="*/ 8615 h 10000"/>
              <a:gd name="connsiteX98" fmla="*/ 8660 w 9889"/>
              <a:gd name="connsiteY98" fmla="*/ 8442 h 10000"/>
              <a:gd name="connsiteX99" fmla="*/ 8660 w 9889"/>
              <a:gd name="connsiteY99" fmla="*/ 8442 h 10000"/>
              <a:gd name="connsiteX100" fmla="*/ 8772 w 9889"/>
              <a:gd name="connsiteY100" fmla="*/ 8442 h 10000"/>
              <a:gd name="connsiteX101" fmla="*/ 8772 w 9889"/>
              <a:gd name="connsiteY101" fmla="*/ 8268 h 10000"/>
              <a:gd name="connsiteX102" fmla="*/ 8772 w 9889"/>
              <a:gd name="connsiteY102" fmla="*/ 8095 h 10000"/>
              <a:gd name="connsiteX103" fmla="*/ 8772 w 9889"/>
              <a:gd name="connsiteY103" fmla="*/ 7771 h 10000"/>
              <a:gd name="connsiteX104" fmla="*/ 8883 w 9889"/>
              <a:gd name="connsiteY104" fmla="*/ 7597 h 10000"/>
              <a:gd name="connsiteX105" fmla="*/ 8883 w 9889"/>
              <a:gd name="connsiteY105" fmla="*/ 7251 h 10000"/>
              <a:gd name="connsiteX106" fmla="*/ 8883 w 9889"/>
              <a:gd name="connsiteY106" fmla="*/ 6905 h 10000"/>
              <a:gd name="connsiteX107" fmla="*/ 8995 w 9889"/>
              <a:gd name="connsiteY107" fmla="*/ 6385 h 10000"/>
              <a:gd name="connsiteX108" fmla="*/ 8995 w 9889"/>
              <a:gd name="connsiteY108" fmla="*/ 6212 h 10000"/>
              <a:gd name="connsiteX109" fmla="*/ 8995 w 9889"/>
              <a:gd name="connsiteY109" fmla="*/ 5866 h 10000"/>
              <a:gd name="connsiteX110" fmla="*/ 8995 w 9889"/>
              <a:gd name="connsiteY110" fmla="*/ 5693 h 10000"/>
              <a:gd name="connsiteX111" fmla="*/ 9107 w 9889"/>
              <a:gd name="connsiteY111" fmla="*/ 5519 h 10000"/>
              <a:gd name="connsiteX112" fmla="*/ 9107 w 9889"/>
              <a:gd name="connsiteY112" fmla="*/ 5346 h 10000"/>
              <a:gd name="connsiteX113" fmla="*/ 9107 w 9889"/>
              <a:gd name="connsiteY113" fmla="*/ 5173 h 10000"/>
              <a:gd name="connsiteX114" fmla="*/ 9218 w 9889"/>
              <a:gd name="connsiteY114" fmla="*/ 5173 h 10000"/>
              <a:gd name="connsiteX115" fmla="*/ 9218 w 9889"/>
              <a:gd name="connsiteY115" fmla="*/ 5173 h 10000"/>
              <a:gd name="connsiteX116" fmla="*/ 9218 w 9889"/>
              <a:gd name="connsiteY116" fmla="*/ 5346 h 10000"/>
              <a:gd name="connsiteX117" fmla="*/ 9218 w 9889"/>
              <a:gd name="connsiteY117" fmla="*/ 5519 h 10000"/>
              <a:gd name="connsiteX118" fmla="*/ 9218 w 9889"/>
              <a:gd name="connsiteY118" fmla="*/ 5693 h 10000"/>
              <a:gd name="connsiteX119" fmla="*/ 9331 w 9889"/>
              <a:gd name="connsiteY119" fmla="*/ 5866 h 10000"/>
              <a:gd name="connsiteX120" fmla="*/ 9331 w 9889"/>
              <a:gd name="connsiteY120" fmla="*/ 6212 h 10000"/>
              <a:gd name="connsiteX121" fmla="*/ 9331 w 9889"/>
              <a:gd name="connsiteY121" fmla="*/ 6558 h 10000"/>
              <a:gd name="connsiteX122" fmla="*/ 9442 w 9889"/>
              <a:gd name="connsiteY122" fmla="*/ 6905 h 10000"/>
              <a:gd name="connsiteX123" fmla="*/ 9442 w 9889"/>
              <a:gd name="connsiteY123" fmla="*/ 7597 h 10000"/>
              <a:gd name="connsiteX124" fmla="*/ 9554 w 9889"/>
              <a:gd name="connsiteY124" fmla="*/ 8268 h 10000"/>
              <a:gd name="connsiteX125" fmla="*/ 9665 w 9889"/>
              <a:gd name="connsiteY125" fmla="*/ 8788 h 10000"/>
              <a:gd name="connsiteX126" fmla="*/ 9778 w 9889"/>
              <a:gd name="connsiteY126" fmla="*/ 9134 h 10000"/>
              <a:gd name="connsiteX127" fmla="*/ 9778 w 9889"/>
              <a:gd name="connsiteY127" fmla="*/ 9481 h 10000"/>
              <a:gd name="connsiteX128" fmla="*/ 9889 w 9889"/>
              <a:gd name="connsiteY128" fmla="*/ 9654 h 10000"/>
              <a:gd name="connsiteX129" fmla="*/ 9778 w 9889"/>
              <a:gd name="connsiteY129" fmla="*/ 9827 h 10000"/>
              <a:gd name="connsiteX130" fmla="*/ 9778 w 9889"/>
              <a:gd name="connsiteY130" fmla="*/ 9827 h 10000"/>
              <a:gd name="connsiteX131" fmla="*/ 9778 w 9889"/>
              <a:gd name="connsiteY131" fmla="*/ 9827 h 10000"/>
              <a:gd name="connsiteX0" fmla="*/ 9662 w 9774"/>
              <a:gd name="connsiteY0" fmla="*/ 9827 h 10000"/>
              <a:gd name="connsiteX1" fmla="*/ 9435 w 9774"/>
              <a:gd name="connsiteY1" fmla="*/ 9827 h 10000"/>
              <a:gd name="connsiteX2" fmla="*/ 9210 w 9774"/>
              <a:gd name="connsiteY2" fmla="*/ 10000 h 10000"/>
              <a:gd name="connsiteX3" fmla="*/ 8983 w 9774"/>
              <a:gd name="connsiteY3" fmla="*/ 10000 h 10000"/>
              <a:gd name="connsiteX4" fmla="*/ 8531 w 9774"/>
              <a:gd name="connsiteY4" fmla="*/ 10000 h 10000"/>
              <a:gd name="connsiteX5" fmla="*/ 8207 w 9774"/>
              <a:gd name="connsiteY5" fmla="*/ 10000 h 10000"/>
              <a:gd name="connsiteX6" fmla="*/ 7754 w 9774"/>
              <a:gd name="connsiteY6" fmla="*/ 9827 h 10000"/>
              <a:gd name="connsiteX7" fmla="*/ 7302 w 9774"/>
              <a:gd name="connsiteY7" fmla="*/ 9827 h 10000"/>
              <a:gd name="connsiteX8" fmla="*/ 6963 w 9774"/>
              <a:gd name="connsiteY8" fmla="*/ 9481 h 10000"/>
              <a:gd name="connsiteX9" fmla="*/ 6511 w 9774"/>
              <a:gd name="connsiteY9" fmla="*/ 9307 h 10000"/>
              <a:gd name="connsiteX10" fmla="*/ 6172 w 9774"/>
              <a:gd name="connsiteY10" fmla="*/ 8961 h 10000"/>
              <a:gd name="connsiteX11" fmla="*/ 5834 w 9774"/>
              <a:gd name="connsiteY11" fmla="*/ 8615 h 10000"/>
              <a:gd name="connsiteX12" fmla="*/ 5509 w 9774"/>
              <a:gd name="connsiteY12" fmla="*/ 8095 h 10000"/>
              <a:gd name="connsiteX13" fmla="*/ 5283 w 9774"/>
              <a:gd name="connsiteY13" fmla="*/ 7771 h 10000"/>
              <a:gd name="connsiteX14" fmla="*/ 5057 w 9774"/>
              <a:gd name="connsiteY14" fmla="*/ 7078 h 10000"/>
              <a:gd name="connsiteX15" fmla="*/ 4831 w 9774"/>
              <a:gd name="connsiteY15" fmla="*/ 6558 h 10000"/>
              <a:gd name="connsiteX16" fmla="*/ 4717 w 9774"/>
              <a:gd name="connsiteY16" fmla="*/ 5866 h 10000"/>
              <a:gd name="connsiteX17" fmla="*/ 4717 w 9774"/>
              <a:gd name="connsiteY17" fmla="*/ 5173 h 10000"/>
              <a:gd name="connsiteX18" fmla="*/ 4605 w 9774"/>
              <a:gd name="connsiteY18" fmla="*/ 4481 h 10000"/>
              <a:gd name="connsiteX19" fmla="*/ 4605 w 9774"/>
              <a:gd name="connsiteY19" fmla="*/ 3636 h 10000"/>
              <a:gd name="connsiteX20" fmla="*/ 4717 w 9774"/>
              <a:gd name="connsiteY20" fmla="*/ 2944 h 10000"/>
              <a:gd name="connsiteX21" fmla="*/ 4717 w 9774"/>
              <a:gd name="connsiteY21" fmla="*/ 2597 h 10000"/>
              <a:gd name="connsiteX22" fmla="*/ 4717 w 9774"/>
              <a:gd name="connsiteY22" fmla="*/ 2424 h 10000"/>
              <a:gd name="connsiteX23" fmla="*/ 4831 w 9774"/>
              <a:gd name="connsiteY23" fmla="*/ 2078 h 10000"/>
              <a:gd name="connsiteX24" fmla="*/ 4831 w 9774"/>
              <a:gd name="connsiteY24" fmla="*/ 1905 h 10000"/>
              <a:gd name="connsiteX25" fmla="*/ 4831 w 9774"/>
              <a:gd name="connsiteY25" fmla="*/ 1732 h 10000"/>
              <a:gd name="connsiteX26" fmla="*/ 4831 w 9774"/>
              <a:gd name="connsiteY26" fmla="*/ 1558 h 10000"/>
              <a:gd name="connsiteX27" fmla="*/ 4831 w 9774"/>
              <a:gd name="connsiteY27" fmla="*/ 1558 h 10000"/>
              <a:gd name="connsiteX28" fmla="*/ 4831 w 9774"/>
              <a:gd name="connsiteY28" fmla="*/ 1385 h 10000"/>
              <a:gd name="connsiteX29" fmla="*/ 4717 w 9774"/>
              <a:gd name="connsiteY29" fmla="*/ 1385 h 10000"/>
              <a:gd name="connsiteX30" fmla="*/ 4605 w 9774"/>
              <a:gd name="connsiteY30" fmla="*/ 1385 h 10000"/>
              <a:gd name="connsiteX31" fmla="*/ 4492 w 9774"/>
              <a:gd name="connsiteY31" fmla="*/ 1558 h 10000"/>
              <a:gd name="connsiteX32" fmla="*/ 4266 w 9774"/>
              <a:gd name="connsiteY32" fmla="*/ 1558 h 10000"/>
              <a:gd name="connsiteX33" fmla="*/ 3926 w 9774"/>
              <a:gd name="connsiteY33" fmla="*/ 1558 h 10000"/>
              <a:gd name="connsiteX34" fmla="*/ 3587 w 9774"/>
              <a:gd name="connsiteY34" fmla="*/ 1732 h 10000"/>
              <a:gd name="connsiteX35" fmla="*/ 3135 w 9774"/>
              <a:gd name="connsiteY35" fmla="*/ 1905 h 10000"/>
              <a:gd name="connsiteX36" fmla="*/ 2698 w 9774"/>
              <a:gd name="connsiteY36" fmla="*/ 2078 h 10000"/>
              <a:gd name="connsiteX37" fmla="*/ 2133 w 9774"/>
              <a:gd name="connsiteY37" fmla="*/ 2251 h 10000"/>
              <a:gd name="connsiteX38" fmla="*/ 1793 w 9774"/>
              <a:gd name="connsiteY38" fmla="*/ 2424 h 10000"/>
              <a:gd name="connsiteX39" fmla="*/ 1341 w 9774"/>
              <a:gd name="connsiteY39" fmla="*/ 2597 h 10000"/>
              <a:gd name="connsiteX40" fmla="*/ 1117 w 9774"/>
              <a:gd name="connsiteY40" fmla="*/ 2771 h 10000"/>
              <a:gd name="connsiteX41" fmla="*/ 777 w 9774"/>
              <a:gd name="connsiteY41" fmla="*/ 2771 h 10000"/>
              <a:gd name="connsiteX42" fmla="*/ 551 w 9774"/>
              <a:gd name="connsiteY42" fmla="*/ 2944 h 10000"/>
              <a:gd name="connsiteX43" fmla="*/ 0 w 9774"/>
              <a:gd name="connsiteY43" fmla="*/ 1905 h 10000"/>
              <a:gd name="connsiteX44" fmla="*/ 339 w 9774"/>
              <a:gd name="connsiteY44" fmla="*/ 1905 h 10000"/>
              <a:gd name="connsiteX45" fmla="*/ 665 w 9774"/>
              <a:gd name="connsiteY45" fmla="*/ 1905 h 10000"/>
              <a:gd name="connsiteX46" fmla="*/ 1117 w 9774"/>
              <a:gd name="connsiteY46" fmla="*/ 1732 h 10000"/>
              <a:gd name="connsiteX47" fmla="*/ 1568 w 9774"/>
              <a:gd name="connsiteY47" fmla="*/ 1558 h 10000"/>
              <a:gd name="connsiteX48" fmla="*/ 2133 w 9774"/>
              <a:gd name="connsiteY48" fmla="*/ 1385 h 10000"/>
              <a:gd name="connsiteX49" fmla="*/ 2698 w 9774"/>
              <a:gd name="connsiteY49" fmla="*/ 1212 h 10000"/>
              <a:gd name="connsiteX50" fmla="*/ 3362 w 9774"/>
              <a:gd name="connsiteY50" fmla="*/ 1039 h 10000"/>
              <a:gd name="connsiteX51" fmla="*/ 3701 w 9774"/>
              <a:gd name="connsiteY51" fmla="*/ 1039 h 10000"/>
              <a:gd name="connsiteX52" fmla="*/ 3926 w 9774"/>
              <a:gd name="connsiteY52" fmla="*/ 866 h 10000"/>
              <a:gd name="connsiteX53" fmla="*/ 4153 w 9774"/>
              <a:gd name="connsiteY53" fmla="*/ 693 h 10000"/>
              <a:gd name="connsiteX54" fmla="*/ 4378 w 9774"/>
              <a:gd name="connsiteY54" fmla="*/ 693 h 10000"/>
              <a:gd name="connsiteX55" fmla="*/ 4605 w 9774"/>
              <a:gd name="connsiteY55" fmla="*/ 519 h 10000"/>
              <a:gd name="connsiteX56" fmla="*/ 4717 w 9774"/>
              <a:gd name="connsiteY56" fmla="*/ 346 h 10000"/>
              <a:gd name="connsiteX57" fmla="*/ 4831 w 9774"/>
              <a:gd name="connsiteY57" fmla="*/ 346 h 10000"/>
              <a:gd name="connsiteX58" fmla="*/ 4943 w 9774"/>
              <a:gd name="connsiteY58" fmla="*/ 173 h 10000"/>
              <a:gd name="connsiteX59" fmla="*/ 5057 w 9774"/>
              <a:gd name="connsiteY59" fmla="*/ 173 h 10000"/>
              <a:gd name="connsiteX60" fmla="*/ 5169 w 9774"/>
              <a:gd name="connsiteY60" fmla="*/ 0 h 10000"/>
              <a:gd name="connsiteX61" fmla="*/ 5283 w 9774"/>
              <a:gd name="connsiteY61" fmla="*/ 0 h 10000"/>
              <a:gd name="connsiteX62" fmla="*/ 5283 w 9774"/>
              <a:gd name="connsiteY62" fmla="*/ 0 h 10000"/>
              <a:gd name="connsiteX63" fmla="*/ 5395 w 9774"/>
              <a:gd name="connsiteY63" fmla="*/ 0 h 10000"/>
              <a:gd name="connsiteX64" fmla="*/ 5509 w 9774"/>
              <a:gd name="connsiteY64" fmla="*/ 0 h 10000"/>
              <a:gd name="connsiteX65" fmla="*/ 5622 w 9774"/>
              <a:gd name="connsiteY65" fmla="*/ 173 h 10000"/>
              <a:gd name="connsiteX66" fmla="*/ 5735 w 9774"/>
              <a:gd name="connsiteY66" fmla="*/ 173 h 10000"/>
              <a:gd name="connsiteX67" fmla="*/ 5834 w 9774"/>
              <a:gd name="connsiteY67" fmla="*/ 346 h 10000"/>
              <a:gd name="connsiteX68" fmla="*/ 5947 w 9774"/>
              <a:gd name="connsiteY68" fmla="*/ 519 h 10000"/>
              <a:gd name="connsiteX69" fmla="*/ 6060 w 9774"/>
              <a:gd name="connsiteY69" fmla="*/ 693 h 10000"/>
              <a:gd name="connsiteX70" fmla="*/ 6060 w 9774"/>
              <a:gd name="connsiteY70" fmla="*/ 693 h 10000"/>
              <a:gd name="connsiteX71" fmla="*/ 6060 w 9774"/>
              <a:gd name="connsiteY71" fmla="*/ 866 h 10000"/>
              <a:gd name="connsiteX72" fmla="*/ 5947 w 9774"/>
              <a:gd name="connsiteY72" fmla="*/ 1039 h 10000"/>
              <a:gd name="connsiteX73" fmla="*/ 5834 w 9774"/>
              <a:gd name="connsiteY73" fmla="*/ 1212 h 10000"/>
              <a:gd name="connsiteX74" fmla="*/ 5735 w 9774"/>
              <a:gd name="connsiteY74" fmla="*/ 1385 h 10000"/>
              <a:gd name="connsiteX75" fmla="*/ 5622 w 9774"/>
              <a:gd name="connsiteY75" fmla="*/ 1732 h 10000"/>
              <a:gd name="connsiteX76" fmla="*/ 5509 w 9774"/>
              <a:gd name="connsiteY76" fmla="*/ 2078 h 10000"/>
              <a:gd name="connsiteX77" fmla="*/ 5395 w 9774"/>
              <a:gd name="connsiteY77" fmla="*/ 2424 h 10000"/>
              <a:gd name="connsiteX78" fmla="*/ 5283 w 9774"/>
              <a:gd name="connsiteY78" fmla="*/ 2944 h 10000"/>
              <a:gd name="connsiteX79" fmla="*/ 5283 w 9774"/>
              <a:gd name="connsiteY79" fmla="*/ 3463 h 10000"/>
              <a:gd name="connsiteX80" fmla="*/ 5283 w 9774"/>
              <a:gd name="connsiteY80" fmla="*/ 3961 h 10000"/>
              <a:gd name="connsiteX81" fmla="*/ 5283 w 9774"/>
              <a:gd name="connsiteY81" fmla="*/ 5000 h 10000"/>
              <a:gd name="connsiteX82" fmla="*/ 5283 w 9774"/>
              <a:gd name="connsiteY82" fmla="*/ 5519 h 10000"/>
              <a:gd name="connsiteX83" fmla="*/ 5395 w 9774"/>
              <a:gd name="connsiteY83" fmla="*/ 5866 h 10000"/>
              <a:gd name="connsiteX84" fmla="*/ 5509 w 9774"/>
              <a:gd name="connsiteY84" fmla="*/ 6212 h 10000"/>
              <a:gd name="connsiteX85" fmla="*/ 5622 w 9774"/>
              <a:gd name="connsiteY85" fmla="*/ 6732 h 10000"/>
              <a:gd name="connsiteX86" fmla="*/ 5735 w 9774"/>
              <a:gd name="connsiteY86" fmla="*/ 7078 h 10000"/>
              <a:gd name="connsiteX87" fmla="*/ 5947 w 9774"/>
              <a:gd name="connsiteY87" fmla="*/ 7424 h 10000"/>
              <a:gd name="connsiteX88" fmla="*/ 6285 w 9774"/>
              <a:gd name="connsiteY88" fmla="*/ 7771 h 10000"/>
              <a:gd name="connsiteX89" fmla="*/ 6625 w 9774"/>
              <a:gd name="connsiteY89" fmla="*/ 7944 h 10000"/>
              <a:gd name="connsiteX90" fmla="*/ 6963 w 9774"/>
              <a:gd name="connsiteY90" fmla="*/ 8268 h 10000"/>
              <a:gd name="connsiteX91" fmla="*/ 7302 w 9774"/>
              <a:gd name="connsiteY91" fmla="*/ 8442 h 10000"/>
              <a:gd name="connsiteX92" fmla="*/ 7528 w 9774"/>
              <a:gd name="connsiteY92" fmla="*/ 8615 h 10000"/>
              <a:gd name="connsiteX93" fmla="*/ 7868 w 9774"/>
              <a:gd name="connsiteY93" fmla="*/ 8615 h 10000"/>
              <a:gd name="connsiteX94" fmla="*/ 8093 w 9774"/>
              <a:gd name="connsiteY94" fmla="*/ 8615 h 10000"/>
              <a:gd name="connsiteX95" fmla="*/ 8207 w 9774"/>
              <a:gd name="connsiteY95" fmla="*/ 8615 h 10000"/>
              <a:gd name="connsiteX96" fmla="*/ 8432 w 9774"/>
              <a:gd name="connsiteY96" fmla="*/ 8615 h 10000"/>
              <a:gd name="connsiteX97" fmla="*/ 8531 w 9774"/>
              <a:gd name="connsiteY97" fmla="*/ 8442 h 10000"/>
              <a:gd name="connsiteX98" fmla="*/ 8531 w 9774"/>
              <a:gd name="connsiteY98" fmla="*/ 8442 h 10000"/>
              <a:gd name="connsiteX99" fmla="*/ 8644 w 9774"/>
              <a:gd name="connsiteY99" fmla="*/ 8442 h 10000"/>
              <a:gd name="connsiteX100" fmla="*/ 8644 w 9774"/>
              <a:gd name="connsiteY100" fmla="*/ 8268 h 10000"/>
              <a:gd name="connsiteX101" fmla="*/ 8644 w 9774"/>
              <a:gd name="connsiteY101" fmla="*/ 8095 h 10000"/>
              <a:gd name="connsiteX102" fmla="*/ 8644 w 9774"/>
              <a:gd name="connsiteY102" fmla="*/ 7771 h 10000"/>
              <a:gd name="connsiteX103" fmla="*/ 8757 w 9774"/>
              <a:gd name="connsiteY103" fmla="*/ 7597 h 10000"/>
              <a:gd name="connsiteX104" fmla="*/ 8757 w 9774"/>
              <a:gd name="connsiteY104" fmla="*/ 7251 h 10000"/>
              <a:gd name="connsiteX105" fmla="*/ 8757 w 9774"/>
              <a:gd name="connsiteY105" fmla="*/ 6905 h 10000"/>
              <a:gd name="connsiteX106" fmla="*/ 8870 w 9774"/>
              <a:gd name="connsiteY106" fmla="*/ 6385 h 10000"/>
              <a:gd name="connsiteX107" fmla="*/ 8870 w 9774"/>
              <a:gd name="connsiteY107" fmla="*/ 6212 h 10000"/>
              <a:gd name="connsiteX108" fmla="*/ 8870 w 9774"/>
              <a:gd name="connsiteY108" fmla="*/ 5866 h 10000"/>
              <a:gd name="connsiteX109" fmla="*/ 8870 w 9774"/>
              <a:gd name="connsiteY109" fmla="*/ 5693 h 10000"/>
              <a:gd name="connsiteX110" fmla="*/ 8983 w 9774"/>
              <a:gd name="connsiteY110" fmla="*/ 5519 h 10000"/>
              <a:gd name="connsiteX111" fmla="*/ 8983 w 9774"/>
              <a:gd name="connsiteY111" fmla="*/ 5346 h 10000"/>
              <a:gd name="connsiteX112" fmla="*/ 8983 w 9774"/>
              <a:gd name="connsiteY112" fmla="*/ 5173 h 10000"/>
              <a:gd name="connsiteX113" fmla="*/ 9095 w 9774"/>
              <a:gd name="connsiteY113" fmla="*/ 5173 h 10000"/>
              <a:gd name="connsiteX114" fmla="*/ 9095 w 9774"/>
              <a:gd name="connsiteY114" fmla="*/ 5173 h 10000"/>
              <a:gd name="connsiteX115" fmla="*/ 9095 w 9774"/>
              <a:gd name="connsiteY115" fmla="*/ 5346 h 10000"/>
              <a:gd name="connsiteX116" fmla="*/ 9095 w 9774"/>
              <a:gd name="connsiteY116" fmla="*/ 5519 h 10000"/>
              <a:gd name="connsiteX117" fmla="*/ 9095 w 9774"/>
              <a:gd name="connsiteY117" fmla="*/ 5693 h 10000"/>
              <a:gd name="connsiteX118" fmla="*/ 9210 w 9774"/>
              <a:gd name="connsiteY118" fmla="*/ 5866 h 10000"/>
              <a:gd name="connsiteX119" fmla="*/ 9210 w 9774"/>
              <a:gd name="connsiteY119" fmla="*/ 6212 h 10000"/>
              <a:gd name="connsiteX120" fmla="*/ 9210 w 9774"/>
              <a:gd name="connsiteY120" fmla="*/ 6558 h 10000"/>
              <a:gd name="connsiteX121" fmla="*/ 9322 w 9774"/>
              <a:gd name="connsiteY121" fmla="*/ 6905 h 10000"/>
              <a:gd name="connsiteX122" fmla="*/ 9322 w 9774"/>
              <a:gd name="connsiteY122" fmla="*/ 7597 h 10000"/>
              <a:gd name="connsiteX123" fmla="*/ 9435 w 9774"/>
              <a:gd name="connsiteY123" fmla="*/ 8268 h 10000"/>
              <a:gd name="connsiteX124" fmla="*/ 9547 w 9774"/>
              <a:gd name="connsiteY124" fmla="*/ 8788 h 10000"/>
              <a:gd name="connsiteX125" fmla="*/ 9662 w 9774"/>
              <a:gd name="connsiteY125" fmla="*/ 9134 h 10000"/>
              <a:gd name="connsiteX126" fmla="*/ 9662 w 9774"/>
              <a:gd name="connsiteY126" fmla="*/ 9481 h 10000"/>
              <a:gd name="connsiteX127" fmla="*/ 9774 w 9774"/>
              <a:gd name="connsiteY127" fmla="*/ 9654 h 10000"/>
              <a:gd name="connsiteX128" fmla="*/ 9662 w 9774"/>
              <a:gd name="connsiteY128" fmla="*/ 9827 h 10000"/>
              <a:gd name="connsiteX129" fmla="*/ 9662 w 9774"/>
              <a:gd name="connsiteY129" fmla="*/ 9827 h 10000"/>
              <a:gd name="connsiteX130" fmla="*/ 9662 w 9774"/>
              <a:gd name="connsiteY130" fmla="*/ 9827 h 10000"/>
              <a:gd name="connsiteX0" fmla="*/ 9538 w 9653"/>
              <a:gd name="connsiteY0" fmla="*/ 9827 h 10000"/>
              <a:gd name="connsiteX1" fmla="*/ 9306 w 9653"/>
              <a:gd name="connsiteY1" fmla="*/ 9827 h 10000"/>
              <a:gd name="connsiteX2" fmla="*/ 9076 w 9653"/>
              <a:gd name="connsiteY2" fmla="*/ 10000 h 10000"/>
              <a:gd name="connsiteX3" fmla="*/ 8844 w 9653"/>
              <a:gd name="connsiteY3" fmla="*/ 10000 h 10000"/>
              <a:gd name="connsiteX4" fmla="*/ 8381 w 9653"/>
              <a:gd name="connsiteY4" fmla="*/ 10000 h 10000"/>
              <a:gd name="connsiteX5" fmla="*/ 8050 w 9653"/>
              <a:gd name="connsiteY5" fmla="*/ 10000 h 10000"/>
              <a:gd name="connsiteX6" fmla="*/ 7586 w 9653"/>
              <a:gd name="connsiteY6" fmla="*/ 9827 h 10000"/>
              <a:gd name="connsiteX7" fmla="*/ 7124 w 9653"/>
              <a:gd name="connsiteY7" fmla="*/ 9827 h 10000"/>
              <a:gd name="connsiteX8" fmla="*/ 6777 w 9653"/>
              <a:gd name="connsiteY8" fmla="*/ 9481 h 10000"/>
              <a:gd name="connsiteX9" fmla="*/ 6315 w 9653"/>
              <a:gd name="connsiteY9" fmla="*/ 9307 h 10000"/>
              <a:gd name="connsiteX10" fmla="*/ 5968 w 9653"/>
              <a:gd name="connsiteY10" fmla="*/ 8961 h 10000"/>
              <a:gd name="connsiteX11" fmla="*/ 5622 w 9653"/>
              <a:gd name="connsiteY11" fmla="*/ 8615 h 10000"/>
              <a:gd name="connsiteX12" fmla="*/ 5289 w 9653"/>
              <a:gd name="connsiteY12" fmla="*/ 8095 h 10000"/>
              <a:gd name="connsiteX13" fmla="*/ 5058 w 9653"/>
              <a:gd name="connsiteY13" fmla="*/ 7771 h 10000"/>
              <a:gd name="connsiteX14" fmla="*/ 4827 w 9653"/>
              <a:gd name="connsiteY14" fmla="*/ 7078 h 10000"/>
              <a:gd name="connsiteX15" fmla="*/ 4596 w 9653"/>
              <a:gd name="connsiteY15" fmla="*/ 6558 h 10000"/>
              <a:gd name="connsiteX16" fmla="*/ 4479 w 9653"/>
              <a:gd name="connsiteY16" fmla="*/ 5866 h 10000"/>
              <a:gd name="connsiteX17" fmla="*/ 4479 w 9653"/>
              <a:gd name="connsiteY17" fmla="*/ 5173 h 10000"/>
              <a:gd name="connsiteX18" fmla="*/ 4364 w 9653"/>
              <a:gd name="connsiteY18" fmla="*/ 4481 h 10000"/>
              <a:gd name="connsiteX19" fmla="*/ 4364 w 9653"/>
              <a:gd name="connsiteY19" fmla="*/ 3636 h 10000"/>
              <a:gd name="connsiteX20" fmla="*/ 4479 w 9653"/>
              <a:gd name="connsiteY20" fmla="*/ 2944 h 10000"/>
              <a:gd name="connsiteX21" fmla="*/ 4479 w 9653"/>
              <a:gd name="connsiteY21" fmla="*/ 2597 h 10000"/>
              <a:gd name="connsiteX22" fmla="*/ 4479 w 9653"/>
              <a:gd name="connsiteY22" fmla="*/ 2424 h 10000"/>
              <a:gd name="connsiteX23" fmla="*/ 4596 w 9653"/>
              <a:gd name="connsiteY23" fmla="*/ 2078 h 10000"/>
              <a:gd name="connsiteX24" fmla="*/ 4596 w 9653"/>
              <a:gd name="connsiteY24" fmla="*/ 1905 h 10000"/>
              <a:gd name="connsiteX25" fmla="*/ 4596 w 9653"/>
              <a:gd name="connsiteY25" fmla="*/ 1732 h 10000"/>
              <a:gd name="connsiteX26" fmla="*/ 4596 w 9653"/>
              <a:gd name="connsiteY26" fmla="*/ 1558 h 10000"/>
              <a:gd name="connsiteX27" fmla="*/ 4596 w 9653"/>
              <a:gd name="connsiteY27" fmla="*/ 1558 h 10000"/>
              <a:gd name="connsiteX28" fmla="*/ 4596 w 9653"/>
              <a:gd name="connsiteY28" fmla="*/ 1385 h 10000"/>
              <a:gd name="connsiteX29" fmla="*/ 4479 w 9653"/>
              <a:gd name="connsiteY29" fmla="*/ 1385 h 10000"/>
              <a:gd name="connsiteX30" fmla="*/ 4364 w 9653"/>
              <a:gd name="connsiteY30" fmla="*/ 1385 h 10000"/>
              <a:gd name="connsiteX31" fmla="*/ 4249 w 9653"/>
              <a:gd name="connsiteY31" fmla="*/ 1558 h 10000"/>
              <a:gd name="connsiteX32" fmla="*/ 4018 w 9653"/>
              <a:gd name="connsiteY32" fmla="*/ 1558 h 10000"/>
              <a:gd name="connsiteX33" fmla="*/ 3670 w 9653"/>
              <a:gd name="connsiteY33" fmla="*/ 1558 h 10000"/>
              <a:gd name="connsiteX34" fmla="*/ 3323 w 9653"/>
              <a:gd name="connsiteY34" fmla="*/ 1732 h 10000"/>
              <a:gd name="connsiteX35" fmla="*/ 2860 w 9653"/>
              <a:gd name="connsiteY35" fmla="*/ 1905 h 10000"/>
              <a:gd name="connsiteX36" fmla="*/ 2413 w 9653"/>
              <a:gd name="connsiteY36" fmla="*/ 2078 h 10000"/>
              <a:gd name="connsiteX37" fmla="*/ 1835 w 9653"/>
              <a:gd name="connsiteY37" fmla="*/ 2251 h 10000"/>
              <a:gd name="connsiteX38" fmla="*/ 1487 w 9653"/>
              <a:gd name="connsiteY38" fmla="*/ 2424 h 10000"/>
              <a:gd name="connsiteX39" fmla="*/ 1025 w 9653"/>
              <a:gd name="connsiteY39" fmla="*/ 2597 h 10000"/>
              <a:gd name="connsiteX40" fmla="*/ 796 w 9653"/>
              <a:gd name="connsiteY40" fmla="*/ 2771 h 10000"/>
              <a:gd name="connsiteX41" fmla="*/ 448 w 9653"/>
              <a:gd name="connsiteY41" fmla="*/ 2771 h 10000"/>
              <a:gd name="connsiteX42" fmla="*/ 217 w 9653"/>
              <a:gd name="connsiteY42" fmla="*/ 2944 h 10000"/>
              <a:gd name="connsiteX43" fmla="*/ 0 w 9653"/>
              <a:gd name="connsiteY43" fmla="*/ 1905 h 10000"/>
              <a:gd name="connsiteX44" fmla="*/ 333 w 9653"/>
              <a:gd name="connsiteY44" fmla="*/ 1905 h 10000"/>
              <a:gd name="connsiteX45" fmla="*/ 796 w 9653"/>
              <a:gd name="connsiteY45" fmla="*/ 1732 h 10000"/>
              <a:gd name="connsiteX46" fmla="*/ 1257 w 9653"/>
              <a:gd name="connsiteY46" fmla="*/ 1558 h 10000"/>
              <a:gd name="connsiteX47" fmla="*/ 1835 w 9653"/>
              <a:gd name="connsiteY47" fmla="*/ 1385 h 10000"/>
              <a:gd name="connsiteX48" fmla="*/ 2413 w 9653"/>
              <a:gd name="connsiteY48" fmla="*/ 1212 h 10000"/>
              <a:gd name="connsiteX49" fmla="*/ 3093 w 9653"/>
              <a:gd name="connsiteY49" fmla="*/ 1039 h 10000"/>
              <a:gd name="connsiteX50" fmla="*/ 3440 w 9653"/>
              <a:gd name="connsiteY50" fmla="*/ 1039 h 10000"/>
              <a:gd name="connsiteX51" fmla="*/ 3670 w 9653"/>
              <a:gd name="connsiteY51" fmla="*/ 866 h 10000"/>
              <a:gd name="connsiteX52" fmla="*/ 3902 w 9653"/>
              <a:gd name="connsiteY52" fmla="*/ 693 h 10000"/>
              <a:gd name="connsiteX53" fmla="*/ 4132 w 9653"/>
              <a:gd name="connsiteY53" fmla="*/ 693 h 10000"/>
              <a:gd name="connsiteX54" fmla="*/ 4364 w 9653"/>
              <a:gd name="connsiteY54" fmla="*/ 519 h 10000"/>
              <a:gd name="connsiteX55" fmla="*/ 4479 w 9653"/>
              <a:gd name="connsiteY55" fmla="*/ 346 h 10000"/>
              <a:gd name="connsiteX56" fmla="*/ 4596 w 9653"/>
              <a:gd name="connsiteY56" fmla="*/ 346 h 10000"/>
              <a:gd name="connsiteX57" fmla="*/ 4710 w 9653"/>
              <a:gd name="connsiteY57" fmla="*/ 173 h 10000"/>
              <a:gd name="connsiteX58" fmla="*/ 4827 w 9653"/>
              <a:gd name="connsiteY58" fmla="*/ 173 h 10000"/>
              <a:gd name="connsiteX59" fmla="*/ 4942 w 9653"/>
              <a:gd name="connsiteY59" fmla="*/ 0 h 10000"/>
              <a:gd name="connsiteX60" fmla="*/ 5058 w 9653"/>
              <a:gd name="connsiteY60" fmla="*/ 0 h 10000"/>
              <a:gd name="connsiteX61" fmla="*/ 5058 w 9653"/>
              <a:gd name="connsiteY61" fmla="*/ 0 h 10000"/>
              <a:gd name="connsiteX62" fmla="*/ 5173 w 9653"/>
              <a:gd name="connsiteY62" fmla="*/ 0 h 10000"/>
              <a:gd name="connsiteX63" fmla="*/ 5289 w 9653"/>
              <a:gd name="connsiteY63" fmla="*/ 0 h 10000"/>
              <a:gd name="connsiteX64" fmla="*/ 5405 w 9653"/>
              <a:gd name="connsiteY64" fmla="*/ 173 h 10000"/>
              <a:gd name="connsiteX65" fmla="*/ 5521 w 9653"/>
              <a:gd name="connsiteY65" fmla="*/ 173 h 10000"/>
              <a:gd name="connsiteX66" fmla="*/ 5622 w 9653"/>
              <a:gd name="connsiteY66" fmla="*/ 346 h 10000"/>
              <a:gd name="connsiteX67" fmla="*/ 5738 w 9653"/>
              <a:gd name="connsiteY67" fmla="*/ 519 h 10000"/>
              <a:gd name="connsiteX68" fmla="*/ 5853 w 9653"/>
              <a:gd name="connsiteY68" fmla="*/ 693 h 10000"/>
              <a:gd name="connsiteX69" fmla="*/ 5853 w 9653"/>
              <a:gd name="connsiteY69" fmla="*/ 693 h 10000"/>
              <a:gd name="connsiteX70" fmla="*/ 5853 w 9653"/>
              <a:gd name="connsiteY70" fmla="*/ 866 h 10000"/>
              <a:gd name="connsiteX71" fmla="*/ 5738 w 9653"/>
              <a:gd name="connsiteY71" fmla="*/ 1039 h 10000"/>
              <a:gd name="connsiteX72" fmla="*/ 5622 w 9653"/>
              <a:gd name="connsiteY72" fmla="*/ 1212 h 10000"/>
              <a:gd name="connsiteX73" fmla="*/ 5521 w 9653"/>
              <a:gd name="connsiteY73" fmla="*/ 1385 h 10000"/>
              <a:gd name="connsiteX74" fmla="*/ 5405 w 9653"/>
              <a:gd name="connsiteY74" fmla="*/ 1732 h 10000"/>
              <a:gd name="connsiteX75" fmla="*/ 5289 w 9653"/>
              <a:gd name="connsiteY75" fmla="*/ 2078 h 10000"/>
              <a:gd name="connsiteX76" fmla="*/ 5173 w 9653"/>
              <a:gd name="connsiteY76" fmla="*/ 2424 h 10000"/>
              <a:gd name="connsiteX77" fmla="*/ 5058 w 9653"/>
              <a:gd name="connsiteY77" fmla="*/ 2944 h 10000"/>
              <a:gd name="connsiteX78" fmla="*/ 5058 w 9653"/>
              <a:gd name="connsiteY78" fmla="*/ 3463 h 10000"/>
              <a:gd name="connsiteX79" fmla="*/ 5058 w 9653"/>
              <a:gd name="connsiteY79" fmla="*/ 3961 h 10000"/>
              <a:gd name="connsiteX80" fmla="*/ 5058 w 9653"/>
              <a:gd name="connsiteY80" fmla="*/ 5000 h 10000"/>
              <a:gd name="connsiteX81" fmla="*/ 5058 w 9653"/>
              <a:gd name="connsiteY81" fmla="*/ 5519 h 10000"/>
              <a:gd name="connsiteX82" fmla="*/ 5173 w 9653"/>
              <a:gd name="connsiteY82" fmla="*/ 5866 h 10000"/>
              <a:gd name="connsiteX83" fmla="*/ 5289 w 9653"/>
              <a:gd name="connsiteY83" fmla="*/ 6212 h 10000"/>
              <a:gd name="connsiteX84" fmla="*/ 5405 w 9653"/>
              <a:gd name="connsiteY84" fmla="*/ 6732 h 10000"/>
              <a:gd name="connsiteX85" fmla="*/ 5521 w 9653"/>
              <a:gd name="connsiteY85" fmla="*/ 7078 h 10000"/>
              <a:gd name="connsiteX86" fmla="*/ 5738 w 9653"/>
              <a:gd name="connsiteY86" fmla="*/ 7424 h 10000"/>
              <a:gd name="connsiteX87" fmla="*/ 6083 w 9653"/>
              <a:gd name="connsiteY87" fmla="*/ 7771 h 10000"/>
              <a:gd name="connsiteX88" fmla="*/ 6431 w 9653"/>
              <a:gd name="connsiteY88" fmla="*/ 7944 h 10000"/>
              <a:gd name="connsiteX89" fmla="*/ 6777 w 9653"/>
              <a:gd name="connsiteY89" fmla="*/ 8268 h 10000"/>
              <a:gd name="connsiteX90" fmla="*/ 7124 w 9653"/>
              <a:gd name="connsiteY90" fmla="*/ 8442 h 10000"/>
              <a:gd name="connsiteX91" fmla="*/ 7355 w 9653"/>
              <a:gd name="connsiteY91" fmla="*/ 8615 h 10000"/>
              <a:gd name="connsiteX92" fmla="*/ 7703 w 9653"/>
              <a:gd name="connsiteY92" fmla="*/ 8615 h 10000"/>
              <a:gd name="connsiteX93" fmla="*/ 7933 w 9653"/>
              <a:gd name="connsiteY93" fmla="*/ 8615 h 10000"/>
              <a:gd name="connsiteX94" fmla="*/ 8050 w 9653"/>
              <a:gd name="connsiteY94" fmla="*/ 8615 h 10000"/>
              <a:gd name="connsiteX95" fmla="*/ 8280 w 9653"/>
              <a:gd name="connsiteY95" fmla="*/ 8615 h 10000"/>
              <a:gd name="connsiteX96" fmla="*/ 8381 w 9653"/>
              <a:gd name="connsiteY96" fmla="*/ 8442 h 10000"/>
              <a:gd name="connsiteX97" fmla="*/ 8381 w 9653"/>
              <a:gd name="connsiteY97" fmla="*/ 8442 h 10000"/>
              <a:gd name="connsiteX98" fmla="*/ 8497 w 9653"/>
              <a:gd name="connsiteY98" fmla="*/ 8442 h 10000"/>
              <a:gd name="connsiteX99" fmla="*/ 8497 w 9653"/>
              <a:gd name="connsiteY99" fmla="*/ 8268 h 10000"/>
              <a:gd name="connsiteX100" fmla="*/ 8497 w 9653"/>
              <a:gd name="connsiteY100" fmla="*/ 8095 h 10000"/>
              <a:gd name="connsiteX101" fmla="*/ 8497 w 9653"/>
              <a:gd name="connsiteY101" fmla="*/ 7771 h 10000"/>
              <a:gd name="connsiteX102" fmla="*/ 8612 w 9653"/>
              <a:gd name="connsiteY102" fmla="*/ 7597 h 10000"/>
              <a:gd name="connsiteX103" fmla="*/ 8612 w 9653"/>
              <a:gd name="connsiteY103" fmla="*/ 7251 h 10000"/>
              <a:gd name="connsiteX104" fmla="*/ 8612 w 9653"/>
              <a:gd name="connsiteY104" fmla="*/ 6905 h 10000"/>
              <a:gd name="connsiteX105" fmla="*/ 8728 w 9653"/>
              <a:gd name="connsiteY105" fmla="*/ 6385 h 10000"/>
              <a:gd name="connsiteX106" fmla="*/ 8728 w 9653"/>
              <a:gd name="connsiteY106" fmla="*/ 6212 h 10000"/>
              <a:gd name="connsiteX107" fmla="*/ 8728 w 9653"/>
              <a:gd name="connsiteY107" fmla="*/ 5866 h 10000"/>
              <a:gd name="connsiteX108" fmla="*/ 8728 w 9653"/>
              <a:gd name="connsiteY108" fmla="*/ 5693 h 10000"/>
              <a:gd name="connsiteX109" fmla="*/ 8844 w 9653"/>
              <a:gd name="connsiteY109" fmla="*/ 5519 h 10000"/>
              <a:gd name="connsiteX110" fmla="*/ 8844 w 9653"/>
              <a:gd name="connsiteY110" fmla="*/ 5346 h 10000"/>
              <a:gd name="connsiteX111" fmla="*/ 8844 w 9653"/>
              <a:gd name="connsiteY111" fmla="*/ 5173 h 10000"/>
              <a:gd name="connsiteX112" fmla="*/ 8958 w 9653"/>
              <a:gd name="connsiteY112" fmla="*/ 5173 h 10000"/>
              <a:gd name="connsiteX113" fmla="*/ 8958 w 9653"/>
              <a:gd name="connsiteY113" fmla="*/ 5173 h 10000"/>
              <a:gd name="connsiteX114" fmla="*/ 8958 w 9653"/>
              <a:gd name="connsiteY114" fmla="*/ 5346 h 10000"/>
              <a:gd name="connsiteX115" fmla="*/ 8958 w 9653"/>
              <a:gd name="connsiteY115" fmla="*/ 5519 h 10000"/>
              <a:gd name="connsiteX116" fmla="*/ 8958 w 9653"/>
              <a:gd name="connsiteY116" fmla="*/ 5693 h 10000"/>
              <a:gd name="connsiteX117" fmla="*/ 9076 w 9653"/>
              <a:gd name="connsiteY117" fmla="*/ 5866 h 10000"/>
              <a:gd name="connsiteX118" fmla="*/ 9076 w 9653"/>
              <a:gd name="connsiteY118" fmla="*/ 6212 h 10000"/>
              <a:gd name="connsiteX119" fmla="*/ 9076 w 9653"/>
              <a:gd name="connsiteY119" fmla="*/ 6558 h 10000"/>
              <a:gd name="connsiteX120" fmla="*/ 9191 w 9653"/>
              <a:gd name="connsiteY120" fmla="*/ 6905 h 10000"/>
              <a:gd name="connsiteX121" fmla="*/ 9191 w 9653"/>
              <a:gd name="connsiteY121" fmla="*/ 7597 h 10000"/>
              <a:gd name="connsiteX122" fmla="*/ 9306 w 9653"/>
              <a:gd name="connsiteY122" fmla="*/ 8268 h 10000"/>
              <a:gd name="connsiteX123" fmla="*/ 9421 w 9653"/>
              <a:gd name="connsiteY123" fmla="*/ 8788 h 10000"/>
              <a:gd name="connsiteX124" fmla="*/ 9538 w 9653"/>
              <a:gd name="connsiteY124" fmla="*/ 9134 h 10000"/>
              <a:gd name="connsiteX125" fmla="*/ 9538 w 9653"/>
              <a:gd name="connsiteY125" fmla="*/ 9481 h 10000"/>
              <a:gd name="connsiteX126" fmla="*/ 9653 w 9653"/>
              <a:gd name="connsiteY126" fmla="*/ 9654 h 10000"/>
              <a:gd name="connsiteX127" fmla="*/ 9538 w 9653"/>
              <a:gd name="connsiteY127" fmla="*/ 9827 h 10000"/>
              <a:gd name="connsiteX128" fmla="*/ 9538 w 9653"/>
              <a:gd name="connsiteY128" fmla="*/ 9827 h 10000"/>
              <a:gd name="connsiteX129" fmla="*/ 9538 w 9653"/>
              <a:gd name="connsiteY129" fmla="*/ 9827 h 10000"/>
              <a:gd name="connsiteX0" fmla="*/ 9656 w 9775"/>
              <a:gd name="connsiteY0" fmla="*/ 9827 h 10000"/>
              <a:gd name="connsiteX1" fmla="*/ 9416 w 9775"/>
              <a:gd name="connsiteY1" fmla="*/ 9827 h 10000"/>
              <a:gd name="connsiteX2" fmla="*/ 9177 w 9775"/>
              <a:gd name="connsiteY2" fmla="*/ 10000 h 10000"/>
              <a:gd name="connsiteX3" fmla="*/ 8937 w 9775"/>
              <a:gd name="connsiteY3" fmla="*/ 10000 h 10000"/>
              <a:gd name="connsiteX4" fmla="*/ 8457 w 9775"/>
              <a:gd name="connsiteY4" fmla="*/ 10000 h 10000"/>
              <a:gd name="connsiteX5" fmla="*/ 8114 w 9775"/>
              <a:gd name="connsiteY5" fmla="*/ 10000 h 10000"/>
              <a:gd name="connsiteX6" fmla="*/ 7634 w 9775"/>
              <a:gd name="connsiteY6" fmla="*/ 9827 h 10000"/>
              <a:gd name="connsiteX7" fmla="*/ 7155 w 9775"/>
              <a:gd name="connsiteY7" fmla="*/ 9827 h 10000"/>
              <a:gd name="connsiteX8" fmla="*/ 6796 w 9775"/>
              <a:gd name="connsiteY8" fmla="*/ 9481 h 10000"/>
              <a:gd name="connsiteX9" fmla="*/ 6317 w 9775"/>
              <a:gd name="connsiteY9" fmla="*/ 9307 h 10000"/>
              <a:gd name="connsiteX10" fmla="*/ 5958 w 9775"/>
              <a:gd name="connsiteY10" fmla="*/ 8961 h 10000"/>
              <a:gd name="connsiteX11" fmla="*/ 5599 w 9775"/>
              <a:gd name="connsiteY11" fmla="*/ 8615 h 10000"/>
              <a:gd name="connsiteX12" fmla="*/ 5254 w 9775"/>
              <a:gd name="connsiteY12" fmla="*/ 8095 h 10000"/>
              <a:gd name="connsiteX13" fmla="*/ 5015 w 9775"/>
              <a:gd name="connsiteY13" fmla="*/ 7771 h 10000"/>
              <a:gd name="connsiteX14" fmla="*/ 4776 w 9775"/>
              <a:gd name="connsiteY14" fmla="*/ 7078 h 10000"/>
              <a:gd name="connsiteX15" fmla="*/ 4536 w 9775"/>
              <a:gd name="connsiteY15" fmla="*/ 6558 h 10000"/>
              <a:gd name="connsiteX16" fmla="*/ 4415 w 9775"/>
              <a:gd name="connsiteY16" fmla="*/ 5866 h 10000"/>
              <a:gd name="connsiteX17" fmla="*/ 4415 w 9775"/>
              <a:gd name="connsiteY17" fmla="*/ 5173 h 10000"/>
              <a:gd name="connsiteX18" fmla="*/ 4296 w 9775"/>
              <a:gd name="connsiteY18" fmla="*/ 4481 h 10000"/>
              <a:gd name="connsiteX19" fmla="*/ 4296 w 9775"/>
              <a:gd name="connsiteY19" fmla="*/ 3636 h 10000"/>
              <a:gd name="connsiteX20" fmla="*/ 4415 w 9775"/>
              <a:gd name="connsiteY20" fmla="*/ 2944 h 10000"/>
              <a:gd name="connsiteX21" fmla="*/ 4415 w 9775"/>
              <a:gd name="connsiteY21" fmla="*/ 2597 h 10000"/>
              <a:gd name="connsiteX22" fmla="*/ 4415 w 9775"/>
              <a:gd name="connsiteY22" fmla="*/ 2424 h 10000"/>
              <a:gd name="connsiteX23" fmla="*/ 4536 w 9775"/>
              <a:gd name="connsiteY23" fmla="*/ 2078 h 10000"/>
              <a:gd name="connsiteX24" fmla="*/ 4536 w 9775"/>
              <a:gd name="connsiteY24" fmla="*/ 1905 h 10000"/>
              <a:gd name="connsiteX25" fmla="*/ 4536 w 9775"/>
              <a:gd name="connsiteY25" fmla="*/ 1732 h 10000"/>
              <a:gd name="connsiteX26" fmla="*/ 4536 w 9775"/>
              <a:gd name="connsiteY26" fmla="*/ 1558 h 10000"/>
              <a:gd name="connsiteX27" fmla="*/ 4536 w 9775"/>
              <a:gd name="connsiteY27" fmla="*/ 1558 h 10000"/>
              <a:gd name="connsiteX28" fmla="*/ 4536 w 9775"/>
              <a:gd name="connsiteY28" fmla="*/ 1385 h 10000"/>
              <a:gd name="connsiteX29" fmla="*/ 4415 w 9775"/>
              <a:gd name="connsiteY29" fmla="*/ 1385 h 10000"/>
              <a:gd name="connsiteX30" fmla="*/ 4296 w 9775"/>
              <a:gd name="connsiteY30" fmla="*/ 1385 h 10000"/>
              <a:gd name="connsiteX31" fmla="*/ 4177 w 9775"/>
              <a:gd name="connsiteY31" fmla="*/ 1558 h 10000"/>
              <a:gd name="connsiteX32" fmla="*/ 3937 w 9775"/>
              <a:gd name="connsiteY32" fmla="*/ 1558 h 10000"/>
              <a:gd name="connsiteX33" fmla="*/ 3577 w 9775"/>
              <a:gd name="connsiteY33" fmla="*/ 1558 h 10000"/>
              <a:gd name="connsiteX34" fmla="*/ 3217 w 9775"/>
              <a:gd name="connsiteY34" fmla="*/ 1732 h 10000"/>
              <a:gd name="connsiteX35" fmla="*/ 2738 w 9775"/>
              <a:gd name="connsiteY35" fmla="*/ 1905 h 10000"/>
              <a:gd name="connsiteX36" fmla="*/ 2275 w 9775"/>
              <a:gd name="connsiteY36" fmla="*/ 2078 h 10000"/>
              <a:gd name="connsiteX37" fmla="*/ 1676 w 9775"/>
              <a:gd name="connsiteY37" fmla="*/ 2251 h 10000"/>
              <a:gd name="connsiteX38" fmla="*/ 1315 w 9775"/>
              <a:gd name="connsiteY38" fmla="*/ 2424 h 10000"/>
              <a:gd name="connsiteX39" fmla="*/ 837 w 9775"/>
              <a:gd name="connsiteY39" fmla="*/ 2597 h 10000"/>
              <a:gd name="connsiteX40" fmla="*/ 600 w 9775"/>
              <a:gd name="connsiteY40" fmla="*/ 2771 h 10000"/>
              <a:gd name="connsiteX41" fmla="*/ 239 w 9775"/>
              <a:gd name="connsiteY41" fmla="*/ 2771 h 10000"/>
              <a:gd name="connsiteX42" fmla="*/ 0 w 9775"/>
              <a:gd name="connsiteY42" fmla="*/ 2944 h 10000"/>
              <a:gd name="connsiteX43" fmla="*/ 120 w 9775"/>
              <a:gd name="connsiteY43" fmla="*/ 1905 h 10000"/>
              <a:gd name="connsiteX44" fmla="*/ 600 w 9775"/>
              <a:gd name="connsiteY44" fmla="*/ 1732 h 10000"/>
              <a:gd name="connsiteX45" fmla="*/ 1077 w 9775"/>
              <a:gd name="connsiteY45" fmla="*/ 1558 h 10000"/>
              <a:gd name="connsiteX46" fmla="*/ 1676 w 9775"/>
              <a:gd name="connsiteY46" fmla="*/ 1385 h 10000"/>
              <a:gd name="connsiteX47" fmla="*/ 2275 w 9775"/>
              <a:gd name="connsiteY47" fmla="*/ 1212 h 10000"/>
              <a:gd name="connsiteX48" fmla="*/ 2979 w 9775"/>
              <a:gd name="connsiteY48" fmla="*/ 1039 h 10000"/>
              <a:gd name="connsiteX49" fmla="*/ 3339 w 9775"/>
              <a:gd name="connsiteY49" fmla="*/ 1039 h 10000"/>
              <a:gd name="connsiteX50" fmla="*/ 3577 w 9775"/>
              <a:gd name="connsiteY50" fmla="*/ 866 h 10000"/>
              <a:gd name="connsiteX51" fmla="*/ 3817 w 9775"/>
              <a:gd name="connsiteY51" fmla="*/ 693 h 10000"/>
              <a:gd name="connsiteX52" fmla="*/ 4056 w 9775"/>
              <a:gd name="connsiteY52" fmla="*/ 693 h 10000"/>
              <a:gd name="connsiteX53" fmla="*/ 4296 w 9775"/>
              <a:gd name="connsiteY53" fmla="*/ 519 h 10000"/>
              <a:gd name="connsiteX54" fmla="*/ 4415 w 9775"/>
              <a:gd name="connsiteY54" fmla="*/ 346 h 10000"/>
              <a:gd name="connsiteX55" fmla="*/ 4536 w 9775"/>
              <a:gd name="connsiteY55" fmla="*/ 346 h 10000"/>
              <a:gd name="connsiteX56" fmla="*/ 4654 w 9775"/>
              <a:gd name="connsiteY56" fmla="*/ 173 h 10000"/>
              <a:gd name="connsiteX57" fmla="*/ 4776 w 9775"/>
              <a:gd name="connsiteY57" fmla="*/ 173 h 10000"/>
              <a:gd name="connsiteX58" fmla="*/ 4895 w 9775"/>
              <a:gd name="connsiteY58" fmla="*/ 0 h 10000"/>
              <a:gd name="connsiteX59" fmla="*/ 5015 w 9775"/>
              <a:gd name="connsiteY59" fmla="*/ 0 h 10000"/>
              <a:gd name="connsiteX60" fmla="*/ 5015 w 9775"/>
              <a:gd name="connsiteY60" fmla="*/ 0 h 10000"/>
              <a:gd name="connsiteX61" fmla="*/ 5134 w 9775"/>
              <a:gd name="connsiteY61" fmla="*/ 0 h 10000"/>
              <a:gd name="connsiteX62" fmla="*/ 5254 w 9775"/>
              <a:gd name="connsiteY62" fmla="*/ 0 h 10000"/>
              <a:gd name="connsiteX63" fmla="*/ 5374 w 9775"/>
              <a:gd name="connsiteY63" fmla="*/ 173 h 10000"/>
              <a:gd name="connsiteX64" fmla="*/ 5494 w 9775"/>
              <a:gd name="connsiteY64" fmla="*/ 173 h 10000"/>
              <a:gd name="connsiteX65" fmla="*/ 5599 w 9775"/>
              <a:gd name="connsiteY65" fmla="*/ 346 h 10000"/>
              <a:gd name="connsiteX66" fmla="*/ 5719 w 9775"/>
              <a:gd name="connsiteY66" fmla="*/ 519 h 10000"/>
              <a:gd name="connsiteX67" fmla="*/ 5838 w 9775"/>
              <a:gd name="connsiteY67" fmla="*/ 693 h 10000"/>
              <a:gd name="connsiteX68" fmla="*/ 5838 w 9775"/>
              <a:gd name="connsiteY68" fmla="*/ 693 h 10000"/>
              <a:gd name="connsiteX69" fmla="*/ 5838 w 9775"/>
              <a:gd name="connsiteY69" fmla="*/ 866 h 10000"/>
              <a:gd name="connsiteX70" fmla="*/ 5719 w 9775"/>
              <a:gd name="connsiteY70" fmla="*/ 1039 h 10000"/>
              <a:gd name="connsiteX71" fmla="*/ 5599 w 9775"/>
              <a:gd name="connsiteY71" fmla="*/ 1212 h 10000"/>
              <a:gd name="connsiteX72" fmla="*/ 5494 w 9775"/>
              <a:gd name="connsiteY72" fmla="*/ 1385 h 10000"/>
              <a:gd name="connsiteX73" fmla="*/ 5374 w 9775"/>
              <a:gd name="connsiteY73" fmla="*/ 1732 h 10000"/>
              <a:gd name="connsiteX74" fmla="*/ 5254 w 9775"/>
              <a:gd name="connsiteY74" fmla="*/ 2078 h 10000"/>
              <a:gd name="connsiteX75" fmla="*/ 5134 w 9775"/>
              <a:gd name="connsiteY75" fmla="*/ 2424 h 10000"/>
              <a:gd name="connsiteX76" fmla="*/ 5015 w 9775"/>
              <a:gd name="connsiteY76" fmla="*/ 2944 h 10000"/>
              <a:gd name="connsiteX77" fmla="*/ 5015 w 9775"/>
              <a:gd name="connsiteY77" fmla="*/ 3463 h 10000"/>
              <a:gd name="connsiteX78" fmla="*/ 5015 w 9775"/>
              <a:gd name="connsiteY78" fmla="*/ 3961 h 10000"/>
              <a:gd name="connsiteX79" fmla="*/ 5015 w 9775"/>
              <a:gd name="connsiteY79" fmla="*/ 5000 h 10000"/>
              <a:gd name="connsiteX80" fmla="*/ 5015 w 9775"/>
              <a:gd name="connsiteY80" fmla="*/ 5519 h 10000"/>
              <a:gd name="connsiteX81" fmla="*/ 5134 w 9775"/>
              <a:gd name="connsiteY81" fmla="*/ 5866 h 10000"/>
              <a:gd name="connsiteX82" fmla="*/ 5254 w 9775"/>
              <a:gd name="connsiteY82" fmla="*/ 6212 h 10000"/>
              <a:gd name="connsiteX83" fmla="*/ 5374 w 9775"/>
              <a:gd name="connsiteY83" fmla="*/ 6732 h 10000"/>
              <a:gd name="connsiteX84" fmla="*/ 5494 w 9775"/>
              <a:gd name="connsiteY84" fmla="*/ 7078 h 10000"/>
              <a:gd name="connsiteX85" fmla="*/ 5719 w 9775"/>
              <a:gd name="connsiteY85" fmla="*/ 7424 h 10000"/>
              <a:gd name="connsiteX86" fmla="*/ 6077 w 9775"/>
              <a:gd name="connsiteY86" fmla="*/ 7771 h 10000"/>
              <a:gd name="connsiteX87" fmla="*/ 6437 w 9775"/>
              <a:gd name="connsiteY87" fmla="*/ 7944 h 10000"/>
              <a:gd name="connsiteX88" fmla="*/ 6796 w 9775"/>
              <a:gd name="connsiteY88" fmla="*/ 8268 h 10000"/>
              <a:gd name="connsiteX89" fmla="*/ 7155 w 9775"/>
              <a:gd name="connsiteY89" fmla="*/ 8442 h 10000"/>
              <a:gd name="connsiteX90" fmla="*/ 7394 w 9775"/>
              <a:gd name="connsiteY90" fmla="*/ 8615 h 10000"/>
              <a:gd name="connsiteX91" fmla="*/ 7755 w 9775"/>
              <a:gd name="connsiteY91" fmla="*/ 8615 h 10000"/>
              <a:gd name="connsiteX92" fmla="*/ 7993 w 9775"/>
              <a:gd name="connsiteY92" fmla="*/ 8615 h 10000"/>
              <a:gd name="connsiteX93" fmla="*/ 8114 w 9775"/>
              <a:gd name="connsiteY93" fmla="*/ 8615 h 10000"/>
              <a:gd name="connsiteX94" fmla="*/ 8353 w 9775"/>
              <a:gd name="connsiteY94" fmla="*/ 8615 h 10000"/>
              <a:gd name="connsiteX95" fmla="*/ 8457 w 9775"/>
              <a:gd name="connsiteY95" fmla="*/ 8442 h 10000"/>
              <a:gd name="connsiteX96" fmla="*/ 8457 w 9775"/>
              <a:gd name="connsiteY96" fmla="*/ 8442 h 10000"/>
              <a:gd name="connsiteX97" fmla="*/ 8577 w 9775"/>
              <a:gd name="connsiteY97" fmla="*/ 8442 h 10000"/>
              <a:gd name="connsiteX98" fmla="*/ 8577 w 9775"/>
              <a:gd name="connsiteY98" fmla="*/ 8268 h 10000"/>
              <a:gd name="connsiteX99" fmla="*/ 8577 w 9775"/>
              <a:gd name="connsiteY99" fmla="*/ 8095 h 10000"/>
              <a:gd name="connsiteX100" fmla="*/ 8577 w 9775"/>
              <a:gd name="connsiteY100" fmla="*/ 7771 h 10000"/>
              <a:gd name="connsiteX101" fmla="*/ 8697 w 9775"/>
              <a:gd name="connsiteY101" fmla="*/ 7597 h 10000"/>
              <a:gd name="connsiteX102" fmla="*/ 8697 w 9775"/>
              <a:gd name="connsiteY102" fmla="*/ 7251 h 10000"/>
              <a:gd name="connsiteX103" fmla="*/ 8697 w 9775"/>
              <a:gd name="connsiteY103" fmla="*/ 6905 h 10000"/>
              <a:gd name="connsiteX104" fmla="*/ 8817 w 9775"/>
              <a:gd name="connsiteY104" fmla="*/ 6385 h 10000"/>
              <a:gd name="connsiteX105" fmla="*/ 8817 w 9775"/>
              <a:gd name="connsiteY105" fmla="*/ 6212 h 10000"/>
              <a:gd name="connsiteX106" fmla="*/ 8817 w 9775"/>
              <a:gd name="connsiteY106" fmla="*/ 5866 h 10000"/>
              <a:gd name="connsiteX107" fmla="*/ 8817 w 9775"/>
              <a:gd name="connsiteY107" fmla="*/ 5693 h 10000"/>
              <a:gd name="connsiteX108" fmla="*/ 8937 w 9775"/>
              <a:gd name="connsiteY108" fmla="*/ 5519 h 10000"/>
              <a:gd name="connsiteX109" fmla="*/ 8937 w 9775"/>
              <a:gd name="connsiteY109" fmla="*/ 5346 h 10000"/>
              <a:gd name="connsiteX110" fmla="*/ 8937 w 9775"/>
              <a:gd name="connsiteY110" fmla="*/ 5173 h 10000"/>
              <a:gd name="connsiteX111" fmla="*/ 9055 w 9775"/>
              <a:gd name="connsiteY111" fmla="*/ 5173 h 10000"/>
              <a:gd name="connsiteX112" fmla="*/ 9055 w 9775"/>
              <a:gd name="connsiteY112" fmla="*/ 5173 h 10000"/>
              <a:gd name="connsiteX113" fmla="*/ 9055 w 9775"/>
              <a:gd name="connsiteY113" fmla="*/ 5346 h 10000"/>
              <a:gd name="connsiteX114" fmla="*/ 9055 w 9775"/>
              <a:gd name="connsiteY114" fmla="*/ 5519 h 10000"/>
              <a:gd name="connsiteX115" fmla="*/ 9055 w 9775"/>
              <a:gd name="connsiteY115" fmla="*/ 5693 h 10000"/>
              <a:gd name="connsiteX116" fmla="*/ 9177 w 9775"/>
              <a:gd name="connsiteY116" fmla="*/ 5866 h 10000"/>
              <a:gd name="connsiteX117" fmla="*/ 9177 w 9775"/>
              <a:gd name="connsiteY117" fmla="*/ 6212 h 10000"/>
              <a:gd name="connsiteX118" fmla="*/ 9177 w 9775"/>
              <a:gd name="connsiteY118" fmla="*/ 6558 h 10000"/>
              <a:gd name="connsiteX119" fmla="*/ 9296 w 9775"/>
              <a:gd name="connsiteY119" fmla="*/ 6905 h 10000"/>
              <a:gd name="connsiteX120" fmla="*/ 9296 w 9775"/>
              <a:gd name="connsiteY120" fmla="*/ 7597 h 10000"/>
              <a:gd name="connsiteX121" fmla="*/ 9416 w 9775"/>
              <a:gd name="connsiteY121" fmla="*/ 8268 h 10000"/>
              <a:gd name="connsiteX122" fmla="*/ 9535 w 9775"/>
              <a:gd name="connsiteY122" fmla="*/ 8788 h 10000"/>
              <a:gd name="connsiteX123" fmla="*/ 9656 w 9775"/>
              <a:gd name="connsiteY123" fmla="*/ 9134 h 10000"/>
              <a:gd name="connsiteX124" fmla="*/ 9656 w 9775"/>
              <a:gd name="connsiteY124" fmla="*/ 9481 h 10000"/>
              <a:gd name="connsiteX125" fmla="*/ 9775 w 9775"/>
              <a:gd name="connsiteY125" fmla="*/ 9654 h 10000"/>
              <a:gd name="connsiteX126" fmla="*/ 9656 w 9775"/>
              <a:gd name="connsiteY126" fmla="*/ 9827 h 10000"/>
              <a:gd name="connsiteX127" fmla="*/ 9656 w 9775"/>
              <a:gd name="connsiteY127" fmla="*/ 9827 h 10000"/>
              <a:gd name="connsiteX128" fmla="*/ 9656 w 9775"/>
              <a:gd name="connsiteY128" fmla="*/ 9827 h 10000"/>
              <a:gd name="connsiteX0" fmla="*/ 9878 w 10000"/>
              <a:gd name="connsiteY0" fmla="*/ 9827 h 10000"/>
              <a:gd name="connsiteX1" fmla="*/ 9633 w 10000"/>
              <a:gd name="connsiteY1" fmla="*/ 9827 h 10000"/>
              <a:gd name="connsiteX2" fmla="*/ 9388 w 10000"/>
              <a:gd name="connsiteY2" fmla="*/ 10000 h 10000"/>
              <a:gd name="connsiteX3" fmla="*/ 9143 w 10000"/>
              <a:gd name="connsiteY3" fmla="*/ 10000 h 10000"/>
              <a:gd name="connsiteX4" fmla="*/ 8652 w 10000"/>
              <a:gd name="connsiteY4" fmla="*/ 10000 h 10000"/>
              <a:gd name="connsiteX5" fmla="*/ 8301 w 10000"/>
              <a:gd name="connsiteY5" fmla="*/ 10000 h 10000"/>
              <a:gd name="connsiteX6" fmla="*/ 7810 w 10000"/>
              <a:gd name="connsiteY6" fmla="*/ 9827 h 10000"/>
              <a:gd name="connsiteX7" fmla="*/ 7320 w 10000"/>
              <a:gd name="connsiteY7" fmla="*/ 9827 h 10000"/>
              <a:gd name="connsiteX8" fmla="*/ 6952 w 10000"/>
              <a:gd name="connsiteY8" fmla="*/ 9481 h 10000"/>
              <a:gd name="connsiteX9" fmla="*/ 6462 w 10000"/>
              <a:gd name="connsiteY9" fmla="*/ 9307 h 10000"/>
              <a:gd name="connsiteX10" fmla="*/ 6095 w 10000"/>
              <a:gd name="connsiteY10" fmla="*/ 8961 h 10000"/>
              <a:gd name="connsiteX11" fmla="*/ 5728 w 10000"/>
              <a:gd name="connsiteY11" fmla="*/ 8615 h 10000"/>
              <a:gd name="connsiteX12" fmla="*/ 5375 w 10000"/>
              <a:gd name="connsiteY12" fmla="*/ 8095 h 10000"/>
              <a:gd name="connsiteX13" fmla="*/ 5130 w 10000"/>
              <a:gd name="connsiteY13" fmla="*/ 7771 h 10000"/>
              <a:gd name="connsiteX14" fmla="*/ 4886 w 10000"/>
              <a:gd name="connsiteY14" fmla="*/ 7078 h 10000"/>
              <a:gd name="connsiteX15" fmla="*/ 4640 w 10000"/>
              <a:gd name="connsiteY15" fmla="*/ 6558 h 10000"/>
              <a:gd name="connsiteX16" fmla="*/ 4517 w 10000"/>
              <a:gd name="connsiteY16" fmla="*/ 5866 h 10000"/>
              <a:gd name="connsiteX17" fmla="*/ 4517 w 10000"/>
              <a:gd name="connsiteY17" fmla="*/ 5173 h 10000"/>
              <a:gd name="connsiteX18" fmla="*/ 4395 w 10000"/>
              <a:gd name="connsiteY18" fmla="*/ 4481 h 10000"/>
              <a:gd name="connsiteX19" fmla="*/ 4395 w 10000"/>
              <a:gd name="connsiteY19" fmla="*/ 3636 h 10000"/>
              <a:gd name="connsiteX20" fmla="*/ 4517 w 10000"/>
              <a:gd name="connsiteY20" fmla="*/ 2944 h 10000"/>
              <a:gd name="connsiteX21" fmla="*/ 4517 w 10000"/>
              <a:gd name="connsiteY21" fmla="*/ 2597 h 10000"/>
              <a:gd name="connsiteX22" fmla="*/ 4517 w 10000"/>
              <a:gd name="connsiteY22" fmla="*/ 2424 h 10000"/>
              <a:gd name="connsiteX23" fmla="*/ 4640 w 10000"/>
              <a:gd name="connsiteY23" fmla="*/ 2078 h 10000"/>
              <a:gd name="connsiteX24" fmla="*/ 4640 w 10000"/>
              <a:gd name="connsiteY24" fmla="*/ 1905 h 10000"/>
              <a:gd name="connsiteX25" fmla="*/ 4640 w 10000"/>
              <a:gd name="connsiteY25" fmla="*/ 1732 h 10000"/>
              <a:gd name="connsiteX26" fmla="*/ 4640 w 10000"/>
              <a:gd name="connsiteY26" fmla="*/ 1558 h 10000"/>
              <a:gd name="connsiteX27" fmla="*/ 4640 w 10000"/>
              <a:gd name="connsiteY27" fmla="*/ 1558 h 10000"/>
              <a:gd name="connsiteX28" fmla="*/ 4640 w 10000"/>
              <a:gd name="connsiteY28" fmla="*/ 1385 h 10000"/>
              <a:gd name="connsiteX29" fmla="*/ 4517 w 10000"/>
              <a:gd name="connsiteY29" fmla="*/ 1385 h 10000"/>
              <a:gd name="connsiteX30" fmla="*/ 4395 w 10000"/>
              <a:gd name="connsiteY30" fmla="*/ 1385 h 10000"/>
              <a:gd name="connsiteX31" fmla="*/ 4273 w 10000"/>
              <a:gd name="connsiteY31" fmla="*/ 1558 h 10000"/>
              <a:gd name="connsiteX32" fmla="*/ 4028 w 10000"/>
              <a:gd name="connsiteY32" fmla="*/ 1558 h 10000"/>
              <a:gd name="connsiteX33" fmla="*/ 3659 w 10000"/>
              <a:gd name="connsiteY33" fmla="*/ 1558 h 10000"/>
              <a:gd name="connsiteX34" fmla="*/ 3291 w 10000"/>
              <a:gd name="connsiteY34" fmla="*/ 1732 h 10000"/>
              <a:gd name="connsiteX35" fmla="*/ 2801 w 10000"/>
              <a:gd name="connsiteY35" fmla="*/ 1905 h 10000"/>
              <a:gd name="connsiteX36" fmla="*/ 2327 w 10000"/>
              <a:gd name="connsiteY36" fmla="*/ 2078 h 10000"/>
              <a:gd name="connsiteX37" fmla="*/ 1715 w 10000"/>
              <a:gd name="connsiteY37" fmla="*/ 2251 h 10000"/>
              <a:gd name="connsiteX38" fmla="*/ 1345 w 10000"/>
              <a:gd name="connsiteY38" fmla="*/ 2424 h 10000"/>
              <a:gd name="connsiteX39" fmla="*/ 856 w 10000"/>
              <a:gd name="connsiteY39" fmla="*/ 2597 h 10000"/>
              <a:gd name="connsiteX40" fmla="*/ 614 w 10000"/>
              <a:gd name="connsiteY40" fmla="*/ 2771 h 10000"/>
              <a:gd name="connsiteX41" fmla="*/ 245 w 10000"/>
              <a:gd name="connsiteY41" fmla="*/ 2771 h 10000"/>
              <a:gd name="connsiteX42" fmla="*/ 0 w 10000"/>
              <a:gd name="connsiteY42" fmla="*/ 2944 h 10000"/>
              <a:gd name="connsiteX43" fmla="*/ 614 w 10000"/>
              <a:gd name="connsiteY43" fmla="*/ 1732 h 10000"/>
              <a:gd name="connsiteX44" fmla="*/ 1102 w 10000"/>
              <a:gd name="connsiteY44" fmla="*/ 1558 h 10000"/>
              <a:gd name="connsiteX45" fmla="*/ 1715 w 10000"/>
              <a:gd name="connsiteY45" fmla="*/ 1385 h 10000"/>
              <a:gd name="connsiteX46" fmla="*/ 2327 w 10000"/>
              <a:gd name="connsiteY46" fmla="*/ 1212 h 10000"/>
              <a:gd name="connsiteX47" fmla="*/ 3048 w 10000"/>
              <a:gd name="connsiteY47" fmla="*/ 1039 h 10000"/>
              <a:gd name="connsiteX48" fmla="*/ 3416 w 10000"/>
              <a:gd name="connsiteY48" fmla="*/ 1039 h 10000"/>
              <a:gd name="connsiteX49" fmla="*/ 3659 w 10000"/>
              <a:gd name="connsiteY49" fmla="*/ 866 h 10000"/>
              <a:gd name="connsiteX50" fmla="*/ 3905 w 10000"/>
              <a:gd name="connsiteY50" fmla="*/ 693 h 10000"/>
              <a:gd name="connsiteX51" fmla="*/ 4149 w 10000"/>
              <a:gd name="connsiteY51" fmla="*/ 693 h 10000"/>
              <a:gd name="connsiteX52" fmla="*/ 4395 w 10000"/>
              <a:gd name="connsiteY52" fmla="*/ 519 h 10000"/>
              <a:gd name="connsiteX53" fmla="*/ 4517 w 10000"/>
              <a:gd name="connsiteY53" fmla="*/ 346 h 10000"/>
              <a:gd name="connsiteX54" fmla="*/ 4640 w 10000"/>
              <a:gd name="connsiteY54" fmla="*/ 346 h 10000"/>
              <a:gd name="connsiteX55" fmla="*/ 4761 w 10000"/>
              <a:gd name="connsiteY55" fmla="*/ 173 h 10000"/>
              <a:gd name="connsiteX56" fmla="*/ 4886 w 10000"/>
              <a:gd name="connsiteY56" fmla="*/ 173 h 10000"/>
              <a:gd name="connsiteX57" fmla="*/ 5008 w 10000"/>
              <a:gd name="connsiteY57" fmla="*/ 0 h 10000"/>
              <a:gd name="connsiteX58" fmla="*/ 5130 w 10000"/>
              <a:gd name="connsiteY58" fmla="*/ 0 h 10000"/>
              <a:gd name="connsiteX59" fmla="*/ 5130 w 10000"/>
              <a:gd name="connsiteY59" fmla="*/ 0 h 10000"/>
              <a:gd name="connsiteX60" fmla="*/ 5252 w 10000"/>
              <a:gd name="connsiteY60" fmla="*/ 0 h 10000"/>
              <a:gd name="connsiteX61" fmla="*/ 5375 w 10000"/>
              <a:gd name="connsiteY61" fmla="*/ 0 h 10000"/>
              <a:gd name="connsiteX62" fmla="*/ 5498 w 10000"/>
              <a:gd name="connsiteY62" fmla="*/ 173 h 10000"/>
              <a:gd name="connsiteX63" fmla="*/ 5620 w 10000"/>
              <a:gd name="connsiteY63" fmla="*/ 173 h 10000"/>
              <a:gd name="connsiteX64" fmla="*/ 5728 w 10000"/>
              <a:gd name="connsiteY64" fmla="*/ 346 h 10000"/>
              <a:gd name="connsiteX65" fmla="*/ 5851 w 10000"/>
              <a:gd name="connsiteY65" fmla="*/ 519 h 10000"/>
              <a:gd name="connsiteX66" fmla="*/ 5972 w 10000"/>
              <a:gd name="connsiteY66" fmla="*/ 693 h 10000"/>
              <a:gd name="connsiteX67" fmla="*/ 5972 w 10000"/>
              <a:gd name="connsiteY67" fmla="*/ 693 h 10000"/>
              <a:gd name="connsiteX68" fmla="*/ 5972 w 10000"/>
              <a:gd name="connsiteY68" fmla="*/ 866 h 10000"/>
              <a:gd name="connsiteX69" fmla="*/ 5851 w 10000"/>
              <a:gd name="connsiteY69" fmla="*/ 1039 h 10000"/>
              <a:gd name="connsiteX70" fmla="*/ 5728 w 10000"/>
              <a:gd name="connsiteY70" fmla="*/ 1212 h 10000"/>
              <a:gd name="connsiteX71" fmla="*/ 5620 w 10000"/>
              <a:gd name="connsiteY71" fmla="*/ 1385 h 10000"/>
              <a:gd name="connsiteX72" fmla="*/ 5498 w 10000"/>
              <a:gd name="connsiteY72" fmla="*/ 1732 h 10000"/>
              <a:gd name="connsiteX73" fmla="*/ 5375 w 10000"/>
              <a:gd name="connsiteY73" fmla="*/ 2078 h 10000"/>
              <a:gd name="connsiteX74" fmla="*/ 5252 w 10000"/>
              <a:gd name="connsiteY74" fmla="*/ 2424 h 10000"/>
              <a:gd name="connsiteX75" fmla="*/ 5130 w 10000"/>
              <a:gd name="connsiteY75" fmla="*/ 2944 h 10000"/>
              <a:gd name="connsiteX76" fmla="*/ 5130 w 10000"/>
              <a:gd name="connsiteY76" fmla="*/ 3463 h 10000"/>
              <a:gd name="connsiteX77" fmla="*/ 5130 w 10000"/>
              <a:gd name="connsiteY77" fmla="*/ 3961 h 10000"/>
              <a:gd name="connsiteX78" fmla="*/ 5130 w 10000"/>
              <a:gd name="connsiteY78" fmla="*/ 5000 h 10000"/>
              <a:gd name="connsiteX79" fmla="*/ 5130 w 10000"/>
              <a:gd name="connsiteY79" fmla="*/ 5519 h 10000"/>
              <a:gd name="connsiteX80" fmla="*/ 5252 w 10000"/>
              <a:gd name="connsiteY80" fmla="*/ 5866 h 10000"/>
              <a:gd name="connsiteX81" fmla="*/ 5375 w 10000"/>
              <a:gd name="connsiteY81" fmla="*/ 6212 h 10000"/>
              <a:gd name="connsiteX82" fmla="*/ 5498 w 10000"/>
              <a:gd name="connsiteY82" fmla="*/ 6732 h 10000"/>
              <a:gd name="connsiteX83" fmla="*/ 5620 w 10000"/>
              <a:gd name="connsiteY83" fmla="*/ 7078 h 10000"/>
              <a:gd name="connsiteX84" fmla="*/ 5851 w 10000"/>
              <a:gd name="connsiteY84" fmla="*/ 7424 h 10000"/>
              <a:gd name="connsiteX85" fmla="*/ 6217 w 10000"/>
              <a:gd name="connsiteY85" fmla="*/ 7771 h 10000"/>
              <a:gd name="connsiteX86" fmla="*/ 6585 w 10000"/>
              <a:gd name="connsiteY86" fmla="*/ 7944 h 10000"/>
              <a:gd name="connsiteX87" fmla="*/ 6952 w 10000"/>
              <a:gd name="connsiteY87" fmla="*/ 8268 h 10000"/>
              <a:gd name="connsiteX88" fmla="*/ 7320 w 10000"/>
              <a:gd name="connsiteY88" fmla="*/ 8442 h 10000"/>
              <a:gd name="connsiteX89" fmla="*/ 7564 w 10000"/>
              <a:gd name="connsiteY89" fmla="*/ 8615 h 10000"/>
              <a:gd name="connsiteX90" fmla="*/ 7934 w 10000"/>
              <a:gd name="connsiteY90" fmla="*/ 8615 h 10000"/>
              <a:gd name="connsiteX91" fmla="*/ 8177 w 10000"/>
              <a:gd name="connsiteY91" fmla="*/ 8615 h 10000"/>
              <a:gd name="connsiteX92" fmla="*/ 8301 w 10000"/>
              <a:gd name="connsiteY92" fmla="*/ 8615 h 10000"/>
              <a:gd name="connsiteX93" fmla="*/ 8545 w 10000"/>
              <a:gd name="connsiteY93" fmla="*/ 8615 h 10000"/>
              <a:gd name="connsiteX94" fmla="*/ 8652 w 10000"/>
              <a:gd name="connsiteY94" fmla="*/ 8442 h 10000"/>
              <a:gd name="connsiteX95" fmla="*/ 8652 w 10000"/>
              <a:gd name="connsiteY95" fmla="*/ 8442 h 10000"/>
              <a:gd name="connsiteX96" fmla="*/ 8774 w 10000"/>
              <a:gd name="connsiteY96" fmla="*/ 8442 h 10000"/>
              <a:gd name="connsiteX97" fmla="*/ 8774 w 10000"/>
              <a:gd name="connsiteY97" fmla="*/ 8268 h 10000"/>
              <a:gd name="connsiteX98" fmla="*/ 8774 w 10000"/>
              <a:gd name="connsiteY98" fmla="*/ 8095 h 10000"/>
              <a:gd name="connsiteX99" fmla="*/ 8774 w 10000"/>
              <a:gd name="connsiteY99" fmla="*/ 7771 h 10000"/>
              <a:gd name="connsiteX100" fmla="*/ 8897 w 10000"/>
              <a:gd name="connsiteY100" fmla="*/ 7597 h 10000"/>
              <a:gd name="connsiteX101" fmla="*/ 8897 w 10000"/>
              <a:gd name="connsiteY101" fmla="*/ 7251 h 10000"/>
              <a:gd name="connsiteX102" fmla="*/ 8897 w 10000"/>
              <a:gd name="connsiteY102" fmla="*/ 6905 h 10000"/>
              <a:gd name="connsiteX103" fmla="*/ 9020 w 10000"/>
              <a:gd name="connsiteY103" fmla="*/ 6385 h 10000"/>
              <a:gd name="connsiteX104" fmla="*/ 9020 w 10000"/>
              <a:gd name="connsiteY104" fmla="*/ 6212 h 10000"/>
              <a:gd name="connsiteX105" fmla="*/ 9020 w 10000"/>
              <a:gd name="connsiteY105" fmla="*/ 5866 h 10000"/>
              <a:gd name="connsiteX106" fmla="*/ 9020 w 10000"/>
              <a:gd name="connsiteY106" fmla="*/ 5693 h 10000"/>
              <a:gd name="connsiteX107" fmla="*/ 9143 w 10000"/>
              <a:gd name="connsiteY107" fmla="*/ 5519 h 10000"/>
              <a:gd name="connsiteX108" fmla="*/ 9143 w 10000"/>
              <a:gd name="connsiteY108" fmla="*/ 5346 h 10000"/>
              <a:gd name="connsiteX109" fmla="*/ 9143 w 10000"/>
              <a:gd name="connsiteY109" fmla="*/ 5173 h 10000"/>
              <a:gd name="connsiteX110" fmla="*/ 9263 w 10000"/>
              <a:gd name="connsiteY110" fmla="*/ 5173 h 10000"/>
              <a:gd name="connsiteX111" fmla="*/ 9263 w 10000"/>
              <a:gd name="connsiteY111" fmla="*/ 5173 h 10000"/>
              <a:gd name="connsiteX112" fmla="*/ 9263 w 10000"/>
              <a:gd name="connsiteY112" fmla="*/ 5346 h 10000"/>
              <a:gd name="connsiteX113" fmla="*/ 9263 w 10000"/>
              <a:gd name="connsiteY113" fmla="*/ 5519 h 10000"/>
              <a:gd name="connsiteX114" fmla="*/ 9263 w 10000"/>
              <a:gd name="connsiteY114" fmla="*/ 5693 h 10000"/>
              <a:gd name="connsiteX115" fmla="*/ 9388 w 10000"/>
              <a:gd name="connsiteY115" fmla="*/ 5866 h 10000"/>
              <a:gd name="connsiteX116" fmla="*/ 9388 w 10000"/>
              <a:gd name="connsiteY116" fmla="*/ 6212 h 10000"/>
              <a:gd name="connsiteX117" fmla="*/ 9388 w 10000"/>
              <a:gd name="connsiteY117" fmla="*/ 6558 h 10000"/>
              <a:gd name="connsiteX118" fmla="*/ 9510 w 10000"/>
              <a:gd name="connsiteY118" fmla="*/ 6905 h 10000"/>
              <a:gd name="connsiteX119" fmla="*/ 9510 w 10000"/>
              <a:gd name="connsiteY119" fmla="*/ 7597 h 10000"/>
              <a:gd name="connsiteX120" fmla="*/ 9633 w 10000"/>
              <a:gd name="connsiteY120" fmla="*/ 8268 h 10000"/>
              <a:gd name="connsiteX121" fmla="*/ 9754 w 10000"/>
              <a:gd name="connsiteY121" fmla="*/ 8788 h 10000"/>
              <a:gd name="connsiteX122" fmla="*/ 9878 w 10000"/>
              <a:gd name="connsiteY122" fmla="*/ 9134 h 10000"/>
              <a:gd name="connsiteX123" fmla="*/ 9878 w 10000"/>
              <a:gd name="connsiteY123" fmla="*/ 9481 h 10000"/>
              <a:gd name="connsiteX124" fmla="*/ 10000 w 10000"/>
              <a:gd name="connsiteY124" fmla="*/ 9654 h 10000"/>
              <a:gd name="connsiteX125" fmla="*/ 9878 w 10000"/>
              <a:gd name="connsiteY125" fmla="*/ 9827 h 10000"/>
              <a:gd name="connsiteX126" fmla="*/ 9878 w 10000"/>
              <a:gd name="connsiteY126" fmla="*/ 9827 h 10000"/>
              <a:gd name="connsiteX127" fmla="*/ 9878 w 10000"/>
              <a:gd name="connsiteY127" fmla="*/ 9827 h 10000"/>
              <a:gd name="connsiteX0" fmla="*/ 9633 w 9755"/>
              <a:gd name="connsiteY0" fmla="*/ 9827 h 10000"/>
              <a:gd name="connsiteX1" fmla="*/ 9388 w 9755"/>
              <a:gd name="connsiteY1" fmla="*/ 9827 h 10000"/>
              <a:gd name="connsiteX2" fmla="*/ 9143 w 9755"/>
              <a:gd name="connsiteY2" fmla="*/ 10000 h 10000"/>
              <a:gd name="connsiteX3" fmla="*/ 8898 w 9755"/>
              <a:gd name="connsiteY3" fmla="*/ 10000 h 10000"/>
              <a:gd name="connsiteX4" fmla="*/ 8407 w 9755"/>
              <a:gd name="connsiteY4" fmla="*/ 10000 h 10000"/>
              <a:gd name="connsiteX5" fmla="*/ 8056 w 9755"/>
              <a:gd name="connsiteY5" fmla="*/ 10000 h 10000"/>
              <a:gd name="connsiteX6" fmla="*/ 7565 w 9755"/>
              <a:gd name="connsiteY6" fmla="*/ 9827 h 10000"/>
              <a:gd name="connsiteX7" fmla="*/ 7075 w 9755"/>
              <a:gd name="connsiteY7" fmla="*/ 9827 h 10000"/>
              <a:gd name="connsiteX8" fmla="*/ 6707 w 9755"/>
              <a:gd name="connsiteY8" fmla="*/ 9481 h 10000"/>
              <a:gd name="connsiteX9" fmla="*/ 6217 w 9755"/>
              <a:gd name="connsiteY9" fmla="*/ 9307 h 10000"/>
              <a:gd name="connsiteX10" fmla="*/ 5850 w 9755"/>
              <a:gd name="connsiteY10" fmla="*/ 8961 h 10000"/>
              <a:gd name="connsiteX11" fmla="*/ 5483 w 9755"/>
              <a:gd name="connsiteY11" fmla="*/ 8615 h 10000"/>
              <a:gd name="connsiteX12" fmla="*/ 5130 w 9755"/>
              <a:gd name="connsiteY12" fmla="*/ 8095 h 10000"/>
              <a:gd name="connsiteX13" fmla="*/ 4885 w 9755"/>
              <a:gd name="connsiteY13" fmla="*/ 7771 h 10000"/>
              <a:gd name="connsiteX14" fmla="*/ 4641 w 9755"/>
              <a:gd name="connsiteY14" fmla="*/ 7078 h 10000"/>
              <a:gd name="connsiteX15" fmla="*/ 4395 w 9755"/>
              <a:gd name="connsiteY15" fmla="*/ 6558 h 10000"/>
              <a:gd name="connsiteX16" fmla="*/ 4272 w 9755"/>
              <a:gd name="connsiteY16" fmla="*/ 5866 h 10000"/>
              <a:gd name="connsiteX17" fmla="*/ 4272 w 9755"/>
              <a:gd name="connsiteY17" fmla="*/ 5173 h 10000"/>
              <a:gd name="connsiteX18" fmla="*/ 4150 w 9755"/>
              <a:gd name="connsiteY18" fmla="*/ 4481 h 10000"/>
              <a:gd name="connsiteX19" fmla="*/ 4150 w 9755"/>
              <a:gd name="connsiteY19" fmla="*/ 3636 h 10000"/>
              <a:gd name="connsiteX20" fmla="*/ 4272 w 9755"/>
              <a:gd name="connsiteY20" fmla="*/ 2944 h 10000"/>
              <a:gd name="connsiteX21" fmla="*/ 4272 w 9755"/>
              <a:gd name="connsiteY21" fmla="*/ 2597 h 10000"/>
              <a:gd name="connsiteX22" fmla="*/ 4272 w 9755"/>
              <a:gd name="connsiteY22" fmla="*/ 2424 h 10000"/>
              <a:gd name="connsiteX23" fmla="*/ 4395 w 9755"/>
              <a:gd name="connsiteY23" fmla="*/ 2078 h 10000"/>
              <a:gd name="connsiteX24" fmla="*/ 4395 w 9755"/>
              <a:gd name="connsiteY24" fmla="*/ 1905 h 10000"/>
              <a:gd name="connsiteX25" fmla="*/ 4395 w 9755"/>
              <a:gd name="connsiteY25" fmla="*/ 1732 h 10000"/>
              <a:gd name="connsiteX26" fmla="*/ 4395 w 9755"/>
              <a:gd name="connsiteY26" fmla="*/ 1558 h 10000"/>
              <a:gd name="connsiteX27" fmla="*/ 4395 w 9755"/>
              <a:gd name="connsiteY27" fmla="*/ 1558 h 10000"/>
              <a:gd name="connsiteX28" fmla="*/ 4395 w 9755"/>
              <a:gd name="connsiteY28" fmla="*/ 1385 h 10000"/>
              <a:gd name="connsiteX29" fmla="*/ 4272 w 9755"/>
              <a:gd name="connsiteY29" fmla="*/ 1385 h 10000"/>
              <a:gd name="connsiteX30" fmla="*/ 4150 w 9755"/>
              <a:gd name="connsiteY30" fmla="*/ 1385 h 10000"/>
              <a:gd name="connsiteX31" fmla="*/ 4028 w 9755"/>
              <a:gd name="connsiteY31" fmla="*/ 1558 h 10000"/>
              <a:gd name="connsiteX32" fmla="*/ 3783 w 9755"/>
              <a:gd name="connsiteY32" fmla="*/ 1558 h 10000"/>
              <a:gd name="connsiteX33" fmla="*/ 3414 w 9755"/>
              <a:gd name="connsiteY33" fmla="*/ 1558 h 10000"/>
              <a:gd name="connsiteX34" fmla="*/ 3046 w 9755"/>
              <a:gd name="connsiteY34" fmla="*/ 1732 h 10000"/>
              <a:gd name="connsiteX35" fmla="*/ 2556 w 9755"/>
              <a:gd name="connsiteY35" fmla="*/ 1905 h 10000"/>
              <a:gd name="connsiteX36" fmla="*/ 2082 w 9755"/>
              <a:gd name="connsiteY36" fmla="*/ 2078 h 10000"/>
              <a:gd name="connsiteX37" fmla="*/ 1470 w 9755"/>
              <a:gd name="connsiteY37" fmla="*/ 2251 h 10000"/>
              <a:gd name="connsiteX38" fmla="*/ 1100 w 9755"/>
              <a:gd name="connsiteY38" fmla="*/ 2424 h 10000"/>
              <a:gd name="connsiteX39" fmla="*/ 611 w 9755"/>
              <a:gd name="connsiteY39" fmla="*/ 2597 h 10000"/>
              <a:gd name="connsiteX40" fmla="*/ 369 w 9755"/>
              <a:gd name="connsiteY40" fmla="*/ 2771 h 10000"/>
              <a:gd name="connsiteX41" fmla="*/ 0 w 9755"/>
              <a:gd name="connsiteY41" fmla="*/ 2771 h 10000"/>
              <a:gd name="connsiteX42" fmla="*/ 369 w 9755"/>
              <a:gd name="connsiteY42" fmla="*/ 1732 h 10000"/>
              <a:gd name="connsiteX43" fmla="*/ 857 w 9755"/>
              <a:gd name="connsiteY43" fmla="*/ 1558 h 10000"/>
              <a:gd name="connsiteX44" fmla="*/ 1470 w 9755"/>
              <a:gd name="connsiteY44" fmla="*/ 1385 h 10000"/>
              <a:gd name="connsiteX45" fmla="*/ 2082 w 9755"/>
              <a:gd name="connsiteY45" fmla="*/ 1212 h 10000"/>
              <a:gd name="connsiteX46" fmla="*/ 2803 w 9755"/>
              <a:gd name="connsiteY46" fmla="*/ 1039 h 10000"/>
              <a:gd name="connsiteX47" fmla="*/ 3171 w 9755"/>
              <a:gd name="connsiteY47" fmla="*/ 1039 h 10000"/>
              <a:gd name="connsiteX48" fmla="*/ 3414 w 9755"/>
              <a:gd name="connsiteY48" fmla="*/ 866 h 10000"/>
              <a:gd name="connsiteX49" fmla="*/ 3660 w 9755"/>
              <a:gd name="connsiteY49" fmla="*/ 693 h 10000"/>
              <a:gd name="connsiteX50" fmla="*/ 3904 w 9755"/>
              <a:gd name="connsiteY50" fmla="*/ 693 h 10000"/>
              <a:gd name="connsiteX51" fmla="*/ 4150 w 9755"/>
              <a:gd name="connsiteY51" fmla="*/ 519 h 10000"/>
              <a:gd name="connsiteX52" fmla="*/ 4272 w 9755"/>
              <a:gd name="connsiteY52" fmla="*/ 346 h 10000"/>
              <a:gd name="connsiteX53" fmla="*/ 4395 w 9755"/>
              <a:gd name="connsiteY53" fmla="*/ 346 h 10000"/>
              <a:gd name="connsiteX54" fmla="*/ 4516 w 9755"/>
              <a:gd name="connsiteY54" fmla="*/ 173 h 10000"/>
              <a:gd name="connsiteX55" fmla="*/ 4641 w 9755"/>
              <a:gd name="connsiteY55" fmla="*/ 173 h 10000"/>
              <a:gd name="connsiteX56" fmla="*/ 4763 w 9755"/>
              <a:gd name="connsiteY56" fmla="*/ 0 h 10000"/>
              <a:gd name="connsiteX57" fmla="*/ 4885 w 9755"/>
              <a:gd name="connsiteY57" fmla="*/ 0 h 10000"/>
              <a:gd name="connsiteX58" fmla="*/ 4885 w 9755"/>
              <a:gd name="connsiteY58" fmla="*/ 0 h 10000"/>
              <a:gd name="connsiteX59" fmla="*/ 5007 w 9755"/>
              <a:gd name="connsiteY59" fmla="*/ 0 h 10000"/>
              <a:gd name="connsiteX60" fmla="*/ 5130 w 9755"/>
              <a:gd name="connsiteY60" fmla="*/ 0 h 10000"/>
              <a:gd name="connsiteX61" fmla="*/ 5253 w 9755"/>
              <a:gd name="connsiteY61" fmla="*/ 173 h 10000"/>
              <a:gd name="connsiteX62" fmla="*/ 5375 w 9755"/>
              <a:gd name="connsiteY62" fmla="*/ 173 h 10000"/>
              <a:gd name="connsiteX63" fmla="*/ 5483 w 9755"/>
              <a:gd name="connsiteY63" fmla="*/ 346 h 10000"/>
              <a:gd name="connsiteX64" fmla="*/ 5606 w 9755"/>
              <a:gd name="connsiteY64" fmla="*/ 519 h 10000"/>
              <a:gd name="connsiteX65" fmla="*/ 5727 w 9755"/>
              <a:gd name="connsiteY65" fmla="*/ 693 h 10000"/>
              <a:gd name="connsiteX66" fmla="*/ 5727 w 9755"/>
              <a:gd name="connsiteY66" fmla="*/ 693 h 10000"/>
              <a:gd name="connsiteX67" fmla="*/ 5727 w 9755"/>
              <a:gd name="connsiteY67" fmla="*/ 866 h 10000"/>
              <a:gd name="connsiteX68" fmla="*/ 5606 w 9755"/>
              <a:gd name="connsiteY68" fmla="*/ 1039 h 10000"/>
              <a:gd name="connsiteX69" fmla="*/ 5483 w 9755"/>
              <a:gd name="connsiteY69" fmla="*/ 1212 h 10000"/>
              <a:gd name="connsiteX70" fmla="*/ 5375 w 9755"/>
              <a:gd name="connsiteY70" fmla="*/ 1385 h 10000"/>
              <a:gd name="connsiteX71" fmla="*/ 5253 w 9755"/>
              <a:gd name="connsiteY71" fmla="*/ 1732 h 10000"/>
              <a:gd name="connsiteX72" fmla="*/ 5130 w 9755"/>
              <a:gd name="connsiteY72" fmla="*/ 2078 h 10000"/>
              <a:gd name="connsiteX73" fmla="*/ 5007 w 9755"/>
              <a:gd name="connsiteY73" fmla="*/ 2424 h 10000"/>
              <a:gd name="connsiteX74" fmla="*/ 4885 w 9755"/>
              <a:gd name="connsiteY74" fmla="*/ 2944 h 10000"/>
              <a:gd name="connsiteX75" fmla="*/ 4885 w 9755"/>
              <a:gd name="connsiteY75" fmla="*/ 3463 h 10000"/>
              <a:gd name="connsiteX76" fmla="*/ 4885 w 9755"/>
              <a:gd name="connsiteY76" fmla="*/ 3961 h 10000"/>
              <a:gd name="connsiteX77" fmla="*/ 4885 w 9755"/>
              <a:gd name="connsiteY77" fmla="*/ 5000 h 10000"/>
              <a:gd name="connsiteX78" fmla="*/ 4885 w 9755"/>
              <a:gd name="connsiteY78" fmla="*/ 5519 h 10000"/>
              <a:gd name="connsiteX79" fmla="*/ 5007 w 9755"/>
              <a:gd name="connsiteY79" fmla="*/ 5866 h 10000"/>
              <a:gd name="connsiteX80" fmla="*/ 5130 w 9755"/>
              <a:gd name="connsiteY80" fmla="*/ 6212 h 10000"/>
              <a:gd name="connsiteX81" fmla="*/ 5253 w 9755"/>
              <a:gd name="connsiteY81" fmla="*/ 6732 h 10000"/>
              <a:gd name="connsiteX82" fmla="*/ 5375 w 9755"/>
              <a:gd name="connsiteY82" fmla="*/ 7078 h 10000"/>
              <a:gd name="connsiteX83" fmla="*/ 5606 w 9755"/>
              <a:gd name="connsiteY83" fmla="*/ 7424 h 10000"/>
              <a:gd name="connsiteX84" fmla="*/ 5972 w 9755"/>
              <a:gd name="connsiteY84" fmla="*/ 7771 h 10000"/>
              <a:gd name="connsiteX85" fmla="*/ 6340 w 9755"/>
              <a:gd name="connsiteY85" fmla="*/ 7944 h 10000"/>
              <a:gd name="connsiteX86" fmla="*/ 6707 w 9755"/>
              <a:gd name="connsiteY86" fmla="*/ 8268 h 10000"/>
              <a:gd name="connsiteX87" fmla="*/ 7075 w 9755"/>
              <a:gd name="connsiteY87" fmla="*/ 8442 h 10000"/>
              <a:gd name="connsiteX88" fmla="*/ 7319 w 9755"/>
              <a:gd name="connsiteY88" fmla="*/ 8615 h 10000"/>
              <a:gd name="connsiteX89" fmla="*/ 7689 w 9755"/>
              <a:gd name="connsiteY89" fmla="*/ 8615 h 10000"/>
              <a:gd name="connsiteX90" fmla="*/ 7932 w 9755"/>
              <a:gd name="connsiteY90" fmla="*/ 8615 h 10000"/>
              <a:gd name="connsiteX91" fmla="*/ 8056 w 9755"/>
              <a:gd name="connsiteY91" fmla="*/ 8615 h 10000"/>
              <a:gd name="connsiteX92" fmla="*/ 8300 w 9755"/>
              <a:gd name="connsiteY92" fmla="*/ 8615 h 10000"/>
              <a:gd name="connsiteX93" fmla="*/ 8407 w 9755"/>
              <a:gd name="connsiteY93" fmla="*/ 8442 h 10000"/>
              <a:gd name="connsiteX94" fmla="*/ 8407 w 9755"/>
              <a:gd name="connsiteY94" fmla="*/ 8442 h 10000"/>
              <a:gd name="connsiteX95" fmla="*/ 8529 w 9755"/>
              <a:gd name="connsiteY95" fmla="*/ 8442 h 10000"/>
              <a:gd name="connsiteX96" fmla="*/ 8529 w 9755"/>
              <a:gd name="connsiteY96" fmla="*/ 8268 h 10000"/>
              <a:gd name="connsiteX97" fmla="*/ 8529 w 9755"/>
              <a:gd name="connsiteY97" fmla="*/ 8095 h 10000"/>
              <a:gd name="connsiteX98" fmla="*/ 8529 w 9755"/>
              <a:gd name="connsiteY98" fmla="*/ 7771 h 10000"/>
              <a:gd name="connsiteX99" fmla="*/ 8652 w 9755"/>
              <a:gd name="connsiteY99" fmla="*/ 7597 h 10000"/>
              <a:gd name="connsiteX100" fmla="*/ 8652 w 9755"/>
              <a:gd name="connsiteY100" fmla="*/ 7251 h 10000"/>
              <a:gd name="connsiteX101" fmla="*/ 8652 w 9755"/>
              <a:gd name="connsiteY101" fmla="*/ 6905 h 10000"/>
              <a:gd name="connsiteX102" fmla="*/ 8775 w 9755"/>
              <a:gd name="connsiteY102" fmla="*/ 6385 h 10000"/>
              <a:gd name="connsiteX103" fmla="*/ 8775 w 9755"/>
              <a:gd name="connsiteY103" fmla="*/ 6212 h 10000"/>
              <a:gd name="connsiteX104" fmla="*/ 8775 w 9755"/>
              <a:gd name="connsiteY104" fmla="*/ 5866 h 10000"/>
              <a:gd name="connsiteX105" fmla="*/ 8775 w 9755"/>
              <a:gd name="connsiteY105" fmla="*/ 5693 h 10000"/>
              <a:gd name="connsiteX106" fmla="*/ 8898 w 9755"/>
              <a:gd name="connsiteY106" fmla="*/ 5519 h 10000"/>
              <a:gd name="connsiteX107" fmla="*/ 8898 w 9755"/>
              <a:gd name="connsiteY107" fmla="*/ 5346 h 10000"/>
              <a:gd name="connsiteX108" fmla="*/ 8898 w 9755"/>
              <a:gd name="connsiteY108" fmla="*/ 5173 h 10000"/>
              <a:gd name="connsiteX109" fmla="*/ 9018 w 9755"/>
              <a:gd name="connsiteY109" fmla="*/ 5173 h 10000"/>
              <a:gd name="connsiteX110" fmla="*/ 9018 w 9755"/>
              <a:gd name="connsiteY110" fmla="*/ 5173 h 10000"/>
              <a:gd name="connsiteX111" fmla="*/ 9018 w 9755"/>
              <a:gd name="connsiteY111" fmla="*/ 5346 h 10000"/>
              <a:gd name="connsiteX112" fmla="*/ 9018 w 9755"/>
              <a:gd name="connsiteY112" fmla="*/ 5519 h 10000"/>
              <a:gd name="connsiteX113" fmla="*/ 9018 w 9755"/>
              <a:gd name="connsiteY113" fmla="*/ 5693 h 10000"/>
              <a:gd name="connsiteX114" fmla="*/ 9143 w 9755"/>
              <a:gd name="connsiteY114" fmla="*/ 5866 h 10000"/>
              <a:gd name="connsiteX115" fmla="*/ 9143 w 9755"/>
              <a:gd name="connsiteY115" fmla="*/ 6212 h 10000"/>
              <a:gd name="connsiteX116" fmla="*/ 9143 w 9755"/>
              <a:gd name="connsiteY116" fmla="*/ 6558 h 10000"/>
              <a:gd name="connsiteX117" fmla="*/ 9265 w 9755"/>
              <a:gd name="connsiteY117" fmla="*/ 6905 h 10000"/>
              <a:gd name="connsiteX118" fmla="*/ 9265 w 9755"/>
              <a:gd name="connsiteY118" fmla="*/ 7597 h 10000"/>
              <a:gd name="connsiteX119" fmla="*/ 9388 w 9755"/>
              <a:gd name="connsiteY119" fmla="*/ 8268 h 10000"/>
              <a:gd name="connsiteX120" fmla="*/ 9509 w 9755"/>
              <a:gd name="connsiteY120" fmla="*/ 8788 h 10000"/>
              <a:gd name="connsiteX121" fmla="*/ 9633 w 9755"/>
              <a:gd name="connsiteY121" fmla="*/ 9134 h 10000"/>
              <a:gd name="connsiteX122" fmla="*/ 9633 w 9755"/>
              <a:gd name="connsiteY122" fmla="*/ 9481 h 10000"/>
              <a:gd name="connsiteX123" fmla="*/ 9755 w 9755"/>
              <a:gd name="connsiteY123" fmla="*/ 9654 h 10000"/>
              <a:gd name="connsiteX124" fmla="*/ 9633 w 9755"/>
              <a:gd name="connsiteY124" fmla="*/ 9827 h 10000"/>
              <a:gd name="connsiteX125" fmla="*/ 9633 w 9755"/>
              <a:gd name="connsiteY125" fmla="*/ 9827 h 10000"/>
              <a:gd name="connsiteX126" fmla="*/ 9633 w 9755"/>
              <a:gd name="connsiteY126" fmla="*/ 9827 h 10000"/>
              <a:gd name="connsiteX0" fmla="*/ 9497 w 9622"/>
              <a:gd name="connsiteY0" fmla="*/ 9827 h 10000"/>
              <a:gd name="connsiteX1" fmla="*/ 9246 w 9622"/>
              <a:gd name="connsiteY1" fmla="*/ 9827 h 10000"/>
              <a:gd name="connsiteX2" fmla="*/ 8995 w 9622"/>
              <a:gd name="connsiteY2" fmla="*/ 10000 h 10000"/>
              <a:gd name="connsiteX3" fmla="*/ 8743 w 9622"/>
              <a:gd name="connsiteY3" fmla="*/ 10000 h 10000"/>
              <a:gd name="connsiteX4" fmla="*/ 8240 w 9622"/>
              <a:gd name="connsiteY4" fmla="*/ 10000 h 10000"/>
              <a:gd name="connsiteX5" fmla="*/ 7880 w 9622"/>
              <a:gd name="connsiteY5" fmla="*/ 10000 h 10000"/>
              <a:gd name="connsiteX6" fmla="*/ 7377 w 9622"/>
              <a:gd name="connsiteY6" fmla="*/ 9827 h 10000"/>
              <a:gd name="connsiteX7" fmla="*/ 6875 w 9622"/>
              <a:gd name="connsiteY7" fmla="*/ 9827 h 10000"/>
              <a:gd name="connsiteX8" fmla="*/ 6497 w 9622"/>
              <a:gd name="connsiteY8" fmla="*/ 9481 h 10000"/>
              <a:gd name="connsiteX9" fmla="*/ 5995 w 9622"/>
              <a:gd name="connsiteY9" fmla="*/ 9307 h 10000"/>
              <a:gd name="connsiteX10" fmla="*/ 5619 w 9622"/>
              <a:gd name="connsiteY10" fmla="*/ 8961 h 10000"/>
              <a:gd name="connsiteX11" fmla="*/ 5243 w 9622"/>
              <a:gd name="connsiteY11" fmla="*/ 8615 h 10000"/>
              <a:gd name="connsiteX12" fmla="*/ 4881 w 9622"/>
              <a:gd name="connsiteY12" fmla="*/ 8095 h 10000"/>
              <a:gd name="connsiteX13" fmla="*/ 4630 w 9622"/>
              <a:gd name="connsiteY13" fmla="*/ 7771 h 10000"/>
              <a:gd name="connsiteX14" fmla="*/ 4380 w 9622"/>
              <a:gd name="connsiteY14" fmla="*/ 7078 h 10000"/>
              <a:gd name="connsiteX15" fmla="*/ 4127 w 9622"/>
              <a:gd name="connsiteY15" fmla="*/ 6558 h 10000"/>
              <a:gd name="connsiteX16" fmla="*/ 4001 w 9622"/>
              <a:gd name="connsiteY16" fmla="*/ 5866 h 10000"/>
              <a:gd name="connsiteX17" fmla="*/ 4001 w 9622"/>
              <a:gd name="connsiteY17" fmla="*/ 5173 h 10000"/>
              <a:gd name="connsiteX18" fmla="*/ 3876 w 9622"/>
              <a:gd name="connsiteY18" fmla="*/ 4481 h 10000"/>
              <a:gd name="connsiteX19" fmla="*/ 3876 w 9622"/>
              <a:gd name="connsiteY19" fmla="*/ 3636 h 10000"/>
              <a:gd name="connsiteX20" fmla="*/ 4001 w 9622"/>
              <a:gd name="connsiteY20" fmla="*/ 2944 h 10000"/>
              <a:gd name="connsiteX21" fmla="*/ 4001 w 9622"/>
              <a:gd name="connsiteY21" fmla="*/ 2597 h 10000"/>
              <a:gd name="connsiteX22" fmla="*/ 4001 w 9622"/>
              <a:gd name="connsiteY22" fmla="*/ 2424 h 10000"/>
              <a:gd name="connsiteX23" fmla="*/ 4127 w 9622"/>
              <a:gd name="connsiteY23" fmla="*/ 2078 h 10000"/>
              <a:gd name="connsiteX24" fmla="*/ 4127 w 9622"/>
              <a:gd name="connsiteY24" fmla="*/ 1905 h 10000"/>
              <a:gd name="connsiteX25" fmla="*/ 4127 w 9622"/>
              <a:gd name="connsiteY25" fmla="*/ 1732 h 10000"/>
              <a:gd name="connsiteX26" fmla="*/ 4127 w 9622"/>
              <a:gd name="connsiteY26" fmla="*/ 1558 h 10000"/>
              <a:gd name="connsiteX27" fmla="*/ 4127 w 9622"/>
              <a:gd name="connsiteY27" fmla="*/ 1558 h 10000"/>
              <a:gd name="connsiteX28" fmla="*/ 4127 w 9622"/>
              <a:gd name="connsiteY28" fmla="*/ 1385 h 10000"/>
              <a:gd name="connsiteX29" fmla="*/ 4001 w 9622"/>
              <a:gd name="connsiteY29" fmla="*/ 1385 h 10000"/>
              <a:gd name="connsiteX30" fmla="*/ 3876 w 9622"/>
              <a:gd name="connsiteY30" fmla="*/ 1385 h 10000"/>
              <a:gd name="connsiteX31" fmla="*/ 3751 w 9622"/>
              <a:gd name="connsiteY31" fmla="*/ 1558 h 10000"/>
              <a:gd name="connsiteX32" fmla="*/ 3500 w 9622"/>
              <a:gd name="connsiteY32" fmla="*/ 1558 h 10000"/>
              <a:gd name="connsiteX33" fmla="*/ 3122 w 9622"/>
              <a:gd name="connsiteY33" fmla="*/ 1558 h 10000"/>
              <a:gd name="connsiteX34" fmla="*/ 2745 w 9622"/>
              <a:gd name="connsiteY34" fmla="*/ 1732 h 10000"/>
              <a:gd name="connsiteX35" fmla="*/ 2242 w 9622"/>
              <a:gd name="connsiteY35" fmla="*/ 1905 h 10000"/>
              <a:gd name="connsiteX36" fmla="*/ 1756 w 9622"/>
              <a:gd name="connsiteY36" fmla="*/ 2078 h 10000"/>
              <a:gd name="connsiteX37" fmla="*/ 1129 w 9622"/>
              <a:gd name="connsiteY37" fmla="*/ 2251 h 10000"/>
              <a:gd name="connsiteX38" fmla="*/ 750 w 9622"/>
              <a:gd name="connsiteY38" fmla="*/ 2424 h 10000"/>
              <a:gd name="connsiteX39" fmla="*/ 248 w 9622"/>
              <a:gd name="connsiteY39" fmla="*/ 2597 h 10000"/>
              <a:gd name="connsiteX40" fmla="*/ 0 w 9622"/>
              <a:gd name="connsiteY40" fmla="*/ 2771 h 10000"/>
              <a:gd name="connsiteX41" fmla="*/ 0 w 9622"/>
              <a:gd name="connsiteY41" fmla="*/ 1732 h 10000"/>
              <a:gd name="connsiteX42" fmla="*/ 501 w 9622"/>
              <a:gd name="connsiteY42" fmla="*/ 1558 h 10000"/>
              <a:gd name="connsiteX43" fmla="*/ 1129 w 9622"/>
              <a:gd name="connsiteY43" fmla="*/ 1385 h 10000"/>
              <a:gd name="connsiteX44" fmla="*/ 1756 w 9622"/>
              <a:gd name="connsiteY44" fmla="*/ 1212 h 10000"/>
              <a:gd name="connsiteX45" fmla="*/ 2495 w 9622"/>
              <a:gd name="connsiteY45" fmla="*/ 1039 h 10000"/>
              <a:gd name="connsiteX46" fmla="*/ 2873 w 9622"/>
              <a:gd name="connsiteY46" fmla="*/ 1039 h 10000"/>
              <a:gd name="connsiteX47" fmla="*/ 3122 w 9622"/>
              <a:gd name="connsiteY47" fmla="*/ 866 h 10000"/>
              <a:gd name="connsiteX48" fmla="*/ 3374 w 9622"/>
              <a:gd name="connsiteY48" fmla="*/ 693 h 10000"/>
              <a:gd name="connsiteX49" fmla="*/ 3624 w 9622"/>
              <a:gd name="connsiteY49" fmla="*/ 693 h 10000"/>
              <a:gd name="connsiteX50" fmla="*/ 3876 w 9622"/>
              <a:gd name="connsiteY50" fmla="*/ 519 h 10000"/>
              <a:gd name="connsiteX51" fmla="*/ 4001 w 9622"/>
              <a:gd name="connsiteY51" fmla="*/ 346 h 10000"/>
              <a:gd name="connsiteX52" fmla="*/ 4127 w 9622"/>
              <a:gd name="connsiteY52" fmla="*/ 346 h 10000"/>
              <a:gd name="connsiteX53" fmla="*/ 4251 w 9622"/>
              <a:gd name="connsiteY53" fmla="*/ 173 h 10000"/>
              <a:gd name="connsiteX54" fmla="*/ 4380 w 9622"/>
              <a:gd name="connsiteY54" fmla="*/ 173 h 10000"/>
              <a:gd name="connsiteX55" fmla="*/ 4505 w 9622"/>
              <a:gd name="connsiteY55" fmla="*/ 0 h 10000"/>
              <a:gd name="connsiteX56" fmla="*/ 4630 w 9622"/>
              <a:gd name="connsiteY56" fmla="*/ 0 h 10000"/>
              <a:gd name="connsiteX57" fmla="*/ 4630 w 9622"/>
              <a:gd name="connsiteY57" fmla="*/ 0 h 10000"/>
              <a:gd name="connsiteX58" fmla="*/ 4755 w 9622"/>
              <a:gd name="connsiteY58" fmla="*/ 0 h 10000"/>
              <a:gd name="connsiteX59" fmla="*/ 4881 w 9622"/>
              <a:gd name="connsiteY59" fmla="*/ 0 h 10000"/>
              <a:gd name="connsiteX60" fmla="*/ 5007 w 9622"/>
              <a:gd name="connsiteY60" fmla="*/ 173 h 10000"/>
              <a:gd name="connsiteX61" fmla="*/ 5132 w 9622"/>
              <a:gd name="connsiteY61" fmla="*/ 173 h 10000"/>
              <a:gd name="connsiteX62" fmla="*/ 5243 w 9622"/>
              <a:gd name="connsiteY62" fmla="*/ 346 h 10000"/>
              <a:gd name="connsiteX63" fmla="*/ 5369 w 9622"/>
              <a:gd name="connsiteY63" fmla="*/ 519 h 10000"/>
              <a:gd name="connsiteX64" fmla="*/ 5493 w 9622"/>
              <a:gd name="connsiteY64" fmla="*/ 693 h 10000"/>
              <a:gd name="connsiteX65" fmla="*/ 5493 w 9622"/>
              <a:gd name="connsiteY65" fmla="*/ 693 h 10000"/>
              <a:gd name="connsiteX66" fmla="*/ 5493 w 9622"/>
              <a:gd name="connsiteY66" fmla="*/ 866 h 10000"/>
              <a:gd name="connsiteX67" fmla="*/ 5369 w 9622"/>
              <a:gd name="connsiteY67" fmla="*/ 1039 h 10000"/>
              <a:gd name="connsiteX68" fmla="*/ 5243 w 9622"/>
              <a:gd name="connsiteY68" fmla="*/ 1212 h 10000"/>
              <a:gd name="connsiteX69" fmla="*/ 5132 w 9622"/>
              <a:gd name="connsiteY69" fmla="*/ 1385 h 10000"/>
              <a:gd name="connsiteX70" fmla="*/ 5007 w 9622"/>
              <a:gd name="connsiteY70" fmla="*/ 1732 h 10000"/>
              <a:gd name="connsiteX71" fmla="*/ 4881 w 9622"/>
              <a:gd name="connsiteY71" fmla="*/ 2078 h 10000"/>
              <a:gd name="connsiteX72" fmla="*/ 4755 w 9622"/>
              <a:gd name="connsiteY72" fmla="*/ 2424 h 10000"/>
              <a:gd name="connsiteX73" fmla="*/ 4630 w 9622"/>
              <a:gd name="connsiteY73" fmla="*/ 2944 h 10000"/>
              <a:gd name="connsiteX74" fmla="*/ 4630 w 9622"/>
              <a:gd name="connsiteY74" fmla="*/ 3463 h 10000"/>
              <a:gd name="connsiteX75" fmla="*/ 4630 w 9622"/>
              <a:gd name="connsiteY75" fmla="*/ 3961 h 10000"/>
              <a:gd name="connsiteX76" fmla="*/ 4630 w 9622"/>
              <a:gd name="connsiteY76" fmla="*/ 5000 h 10000"/>
              <a:gd name="connsiteX77" fmla="*/ 4630 w 9622"/>
              <a:gd name="connsiteY77" fmla="*/ 5519 h 10000"/>
              <a:gd name="connsiteX78" fmla="*/ 4755 w 9622"/>
              <a:gd name="connsiteY78" fmla="*/ 5866 h 10000"/>
              <a:gd name="connsiteX79" fmla="*/ 4881 w 9622"/>
              <a:gd name="connsiteY79" fmla="*/ 6212 h 10000"/>
              <a:gd name="connsiteX80" fmla="*/ 5007 w 9622"/>
              <a:gd name="connsiteY80" fmla="*/ 6732 h 10000"/>
              <a:gd name="connsiteX81" fmla="*/ 5132 w 9622"/>
              <a:gd name="connsiteY81" fmla="*/ 7078 h 10000"/>
              <a:gd name="connsiteX82" fmla="*/ 5369 w 9622"/>
              <a:gd name="connsiteY82" fmla="*/ 7424 h 10000"/>
              <a:gd name="connsiteX83" fmla="*/ 5744 w 9622"/>
              <a:gd name="connsiteY83" fmla="*/ 7771 h 10000"/>
              <a:gd name="connsiteX84" fmla="*/ 6121 w 9622"/>
              <a:gd name="connsiteY84" fmla="*/ 7944 h 10000"/>
              <a:gd name="connsiteX85" fmla="*/ 6497 w 9622"/>
              <a:gd name="connsiteY85" fmla="*/ 8268 h 10000"/>
              <a:gd name="connsiteX86" fmla="*/ 6875 w 9622"/>
              <a:gd name="connsiteY86" fmla="*/ 8442 h 10000"/>
              <a:gd name="connsiteX87" fmla="*/ 7125 w 9622"/>
              <a:gd name="connsiteY87" fmla="*/ 8615 h 10000"/>
              <a:gd name="connsiteX88" fmla="*/ 7504 w 9622"/>
              <a:gd name="connsiteY88" fmla="*/ 8615 h 10000"/>
              <a:gd name="connsiteX89" fmla="*/ 7753 w 9622"/>
              <a:gd name="connsiteY89" fmla="*/ 8615 h 10000"/>
              <a:gd name="connsiteX90" fmla="*/ 7880 w 9622"/>
              <a:gd name="connsiteY90" fmla="*/ 8615 h 10000"/>
              <a:gd name="connsiteX91" fmla="*/ 8130 w 9622"/>
              <a:gd name="connsiteY91" fmla="*/ 8615 h 10000"/>
              <a:gd name="connsiteX92" fmla="*/ 8240 w 9622"/>
              <a:gd name="connsiteY92" fmla="*/ 8442 h 10000"/>
              <a:gd name="connsiteX93" fmla="*/ 8240 w 9622"/>
              <a:gd name="connsiteY93" fmla="*/ 8442 h 10000"/>
              <a:gd name="connsiteX94" fmla="*/ 8365 w 9622"/>
              <a:gd name="connsiteY94" fmla="*/ 8442 h 10000"/>
              <a:gd name="connsiteX95" fmla="*/ 8365 w 9622"/>
              <a:gd name="connsiteY95" fmla="*/ 8268 h 10000"/>
              <a:gd name="connsiteX96" fmla="*/ 8365 w 9622"/>
              <a:gd name="connsiteY96" fmla="*/ 8095 h 10000"/>
              <a:gd name="connsiteX97" fmla="*/ 8365 w 9622"/>
              <a:gd name="connsiteY97" fmla="*/ 7771 h 10000"/>
              <a:gd name="connsiteX98" fmla="*/ 8491 w 9622"/>
              <a:gd name="connsiteY98" fmla="*/ 7597 h 10000"/>
              <a:gd name="connsiteX99" fmla="*/ 8491 w 9622"/>
              <a:gd name="connsiteY99" fmla="*/ 7251 h 10000"/>
              <a:gd name="connsiteX100" fmla="*/ 8491 w 9622"/>
              <a:gd name="connsiteY100" fmla="*/ 6905 h 10000"/>
              <a:gd name="connsiteX101" fmla="*/ 8617 w 9622"/>
              <a:gd name="connsiteY101" fmla="*/ 6385 h 10000"/>
              <a:gd name="connsiteX102" fmla="*/ 8617 w 9622"/>
              <a:gd name="connsiteY102" fmla="*/ 6212 h 10000"/>
              <a:gd name="connsiteX103" fmla="*/ 8617 w 9622"/>
              <a:gd name="connsiteY103" fmla="*/ 5866 h 10000"/>
              <a:gd name="connsiteX104" fmla="*/ 8617 w 9622"/>
              <a:gd name="connsiteY104" fmla="*/ 5693 h 10000"/>
              <a:gd name="connsiteX105" fmla="*/ 8743 w 9622"/>
              <a:gd name="connsiteY105" fmla="*/ 5519 h 10000"/>
              <a:gd name="connsiteX106" fmla="*/ 8743 w 9622"/>
              <a:gd name="connsiteY106" fmla="*/ 5346 h 10000"/>
              <a:gd name="connsiteX107" fmla="*/ 8743 w 9622"/>
              <a:gd name="connsiteY107" fmla="*/ 5173 h 10000"/>
              <a:gd name="connsiteX108" fmla="*/ 8866 w 9622"/>
              <a:gd name="connsiteY108" fmla="*/ 5173 h 10000"/>
              <a:gd name="connsiteX109" fmla="*/ 8866 w 9622"/>
              <a:gd name="connsiteY109" fmla="*/ 5173 h 10000"/>
              <a:gd name="connsiteX110" fmla="*/ 8866 w 9622"/>
              <a:gd name="connsiteY110" fmla="*/ 5346 h 10000"/>
              <a:gd name="connsiteX111" fmla="*/ 8866 w 9622"/>
              <a:gd name="connsiteY111" fmla="*/ 5519 h 10000"/>
              <a:gd name="connsiteX112" fmla="*/ 8866 w 9622"/>
              <a:gd name="connsiteY112" fmla="*/ 5693 h 10000"/>
              <a:gd name="connsiteX113" fmla="*/ 8995 w 9622"/>
              <a:gd name="connsiteY113" fmla="*/ 5866 h 10000"/>
              <a:gd name="connsiteX114" fmla="*/ 8995 w 9622"/>
              <a:gd name="connsiteY114" fmla="*/ 6212 h 10000"/>
              <a:gd name="connsiteX115" fmla="*/ 8995 w 9622"/>
              <a:gd name="connsiteY115" fmla="*/ 6558 h 10000"/>
              <a:gd name="connsiteX116" fmla="*/ 9120 w 9622"/>
              <a:gd name="connsiteY116" fmla="*/ 6905 h 10000"/>
              <a:gd name="connsiteX117" fmla="*/ 9120 w 9622"/>
              <a:gd name="connsiteY117" fmla="*/ 7597 h 10000"/>
              <a:gd name="connsiteX118" fmla="*/ 9246 w 9622"/>
              <a:gd name="connsiteY118" fmla="*/ 8268 h 10000"/>
              <a:gd name="connsiteX119" fmla="*/ 9370 w 9622"/>
              <a:gd name="connsiteY119" fmla="*/ 8788 h 10000"/>
              <a:gd name="connsiteX120" fmla="*/ 9497 w 9622"/>
              <a:gd name="connsiteY120" fmla="*/ 9134 h 10000"/>
              <a:gd name="connsiteX121" fmla="*/ 9497 w 9622"/>
              <a:gd name="connsiteY121" fmla="*/ 9481 h 10000"/>
              <a:gd name="connsiteX122" fmla="*/ 9622 w 9622"/>
              <a:gd name="connsiteY122" fmla="*/ 9654 h 10000"/>
              <a:gd name="connsiteX123" fmla="*/ 9497 w 9622"/>
              <a:gd name="connsiteY123" fmla="*/ 9827 h 10000"/>
              <a:gd name="connsiteX124" fmla="*/ 9497 w 9622"/>
              <a:gd name="connsiteY124" fmla="*/ 9827 h 10000"/>
              <a:gd name="connsiteX125" fmla="*/ 9497 w 9622"/>
              <a:gd name="connsiteY125" fmla="*/ 9827 h 10000"/>
              <a:gd name="connsiteX0" fmla="*/ 9870 w 10000"/>
              <a:gd name="connsiteY0" fmla="*/ 9827 h 10000"/>
              <a:gd name="connsiteX1" fmla="*/ 9609 w 10000"/>
              <a:gd name="connsiteY1" fmla="*/ 9827 h 10000"/>
              <a:gd name="connsiteX2" fmla="*/ 9348 w 10000"/>
              <a:gd name="connsiteY2" fmla="*/ 10000 h 10000"/>
              <a:gd name="connsiteX3" fmla="*/ 9086 w 10000"/>
              <a:gd name="connsiteY3" fmla="*/ 10000 h 10000"/>
              <a:gd name="connsiteX4" fmla="*/ 8564 w 10000"/>
              <a:gd name="connsiteY4" fmla="*/ 10000 h 10000"/>
              <a:gd name="connsiteX5" fmla="*/ 8190 w 10000"/>
              <a:gd name="connsiteY5" fmla="*/ 10000 h 10000"/>
              <a:gd name="connsiteX6" fmla="*/ 7667 w 10000"/>
              <a:gd name="connsiteY6" fmla="*/ 9827 h 10000"/>
              <a:gd name="connsiteX7" fmla="*/ 7145 w 10000"/>
              <a:gd name="connsiteY7" fmla="*/ 9827 h 10000"/>
              <a:gd name="connsiteX8" fmla="*/ 6752 w 10000"/>
              <a:gd name="connsiteY8" fmla="*/ 9481 h 10000"/>
              <a:gd name="connsiteX9" fmla="*/ 6231 w 10000"/>
              <a:gd name="connsiteY9" fmla="*/ 9307 h 10000"/>
              <a:gd name="connsiteX10" fmla="*/ 5840 w 10000"/>
              <a:gd name="connsiteY10" fmla="*/ 8961 h 10000"/>
              <a:gd name="connsiteX11" fmla="*/ 5449 w 10000"/>
              <a:gd name="connsiteY11" fmla="*/ 8615 h 10000"/>
              <a:gd name="connsiteX12" fmla="*/ 5073 w 10000"/>
              <a:gd name="connsiteY12" fmla="*/ 8095 h 10000"/>
              <a:gd name="connsiteX13" fmla="*/ 4812 w 10000"/>
              <a:gd name="connsiteY13" fmla="*/ 7771 h 10000"/>
              <a:gd name="connsiteX14" fmla="*/ 4552 w 10000"/>
              <a:gd name="connsiteY14" fmla="*/ 7078 h 10000"/>
              <a:gd name="connsiteX15" fmla="*/ 4289 w 10000"/>
              <a:gd name="connsiteY15" fmla="*/ 6558 h 10000"/>
              <a:gd name="connsiteX16" fmla="*/ 4158 w 10000"/>
              <a:gd name="connsiteY16" fmla="*/ 5866 h 10000"/>
              <a:gd name="connsiteX17" fmla="*/ 4158 w 10000"/>
              <a:gd name="connsiteY17" fmla="*/ 5173 h 10000"/>
              <a:gd name="connsiteX18" fmla="*/ 4028 w 10000"/>
              <a:gd name="connsiteY18" fmla="*/ 4481 h 10000"/>
              <a:gd name="connsiteX19" fmla="*/ 4028 w 10000"/>
              <a:gd name="connsiteY19" fmla="*/ 3636 h 10000"/>
              <a:gd name="connsiteX20" fmla="*/ 4158 w 10000"/>
              <a:gd name="connsiteY20" fmla="*/ 2944 h 10000"/>
              <a:gd name="connsiteX21" fmla="*/ 4158 w 10000"/>
              <a:gd name="connsiteY21" fmla="*/ 2597 h 10000"/>
              <a:gd name="connsiteX22" fmla="*/ 4158 w 10000"/>
              <a:gd name="connsiteY22" fmla="*/ 2424 h 10000"/>
              <a:gd name="connsiteX23" fmla="*/ 4289 w 10000"/>
              <a:gd name="connsiteY23" fmla="*/ 2078 h 10000"/>
              <a:gd name="connsiteX24" fmla="*/ 4289 w 10000"/>
              <a:gd name="connsiteY24" fmla="*/ 1905 h 10000"/>
              <a:gd name="connsiteX25" fmla="*/ 4289 w 10000"/>
              <a:gd name="connsiteY25" fmla="*/ 1732 h 10000"/>
              <a:gd name="connsiteX26" fmla="*/ 4289 w 10000"/>
              <a:gd name="connsiteY26" fmla="*/ 1558 h 10000"/>
              <a:gd name="connsiteX27" fmla="*/ 4289 w 10000"/>
              <a:gd name="connsiteY27" fmla="*/ 1558 h 10000"/>
              <a:gd name="connsiteX28" fmla="*/ 4289 w 10000"/>
              <a:gd name="connsiteY28" fmla="*/ 1385 h 10000"/>
              <a:gd name="connsiteX29" fmla="*/ 4158 w 10000"/>
              <a:gd name="connsiteY29" fmla="*/ 1385 h 10000"/>
              <a:gd name="connsiteX30" fmla="*/ 4028 w 10000"/>
              <a:gd name="connsiteY30" fmla="*/ 1385 h 10000"/>
              <a:gd name="connsiteX31" fmla="*/ 3898 w 10000"/>
              <a:gd name="connsiteY31" fmla="*/ 1558 h 10000"/>
              <a:gd name="connsiteX32" fmla="*/ 3637 w 10000"/>
              <a:gd name="connsiteY32" fmla="*/ 1558 h 10000"/>
              <a:gd name="connsiteX33" fmla="*/ 3245 w 10000"/>
              <a:gd name="connsiteY33" fmla="*/ 1558 h 10000"/>
              <a:gd name="connsiteX34" fmla="*/ 2853 w 10000"/>
              <a:gd name="connsiteY34" fmla="*/ 1732 h 10000"/>
              <a:gd name="connsiteX35" fmla="*/ 2330 w 10000"/>
              <a:gd name="connsiteY35" fmla="*/ 1905 h 10000"/>
              <a:gd name="connsiteX36" fmla="*/ 1825 w 10000"/>
              <a:gd name="connsiteY36" fmla="*/ 2078 h 10000"/>
              <a:gd name="connsiteX37" fmla="*/ 1173 w 10000"/>
              <a:gd name="connsiteY37" fmla="*/ 2251 h 10000"/>
              <a:gd name="connsiteX38" fmla="*/ 779 w 10000"/>
              <a:gd name="connsiteY38" fmla="*/ 2424 h 10000"/>
              <a:gd name="connsiteX39" fmla="*/ 258 w 10000"/>
              <a:gd name="connsiteY39" fmla="*/ 2597 h 10000"/>
              <a:gd name="connsiteX40" fmla="*/ 0 w 10000"/>
              <a:gd name="connsiteY40" fmla="*/ 1732 h 10000"/>
              <a:gd name="connsiteX41" fmla="*/ 521 w 10000"/>
              <a:gd name="connsiteY41" fmla="*/ 1558 h 10000"/>
              <a:gd name="connsiteX42" fmla="*/ 1173 w 10000"/>
              <a:gd name="connsiteY42" fmla="*/ 1385 h 10000"/>
              <a:gd name="connsiteX43" fmla="*/ 1825 w 10000"/>
              <a:gd name="connsiteY43" fmla="*/ 1212 h 10000"/>
              <a:gd name="connsiteX44" fmla="*/ 2593 w 10000"/>
              <a:gd name="connsiteY44" fmla="*/ 1039 h 10000"/>
              <a:gd name="connsiteX45" fmla="*/ 2986 w 10000"/>
              <a:gd name="connsiteY45" fmla="*/ 1039 h 10000"/>
              <a:gd name="connsiteX46" fmla="*/ 3245 w 10000"/>
              <a:gd name="connsiteY46" fmla="*/ 866 h 10000"/>
              <a:gd name="connsiteX47" fmla="*/ 3507 w 10000"/>
              <a:gd name="connsiteY47" fmla="*/ 693 h 10000"/>
              <a:gd name="connsiteX48" fmla="*/ 3766 w 10000"/>
              <a:gd name="connsiteY48" fmla="*/ 693 h 10000"/>
              <a:gd name="connsiteX49" fmla="*/ 4028 w 10000"/>
              <a:gd name="connsiteY49" fmla="*/ 519 h 10000"/>
              <a:gd name="connsiteX50" fmla="*/ 4158 w 10000"/>
              <a:gd name="connsiteY50" fmla="*/ 346 h 10000"/>
              <a:gd name="connsiteX51" fmla="*/ 4289 w 10000"/>
              <a:gd name="connsiteY51" fmla="*/ 346 h 10000"/>
              <a:gd name="connsiteX52" fmla="*/ 4418 w 10000"/>
              <a:gd name="connsiteY52" fmla="*/ 173 h 10000"/>
              <a:gd name="connsiteX53" fmla="*/ 4552 w 10000"/>
              <a:gd name="connsiteY53" fmla="*/ 173 h 10000"/>
              <a:gd name="connsiteX54" fmla="*/ 4682 w 10000"/>
              <a:gd name="connsiteY54" fmla="*/ 0 h 10000"/>
              <a:gd name="connsiteX55" fmla="*/ 4812 w 10000"/>
              <a:gd name="connsiteY55" fmla="*/ 0 h 10000"/>
              <a:gd name="connsiteX56" fmla="*/ 4812 w 10000"/>
              <a:gd name="connsiteY56" fmla="*/ 0 h 10000"/>
              <a:gd name="connsiteX57" fmla="*/ 4942 w 10000"/>
              <a:gd name="connsiteY57" fmla="*/ 0 h 10000"/>
              <a:gd name="connsiteX58" fmla="*/ 5073 w 10000"/>
              <a:gd name="connsiteY58" fmla="*/ 0 h 10000"/>
              <a:gd name="connsiteX59" fmla="*/ 5204 w 10000"/>
              <a:gd name="connsiteY59" fmla="*/ 173 h 10000"/>
              <a:gd name="connsiteX60" fmla="*/ 5334 w 10000"/>
              <a:gd name="connsiteY60" fmla="*/ 173 h 10000"/>
              <a:gd name="connsiteX61" fmla="*/ 5449 w 10000"/>
              <a:gd name="connsiteY61" fmla="*/ 346 h 10000"/>
              <a:gd name="connsiteX62" fmla="*/ 5580 w 10000"/>
              <a:gd name="connsiteY62" fmla="*/ 519 h 10000"/>
              <a:gd name="connsiteX63" fmla="*/ 5709 w 10000"/>
              <a:gd name="connsiteY63" fmla="*/ 693 h 10000"/>
              <a:gd name="connsiteX64" fmla="*/ 5709 w 10000"/>
              <a:gd name="connsiteY64" fmla="*/ 693 h 10000"/>
              <a:gd name="connsiteX65" fmla="*/ 5709 w 10000"/>
              <a:gd name="connsiteY65" fmla="*/ 866 h 10000"/>
              <a:gd name="connsiteX66" fmla="*/ 5580 w 10000"/>
              <a:gd name="connsiteY66" fmla="*/ 1039 h 10000"/>
              <a:gd name="connsiteX67" fmla="*/ 5449 w 10000"/>
              <a:gd name="connsiteY67" fmla="*/ 1212 h 10000"/>
              <a:gd name="connsiteX68" fmla="*/ 5334 w 10000"/>
              <a:gd name="connsiteY68" fmla="*/ 1385 h 10000"/>
              <a:gd name="connsiteX69" fmla="*/ 5204 w 10000"/>
              <a:gd name="connsiteY69" fmla="*/ 1732 h 10000"/>
              <a:gd name="connsiteX70" fmla="*/ 5073 w 10000"/>
              <a:gd name="connsiteY70" fmla="*/ 2078 h 10000"/>
              <a:gd name="connsiteX71" fmla="*/ 4942 w 10000"/>
              <a:gd name="connsiteY71" fmla="*/ 2424 h 10000"/>
              <a:gd name="connsiteX72" fmla="*/ 4812 w 10000"/>
              <a:gd name="connsiteY72" fmla="*/ 2944 h 10000"/>
              <a:gd name="connsiteX73" fmla="*/ 4812 w 10000"/>
              <a:gd name="connsiteY73" fmla="*/ 3463 h 10000"/>
              <a:gd name="connsiteX74" fmla="*/ 4812 w 10000"/>
              <a:gd name="connsiteY74" fmla="*/ 3961 h 10000"/>
              <a:gd name="connsiteX75" fmla="*/ 4812 w 10000"/>
              <a:gd name="connsiteY75" fmla="*/ 5000 h 10000"/>
              <a:gd name="connsiteX76" fmla="*/ 4812 w 10000"/>
              <a:gd name="connsiteY76" fmla="*/ 5519 h 10000"/>
              <a:gd name="connsiteX77" fmla="*/ 4942 w 10000"/>
              <a:gd name="connsiteY77" fmla="*/ 5866 h 10000"/>
              <a:gd name="connsiteX78" fmla="*/ 5073 w 10000"/>
              <a:gd name="connsiteY78" fmla="*/ 6212 h 10000"/>
              <a:gd name="connsiteX79" fmla="*/ 5204 w 10000"/>
              <a:gd name="connsiteY79" fmla="*/ 6732 h 10000"/>
              <a:gd name="connsiteX80" fmla="*/ 5334 w 10000"/>
              <a:gd name="connsiteY80" fmla="*/ 7078 h 10000"/>
              <a:gd name="connsiteX81" fmla="*/ 5580 w 10000"/>
              <a:gd name="connsiteY81" fmla="*/ 7424 h 10000"/>
              <a:gd name="connsiteX82" fmla="*/ 5970 w 10000"/>
              <a:gd name="connsiteY82" fmla="*/ 7771 h 10000"/>
              <a:gd name="connsiteX83" fmla="*/ 6361 w 10000"/>
              <a:gd name="connsiteY83" fmla="*/ 7944 h 10000"/>
              <a:gd name="connsiteX84" fmla="*/ 6752 w 10000"/>
              <a:gd name="connsiteY84" fmla="*/ 8268 h 10000"/>
              <a:gd name="connsiteX85" fmla="*/ 7145 w 10000"/>
              <a:gd name="connsiteY85" fmla="*/ 8442 h 10000"/>
              <a:gd name="connsiteX86" fmla="*/ 7405 w 10000"/>
              <a:gd name="connsiteY86" fmla="*/ 8615 h 10000"/>
              <a:gd name="connsiteX87" fmla="*/ 7799 w 10000"/>
              <a:gd name="connsiteY87" fmla="*/ 8615 h 10000"/>
              <a:gd name="connsiteX88" fmla="*/ 8058 w 10000"/>
              <a:gd name="connsiteY88" fmla="*/ 8615 h 10000"/>
              <a:gd name="connsiteX89" fmla="*/ 8190 w 10000"/>
              <a:gd name="connsiteY89" fmla="*/ 8615 h 10000"/>
              <a:gd name="connsiteX90" fmla="*/ 8449 w 10000"/>
              <a:gd name="connsiteY90" fmla="*/ 8615 h 10000"/>
              <a:gd name="connsiteX91" fmla="*/ 8564 w 10000"/>
              <a:gd name="connsiteY91" fmla="*/ 8442 h 10000"/>
              <a:gd name="connsiteX92" fmla="*/ 8564 w 10000"/>
              <a:gd name="connsiteY92" fmla="*/ 8442 h 10000"/>
              <a:gd name="connsiteX93" fmla="*/ 8694 w 10000"/>
              <a:gd name="connsiteY93" fmla="*/ 8442 h 10000"/>
              <a:gd name="connsiteX94" fmla="*/ 8694 w 10000"/>
              <a:gd name="connsiteY94" fmla="*/ 8268 h 10000"/>
              <a:gd name="connsiteX95" fmla="*/ 8694 w 10000"/>
              <a:gd name="connsiteY95" fmla="*/ 8095 h 10000"/>
              <a:gd name="connsiteX96" fmla="*/ 8694 w 10000"/>
              <a:gd name="connsiteY96" fmla="*/ 7771 h 10000"/>
              <a:gd name="connsiteX97" fmla="*/ 8825 w 10000"/>
              <a:gd name="connsiteY97" fmla="*/ 7597 h 10000"/>
              <a:gd name="connsiteX98" fmla="*/ 8825 w 10000"/>
              <a:gd name="connsiteY98" fmla="*/ 7251 h 10000"/>
              <a:gd name="connsiteX99" fmla="*/ 8825 w 10000"/>
              <a:gd name="connsiteY99" fmla="*/ 6905 h 10000"/>
              <a:gd name="connsiteX100" fmla="*/ 8956 w 10000"/>
              <a:gd name="connsiteY100" fmla="*/ 6385 h 10000"/>
              <a:gd name="connsiteX101" fmla="*/ 8956 w 10000"/>
              <a:gd name="connsiteY101" fmla="*/ 6212 h 10000"/>
              <a:gd name="connsiteX102" fmla="*/ 8956 w 10000"/>
              <a:gd name="connsiteY102" fmla="*/ 5866 h 10000"/>
              <a:gd name="connsiteX103" fmla="*/ 8956 w 10000"/>
              <a:gd name="connsiteY103" fmla="*/ 5693 h 10000"/>
              <a:gd name="connsiteX104" fmla="*/ 9086 w 10000"/>
              <a:gd name="connsiteY104" fmla="*/ 5519 h 10000"/>
              <a:gd name="connsiteX105" fmla="*/ 9086 w 10000"/>
              <a:gd name="connsiteY105" fmla="*/ 5346 h 10000"/>
              <a:gd name="connsiteX106" fmla="*/ 9086 w 10000"/>
              <a:gd name="connsiteY106" fmla="*/ 5173 h 10000"/>
              <a:gd name="connsiteX107" fmla="*/ 9214 w 10000"/>
              <a:gd name="connsiteY107" fmla="*/ 5173 h 10000"/>
              <a:gd name="connsiteX108" fmla="*/ 9214 w 10000"/>
              <a:gd name="connsiteY108" fmla="*/ 5173 h 10000"/>
              <a:gd name="connsiteX109" fmla="*/ 9214 w 10000"/>
              <a:gd name="connsiteY109" fmla="*/ 5346 h 10000"/>
              <a:gd name="connsiteX110" fmla="*/ 9214 w 10000"/>
              <a:gd name="connsiteY110" fmla="*/ 5519 h 10000"/>
              <a:gd name="connsiteX111" fmla="*/ 9214 w 10000"/>
              <a:gd name="connsiteY111" fmla="*/ 5693 h 10000"/>
              <a:gd name="connsiteX112" fmla="*/ 9348 w 10000"/>
              <a:gd name="connsiteY112" fmla="*/ 5866 h 10000"/>
              <a:gd name="connsiteX113" fmla="*/ 9348 w 10000"/>
              <a:gd name="connsiteY113" fmla="*/ 6212 h 10000"/>
              <a:gd name="connsiteX114" fmla="*/ 9348 w 10000"/>
              <a:gd name="connsiteY114" fmla="*/ 6558 h 10000"/>
              <a:gd name="connsiteX115" fmla="*/ 9478 w 10000"/>
              <a:gd name="connsiteY115" fmla="*/ 6905 h 10000"/>
              <a:gd name="connsiteX116" fmla="*/ 9478 w 10000"/>
              <a:gd name="connsiteY116" fmla="*/ 7597 h 10000"/>
              <a:gd name="connsiteX117" fmla="*/ 9609 w 10000"/>
              <a:gd name="connsiteY117" fmla="*/ 8268 h 10000"/>
              <a:gd name="connsiteX118" fmla="*/ 9738 w 10000"/>
              <a:gd name="connsiteY118" fmla="*/ 8788 h 10000"/>
              <a:gd name="connsiteX119" fmla="*/ 9870 w 10000"/>
              <a:gd name="connsiteY119" fmla="*/ 9134 h 10000"/>
              <a:gd name="connsiteX120" fmla="*/ 9870 w 10000"/>
              <a:gd name="connsiteY120" fmla="*/ 9481 h 10000"/>
              <a:gd name="connsiteX121" fmla="*/ 10000 w 10000"/>
              <a:gd name="connsiteY121" fmla="*/ 9654 h 10000"/>
              <a:gd name="connsiteX122" fmla="*/ 9870 w 10000"/>
              <a:gd name="connsiteY122" fmla="*/ 9827 h 10000"/>
              <a:gd name="connsiteX123" fmla="*/ 9870 w 10000"/>
              <a:gd name="connsiteY123" fmla="*/ 9827 h 10000"/>
              <a:gd name="connsiteX124" fmla="*/ 9870 w 10000"/>
              <a:gd name="connsiteY124" fmla="*/ 9827 h 10000"/>
              <a:gd name="connsiteX0" fmla="*/ 9870 w 10000"/>
              <a:gd name="connsiteY0" fmla="*/ 9827 h 10000"/>
              <a:gd name="connsiteX1" fmla="*/ 9609 w 10000"/>
              <a:gd name="connsiteY1" fmla="*/ 9827 h 10000"/>
              <a:gd name="connsiteX2" fmla="*/ 9348 w 10000"/>
              <a:gd name="connsiteY2" fmla="*/ 10000 h 10000"/>
              <a:gd name="connsiteX3" fmla="*/ 9086 w 10000"/>
              <a:gd name="connsiteY3" fmla="*/ 10000 h 10000"/>
              <a:gd name="connsiteX4" fmla="*/ 8564 w 10000"/>
              <a:gd name="connsiteY4" fmla="*/ 10000 h 10000"/>
              <a:gd name="connsiteX5" fmla="*/ 8190 w 10000"/>
              <a:gd name="connsiteY5" fmla="*/ 10000 h 10000"/>
              <a:gd name="connsiteX6" fmla="*/ 7667 w 10000"/>
              <a:gd name="connsiteY6" fmla="*/ 9827 h 10000"/>
              <a:gd name="connsiteX7" fmla="*/ 7145 w 10000"/>
              <a:gd name="connsiteY7" fmla="*/ 9827 h 10000"/>
              <a:gd name="connsiteX8" fmla="*/ 6752 w 10000"/>
              <a:gd name="connsiteY8" fmla="*/ 9481 h 10000"/>
              <a:gd name="connsiteX9" fmla="*/ 6231 w 10000"/>
              <a:gd name="connsiteY9" fmla="*/ 9307 h 10000"/>
              <a:gd name="connsiteX10" fmla="*/ 5840 w 10000"/>
              <a:gd name="connsiteY10" fmla="*/ 8961 h 10000"/>
              <a:gd name="connsiteX11" fmla="*/ 5449 w 10000"/>
              <a:gd name="connsiteY11" fmla="*/ 8615 h 10000"/>
              <a:gd name="connsiteX12" fmla="*/ 5073 w 10000"/>
              <a:gd name="connsiteY12" fmla="*/ 8095 h 10000"/>
              <a:gd name="connsiteX13" fmla="*/ 4812 w 10000"/>
              <a:gd name="connsiteY13" fmla="*/ 7771 h 10000"/>
              <a:gd name="connsiteX14" fmla="*/ 4552 w 10000"/>
              <a:gd name="connsiteY14" fmla="*/ 7078 h 10000"/>
              <a:gd name="connsiteX15" fmla="*/ 4289 w 10000"/>
              <a:gd name="connsiteY15" fmla="*/ 6558 h 10000"/>
              <a:gd name="connsiteX16" fmla="*/ 4158 w 10000"/>
              <a:gd name="connsiteY16" fmla="*/ 5866 h 10000"/>
              <a:gd name="connsiteX17" fmla="*/ 4158 w 10000"/>
              <a:gd name="connsiteY17" fmla="*/ 5173 h 10000"/>
              <a:gd name="connsiteX18" fmla="*/ 4028 w 10000"/>
              <a:gd name="connsiteY18" fmla="*/ 4481 h 10000"/>
              <a:gd name="connsiteX19" fmla="*/ 4028 w 10000"/>
              <a:gd name="connsiteY19" fmla="*/ 3636 h 10000"/>
              <a:gd name="connsiteX20" fmla="*/ 4158 w 10000"/>
              <a:gd name="connsiteY20" fmla="*/ 2944 h 10000"/>
              <a:gd name="connsiteX21" fmla="*/ 4158 w 10000"/>
              <a:gd name="connsiteY21" fmla="*/ 2597 h 10000"/>
              <a:gd name="connsiteX22" fmla="*/ 4158 w 10000"/>
              <a:gd name="connsiteY22" fmla="*/ 2424 h 10000"/>
              <a:gd name="connsiteX23" fmla="*/ 4289 w 10000"/>
              <a:gd name="connsiteY23" fmla="*/ 2078 h 10000"/>
              <a:gd name="connsiteX24" fmla="*/ 4289 w 10000"/>
              <a:gd name="connsiteY24" fmla="*/ 1905 h 10000"/>
              <a:gd name="connsiteX25" fmla="*/ 4289 w 10000"/>
              <a:gd name="connsiteY25" fmla="*/ 1732 h 10000"/>
              <a:gd name="connsiteX26" fmla="*/ 4289 w 10000"/>
              <a:gd name="connsiteY26" fmla="*/ 1558 h 10000"/>
              <a:gd name="connsiteX27" fmla="*/ 4289 w 10000"/>
              <a:gd name="connsiteY27" fmla="*/ 1558 h 10000"/>
              <a:gd name="connsiteX28" fmla="*/ 4289 w 10000"/>
              <a:gd name="connsiteY28" fmla="*/ 1385 h 10000"/>
              <a:gd name="connsiteX29" fmla="*/ 4158 w 10000"/>
              <a:gd name="connsiteY29" fmla="*/ 1385 h 10000"/>
              <a:gd name="connsiteX30" fmla="*/ 4028 w 10000"/>
              <a:gd name="connsiteY30" fmla="*/ 1385 h 10000"/>
              <a:gd name="connsiteX31" fmla="*/ 3898 w 10000"/>
              <a:gd name="connsiteY31" fmla="*/ 1558 h 10000"/>
              <a:gd name="connsiteX32" fmla="*/ 3637 w 10000"/>
              <a:gd name="connsiteY32" fmla="*/ 1558 h 10000"/>
              <a:gd name="connsiteX33" fmla="*/ 3245 w 10000"/>
              <a:gd name="connsiteY33" fmla="*/ 1558 h 10000"/>
              <a:gd name="connsiteX34" fmla="*/ 2853 w 10000"/>
              <a:gd name="connsiteY34" fmla="*/ 1732 h 10000"/>
              <a:gd name="connsiteX35" fmla="*/ 2330 w 10000"/>
              <a:gd name="connsiteY35" fmla="*/ 1905 h 10000"/>
              <a:gd name="connsiteX36" fmla="*/ 1825 w 10000"/>
              <a:gd name="connsiteY36" fmla="*/ 2078 h 10000"/>
              <a:gd name="connsiteX37" fmla="*/ 1173 w 10000"/>
              <a:gd name="connsiteY37" fmla="*/ 2251 h 10000"/>
              <a:gd name="connsiteX38" fmla="*/ 779 w 10000"/>
              <a:gd name="connsiteY38" fmla="*/ 2424 h 10000"/>
              <a:gd name="connsiteX39" fmla="*/ 0 w 10000"/>
              <a:gd name="connsiteY39" fmla="*/ 1732 h 10000"/>
              <a:gd name="connsiteX40" fmla="*/ 521 w 10000"/>
              <a:gd name="connsiteY40" fmla="*/ 1558 h 10000"/>
              <a:gd name="connsiteX41" fmla="*/ 1173 w 10000"/>
              <a:gd name="connsiteY41" fmla="*/ 1385 h 10000"/>
              <a:gd name="connsiteX42" fmla="*/ 1825 w 10000"/>
              <a:gd name="connsiteY42" fmla="*/ 1212 h 10000"/>
              <a:gd name="connsiteX43" fmla="*/ 2593 w 10000"/>
              <a:gd name="connsiteY43" fmla="*/ 1039 h 10000"/>
              <a:gd name="connsiteX44" fmla="*/ 2986 w 10000"/>
              <a:gd name="connsiteY44" fmla="*/ 1039 h 10000"/>
              <a:gd name="connsiteX45" fmla="*/ 3245 w 10000"/>
              <a:gd name="connsiteY45" fmla="*/ 866 h 10000"/>
              <a:gd name="connsiteX46" fmla="*/ 3507 w 10000"/>
              <a:gd name="connsiteY46" fmla="*/ 693 h 10000"/>
              <a:gd name="connsiteX47" fmla="*/ 3766 w 10000"/>
              <a:gd name="connsiteY47" fmla="*/ 693 h 10000"/>
              <a:gd name="connsiteX48" fmla="*/ 4028 w 10000"/>
              <a:gd name="connsiteY48" fmla="*/ 519 h 10000"/>
              <a:gd name="connsiteX49" fmla="*/ 4158 w 10000"/>
              <a:gd name="connsiteY49" fmla="*/ 346 h 10000"/>
              <a:gd name="connsiteX50" fmla="*/ 4289 w 10000"/>
              <a:gd name="connsiteY50" fmla="*/ 346 h 10000"/>
              <a:gd name="connsiteX51" fmla="*/ 4418 w 10000"/>
              <a:gd name="connsiteY51" fmla="*/ 173 h 10000"/>
              <a:gd name="connsiteX52" fmla="*/ 4552 w 10000"/>
              <a:gd name="connsiteY52" fmla="*/ 173 h 10000"/>
              <a:gd name="connsiteX53" fmla="*/ 4682 w 10000"/>
              <a:gd name="connsiteY53" fmla="*/ 0 h 10000"/>
              <a:gd name="connsiteX54" fmla="*/ 4812 w 10000"/>
              <a:gd name="connsiteY54" fmla="*/ 0 h 10000"/>
              <a:gd name="connsiteX55" fmla="*/ 4812 w 10000"/>
              <a:gd name="connsiteY55" fmla="*/ 0 h 10000"/>
              <a:gd name="connsiteX56" fmla="*/ 4942 w 10000"/>
              <a:gd name="connsiteY56" fmla="*/ 0 h 10000"/>
              <a:gd name="connsiteX57" fmla="*/ 5073 w 10000"/>
              <a:gd name="connsiteY57" fmla="*/ 0 h 10000"/>
              <a:gd name="connsiteX58" fmla="*/ 5204 w 10000"/>
              <a:gd name="connsiteY58" fmla="*/ 173 h 10000"/>
              <a:gd name="connsiteX59" fmla="*/ 5334 w 10000"/>
              <a:gd name="connsiteY59" fmla="*/ 173 h 10000"/>
              <a:gd name="connsiteX60" fmla="*/ 5449 w 10000"/>
              <a:gd name="connsiteY60" fmla="*/ 346 h 10000"/>
              <a:gd name="connsiteX61" fmla="*/ 5580 w 10000"/>
              <a:gd name="connsiteY61" fmla="*/ 519 h 10000"/>
              <a:gd name="connsiteX62" fmla="*/ 5709 w 10000"/>
              <a:gd name="connsiteY62" fmla="*/ 693 h 10000"/>
              <a:gd name="connsiteX63" fmla="*/ 5709 w 10000"/>
              <a:gd name="connsiteY63" fmla="*/ 693 h 10000"/>
              <a:gd name="connsiteX64" fmla="*/ 5709 w 10000"/>
              <a:gd name="connsiteY64" fmla="*/ 866 h 10000"/>
              <a:gd name="connsiteX65" fmla="*/ 5580 w 10000"/>
              <a:gd name="connsiteY65" fmla="*/ 1039 h 10000"/>
              <a:gd name="connsiteX66" fmla="*/ 5449 w 10000"/>
              <a:gd name="connsiteY66" fmla="*/ 1212 h 10000"/>
              <a:gd name="connsiteX67" fmla="*/ 5334 w 10000"/>
              <a:gd name="connsiteY67" fmla="*/ 1385 h 10000"/>
              <a:gd name="connsiteX68" fmla="*/ 5204 w 10000"/>
              <a:gd name="connsiteY68" fmla="*/ 1732 h 10000"/>
              <a:gd name="connsiteX69" fmla="*/ 5073 w 10000"/>
              <a:gd name="connsiteY69" fmla="*/ 2078 h 10000"/>
              <a:gd name="connsiteX70" fmla="*/ 4942 w 10000"/>
              <a:gd name="connsiteY70" fmla="*/ 2424 h 10000"/>
              <a:gd name="connsiteX71" fmla="*/ 4812 w 10000"/>
              <a:gd name="connsiteY71" fmla="*/ 2944 h 10000"/>
              <a:gd name="connsiteX72" fmla="*/ 4812 w 10000"/>
              <a:gd name="connsiteY72" fmla="*/ 3463 h 10000"/>
              <a:gd name="connsiteX73" fmla="*/ 4812 w 10000"/>
              <a:gd name="connsiteY73" fmla="*/ 3961 h 10000"/>
              <a:gd name="connsiteX74" fmla="*/ 4812 w 10000"/>
              <a:gd name="connsiteY74" fmla="*/ 5000 h 10000"/>
              <a:gd name="connsiteX75" fmla="*/ 4812 w 10000"/>
              <a:gd name="connsiteY75" fmla="*/ 5519 h 10000"/>
              <a:gd name="connsiteX76" fmla="*/ 4942 w 10000"/>
              <a:gd name="connsiteY76" fmla="*/ 5866 h 10000"/>
              <a:gd name="connsiteX77" fmla="*/ 5073 w 10000"/>
              <a:gd name="connsiteY77" fmla="*/ 6212 h 10000"/>
              <a:gd name="connsiteX78" fmla="*/ 5204 w 10000"/>
              <a:gd name="connsiteY78" fmla="*/ 6732 h 10000"/>
              <a:gd name="connsiteX79" fmla="*/ 5334 w 10000"/>
              <a:gd name="connsiteY79" fmla="*/ 7078 h 10000"/>
              <a:gd name="connsiteX80" fmla="*/ 5580 w 10000"/>
              <a:gd name="connsiteY80" fmla="*/ 7424 h 10000"/>
              <a:gd name="connsiteX81" fmla="*/ 5970 w 10000"/>
              <a:gd name="connsiteY81" fmla="*/ 7771 h 10000"/>
              <a:gd name="connsiteX82" fmla="*/ 6361 w 10000"/>
              <a:gd name="connsiteY82" fmla="*/ 7944 h 10000"/>
              <a:gd name="connsiteX83" fmla="*/ 6752 w 10000"/>
              <a:gd name="connsiteY83" fmla="*/ 8268 h 10000"/>
              <a:gd name="connsiteX84" fmla="*/ 7145 w 10000"/>
              <a:gd name="connsiteY84" fmla="*/ 8442 h 10000"/>
              <a:gd name="connsiteX85" fmla="*/ 7405 w 10000"/>
              <a:gd name="connsiteY85" fmla="*/ 8615 h 10000"/>
              <a:gd name="connsiteX86" fmla="*/ 7799 w 10000"/>
              <a:gd name="connsiteY86" fmla="*/ 8615 h 10000"/>
              <a:gd name="connsiteX87" fmla="*/ 8058 w 10000"/>
              <a:gd name="connsiteY87" fmla="*/ 8615 h 10000"/>
              <a:gd name="connsiteX88" fmla="*/ 8190 w 10000"/>
              <a:gd name="connsiteY88" fmla="*/ 8615 h 10000"/>
              <a:gd name="connsiteX89" fmla="*/ 8449 w 10000"/>
              <a:gd name="connsiteY89" fmla="*/ 8615 h 10000"/>
              <a:gd name="connsiteX90" fmla="*/ 8564 w 10000"/>
              <a:gd name="connsiteY90" fmla="*/ 8442 h 10000"/>
              <a:gd name="connsiteX91" fmla="*/ 8564 w 10000"/>
              <a:gd name="connsiteY91" fmla="*/ 8442 h 10000"/>
              <a:gd name="connsiteX92" fmla="*/ 8694 w 10000"/>
              <a:gd name="connsiteY92" fmla="*/ 8442 h 10000"/>
              <a:gd name="connsiteX93" fmla="*/ 8694 w 10000"/>
              <a:gd name="connsiteY93" fmla="*/ 8268 h 10000"/>
              <a:gd name="connsiteX94" fmla="*/ 8694 w 10000"/>
              <a:gd name="connsiteY94" fmla="*/ 8095 h 10000"/>
              <a:gd name="connsiteX95" fmla="*/ 8694 w 10000"/>
              <a:gd name="connsiteY95" fmla="*/ 7771 h 10000"/>
              <a:gd name="connsiteX96" fmla="*/ 8825 w 10000"/>
              <a:gd name="connsiteY96" fmla="*/ 7597 h 10000"/>
              <a:gd name="connsiteX97" fmla="*/ 8825 w 10000"/>
              <a:gd name="connsiteY97" fmla="*/ 7251 h 10000"/>
              <a:gd name="connsiteX98" fmla="*/ 8825 w 10000"/>
              <a:gd name="connsiteY98" fmla="*/ 6905 h 10000"/>
              <a:gd name="connsiteX99" fmla="*/ 8956 w 10000"/>
              <a:gd name="connsiteY99" fmla="*/ 6385 h 10000"/>
              <a:gd name="connsiteX100" fmla="*/ 8956 w 10000"/>
              <a:gd name="connsiteY100" fmla="*/ 6212 h 10000"/>
              <a:gd name="connsiteX101" fmla="*/ 8956 w 10000"/>
              <a:gd name="connsiteY101" fmla="*/ 5866 h 10000"/>
              <a:gd name="connsiteX102" fmla="*/ 8956 w 10000"/>
              <a:gd name="connsiteY102" fmla="*/ 5693 h 10000"/>
              <a:gd name="connsiteX103" fmla="*/ 9086 w 10000"/>
              <a:gd name="connsiteY103" fmla="*/ 5519 h 10000"/>
              <a:gd name="connsiteX104" fmla="*/ 9086 w 10000"/>
              <a:gd name="connsiteY104" fmla="*/ 5346 h 10000"/>
              <a:gd name="connsiteX105" fmla="*/ 9086 w 10000"/>
              <a:gd name="connsiteY105" fmla="*/ 5173 h 10000"/>
              <a:gd name="connsiteX106" fmla="*/ 9214 w 10000"/>
              <a:gd name="connsiteY106" fmla="*/ 5173 h 10000"/>
              <a:gd name="connsiteX107" fmla="*/ 9214 w 10000"/>
              <a:gd name="connsiteY107" fmla="*/ 5173 h 10000"/>
              <a:gd name="connsiteX108" fmla="*/ 9214 w 10000"/>
              <a:gd name="connsiteY108" fmla="*/ 5346 h 10000"/>
              <a:gd name="connsiteX109" fmla="*/ 9214 w 10000"/>
              <a:gd name="connsiteY109" fmla="*/ 5519 h 10000"/>
              <a:gd name="connsiteX110" fmla="*/ 9214 w 10000"/>
              <a:gd name="connsiteY110" fmla="*/ 5693 h 10000"/>
              <a:gd name="connsiteX111" fmla="*/ 9348 w 10000"/>
              <a:gd name="connsiteY111" fmla="*/ 5866 h 10000"/>
              <a:gd name="connsiteX112" fmla="*/ 9348 w 10000"/>
              <a:gd name="connsiteY112" fmla="*/ 6212 h 10000"/>
              <a:gd name="connsiteX113" fmla="*/ 9348 w 10000"/>
              <a:gd name="connsiteY113" fmla="*/ 6558 h 10000"/>
              <a:gd name="connsiteX114" fmla="*/ 9478 w 10000"/>
              <a:gd name="connsiteY114" fmla="*/ 6905 h 10000"/>
              <a:gd name="connsiteX115" fmla="*/ 9478 w 10000"/>
              <a:gd name="connsiteY115" fmla="*/ 7597 h 10000"/>
              <a:gd name="connsiteX116" fmla="*/ 9609 w 10000"/>
              <a:gd name="connsiteY116" fmla="*/ 8268 h 10000"/>
              <a:gd name="connsiteX117" fmla="*/ 9738 w 10000"/>
              <a:gd name="connsiteY117" fmla="*/ 8788 h 10000"/>
              <a:gd name="connsiteX118" fmla="*/ 9870 w 10000"/>
              <a:gd name="connsiteY118" fmla="*/ 9134 h 10000"/>
              <a:gd name="connsiteX119" fmla="*/ 9870 w 10000"/>
              <a:gd name="connsiteY119" fmla="*/ 9481 h 10000"/>
              <a:gd name="connsiteX120" fmla="*/ 10000 w 10000"/>
              <a:gd name="connsiteY120" fmla="*/ 9654 h 10000"/>
              <a:gd name="connsiteX121" fmla="*/ 9870 w 10000"/>
              <a:gd name="connsiteY121" fmla="*/ 9827 h 10000"/>
              <a:gd name="connsiteX122" fmla="*/ 9870 w 10000"/>
              <a:gd name="connsiteY122" fmla="*/ 9827 h 10000"/>
              <a:gd name="connsiteX123" fmla="*/ 9870 w 10000"/>
              <a:gd name="connsiteY123" fmla="*/ 9827 h 10000"/>
              <a:gd name="connsiteX0" fmla="*/ 9349 w 9479"/>
              <a:gd name="connsiteY0" fmla="*/ 9827 h 10000"/>
              <a:gd name="connsiteX1" fmla="*/ 9088 w 9479"/>
              <a:gd name="connsiteY1" fmla="*/ 9827 h 10000"/>
              <a:gd name="connsiteX2" fmla="*/ 8827 w 9479"/>
              <a:gd name="connsiteY2" fmla="*/ 10000 h 10000"/>
              <a:gd name="connsiteX3" fmla="*/ 8565 w 9479"/>
              <a:gd name="connsiteY3" fmla="*/ 10000 h 10000"/>
              <a:gd name="connsiteX4" fmla="*/ 8043 w 9479"/>
              <a:gd name="connsiteY4" fmla="*/ 10000 h 10000"/>
              <a:gd name="connsiteX5" fmla="*/ 7669 w 9479"/>
              <a:gd name="connsiteY5" fmla="*/ 10000 h 10000"/>
              <a:gd name="connsiteX6" fmla="*/ 7146 w 9479"/>
              <a:gd name="connsiteY6" fmla="*/ 9827 h 10000"/>
              <a:gd name="connsiteX7" fmla="*/ 6624 w 9479"/>
              <a:gd name="connsiteY7" fmla="*/ 9827 h 10000"/>
              <a:gd name="connsiteX8" fmla="*/ 6231 w 9479"/>
              <a:gd name="connsiteY8" fmla="*/ 9481 h 10000"/>
              <a:gd name="connsiteX9" fmla="*/ 5710 w 9479"/>
              <a:gd name="connsiteY9" fmla="*/ 9307 h 10000"/>
              <a:gd name="connsiteX10" fmla="*/ 5319 w 9479"/>
              <a:gd name="connsiteY10" fmla="*/ 8961 h 10000"/>
              <a:gd name="connsiteX11" fmla="*/ 4928 w 9479"/>
              <a:gd name="connsiteY11" fmla="*/ 8615 h 10000"/>
              <a:gd name="connsiteX12" fmla="*/ 4552 w 9479"/>
              <a:gd name="connsiteY12" fmla="*/ 8095 h 10000"/>
              <a:gd name="connsiteX13" fmla="*/ 4291 w 9479"/>
              <a:gd name="connsiteY13" fmla="*/ 7771 h 10000"/>
              <a:gd name="connsiteX14" fmla="*/ 4031 w 9479"/>
              <a:gd name="connsiteY14" fmla="*/ 7078 h 10000"/>
              <a:gd name="connsiteX15" fmla="*/ 3768 w 9479"/>
              <a:gd name="connsiteY15" fmla="*/ 6558 h 10000"/>
              <a:gd name="connsiteX16" fmla="*/ 3637 w 9479"/>
              <a:gd name="connsiteY16" fmla="*/ 5866 h 10000"/>
              <a:gd name="connsiteX17" fmla="*/ 3637 w 9479"/>
              <a:gd name="connsiteY17" fmla="*/ 5173 h 10000"/>
              <a:gd name="connsiteX18" fmla="*/ 3507 w 9479"/>
              <a:gd name="connsiteY18" fmla="*/ 4481 h 10000"/>
              <a:gd name="connsiteX19" fmla="*/ 3507 w 9479"/>
              <a:gd name="connsiteY19" fmla="*/ 3636 h 10000"/>
              <a:gd name="connsiteX20" fmla="*/ 3637 w 9479"/>
              <a:gd name="connsiteY20" fmla="*/ 2944 h 10000"/>
              <a:gd name="connsiteX21" fmla="*/ 3637 w 9479"/>
              <a:gd name="connsiteY21" fmla="*/ 2597 h 10000"/>
              <a:gd name="connsiteX22" fmla="*/ 3637 w 9479"/>
              <a:gd name="connsiteY22" fmla="*/ 2424 h 10000"/>
              <a:gd name="connsiteX23" fmla="*/ 3768 w 9479"/>
              <a:gd name="connsiteY23" fmla="*/ 2078 h 10000"/>
              <a:gd name="connsiteX24" fmla="*/ 3768 w 9479"/>
              <a:gd name="connsiteY24" fmla="*/ 1905 h 10000"/>
              <a:gd name="connsiteX25" fmla="*/ 3768 w 9479"/>
              <a:gd name="connsiteY25" fmla="*/ 1732 h 10000"/>
              <a:gd name="connsiteX26" fmla="*/ 3768 w 9479"/>
              <a:gd name="connsiteY26" fmla="*/ 1558 h 10000"/>
              <a:gd name="connsiteX27" fmla="*/ 3768 w 9479"/>
              <a:gd name="connsiteY27" fmla="*/ 1558 h 10000"/>
              <a:gd name="connsiteX28" fmla="*/ 3768 w 9479"/>
              <a:gd name="connsiteY28" fmla="*/ 1385 h 10000"/>
              <a:gd name="connsiteX29" fmla="*/ 3637 w 9479"/>
              <a:gd name="connsiteY29" fmla="*/ 1385 h 10000"/>
              <a:gd name="connsiteX30" fmla="*/ 3507 w 9479"/>
              <a:gd name="connsiteY30" fmla="*/ 1385 h 10000"/>
              <a:gd name="connsiteX31" fmla="*/ 3377 w 9479"/>
              <a:gd name="connsiteY31" fmla="*/ 1558 h 10000"/>
              <a:gd name="connsiteX32" fmla="*/ 3116 w 9479"/>
              <a:gd name="connsiteY32" fmla="*/ 1558 h 10000"/>
              <a:gd name="connsiteX33" fmla="*/ 2724 w 9479"/>
              <a:gd name="connsiteY33" fmla="*/ 1558 h 10000"/>
              <a:gd name="connsiteX34" fmla="*/ 2332 w 9479"/>
              <a:gd name="connsiteY34" fmla="*/ 1732 h 10000"/>
              <a:gd name="connsiteX35" fmla="*/ 1809 w 9479"/>
              <a:gd name="connsiteY35" fmla="*/ 1905 h 10000"/>
              <a:gd name="connsiteX36" fmla="*/ 1304 w 9479"/>
              <a:gd name="connsiteY36" fmla="*/ 2078 h 10000"/>
              <a:gd name="connsiteX37" fmla="*/ 652 w 9479"/>
              <a:gd name="connsiteY37" fmla="*/ 2251 h 10000"/>
              <a:gd name="connsiteX38" fmla="*/ 258 w 9479"/>
              <a:gd name="connsiteY38" fmla="*/ 2424 h 10000"/>
              <a:gd name="connsiteX39" fmla="*/ 0 w 9479"/>
              <a:gd name="connsiteY39" fmla="*/ 1558 h 10000"/>
              <a:gd name="connsiteX40" fmla="*/ 652 w 9479"/>
              <a:gd name="connsiteY40" fmla="*/ 1385 h 10000"/>
              <a:gd name="connsiteX41" fmla="*/ 1304 w 9479"/>
              <a:gd name="connsiteY41" fmla="*/ 1212 h 10000"/>
              <a:gd name="connsiteX42" fmla="*/ 2072 w 9479"/>
              <a:gd name="connsiteY42" fmla="*/ 1039 h 10000"/>
              <a:gd name="connsiteX43" fmla="*/ 2465 w 9479"/>
              <a:gd name="connsiteY43" fmla="*/ 1039 h 10000"/>
              <a:gd name="connsiteX44" fmla="*/ 2724 w 9479"/>
              <a:gd name="connsiteY44" fmla="*/ 866 h 10000"/>
              <a:gd name="connsiteX45" fmla="*/ 2986 w 9479"/>
              <a:gd name="connsiteY45" fmla="*/ 693 h 10000"/>
              <a:gd name="connsiteX46" fmla="*/ 3245 w 9479"/>
              <a:gd name="connsiteY46" fmla="*/ 693 h 10000"/>
              <a:gd name="connsiteX47" fmla="*/ 3507 w 9479"/>
              <a:gd name="connsiteY47" fmla="*/ 519 h 10000"/>
              <a:gd name="connsiteX48" fmla="*/ 3637 w 9479"/>
              <a:gd name="connsiteY48" fmla="*/ 346 h 10000"/>
              <a:gd name="connsiteX49" fmla="*/ 3768 w 9479"/>
              <a:gd name="connsiteY49" fmla="*/ 346 h 10000"/>
              <a:gd name="connsiteX50" fmla="*/ 3897 w 9479"/>
              <a:gd name="connsiteY50" fmla="*/ 173 h 10000"/>
              <a:gd name="connsiteX51" fmla="*/ 4031 w 9479"/>
              <a:gd name="connsiteY51" fmla="*/ 173 h 10000"/>
              <a:gd name="connsiteX52" fmla="*/ 4161 w 9479"/>
              <a:gd name="connsiteY52" fmla="*/ 0 h 10000"/>
              <a:gd name="connsiteX53" fmla="*/ 4291 w 9479"/>
              <a:gd name="connsiteY53" fmla="*/ 0 h 10000"/>
              <a:gd name="connsiteX54" fmla="*/ 4291 w 9479"/>
              <a:gd name="connsiteY54" fmla="*/ 0 h 10000"/>
              <a:gd name="connsiteX55" fmla="*/ 4421 w 9479"/>
              <a:gd name="connsiteY55" fmla="*/ 0 h 10000"/>
              <a:gd name="connsiteX56" fmla="*/ 4552 w 9479"/>
              <a:gd name="connsiteY56" fmla="*/ 0 h 10000"/>
              <a:gd name="connsiteX57" fmla="*/ 4683 w 9479"/>
              <a:gd name="connsiteY57" fmla="*/ 173 h 10000"/>
              <a:gd name="connsiteX58" fmla="*/ 4813 w 9479"/>
              <a:gd name="connsiteY58" fmla="*/ 173 h 10000"/>
              <a:gd name="connsiteX59" fmla="*/ 4928 w 9479"/>
              <a:gd name="connsiteY59" fmla="*/ 346 h 10000"/>
              <a:gd name="connsiteX60" fmla="*/ 5059 w 9479"/>
              <a:gd name="connsiteY60" fmla="*/ 519 h 10000"/>
              <a:gd name="connsiteX61" fmla="*/ 5188 w 9479"/>
              <a:gd name="connsiteY61" fmla="*/ 693 h 10000"/>
              <a:gd name="connsiteX62" fmla="*/ 5188 w 9479"/>
              <a:gd name="connsiteY62" fmla="*/ 693 h 10000"/>
              <a:gd name="connsiteX63" fmla="*/ 5188 w 9479"/>
              <a:gd name="connsiteY63" fmla="*/ 866 h 10000"/>
              <a:gd name="connsiteX64" fmla="*/ 5059 w 9479"/>
              <a:gd name="connsiteY64" fmla="*/ 1039 h 10000"/>
              <a:gd name="connsiteX65" fmla="*/ 4928 w 9479"/>
              <a:gd name="connsiteY65" fmla="*/ 1212 h 10000"/>
              <a:gd name="connsiteX66" fmla="*/ 4813 w 9479"/>
              <a:gd name="connsiteY66" fmla="*/ 1385 h 10000"/>
              <a:gd name="connsiteX67" fmla="*/ 4683 w 9479"/>
              <a:gd name="connsiteY67" fmla="*/ 1732 h 10000"/>
              <a:gd name="connsiteX68" fmla="*/ 4552 w 9479"/>
              <a:gd name="connsiteY68" fmla="*/ 2078 h 10000"/>
              <a:gd name="connsiteX69" fmla="*/ 4421 w 9479"/>
              <a:gd name="connsiteY69" fmla="*/ 2424 h 10000"/>
              <a:gd name="connsiteX70" fmla="*/ 4291 w 9479"/>
              <a:gd name="connsiteY70" fmla="*/ 2944 h 10000"/>
              <a:gd name="connsiteX71" fmla="*/ 4291 w 9479"/>
              <a:gd name="connsiteY71" fmla="*/ 3463 h 10000"/>
              <a:gd name="connsiteX72" fmla="*/ 4291 w 9479"/>
              <a:gd name="connsiteY72" fmla="*/ 3961 h 10000"/>
              <a:gd name="connsiteX73" fmla="*/ 4291 w 9479"/>
              <a:gd name="connsiteY73" fmla="*/ 5000 h 10000"/>
              <a:gd name="connsiteX74" fmla="*/ 4291 w 9479"/>
              <a:gd name="connsiteY74" fmla="*/ 5519 h 10000"/>
              <a:gd name="connsiteX75" fmla="*/ 4421 w 9479"/>
              <a:gd name="connsiteY75" fmla="*/ 5866 h 10000"/>
              <a:gd name="connsiteX76" fmla="*/ 4552 w 9479"/>
              <a:gd name="connsiteY76" fmla="*/ 6212 h 10000"/>
              <a:gd name="connsiteX77" fmla="*/ 4683 w 9479"/>
              <a:gd name="connsiteY77" fmla="*/ 6732 h 10000"/>
              <a:gd name="connsiteX78" fmla="*/ 4813 w 9479"/>
              <a:gd name="connsiteY78" fmla="*/ 7078 h 10000"/>
              <a:gd name="connsiteX79" fmla="*/ 5059 w 9479"/>
              <a:gd name="connsiteY79" fmla="*/ 7424 h 10000"/>
              <a:gd name="connsiteX80" fmla="*/ 5449 w 9479"/>
              <a:gd name="connsiteY80" fmla="*/ 7771 h 10000"/>
              <a:gd name="connsiteX81" fmla="*/ 5840 w 9479"/>
              <a:gd name="connsiteY81" fmla="*/ 7944 h 10000"/>
              <a:gd name="connsiteX82" fmla="*/ 6231 w 9479"/>
              <a:gd name="connsiteY82" fmla="*/ 8268 h 10000"/>
              <a:gd name="connsiteX83" fmla="*/ 6624 w 9479"/>
              <a:gd name="connsiteY83" fmla="*/ 8442 h 10000"/>
              <a:gd name="connsiteX84" fmla="*/ 6884 w 9479"/>
              <a:gd name="connsiteY84" fmla="*/ 8615 h 10000"/>
              <a:gd name="connsiteX85" fmla="*/ 7278 w 9479"/>
              <a:gd name="connsiteY85" fmla="*/ 8615 h 10000"/>
              <a:gd name="connsiteX86" fmla="*/ 7537 w 9479"/>
              <a:gd name="connsiteY86" fmla="*/ 8615 h 10000"/>
              <a:gd name="connsiteX87" fmla="*/ 7669 w 9479"/>
              <a:gd name="connsiteY87" fmla="*/ 8615 h 10000"/>
              <a:gd name="connsiteX88" fmla="*/ 7928 w 9479"/>
              <a:gd name="connsiteY88" fmla="*/ 8615 h 10000"/>
              <a:gd name="connsiteX89" fmla="*/ 8043 w 9479"/>
              <a:gd name="connsiteY89" fmla="*/ 8442 h 10000"/>
              <a:gd name="connsiteX90" fmla="*/ 8043 w 9479"/>
              <a:gd name="connsiteY90" fmla="*/ 8442 h 10000"/>
              <a:gd name="connsiteX91" fmla="*/ 8173 w 9479"/>
              <a:gd name="connsiteY91" fmla="*/ 8442 h 10000"/>
              <a:gd name="connsiteX92" fmla="*/ 8173 w 9479"/>
              <a:gd name="connsiteY92" fmla="*/ 8268 h 10000"/>
              <a:gd name="connsiteX93" fmla="*/ 8173 w 9479"/>
              <a:gd name="connsiteY93" fmla="*/ 8095 h 10000"/>
              <a:gd name="connsiteX94" fmla="*/ 8173 w 9479"/>
              <a:gd name="connsiteY94" fmla="*/ 7771 h 10000"/>
              <a:gd name="connsiteX95" fmla="*/ 8304 w 9479"/>
              <a:gd name="connsiteY95" fmla="*/ 7597 h 10000"/>
              <a:gd name="connsiteX96" fmla="*/ 8304 w 9479"/>
              <a:gd name="connsiteY96" fmla="*/ 7251 h 10000"/>
              <a:gd name="connsiteX97" fmla="*/ 8304 w 9479"/>
              <a:gd name="connsiteY97" fmla="*/ 6905 h 10000"/>
              <a:gd name="connsiteX98" fmla="*/ 8435 w 9479"/>
              <a:gd name="connsiteY98" fmla="*/ 6385 h 10000"/>
              <a:gd name="connsiteX99" fmla="*/ 8435 w 9479"/>
              <a:gd name="connsiteY99" fmla="*/ 6212 h 10000"/>
              <a:gd name="connsiteX100" fmla="*/ 8435 w 9479"/>
              <a:gd name="connsiteY100" fmla="*/ 5866 h 10000"/>
              <a:gd name="connsiteX101" fmla="*/ 8435 w 9479"/>
              <a:gd name="connsiteY101" fmla="*/ 5693 h 10000"/>
              <a:gd name="connsiteX102" fmla="*/ 8565 w 9479"/>
              <a:gd name="connsiteY102" fmla="*/ 5519 h 10000"/>
              <a:gd name="connsiteX103" fmla="*/ 8565 w 9479"/>
              <a:gd name="connsiteY103" fmla="*/ 5346 h 10000"/>
              <a:gd name="connsiteX104" fmla="*/ 8565 w 9479"/>
              <a:gd name="connsiteY104" fmla="*/ 5173 h 10000"/>
              <a:gd name="connsiteX105" fmla="*/ 8693 w 9479"/>
              <a:gd name="connsiteY105" fmla="*/ 5173 h 10000"/>
              <a:gd name="connsiteX106" fmla="*/ 8693 w 9479"/>
              <a:gd name="connsiteY106" fmla="*/ 5173 h 10000"/>
              <a:gd name="connsiteX107" fmla="*/ 8693 w 9479"/>
              <a:gd name="connsiteY107" fmla="*/ 5346 h 10000"/>
              <a:gd name="connsiteX108" fmla="*/ 8693 w 9479"/>
              <a:gd name="connsiteY108" fmla="*/ 5519 h 10000"/>
              <a:gd name="connsiteX109" fmla="*/ 8693 w 9479"/>
              <a:gd name="connsiteY109" fmla="*/ 5693 h 10000"/>
              <a:gd name="connsiteX110" fmla="*/ 8827 w 9479"/>
              <a:gd name="connsiteY110" fmla="*/ 5866 h 10000"/>
              <a:gd name="connsiteX111" fmla="*/ 8827 w 9479"/>
              <a:gd name="connsiteY111" fmla="*/ 6212 h 10000"/>
              <a:gd name="connsiteX112" fmla="*/ 8827 w 9479"/>
              <a:gd name="connsiteY112" fmla="*/ 6558 h 10000"/>
              <a:gd name="connsiteX113" fmla="*/ 8957 w 9479"/>
              <a:gd name="connsiteY113" fmla="*/ 6905 h 10000"/>
              <a:gd name="connsiteX114" fmla="*/ 8957 w 9479"/>
              <a:gd name="connsiteY114" fmla="*/ 7597 h 10000"/>
              <a:gd name="connsiteX115" fmla="*/ 9088 w 9479"/>
              <a:gd name="connsiteY115" fmla="*/ 8268 h 10000"/>
              <a:gd name="connsiteX116" fmla="*/ 9217 w 9479"/>
              <a:gd name="connsiteY116" fmla="*/ 8788 h 10000"/>
              <a:gd name="connsiteX117" fmla="*/ 9349 w 9479"/>
              <a:gd name="connsiteY117" fmla="*/ 9134 h 10000"/>
              <a:gd name="connsiteX118" fmla="*/ 9349 w 9479"/>
              <a:gd name="connsiteY118" fmla="*/ 9481 h 10000"/>
              <a:gd name="connsiteX119" fmla="*/ 9479 w 9479"/>
              <a:gd name="connsiteY119" fmla="*/ 9654 h 10000"/>
              <a:gd name="connsiteX120" fmla="*/ 9349 w 9479"/>
              <a:gd name="connsiteY120" fmla="*/ 9827 h 10000"/>
              <a:gd name="connsiteX121" fmla="*/ 9349 w 9479"/>
              <a:gd name="connsiteY121" fmla="*/ 9827 h 10000"/>
              <a:gd name="connsiteX122" fmla="*/ 9349 w 9479"/>
              <a:gd name="connsiteY122" fmla="*/ 9827 h 10000"/>
              <a:gd name="connsiteX0" fmla="*/ 9591 w 9728"/>
              <a:gd name="connsiteY0" fmla="*/ 9827 h 10000"/>
              <a:gd name="connsiteX1" fmla="*/ 9316 w 9728"/>
              <a:gd name="connsiteY1" fmla="*/ 9827 h 10000"/>
              <a:gd name="connsiteX2" fmla="*/ 9040 w 9728"/>
              <a:gd name="connsiteY2" fmla="*/ 10000 h 10000"/>
              <a:gd name="connsiteX3" fmla="*/ 8764 w 9728"/>
              <a:gd name="connsiteY3" fmla="*/ 10000 h 10000"/>
              <a:gd name="connsiteX4" fmla="*/ 8213 w 9728"/>
              <a:gd name="connsiteY4" fmla="*/ 10000 h 10000"/>
              <a:gd name="connsiteX5" fmla="*/ 7819 w 9728"/>
              <a:gd name="connsiteY5" fmla="*/ 10000 h 10000"/>
              <a:gd name="connsiteX6" fmla="*/ 7267 w 9728"/>
              <a:gd name="connsiteY6" fmla="*/ 9827 h 10000"/>
              <a:gd name="connsiteX7" fmla="*/ 6716 w 9728"/>
              <a:gd name="connsiteY7" fmla="*/ 9827 h 10000"/>
              <a:gd name="connsiteX8" fmla="*/ 6301 w 9728"/>
              <a:gd name="connsiteY8" fmla="*/ 9481 h 10000"/>
              <a:gd name="connsiteX9" fmla="*/ 5752 w 9728"/>
              <a:gd name="connsiteY9" fmla="*/ 9307 h 10000"/>
              <a:gd name="connsiteX10" fmla="*/ 5339 w 9728"/>
              <a:gd name="connsiteY10" fmla="*/ 8961 h 10000"/>
              <a:gd name="connsiteX11" fmla="*/ 4927 w 9728"/>
              <a:gd name="connsiteY11" fmla="*/ 8615 h 10000"/>
              <a:gd name="connsiteX12" fmla="*/ 4530 w 9728"/>
              <a:gd name="connsiteY12" fmla="*/ 8095 h 10000"/>
              <a:gd name="connsiteX13" fmla="*/ 4255 w 9728"/>
              <a:gd name="connsiteY13" fmla="*/ 7771 h 10000"/>
              <a:gd name="connsiteX14" fmla="*/ 3981 w 9728"/>
              <a:gd name="connsiteY14" fmla="*/ 7078 h 10000"/>
              <a:gd name="connsiteX15" fmla="*/ 3703 w 9728"/>
              <a:gd name="connsiteY15" fmla="*/ 6558 h 10000"/>
              <a:gd name="connsiteX16" fmla="*/ 3565 w 9728"/>
              <a:gd name="connsiteY16" fmla="*/ 5866 h 10000"/>
              <a:gd name="connsiteX17" fmla="*/ 3565 w 9728"/>
              <a:gd name="connsiteY17" fmla="*/ 5173 h 10000"/>
              <a:gd name="connsiteX18" fmla="*/ 3428 w 9728"/>
              <a:gd name="connsiteY18" fmla="*/ 4481 h 10000"/>
              <a:gd name="connsiteX19" fmla="*/ 3428 w 9728"/>
              <a:gd name="connsiteY19" fmla="*/ 3636 h 10000"/>
              <a:gd name="connsiteX20" fmla="*/ 3565 w 9728"/>
              <a:gd name="connsiteY20" fmla="*/ 2944 h 10000"/>
              <a:gd name="connsiteX21" fmla="*/ 3565 w 9728"/>
              <a:gd name="connsiteY21" fmla="*/ 2597 h 10000"/>
              <a:gd name="connsiteX22" fmla="*/ 3565 w 9728"/>
              <a:gd name="connsiteY22" fmla="*/ 2424 h 10000"/>
              <a:gd name="connsiteX23" fmla="*/ 3703 w 9728"/>
              <a:gd name="connsiteY23" fmla="*/ 2078 h 10000"/>
              <a:gd name="connsiteX24" fmla="*/ 3703 w 9728"/>
              <a:gd name="connsiteY24" fmla="*/ 1905 h 10000"/>
              <a:gd name="connsiteX25" fmla="*/ 3703 w 9728"/>
              <a:gd name="connsiteY25" fmla="*/ 1732 h 10000"/>
              <a:gd name="connsiteX26" fmla="*/ 3703 w 9728"/>
              <a:gd name="connsiteY26" fmla="*/ 1558 h 10000"/>
              <a:gd name="connsiteX27" fmla="*/ 3703 w 9728"/>
              <a:gd name="connsiteY27" fmla="*/ 1558 h 10000"/>
              <a:gd name="connsiteX28" fmla="*/ 3703 w 9728"/>
              <a:gd name="connsiteY28" fmla="*/ 1385 h 10000"/>
              <a:gd name="connsiteX29" fmla="*/ 3565 w 9728"/>
              <a:gd name="connsiteY29" fmla="*/ 1385 h 10000"/>
              <a:gd name="connsiteX30" fmla="*/ 3428 w 9728"/>
              <a:gd name="connsiteY30" fmla="*/ 1385 h 10000"/>
              <a:gd name="connsiteX31" fmla="*/ 3291 w 9728"/>
              <a:gd name="connsiteY31" fmla="*/ 1558 h 10000"/>
              <a:gd name="connsiteX32" fmla="*/ 3015 w 9728"/>
              <a:gd name="connsiteY32" fmla="*/ 1558 h 10000"/>
              <a:gd name="connsiteX33" fmla="*/ 2602 w 9728"/>
              <a:gd name="connsiteY33" fmla="*/ 1558 h 10000"/>
              <a:gd name="connsiteX34" fmla="*/ 2188 w 9728"/>
              <a:gd name="connsiteY34" fmla="*/ 1732 h 10000"/>
              <a:gd name="connsiteX35" fmla="*/ 1636 w 9728"/>
              <a:gd name="connsiteY35" fmla="*/ 1905 h 10000"/>
              <a:gd name="connsiteX36" fmla="*/ 1104 w 9728"/>
              <a:gd name="connsiteY36" fmla="*/ 2078 h 10000"/>
              <a:gd name="connsiteX37" fmla="*/ 416 w 9728"/>
              <a:gd name="connsiteY37" fmla="*/ 2251 h 10000"/>
              <a:gd name="connsiteX38" fmla="*/ 0 w 9728"/>
              <a:gd name="connsiteY38" fmla="*/ 2424 h 10000"/>
              <a:gd name="connsiteX39" fmla="*/ 416 w 9728"/>
              <a:gd name="connsiteY39" fmla="*/ 1385 h 10000"/>
              <a:gd name="connsiteX40" fmla="*/ 1104 w 9728"/>
              <a:gd name="connsiteY40" fmla="*/ 1212 h 10000"/>
              <a:gd name="connsiteX41" fmla="*/ 1914 w 9728"/>
              <a:gd name="connsiteY41" fmla="*/ 1039 h 10000"/>
              <a:gd name="connsiteX42" fmla="*/ 2328 w 9728"/>
              <a:gd name="connsiteY42" fmla="*/ 1039 h 10000"/>
              <a:gd name="connsiteX43" fmla="*/ 2602 w 9728"/>
              <a:gd name="connsiteY43" fmla="*/ 866 h 10000"/>
              <a:gd name="connsiteX44" fmla="*/ 2878 w 9728"/>
              <a:gd name="connsiteY44" fmla="*/ 693 h 10000"/>
              <a:gd name="connsiteX45" fmla="*/ 3151 w 9728"/>
              <a:gd name="connsiteY45" fmla="*/ 693 h 10000"/>
              <a:gd name="connsiteX46" fmla="*/ 3428 w 9728"/>
              <a:gd name="connsiteY46" fmla="*/ 519 h 10000"/>
              <a:gd name="connsiteX47" fmla="*/ 3565 w 9728"/>
              <a:gd name="connsiteY47" fmla="*/ 346 h 10000"/>
              <a:gd name="connsiteX48" fmla="*/ 3703 w 9728"/>
              <a:gd name="connsiteY48" fmla="*/ 346 h 10000"/>
              <a:gd name="connsiteX49" fmla="*/ 3839 w 9728"/>
              <a:gd name="connsiteY49" fmla="*/ 173 h 10000"/>
              <a:gd name="connsiteX50" fmla="*/ 3981 w 9728"/>
              <a:gd name="connsiteY50" fmla="*/ 173 h 10000"/>
              <a:gd name="connsiteX51" fmla="*/ 4118 w 9728"/>
              <a:gd name="connsiteY51" fmla="*/ 0 h 10000"/>
              <a:gd name="connsiteX52" fmla="*/ 4255 w 9728"/>
              <a:gd name="connsiteY52" fmla="*/ 0 h 10000"/>
              <a:gd name="connsiteX53" fmla="*/ 4255 w 9728"/>
              <a:gd name="connsiteY53" fmla="*/ 0 h 10000"/>
              <a:gd name="connsiteX54" fmla="*/ 4392 w 9728"/>
              <a:gd name="connsiteY54" fmla="*/ 0 h 10000"/>
              <a:gd name="connsiteX55" fmla="*/ 4530 w 9728"/>
              <a:gd name="connsiteY55" fmla="*/ 0 h 10000"/>
              <a:gd name="connsiteX56" fmla="*/ 4668 w 9728"/>
              <a:gd name="connsiteY56" fmla="*/ 173 h 10000"/>
              <a:gd name="connsiteX57" fmla="*/ 4806 w 9728"/>
              <a:gd name="connsiteY57" fmla="*/ 173 h 10000"/>
              <a:gd name="connsiteX58" fmla="*/ 4927 w 9728"/>
              <a:gd name="connsiteY58" fmla="*/ 346 h 10000"/>
              <a:gd name="connsiteX59" fmla="*/ 5065 w 9728"/>
              <a:gd name="connsiteY59" fmla="*/ 519 h 10000"/>
              <a:gd name="connsiteX60" fmla="*/ 5201 w 9728"/>
              <a:gd name="connsiteY60" fmla="*/ 693 h 10000"/>
              <a:gd name="connsiteX61" fmla="*/ 5201 w 9728"/>
              <a:gd name="connsiteY61" fmla="*/ 693 h 10000"/>
              <a:gd name="connsiteX62" fmla="*/ 5201 w 9728"/>
              <a:gd name="connsiteY62" fmla="*/ 866 h 10000"/>
              <a:gd name="connsiteX63" fmla="*/ 5065 w 9728"/>
              <a:gd name="connsiteY63" fmla="*/ 1039 h 10000"/>
              <a:gd name="connsiteX64" fmla="*/ 4927 w 9728"/>
              <a:gd name="connsiteY64" fmla="*/ 1212 h 10000"/>
              <a:gd name="connsiteX65" fmla="*/ 4806 w 9728"/>
              <a:gd name="connsiteY65" fmla="*/ 1385 h 10000"/>
              <a:gd name="connsiteX66" fmla="*/ 4668 w 9728"/>
              <a:gd name="connsiteY66" fmla="*/ 1732 h 10000"/>
              <a:gd name="connsiteX67" fmla="*/ 4530 w 9728"/>
              <a:gd name="connsiteY67" fmla="*/ 2078 h 10000"/>
              <a:gd name="connsiteX68" fmla="*/ 4392 w 9728"/>
              <a:gd name="connsiteY68" fmla="*/ 2424 h 10000"/>
              <a:gd name="connsiteX69" fmla="*/ 4255 w 9728"/>
              <a:gd name="connsiteY69" fmla="*/ 2944 h 10000"/>
              <a:gd name="connsiteX70" fmla="*/ 4255 w 9728"/>
              <a:gd name="connsiteY70" fmla="*/ 3463 h 10000"/>
              <a:gd name="connsiteX71" fmla="*/ 4255 w 9728"/>
              <a:gd name="connsiteY71" fmla="*/ 3961 h 10000"/>
              <a:gd name="connsiteX72" fmla="*/ 4255 w 9728"/>
              <a:gd name="connsiteY72" fmla="*/ 5000 h 10000"/>
              <a:gd name="connsiteX73" fmla="*/ 4255 w 9728"/>
              <a:gd name="connsiteY73" fmla="*/ 5519 h 10000"/>
              <a:gd name="connsiteX74" fmla="*/ 4392 w 9728"/>
              <a:gd name="connsiteY74" fmla="*/ 5866 h 10000"/>
              <a:gd name="connsiteX75" fmla="*/ 4530 w 9728"/>
              <a:gd name="connsiteY75" fmla="*/ 6212 h 10000"/>
              <a:gd name="connsiteX76" fmla="*/ 4668 w 9728"/>
              <a:gd name="connsiteY76" fmla="*/ 6732 h 10000"/>
              <a:gd name="connsiteX77" fmla="*/ 4806 w 9728"/>
              <a:gd name="connsiteY77" fmla="*/ 7078 h 10000"/>
              <a:gd name="connsiteX78" fmla="*/ 5065 w 9728"/>
              <a:gd name="connsiteY78" fmla="*/ 7424 h 10000"/>
              <a:gd name="connsiteX79" fmla="*/ 5476 w 9728"/>
              <a:gd name="connsiteY79" fmla="*/ 7771 h 10000"/>
              <a:gd name="connsiteX80" fmla="*/ 5889 w 9728"/>
              <a:gd name="connsiteY80" fmla="*/ 7944 h 10000"/>
              <a:gd name="connsiteX81" fmla="*/ 6301 w 9728"/>
              <a:gd name="connsiteY81" fmla="*/ 8268 h 10000"/>
              <a:gd name="connsiteX82" fmla="*/ 6716 w 9728"/>
              <a:gd name="connsiteY82" fmla="*/ 8442 h 10000"/>
              <a:gd name="connsiteX83" fmla="*/ 6990 w 9728"/>
              <a:gd name="connsiteY83" fmla="*/ 8615 h 10000"/>
              <a:gd name="connsiteX84" fmla="*/ 7406 w 9728"/>
              <a:gd name="connsiteY84" fmla="*/ 8615 h 10000"/>
              <a:gd name="connsiteX85" fmla="*/ 7679 w 9728"/>
              <a:gd name="connsiteY85" fmla="*/ 8615 h 10000"/>
              <a:gd name="connsiteX86" fmla="*/ 7819 w 9728"/>
              <a:gd name="connsiteY86" fmla="*/ 8615 h 10000"/>
              <a:gd name="connsiteX87" fmla="*/ 8092 w 9728"/>
              <a:gd name="connsiteY87" fmla="*/ 8615 h 10000"/>
              <a:gd name="connsiteX88" fmla="*/ 8213 w 9728"/>
              <a:gd name="connsiteY88" fmla="*/ 8442 h 10000"/>
              <a:gd name="connsiteX89" fmla="*/ 8213 w 9728"/>
              <a:gd name="connsiteY89" fmla="*/ 8442 h 10000"/>
              <a:gd name="connsiteX90" fmla="*/ 8350 w 9728"/>
              <a:gd name="connsiteY90" fmla="*/ 8442 h 10000"/>
              <a:gd name="connsiteX91" fmla="*/ 8350 w 9728"/>
              <a:gd name="connsiteY91" fmla="*/ 8268 h 10000"/>
              <a:gd name="connsiteX92" fmla="*/ 8350 w 9728"/>
              <a:gd name="connsiteY92" fmla="*/ 8095 h 10000"/>
              <a:gd name="connsiteX93" fmla="*/ 8350 w 9728"/>
              <a:gd name="connsiteY93" fmla="*/ 7771 h 10000"/>
              <a:gd name="connsiteX94" fmla="*/ 8488 w 9728"/>
              <a:gd name="connsiteY94" fmla="*/ 7597 h 10000"/>
              <a:gd name="connsiteX95" fmla="*/ 8488 w 9728"/>
              <a:gd name="connsiteY95" fmla="*/ 7251 h 10000"/>
              <a:gd name="connsiteX96" fmla="*/ 8488 w 9728"/>
              <a:gd name="connsiteY96" fmla="*/ 6905 h 10000"/>
              <a:gd name="connsiteX97" fmla="*/ 8627 w 9728"/>
              <a:gd name="connsiteY97" fmla="*/ 6385 h 10000"/>
              <a:gd name="connsiteX98" fmla="*/ 8627 w 9728"/>
              <a:gd name="connsiteY98" fmla="*/ 6212 h 10000"/>
              <a:gd name="connsiteX99" fmla="*/ 8627 w 9728"/>
              <a:gd name="connsiteY99" fmla="*/ 5866 h 10000"/>
              <a:gd name="connsiteX100" fmla="*/ 8627 w 9728"/>
              <a:gd name="connsiteY100" fmla="*/ 5693 h 10000"/>
              <a:gd name="connsiteX101" fmla="*/ 8764 w 9728"/>
              <a:gd name="connsiteY101" fmla="*/ 5519 h 10000"/>
              <a:gd name="connsiteX102" fmla="*/ 8764 w 9728"/>
              <a:gd name="connsiteY102" fmla="*/ 5346 h 10000"/>
              <a:gd name="connsiteX103" fmla="*/ 8764 w 9728"/>
              <a:gd name="connsiteY103" fmla="*/ 5173 h 10000"/>
              <a:gd name="connsiteX104" fmla="*/ 8899 w 9728"/>
              <a:gd name="connsiteY104" fmla="*/ 5173 h 10000"/>
              <a:gd name="connsiteX105" fmla="*/ 8899 w 9728"/>
              <a:gd name="connsiteY105" fmla="*/ 5173 h 10000"/>
              <a:gd name="connsiteX106" fmla="*/ 8899 w 9728"/>
              <a:gd name="connsiteY106" fmla="*/ 5346 h 10000"/>
              <a:gd name="connsiteX107" fmla="*/ 8899 w 9728"/>
              <a:gd name="connsiteY107" fmla="*/ 5519 h 10000"/>
              <a:gd name="connsiteX108" fmla="*/ 8899 w 9728"/>
              <a:gd name="connsiteY108" fmla="*/ 5693 h 10000"/>
              <a:gd name="connsiteX109" fmla="*/ 9040 w 9728"/>
              <a:gd name="connsiteY109" fmla="*/ 5866 h 10000"/>
              <a:gd name="connsiteX110" fmla="*/ 9040 w 9728"/>
              <a:gd name="connsiteY110" fmla="*/ 6212 h 10000"/>
              <a:gd name="connsiteX111" fmla="*/ 9040 w 9728"/>
              <a:gd name="connsiteY111" fmla="*/ 6558 h 10000"/>
              <a:gd name="connsiteX112" fmla="*/ 9177 w 9728"/>
              <a:gd name="connsiteY112" fmla="*/ 6905 h 10000"/>
              <a:gd name="connsiteX113" fmla="*/ 9177 w 9728"/>
              <a:gd name="connsiteY113" fmla="*/ 7597 h 10000"/>
              <a:gd name="connsiteX114" fmla="*/ 9316 w 9728"/>
              <a:gd name="connsiteY114" fmla="*/ 8268 h 10000"/>
              <a:gd name="connsiteX115" fmla="*/ 9452 w 9728"/>
              <a:gd name="connsiteY115" fmla="*/ 8788 h 10000"/>
              <a:gd name="connsiteX116" fmla="*/ 9591 w 9728"/>
              <a:gd name="connsiteY116" fmla="*/ 9134 h 10000"/>
              <a:gd name="connsiteX117" fmla="*/ 9591 w 9728"/>
              <a:gd name="connsiteY117" fmla="*/ 9481 h 10000"/>
              <a:gd name="connsiteX118" fmla="*/ 9728 w 9728"/>
              <a:gd name="connsiteY118" fmla="*/ 9654 h 10000"/>
              <a:gd name="connsiteX119" fmla="*/ 9591 w 9728"/>
              <a:gd name="connsiteY119" fmla="*/ 9827 h 10000"/>
              <a:gd name="connsiteX120" fmla="*/ 9591 w 9728"/>
              <a:gd name="connsiteY120" fmla="*/ 9827 h 10000"/>
              <a:gd name="connsiteX121" fmla="*/ 9591 w 9728"/>
              <a:gd name="connsiteY121" fmla="*/ 9827 h 10000"/>
              <a:gd name="connsiteX0" fmla="*/ 9431 w 9572"/>
              <a:gd name="connsiteY0" fmla="*/ 9827 h 10000"/>
              <a:gd name="connsiteX1" fmla="*/ 9148 w 9572"/>
              <a:gd name="connsiteY1" fmla="*/ 9827 h 10000"/>
              <a:gd name="connsiteX2" fmla="*/ 8865 w 9572"/>
              <a:gd name="connsiteY2" fmla="*/ 10000 h 10000"/>
              <a:gd name="connsiteX3" fmla="*/ 8581 w 9572"/>
              <a:gd name="connsiteY3" fmla="*/ 10000 h 10000"/>
              <a:gd name="connsiteX4" fmla="*/ 8015 w 9572"/>
              <a:gd name="connsiteY4" fmla="*/ 10000 h 10000"/>
              <a:gd name="connsiteX5" fmla="*/ 7610 w 9572"/>
              <a:gd name="connsiteY5" fmla="*/ 10000 h 10000"/>
              <a:gd name="connsiteX6" fmla="*/ 7042 w 9572"/>
              <a:gd name="connsiteY6" fmla="*/ 9827 h 10000"/>
              <a:gd name="connsiteX7" fmla="*/ 6476 w 9572"/>
              <a:gd name="connsiteY7" fmla="*/ 9827 h 10000"/>
              <a:gd name="connsiteX8" fmla="*/ 6049 w 9572"/>
              <a:gd name="connsiteY8" fmla="*/ 9481 h 10000"/>
              <a:gd name="connsiteX9" fmla="*/ 5485 w 9572"/>
              <a:gd name="connsiteY9" fmla="*/ 9307 h 10000"/>
              <a:gd name="connsiteX10" fmla="*/ 5060 w 9572"/>
              <a:gd name="connsiteY10" fmla="*/ 8961 h 10000"/>
              <a:gd name="connsiteX11" fmla="*/ 4637 w 9572"/>
              <a:gd name="connsiteY11" fmla="*/ 8615 h 10000"/>
              <a:gd name="connsiteX12" fmla="*/ 4229 w 9572"/>
              <a:gd name="connsiteY12" fmla="*/ 8095 h 10000"/>
              <a:gd name="connsiteX13" fmla="*/ 3946 w 9572"/>
              <a:gd name="connsiteY13" fmla="*/ 7771 h 10000"/>
              <a:gd name="connsiteX14" fmla="*/ 3664 w 9572"/>
              <a:gd name="connsiteY14" fmla="*/ 7078 h 10000"/>
              <a:gd name="connsiteX15" fmla="*/ 3379 w 9572"/>
              <a:gd name="connsiteY15" fmla="*/ 6558 h 10000"/>
              <a:gd name="connsiteX16" fmla="*/ 3237 w 9572"/>
              <a:gd name="connsiteY16" fmla="*/ 5866 h 10000"/>
              <a:gd name="connsiteX17" fmla="*/ 3237 w 9572"/>
              <a:gd name="connsiteY17" fmla="*/ 5173 h 10000"/>
              <a:gd name="connsiteX18" fmla="*/ 3096 w 9572"/>
              <a:gd name="connsiteY18" fmla="*/ 4481 h 10000"/>
              <a:gd name="connsiteX19" fmla="*/ 3096 w 9572"/>
              <a:gd name="connsiteY19" fmla="*/ 3636 h 10000"/>
              <a:gd name="connsiteX20" fmla="*/ 3237 w 9572"/>
              <a:gd name="connsiteY20" fmla="*/ 2944 h 10000"/>
              <a:gd name="connsiteX21" fmla="*/ 3237 w 9572"/>
              <a:gd name="connsiteY21" fmla="*/ 2597 h 10000"/>
              <a:gd name="connsiteX22" fmla="*/ 3237 w 9572"/>
              <a:gd name="connsiteY22" fmla="*/ 2424 h 10000"/>
              <a:gd name="connsiteX23" fmla="*/ 3379 w 9572"/>
              <a:gd name="connsiteY23" fmla="*/ 2078 h 10000"/>
              <a:gd name="connsiteX24" fmla="*/ 3379 w 9572"/>
              <a:gd name="connsiteY24" fmla="*/ 1905 h 10000"/>
              <a:gd name="connsiteX25" fmla="*/ 3379 w 9572"/>
              <a:gd name="connsiteY25" fmla="*/ 1732 h 10000"/>
              <a:gd name="connsiteX26" fmla="*/ 3379 w 9572"/>
              <a:gd name="connsiteY26" fmla="*/ 1558 h 10000"/>
              <a:gd name="connsiteX27" fmla="*/ 3379 w 9572"/>
              <a:gd name="connsiteY27" fmla="*/ 1558 h 10000"/>
              <a:gd name="connsiteX28" fmla="*/ 3379 w 9572"/>
              <a:gd name="connsiteY28" fmla="*/ 1385 h 10000"/>
              <a:gd name="connsiteX29" fmla="*/ 3237 w 9572"/>
              <a:gd name="connsiteY29" fmla="*/ 1385 h 10000"/>
              <a:gd name="connsiteX30" fmla="*/ 3096 w 9572"/>
              <a:gd name="connsiteY30" fmla="*/ 1385 h 10000"/>
              <a:gd name="connsiteX31" fmla="*/ 2955 w 9572"/>
              <a:gd name="connsiteY31" fmla="*/ 1558 h 10000"/>
              <a:gd name="connsiteX32" fmla="*/ 2671 w 9572"/>
              <a:gd name="connsiteY32" fmla="*/ 1558 h 10000"/>
              <a:gd name="connsiteX33" fmla="*/ 2247 w 9572"/>
              <a:gd name="connsiteY33" fmla="*/ 1558 h 10000"/>
              <a:gd name="connsiteX34" fmla="*/ 1821 w 9572"/>
              <a:gd name="connsiteY34" fmla="*/ 1732 h 10000"/>
              <a:gd name="connsiteX35" fmla="*/ 1254 w 9572"/>
              <a:gd name="connsiteY35" fmla="*/ 1905 h 10000"/>
              <a:gd name="connsiteX36" fmla="*/ 707 w 9572"/>
              <a:gd name="connsiteY36" fmla="*/ 2078 h 10000"/>
              <a:gd name="connsiteX37" fmla="*/ 0 w 9572"/>
              <a:gd name="connsiteY37" fmla="*/ 2251 h 10000"/>
              <a:gd name="connsiteX38" fmla="*/ 0 w 9572"/>
              <a:gd name="connsiteY38" fmla="*/ 1385 h 10000"/>
              <a:gd name="connsiteX39" fmla="*/ 707 w 9572"/>
              <a:gd name="connsiteY39" fmla="*/ 1212 h 10000"/>
              <a:gd name="connsiteX40" fmla="*/ 1540 w 9572"/>
              <a:gd name="connsiteY40" fmla="*/ 1039 h 10000"/>
              <a:gd name="connsiteX41" fmla="*/ 1965 w 9572"/>
              <a:gd name="connsiteY41" fmla="*/ 1039 h 10000"/>
              <a:gd name="connsiteX42" fmla="*/ 2247 w 9572"/>
              <a:gd name="connsiteY42" fmla="*/ 866 h 10000"/>
              <a:gd name="connsiteX43" fmla="*/ 2530 w 9572"/>
              <a:gd name="connsiteY43" fmla="*/ 693 h 10000"/>
              <a:gd name="connsiteX44" fmla="*/ 2811 w 9572"/>
              <a:gd name="connsiteY44" fmla="*/ 693 h 10000"/>
              <a:gd name="connsiteX45" fmla="*/ 3096 w 9572"/>
              <a:gd name="connsiteY45" fmla="*/ 519 h 10000"/>
              <a:gd name="connsiteX46" fmla="*/ 3237 w 9572"/>
              <a:gd name="connsiteY46" fmla="*/ 346 h 10000"/>
              <a:gd name="connsiteX47" fmla="*/ 3379 w 9572"/>
              <a:gd name="connsiteY47" fmla="*/ 346 h 10000"/>
              <a:gd name="connsiteX48" fmla="*/ 3518 w 9572"/>
              <a:gd name="connsiteY48" fmla="*/ 173 h 10000"/>
              <a:gd name="connsiteX49" fmla="*/ 3664 w 9572"/>
              <a:gd name="connsiteY49" fmla="*/ 173 h 10000"/>
              <a:gd name="connsiteX50" fmla="*/ 3805 w 9572"/>
              <a:gd name="connsiteY50" fmla="*/ 0 h 10000"/>
              <a:gd name="connsiteX51" fmla="*/ 3946 w 9572"/>
              <a:gd name="connsiteY51" fmla="*/ 0 h 10000"/>
              <a:gd name="connsiteX52" fmla="*/ 3946 w 9572"/>
              <a:gd name="connsiteY52" fmla="*/ 0 h 10000"/>
              <a:gd name="connsiteX53" fmla="*/ 4087 w 9572"/>
              <a:gd name="connsiteY53" fmla="*/ 0 h 10000"/>
              <a:gd name="connsiteX54" fmla="*/ 4229 w 9572"/>
              <a:gd name="connsiteY54" fmla="*/ 0 h 10000"/>
              <a:gd name="connsiteX55" fmla="*/ 4371 w 9572"/>
              <a:gd name="connsiteY55" fmla="*/ 173 h 10000"/>
              <a:gd name="connsiteX56" fmla="*/ 4512 w 9572"/>
              <a:gd name="connsiteY56" fmla="*/ 173 h 10000"/>
              <a:gd name="connsiteX57" fmla="*/ 4637 w 9572"/>
              <a:gd name="connsiteY57" fmla="*/ 346 h 10000"/>
              <a:gd name="connsiteX58" fmla="*/ 4779 w 9572"/>
              <a:gd name="connsiteY58" fmla="*/ 519 h 10000"/>
              <a:gd name="connsiteX59" fmla="*/ 4918 w 9572"/>
              <a:gd name="connsiteY59" fmla="*/ 693 h 10000"/>
              <a:gd name="connsiteX60" fmla="*/ 4918 w 9572"/>
              <a:gd name="connsiteY60" fmla="*/ 693 h 10000"/>
              <a:gd name="connsiteX61" fmla="*/ 4918 w 9572"/>
              <a:gd name="connsiteY61" fmla="*/ 866 h 10000"/>
              <a:gd name="connsiteX62" fmla="*/ 4779 w 9572"/>
              <a:gd name="connsiteY62" fmla="*/ 1039 h 10000"/>
              <a:gd name="connsiteX63" fmla="*/ 4637 w 9572"/>
              <a:gd name="connsiteY63" fmla="*/ 1212 h 10000"/>
              <a:gd name="connsiteX64" fmla="*/ 4512 w 9572"/>
              <a:gd name="connsiteY64" fmla="*/ 1385 h 10000"/>
              <a:gd name="connsiteX65" fmla="*/ 4371 w 9572"/>
              <a:gd name="connsiteY65" fmla="*/ 1732 h 10000"/>
              <a:gd name="connsiteX66" fmla="*/ 4229 w 9572"/>
              <a:gd name="connsiteY66" fmla="*/ 2078 h 10000"/>
              <a:gd name="connsiteX67" fmla="*/ 4087 w 9572"/>
              <a:gd name="connsiteY67" fmla="*/ 2424 h 10000"/>
              <a:gd name="connsiteX68" fmla="*/ 3946 w 9572"/>
              <a:gd name="connsiteY68" fmla="*/ 2944 h 10000"/>
              <a:gd name="connsiteX69" fmla="*/ 3946 w 9572"/>
              <a:gd name="connsiteY69" fmla="*/ 3463 h 10000"/>
              <a:gd name="connsiteX70" fmla="*/ 3946 w 9572"/>
              <a:gd name="connsiteY70" fmla="*/ 3961 h 10000"/>
              <a:gd name="connsiteX71" fmla="*/ 3946 w 9572"/>
              <a:gd name="connsiteY71" fmla="*/ 5000 h 10000"/>
              <a:gd name="connsiteX72" fmla="*/ 3946 w 9572"/>
              <a:gd name="connsiteY72" fmla="*/ 5519 h 10000"/>
              <a:gd name="connsiteX73" fmla="*/ 4087 w 9572"/>
              <a:gd name="connsiteY73" fmla="*/ 5866 h 10000"/>
              <a:gd name="connsiteX74" fmla="*/ 4229 w 9572"/>
              <a:gd name="connsiteY74" fmla="*/ 6212 h 10000"/>
              <a:gd name="connsiteX75" fmla="*/ 4371 w 9572"/>
              <a:gd name="connsiteY75" fmla="*/ 6732 h 10000"/>
              <a:gd name="connsiteX76" fmla="*/ 4512 w 9572"/>
              <a:gd name="connsiteY76" fmla="*/ 7078 h 10000"/>
              <a:gd name="connsiteX77" fmla="*/ 4779 w 9572"/>
              <a:gd name="connsiteY77" fmla="*/ 7424 h 10000"/>
              <a:gd name="connsiteX78" fmla="*/ 5201 w 9572"/>
              <a:gd name="connsiteY78" fmla="*/ 7771 h 10000"/>
              <a:gd name="connsiteX79" fmla="*/ 5626 w 9572"/>
              <a:gd name="connsiteY79" fmla="*/ 7944 h 10000"/>
              <a:gd name="connsiteX80" fmla="*/ 6049 w 9572"/>
              <a:gd name="connsiteY80" fmla="*/ 8268 h 10000"/>
              <a:gd name="connsiteX81" fmla="*/ 6476 w 9572"/>
              <a:gd name="connsiteY81" fmla="*/ 8442 h 10000"/>
              <a:gd name="connsiteX82" fmla="*/ 6757 w 9572"/>
              <a:gd name="connsiteY82" fmla="*/ 8615 h 10000"/>
              <a:gd name="connsiteX83" fmla="*/ 7185 w 9572"/>
              <a:gd name="connsiteY83" fmla="*/ 8615 h 10000"/>
              <a:gd name="connsiteX84" fmla="*/ 7466 w 9572"/>
              <a:gd name="connsiteY84" fmla="*/ 8615 h 10000"/>
              <a:gd name="connsiteX85" fmla="*/ 7610 w 9572"/>
              <a:gd name="connsiteY85" fmla="*/ 8615 h 10000"/>
              <a:gd name="connsiteX86" fmla="*/ 7890 w 9572"/>
              <a:gd name="connsiteY86" fmla="*/ 8615 h 10000"/>
              <a:gd name="connsiteX87" fmla="*/ 8015 w 9572"/>
              <a:gd name="connsiteY87" fmla="*/ 8442 h 10000"/>
              <a:gd name="connsiteX88" fmla="*/ 8015 w 9572"/>
              <a:gd name="connsiteY88" fmla="*/ 8442 h 10000"/>
              <a:gd name="connsiteX89" fmla="*/ 8155 w 9572"/>
              <a:gd name="connsiteY89" fmla="*/ 8442 h 10000"/>
              <a:gd name="connsiteX90" fmla="*/ 8155 w 9572"/>
              <a:gd name="connsiteY90" fmla="*/ 8268 h 10000"/>
              <a:gd name="connsiteX91" fmla="*/ 8155 w 9572"/>
              <a:gd name="connsiteY91" fmla="*/ 8095 h 10000"/>
              <a:gd name="connsiteX92" fmla="*/ 8155 w 9572"/>
              <a:gd name="connsiteY92" fmla="*/ 7771 h 10000"/>
              <a:gd name="connsiteX93" fmla="*/ 8297 w 9572"/>
              <a:gd name="connsiteY93" fmla="*/ 7597 h 10000"/>
              <a:gd name="connsiteX94" fmla="*/ 8297 w 9572"/>
              <a:gd name="connsiteY94" fmla="*/ 7251 h 10000"/>
              <a:gd name="connsiteX95" fmla="*/ 8297 w 9572"/>
              <a:gd name="connsiteY95" fmla="*/ 6905 h 10000"/>
              <a:gd name="connsiteX96" fmla="*/ 8440 w 9572"/>
              <a:gd name="connsiteY96" fmla="*/ 6385 h 10000"/>
              <a:gd name="connsiteX97" fmla="*/ 8440 w 9572"/>
              <a:gd name="connsiteY97" fmla="*/ 6212 h 10000"/>
              <a:gd name="connsiteX98" fmla="*/ 8440 w 9572"/>
              <a:gd name="connsiteY98" fmla="*/ 5866 h 10000"/>
              <a:gd name="connsiteX99" fmla="*/ 8440 w 9572"/>
              <a:gd name="connsiteY99" fmla="*/ 5693 h 10000"/>
              <a:gd name="connsiteX100" fmla="*/ 8581 w 9572"/>
              <a:gd name="connsiteY100" fmla="*/ 5519 h 10000"/>
              <a:gd name="connsiteX101" fmla="*/ 8581 w 9572"/>
              <a:gd name="connsiteY101" fmla="*/ 5346 h 10000"/>
              <a:gd name="connsiteX102" fmla="*/ 8581 w 9572"/>
              <a:gd name="connsiteY102" fmla="*/ 5173 h 10000"/>
              <a:gd name="connsiteX103" fmla="*/ 8720 w 9572"/>
              <a:gd name="connsiteY103" fmla="*/ 5173 h 10000"/>
              <a:gd name="connsiteX104" fmla="*/ 8720 w 9572"/>
              <a:gd name="connsiteY104" fmla="*/ 5173 h 10000"/>
              <a:gd name="connsiteX105" fmla="*/ 8720 w 9572"/>
              <a:gd name="connsiteY105" fmla="*/ 5346 h 10000"/>
              <a:gd name="connsiteX106" fmla="*/ 8720 w 9572"/>
              <a:gd name="connsiteY106" fmla="*/ 5519 h 10000"/>
              <a:gd name="connsiteX107" fmla="*/ 8720 w 9572"/>
              <a:gd name="connsiteY107" fmla="*/ 5693 h 10000"/>
              <a:gd name="connsiteX108" fmla="*/ 8865 w 9572"/>
              <a:gd name="connsiteY108" fmla="*/ 5866 h 10000"/>
              <a:gd name="connsiteX109" fmla="*/ 8865 w 9572"/>
              <a:gd name="connsiteY109" fmla="*/ 6212 h 10000"/>
              <a:gd name="connsiteX110" fmla="*/ 8865 w 9572"/>
              <a:gd name="connsiteY110" fmla="*/ 6558 h 10000"/>
              <a:gd name="connsiteX111" fmla="*/ 9006 w 9572"/>
              <a:gd name="connsiteY111" fmla="*/ 6905 h 10000"/>
              <a:gd name="connsiteX112" fmla="*/ 9006 w 9572"/>
              <a:gd name="connsiteY112" fmla="*/ 7597 h 10000"/>
              <a:gd name="connsiteX113" fmla="*/ 9148 w 9572"/>
              <a:gd name="connsiteY113" fmla="*/ 8268 h 10000"/>
              <a:gd name="connsiteX114" fmla="*/ 9288 w 9572"/>
              <a:gd name="connsiteY114" fmla="*/ 8788 h 10000"/>
              <a:gd name="connsiteX115" fmla="*/ 9431 w 9572"/>
              <a:gd name="connsiteY115" fmla="*/ 9134 h 10000"/>
              <a:gd name="connsiteX116" fmla="*/ 9431 w 9572"/>
              <a:gd name="connsiteY116" fmla="*/ 9481 h 10000"/>
              <a:gd name="connsiteX117" fmla="*/ 9572 w 9572"/>
              <a:gd name="connsiteY117" fmla="*/ 9654 h 10000"/>
              <a:gd name="connsiteX118" fmla="*/ 9431 w 9572"/>
              <a:gd name="connsiteY118" fmla="*/ 9827 h 10000"/>
              <a:gd name="connsiteX119" fmla="*/ 9431 w 9572"/>
              <a:gd name="connsiteY119" fmla="*/ 9827 h 10000"/>
              <a:gd name="connsiteX120" fmla="*/ 9431 w 9572"/>
              <a:gd name="connsiteY120" fmla="*/ 9827 h 10000"/>
              <a:gd name="connsiteX0" fmla="*/ 9853 w 10000"/>
              <a:gd name="connsiteY0" fmla="*/ 9827 h 10000"/>
              <a:gd name="connsiteX1" fmla="*/ 9557 w 10000"/>
              <a:gd name="connsiteY1" fmla="*/ 9827 h 10000"/>
              <a:gd name="connsiteX2" fmla="*/ 9261 w 10000"/>
              <a:gd name="connsiteY2" fmla="*/ 10000 h 10000"/>
              <a:gd name="connsiteX3" fmla="*/ 8965 w 10000"/>
              <a:gd name="connsiteY3" fmla="*/ 10000 h 10000"/>
              <a:gd name="connsiteX4" fmla="*/ 8373 w 10000"/>
              <a:gd name="connsiteY4" fmla="*/ 10000 h 10000"/>
              <a:gd name="connsiteX5" fmla="*/ 7950 w 10000"/>
              <a:gd name="connsiteY5" fmla="*/ 10000 h 10000"/>
              <a:gd name="connsiteX6" fmla="*/ 7357 w 10000"/>
              <a:gd name="connsiteY6" fmla="*/ 9827 h 10000"/>
              <a:gd name="connsiteX7" fmla="*/ 6766 w 10000"/>
              <a:gd name="connsiteY7" fmla="*/ 9827 h 10000"/>
              <a:gd name="connsiteX8" fmla="*/ 6319 w 10000"/>
              <a:gd name="connsiteY8" fmla="*/ 9481 h 10000"/>
              <a:gd name="connsiteX9" fmla="*/ 5730 w 10000"/>
              <a:gd name="connsiteY9" fmla="*/ 9307 h 10000"/>
              <a:gd name="connsiteX10" fmla="*/ 5286 w 10000"/>
              <a:gd name="connsiteY10" fmla="*/ 8961 h 10000"/>
              <a:gd name="connsiteX11" fmla="*/ 4844 w 10000"/>
              <a:gd name="connsiteY11" fmla="*/ 8615 h 10000"/>
              <a:gd name="connsiteX12" fmla="*/ 4418 w 10000"/>
              <a:gd name="connsiteY12" fmla="*/ 8095 h 10000"/>
              <a:gd name="connsiteX13" fmla="*/ 4122 w 10000"/>
              <a:gd name="connsiteY13" fmla="*/ 7771 h 10000"/>
              <a:gd name="connsiteX14" fmla="*/ 3828 w 10000"/>
              <a:gd name="connsiteY14" fmla="*/ 7078 h 10000"/>
              <a:gd name="connsiteX15" fmla="*/ 3530 w 10000"/>
              <a:gd name="connsiteY15" fmla="*/ 6558 h 10000"/>
              <a:gd name="connsiteX16" fmla="*/ 3382 w 10000"/>
              <a:gd name="connsiteY16" fmla="*/ 5866 h 10000"/>
              <a:gd name="connsiteX17" fmla="*/ 3382 w 10000"/>
              <a:gd name="connsiteY17" fmla="*/ 5173 h 10000"/>
              <a:gd name="connsiteX18" fmla="*/ 3234 w 10000"/>
              <a:gd name="connsiteY18" fmla="*/ 4481 h 10000"/>
              <a:gd name="connsiteX19" fmla="*/ 3234 w 10000"/>
              <a:gd name="connsiteY19" fmla="*/ 3636 h 10000"/>
              <a:gd name="connsiteX20" fmla="*/ 3382 w 10000"/>
              <a:gd name="connsiteY20" fmla="*/ 2944 h 10000"/>
              <a:gd name="connsiteX21" fmla="*/ 3382 w 10000"/>
              <a:gd name="connsiteY21" fmla="*/ 2597 h 10000"/>
              <a:gd name="connsiteX22" fmla="*/ 3382 w 10000"/>
              <a:gd name="connsiteY22" fmla="*/ 2424 h 10000"/>
              <a:gd name="connsiteX23" fmla="*/ 3530 w 10000"/>
              <a:gd name="connsiteY23" fmla="*/ 2078 h 10000"/>
              <a:gd name="connsiteX24" fmla="*/ 3530 w 10000"/>
              <a:gd name="connsiteY24" fmla="*/ 1905 h 10000"/>
              <a:gd name="connsiteX25" fmla="*/ 3530 w 10000"/>
              <a:gd name="connsiteY25" fmla="*/ 1732 h 10000"/>
              <a:gd name="connsiteX26" fmla="*/ 3530 w 10000"/>
              <a:gd name="connsiteY26" fmla="*/ 1558 h 10000"/>
              <a:gd name="connsiteX27" fmla="*/ 3530 w 10000"/>
              <a:gd name="connsiteY27" fmla="*/ 1558 h 10000"/>
              <a:gd name="connsiteX28" fmla="*/ 3530 w 10000"/>
              <a:gd name="connsiteY28" fmla="*/ 1385 h 10000"/>
              <a:gd name="connsiteX29" fmla="*/ 3382 w 10000"/>
              <a:gd name="connsiteY29" fmla="*/ 1385 h 10000"/>
              <a:gd name="connsiteX30" fmla="*/ 3234 w 10000"/>
              <a:gd name="connsiteY30" fmla="*/ 1385 h 10000"/>
              <a:gd name="connsiteX31" fmla="*/ 3087 w 10000"/>
              <a:gd name="connsiteY31" fmla="*/ 1558 h 10000"/>
              <a:gd name="connsiteX32" fmla="*/ 2790 w 10000"/>
              <a:gd name="connsiteY32" fmla="*/ 1558 h 10000"/>
              <a:gd name="connsiteX33" fmla="*/ 2347 w 10000"/>
              <a:gd name="connsiteY33" fmla="*/ 1558 h 10000"/>
              <a:gd name="connsiteX34" fmla="*/ 1902 w 10000"/>
              <a:gd name="connsiteY34" fmla="*/ 1732 h 10000"/>
              <a:gd name="connsiteX35" fmla="*/ 1310 w 10000"/>
              <a:gd name="connsiteY35" fmla="*/ 1905 h 10000"/>
              <a:gd name="connsiteX36" fmla="*/ 739 w 10000"/>
              <a:gd name="connsiteY36" fmla="*/ 2078 h 10000"/>
              <a:gd name="connsiteX37" fmla="*/ 0 w 10000"/>
              <a:gd name="connsiteY37" fmla="*/ 1385 h 10000"/>
              <a:gd name="connsiteX38" fmla="*/ 739 w 10000"/>
              <a:gd name="connsiteY38" fmla="*/ 1212 h 10000"/>
              <a:gd name="connsiteX39" fmla="*/ 1609 w 10000"/>
              <a:gd name="connsiteY39" fmla="*/ 1039 h 10000"/>
              <a:gd name="connsiteX40" fmla="*/ 2053 w 10000"/>
              <a:gd name="connsiteY40" fmla="*/ 1039 h 10000"/>
              <a:gd name="connsiteX41" fmla="*/ 2347 w 10000"/>
              <a:gd name="connsiteY41" fmla="*/ 866 h 10000"/>
              <a:gd name="connsiteX42" fmla="*/ 2643 w 10000"/>
              <a:gd name="connsiteY42" fmla="*/ 693 h 10000"/>
              <a:gd name="connsiteX43" fmla="*/ 2937 w 10000"/>
              <a:gd name="connsiteY43" fmla="*/ 693 h 10000"/>
              <a:gd name="connsiteX44" fmla="*/ 3234 w 10000"/>
              <a:gd name="connsiteY44" fmla="*/ 519 h 10000"/>
              <a:gd name="connsiteX45" fmla="*/ 3382 w 10000"/>
              <a:gd name="connsiteY45" fmla="*/ 346 h 10000"/>
              <a:gd name="connsiteX46" fmla="*/ 3530 w 10000"/>
              <a:gd name="connsiteY46" fmla="*/ 346 h 10000"/>
              <a:gd name="connsiteX47" fmla="*/ 3675 w 10000"/>
              <a:gd name="connsiteY47" fmla="*/ 173 h 10000"/>
              <a:gd name="connsiteX48" fmla="*/ 3828 w 10000"/>
              <a:gd name="connsiteY48" fmla="*/ 173 h 10000"/>
              <a:gd name="connsiteX49" fmla="*/ 3975 w 10000"/>
              <a:gd name="connsiteY49" fmla="*/ 0 h 10000"/>
              <a:gd name="connsiteX50" fmla="*/ 4122 w 10000"/>
              <a:gd name="connsiteY50" fmla="*/ 0 h 10000"/>
              <a:gd name="connsiteX51" fmla="*/ 4122 w 10000"/>
              <a:gd name="connsiteY51" fmla="*/ 0 h 10000"/>
              <a:gd name="connsiteX52" fmla="*/ 4270 w 10000"/>
              <a:gd name="connsiteY52" fmla="*/ 0 h 10000"/>
              <a:gd name="connsiteX53" fmla="*/ 4418 w 10000"/>
              <a:gd name="connsiteY53" fmla="*/ 0 h 10000"/>
              <a:gd name="connsiteX54" fmla="*/ 4566 w 10000"/>
              <a:gd name="connsiteY54" fmla="*/ 173 h 10000"/>
              <a:gd name="connsiteX55" fmla="*/ 4714 w 10000"/>
              <a:gd name="connsiteY55" fmla="*/ 173 h 10000"/>
              <a:gd name="connsiteX56" fmla="*/ 4844 w 10000"/>
              <a:gd name="connsiteY56" fmla="*/ 346 h 10000"/>
              <a:gd name="connsiteX57" fmla="*/ 4993 w 10000"/>
              <a:gd name="connsiteY57" fmla="*/ 519 h 10000"/>
              <a:gd name="connsiteX58" fmla="*/ 5138 w 10000"/>
              <a:gd name="connsiteY58" fmla="*/ 693 h 10000"/>
              <a:gd name="connsiteX59" fmla="*/ 5138 w 10000"/>
              <a:gd name="connsiteY59" fmla="*/ 693 h 10000"/>
              <a:gd name="connsiteX60" fmla="*/ 5138 w 10000"/>
              <a:gd name="connsiteY60" fmla="*/ 866 h 10000"/>
              <a:gd name="connsiteX61" fmla="*/ 4993 w 10000"/>
              <a:gd name="connsiteY61" fmla="*/ 1039 h 10000"/>
              <a:gd name="connsiteX62" fmla="*/ 4844 w 10000"/>
              <a:gd name="connsiteY62" fmla="*/ 1212 h 10000"/>
              <a:gd name="connsiteX63" fmla="*/ 4714 w 10000"/>
              <a:gd name="connsiteY63" fmla="*/ 1385 h 10000"/>
              <a:gd name="connsiteX64" fmla="*/ 4566 w 10000"/>
              <a:gd name="connsiteY64" fmla="*/ 1732 h 10000"/>
              <a:gd name="connsiteX65" fmla="*/ 4418 w 10000"/>
              <a:gd name="connsiteY65" fmla="*/ 2078 h 10000"/>
              <a:gd name="connsiteX66" fmla="*/ 4270 w 10000"/>
              <a:gd name="connsiteY66" fmla="*/ 2424 h 10000"/>
              <a:gd name="connsiteX67" fmla="*/ 4122 w 10000"/>
              <a:gd name="connsiteY67" fmla="*/ 2944 h 10000"/>
              <a:gd name="connsiteX68" fmla="*/ 4122 w 10000"/>
              <a:gd name="connsiteY68" fmla="*/ 3463 h 10000"/>
              <a:gd name="connsiteX69" fmla="*/ 4122 w 10000"/>
              <a:gd name="connsiteY69" fmla="*/ 3961 h 10000"/>
              <a:gd name="connsiteX70" fmla="*/ 4122 w 10000"/>
              <a:gd name="connsiteY70" fmla="*/ 5000 h 10000"/>
              <a:gd name="connsiteX71" fmla="*/ 4122 w 10000"/>
              <a:gd name="connsiteY71" fmla="*/ 5519 h 10000"/>
              <a:gd name="connsiteX72" fmla="*/ 4270 w 10000"/>
              <a:gd name="connsiteY72" fmla="*/ 5866 h 10000"/>
              <a:gd name="connsiteX73" fmla="*/ 4418 w 10000"/>
              <a:gd name="connsiteY73" fmla="*/ 6212 h 10000"/>
              <a:gd name="connsiteX74" fmla="*/ 4566 w 10000"/>
              <a:gd name="connsiteY74" fmla="*/ 6732 h 10000"/>
              <a:gd name="connsiteX75" fmla="*/ 4714 w 10000"/>
              <a:gd name="connsiteY75" fmla="*/ 7078 h 10000"/>
              <a:gd name="connsiteX76" fmla="*/ 4993 w 10000"/>
              <a:gd name="connsiteY76" fmla="*/ 7424 h 10000"/>
              <a:gd name="connsiteX77" fmla="*/ 5434 w 10000"/>
              <a:gd name="connsiteY77" fmla="*/ 7771 h 10000"/>
              <a:gd name="connsiteX78" fmla="*/ 5878 w 10000"/>
              <a:gd name="connsiteY78" fmla="*/ 7944 h 10000"/>
              <a:gd name="connsiteX79" fmla="*/ 6319 w 10000"/>
              <a:gd name="connsiteY79" fmla="*/ 8268 h 10000"/>
              <a:gd name="connsiteX80" fmla="*/ 6766 w 10000"/>
              <a:gd name="connsiteY80" fmla="*/ 8442 h 10000"/>
              <a:gd name="connsiteX81" fmla="*/ 7059 w 10000"/>
              <a:gd name="connsiteY81" fmla="*/ 8615 h 10000"/>
              <a:gd name="connsiteX82" fmla="*/ 7506 w 10000"/>
              <a:gd name="connsiteY82" fmla="*/ 8615 h 10000"/>
              <a:gd name="connsiteX83" fmla="*/ 7800 w 10000"/>
              <a:gd name="connsiteY83" fmla="*/ 8615 h 10000"/>
              <a:gd name="connsiteX84" fmla="*/ 7950 w 10000"/>
              <a:gd name="connsiteY84" fmla="*/ 8615 h 10000"/>
              <a:gd name="connsiteX85" fmla="*/ 8243 w 10000"/>
              <a:gd name="connsiteY85" fmla="*/ 8615 h 10000"/>
              <a:gd name="connsiteX86" fmla="*/ 8373 w 10000"/>
              <a:gd name="connsiteY86" fmla="*/ 8442 h 10000"/>
              <a:gd name="connsiteX87" fmla="*/ 8373 w 10000"/>
              <a:gd name="connsiteY87" fmla="*/ 8442 h 10000"/>
              <a:gd name="connsiteX88" fmla="*/ 8520 w 10000"/>
              <a:gd name="connsiteY88" fmla="*/ 8442 h 10000"/>
              <a:gd name="connsiteX89" fmla="*/ 8520 w 10000"/>
              <a:gd name="connsiteY89" fmla="*/ 8268 h 10000"/>
              <a:gd name="connsiteX90" fmla="*/ 8520 w 10000"/>
              <a:gd name="connsiteY90" fmla="*/ 8095 h 10000"/>
              <a:gd name="connsiteX91" fmla="*/ 8520 w 10000"/>
              <a:gd name="connsiteY91" fmla="*/ 7771 h 10000"/>
              <a:gd name="connsiteX92" fmla="*/ 8668 w 10000"/>
              <a:gd name="connsiteY92" fmla="*/ 7597 h 10000"/>
              <a:gd name="connsiteX93" fmla="*/ 8668 w 10000"/>
              <a:gd name="connsiteY93" fmla="*/ 7251 h 10000"/>
              <a:gd name="connsiteX94" fmla="*/ 8668 w 10000"/>
              <a:gd name="connsiteY94" fmla="*/ 6905 h 10000"/>
              <a:gd name="connsiteX95" fmla="*/ 8817 w 10000"/>
              <a:gd name="connsiteY95" fmla="*/ 6385 h 10000"/>
              <a:gd name="connsiteX96" fmla="*/ 8817 w 10000"/>
              <a:gd name="connsiteY96" fmla="*/ 6212 h 10000"/>
              <a:gd name="connsiteX97" fmla="*/ 8817 w 10000"/>
              <a:gd name="connsiteY97" fmla="*/ 5866 h 10000"/>
              <a:gd name="connsiteX98" fmla="*/ 8817 w 10000"/>
              <a:gd name="connsiteY98" fmla="*/ 5693 h 10000"/>
              <a:gd name="connsiteX99" fmla="*/ 8965 w 10000"/>
              <a:gd name="connsiteY99" fmla="*/ 5519 h 10000"/>
              <a:gd name="connsiteX100" fmla="*/ 8965 w 10000"/>
              <a:gd name="connsiteY100" fmla="*/ 5346 h 10000"/>
              <a:gd name="connsiteX101" fmla="*/ 8965 w 10000"/>
              <a:gd name="connsiteY101" fmla="*/ 5173 h 10000"/>
              <a:gd name="connsiteX102" fmla="*/ 9110 w 10000"/>
              <a:gd name="connsiteY102" fmla="*/ 5173 h 10000"/>
              <a:gd name="connsiteX103" fmla="*/ 9110 w 10000"/>
              <a:gd name="connsiteY103" fmla="*/ 5173 h 10000"/>
              <a:gd name="connsiteX104" fmla="*/ 9110 w 10000"/>
              <a:gd name="connsiteY104" fmla="*/ 5346 h 10000"/>
              <a:gd name="connsiteX105" fmla="*/ 9110 w 10000"/>
              <a:gd name="connsiteY105" fmla="*/ 5519 h 10000"/>
              <a:gd name="connsiteX106" fmla="*/ 9110 w 10000"/>
              <a:gd name="connsiteY106" fmla="*/ 5693 h 10000"/>
              <a:gd name="connsiteX107" fmla="*/ 9261 w 10000"/>
              <a:gd name="connsiteY107" fmla="*/ 5866 h 10000"/>
              <a:gd name="connsiteX108" fmla="*/ 9261 w 10000"/>
              <a:gd name="connsiteY108" fmla="*/ 6212 h 10000"/>
              <a:gd name="connsiteX109" fmla="*/ 9261 w 10000"/>
              <a:gd name="connsiteY109" fmla="*/ 6558 h 10000"/>
              <a:gd name="connsiteX110" fmla="*/ 9409 w 10000"/>
              <a:gd name="connsiteY110" fmla="*/ 6905 h 10000"/>
              <a:gd name="connsiteX111" fmla="*/ 9409 w 10000"/>
              <a:gd name="connsiteY111" fmla="*/ 7597 h 10000"/>
              <a:gd name="connsiteX112" fmla="*/ 9557 w 10000"/>
              <a:gd name="connsiteY112" fmla="*/ 8268 h 10000"/>
              <a:gd name="connsiteX113" fmla="*/ 9703 w 10000"/>
              <a:gd name="connsiteY113" fmla="*/ 8788 h 10000"/>
              <a:gd name="connsiteX114" fmla="*/ 9853 w 10000"/>
              <a:gd name="connsiteY114" fmla="*/ 9134 h 10000"/>
              <a:gd name="connsiteX115" fmla="*/ 9853 w 10000"/>
              <a:gd name="connsiteY115" fmla="*/ 9481 h 10000"/>
              <a:gd name="connsiteX116" fmla="*/ 10000 w 10000"/>
              <a:gd name="connsiteY116" fmla="*/ 9654 h 10000"/>
              <a:gd name="connsiteX117" fmla="*/ 9853 w 10000"/>
              <a:gd name="connsiteY117" fmla="*/ 9827 h 10000"/>
              <a:gd name="connsiteX118" fmla="*/ 9853 w 10000"/>
              <a:gd name="connsiteY118" fmla="*/ 9827 h 10000"/>
              <a:gd name="connsiteX119" fmla="*/ 9853 w 10000"/>
              <a:gd name="connsiteY119" fmla="*/ 9827 h 10000"/>
              <a:gd name="connsiteX0" fmla="*/ 9114 w 9261"/>
              <a:gd name="connsiteY0" fmla="*/ 9827 h 10000"/>
              <a:gd name="connsiteX1" fmla="*/ 8818 w 9261"/>
              <a:gd name="connsiteY1" fmla="*/ 9827 h 10000"/>
              <a:gd name="connsiteX2" fmla="*/ 8522 w 9261"/>
              <a:gd name="connsiteY2" fmla="*/ 10000 h 10000"/>
              <a:gd name="connsiteX3" fmla="*/ 8226 w 9261"/>
              <a:gd name="connsiteY3" fmla="*/ 10000 h 10000"/>
              <a:gd name="connsiteX4" fmla="*/ 7634 w 9261"/>
              <a:gd name="connsiteY4" fmla="*/ 10000 h 10000"/>
              <a:gd name="connsiteX5" fmla="*/ 7211 w 9261"/>
              <a:gd name="connsiteY5" fmla="*/ 10000 h 10000"/>
              <a:gd name="connsiteX6" fmla="*/ 6618 w 9261"/>
              <a:gd name="connsiteY6" fmla="*/ 9827 h 10000"/>
              <a:gd name="connsiteX7" fmla="*/ 6027 w 9261"/>
              <a:gd name="connsiteY7" fmla="*/ 9827 h 10000"/>
              <a:gd name="connsiteX8" fmla="*/ 5580 w 9261"/>
              <a:gd name="connsiteY8" fmla="*/ 9481 h 10000"/>
              <a:gd name="connsiteX9" fmla="*/ 4991 w 9261"/>
              <a:gd name="connsiteY9" fmla="*/ 9307 h 10000"/>
              <a:gd name="connsiteX10" fmla="*/ 4547 w 9261"/>
              <a:gd name="connsiteY10" fmla="*/ 8961 h 10000"/>
              <a:gd name="connsiteX11" fmla="*/ 4105 w 9261"/>
              <a:gd name="connsiteY11" fmla="*/ 8615 h 10000"/>
              <a:gd name="connsiteX12" fmla="*/ 3679 w 9261"/>
              <a:gd name="connsiteY12" fmla="*/ 8095 h 10000"/>
              <a:gd name="connsiteX13" fmla="*/ 3383 w 9261"/>
              <a:gd name="connsiteY13" fmla="*/ 7771 h 10000"/>
              <a:gd name="connsiteX14" fmla="*/ 3089 w 9261"/>
              <a:gd name="connsiteY14" fmla="*/ 7078 h 10000"/>
              <a:gd name="connsiteX15" fmla="*/ 2791 w 9261"/>
              <a:gd name="connsiteY15" fmla="*/ 6558 h 10000"/>
              <a:gd name="connsiteX16" fmla="*/ 2643 w 9261"/>
              <a:gd name="connsiteY16" fmla="*/ 5866 h 10000"/>
              <a:gd name="connsiteX17" fmla="*/ 2643 w 9261"/>
              <a:gd name="connsiteY17" fmla="*/ 5173 h 10000"/>
              <a:gd name="connsiteX18" fmla="*/ 2495 w 9261"/>
              <a:gd name="connsiteY18" fmla="*/ 4481 h 10000"/>
              <a:gd name="connsiteX19" fmla="*/ 2495 w 9261"/>
              <a:gd name="connsiteY19" fmla="*/ 3636 h 10000"/>
              <a:gd name="connsiteX20" fmla="*/ 2643 w 9261"/>
              <a:gd name="connsiteY20" fmla="*/ 2944 h 10000"/>
              <a:gd name="connsiteX21" fmla="*/ 2643 w 9261"/>
              <a:gd name="connsiteY21" fmla="*/ 2597 h 10000"/>
              <a:gd name="connsiteX22" fmla="*/ 2643 w 9261"/>
              <a:gd name="connsiteY22" fmla="*/ 2424 h 10000"/>
              <a:gd name="connsiteX23" fmla="*/ 2791 w 9261"/>
              <a:gd name="connsiteY23" fmla="*/ 2078 h 10000"/>
              <a:gd name="connsiteX24" fmla="*/ 2791 w 9261"/>
              <a:gd name="connsiteY24" fmla="*/ 1905 h 10000"/>
              <a:gd name="connsiteX25" fmla="*/ 2791 w 9261"/>
              <a:gd name="connsiteY25" fmla="*/ 1732 h 10000"/>
              <a:gd name="connsiteX26" fmla="*/ 2791 w 9261"/>
              <a:gd name="connsiteY26" fmla="*/ 1558 h 10000"/>
              <a:gd name="connsiteX27" fmla="*/ 2791 w 9261"/>
              <a:gd name="connsiteY27" fmla="*/ 1558 h 10000"/>
              <a:gd name="connsiteX28" fmla="*/ 2791 w 9261"/>
              <a:gd name="connsiteY28" fmla="*/ 1385 h 10000"/>
              <a:gd name="connsiteX29" fmla="*/ 2643 w 9261"/>
              <a:gd name="connsiteY29" fmla="*/ 1385 h 10000"/>
              <a:gd name="connsiteX30" fmla="*/ 2495 w 9261"/>
              <a:gd name="connsiteY30" fmla="*/ 1385 h 10000"/>
              <a:gd name="connsiteX31" fmla="*/ 2348 w 9261"/>
              <a:gd name="connsiteY31" fmla="*/ 1558 h 10000"/>
              <a:gd name="connsiteX32" fmla="*/ 2051 w 9261"/>
              <a:gd name="connsiteY32" fmla="*/ 1558 h 10000"/>
              <a:gd name="connsiteX33" fmla="*/ 1608 w 9261"/>
              <a:gd name="connsiteY33" fmla="*/ 1558 h 10000"/>
              <a:gd name="connsiteX34" fmla="*/ 1163 w 9261"/>
              <a:gd name="connsiteY34" fmla="*/ 1732 h 10000"/>
              <a:gd name="connsiteX35" fmla="*/ 571 w 9261"/>
              <a:gd name="connsiteY35" fmla="*/ 1905 h 10000"/>
              <a:gd name="connsiteX36" fmla="*/ 0 w 9261"/>
              <a:gd name="connsiteY36" fmla="*/ 2078 h 10000"/>
              <a:gd name="connsiteX37" fmla="*/ 0 w 9261"/>
              <a:gd name="connsiteY37" fmla="*/ 1212 h 10000"/>
              <a:gd name="connsiteX38" fmla="*/ 870 w 9261"/>
              <a:gd name="connsiteY38" fmla="*/ 1039 h 10000"/>
              <a:gd name="connsiteX39" fmla="*/ 1314 w 9261"/>
              <a:gd name="connsiteY39" fmla="*/ 1039 h 10000"/>
              <a:gd name="connsiteX40" fmla="*/ 1608 w 9261"/>
              <a:gd name="connsiteY40" fmla="*/ 866 h 10000"/>
              <a:gd name="connsiteX41" fmla="*/ 1904 w 9261"/>
              <a:gd name="connsiteY41" fmla="*/ 693 h 10000"/>
              <a:gd name="connsiteX42" fmla="*/ 2198 w 9261"/>
              <a:gd name="connsiteY42" fmla="*/ 693 h 10000"/>
              <a:gd name="connsiteX43" fmla="*/ 2495 w 9261"/>
              <a:gd name="connsiteY43" fmla="*/ 519 h 10000"/>
              <a:gd name="connsiteX44" fmla="*/ 2643 w 9261"/>
              <a:gd name="connsiteY44" fmla="*/ 346 h 10000"/>
              <a:gd name="connsiteX45" fmla="*/ 2791 w 9261"/>
              <a:gd name="connsiteY45" fmla="*/ 346 h 10000"/>
              <a:gd name="connsiteX46" fmla="*/ 2936 w 9261"/>
              <a:gd name="connsiteY46" fmla="*/ 173 h 10000"/>
              <a:gd name="connsiteX47" fmla="*/ 3089 w 9261"/>
              <a:gd name="connsiteY47" fmla="*/ 173 h 10000"/>
              <a:gd name="connsiteX48" fmla="*/ 3236 w 9261"/>
              <a:gd name="connsiteY48" fmla="*/ 0 h 10000"/>
              <a:gd name="connsiteX49" fmla="*/ 3383 w 9261"/>
              <a:gd name="connsiteY49" fmla="*/ 0 h 10000"/>
              <a:gd name="connsiteX50" fmla="*/ 3383 w 9261"/>
              <a:gd name="connsiteY50" fmla="*/ 0 h 10000"/>
              <a:gd name="connsiteX51" fmla="*/ 3531 w 9261"/>
              <a:gd name="connsiteY51" fmla="*/ 0 h 10000"/>
              <a:gd name="connsiteX52" fmla="*/ 3679 w 9261"/>
              <a:gd name="connsiteY52" fmla="*/ 0 h 10000"/>
              <a:gd name="connsiteX53" fmla="*/ 3827 w 9261"/>
              <a:gd name="connsiteY53" fmla="*/ 173 h 10000"/>
              <a:gd name="connsiteX54" fmla="*/ 3975 w 9261"/>
              <a:gd name="connsiteY54" fmla="*/ 173 h 10000"/>
              <a:gd name="connsiteX55" fmla="*/ 4105 w 9261"/>
              <a:gd name="connsiteY55" fmla="*/ 346 h 10000"/>
              <a:gd name="connsiteX56" fmla="*/ 4254 w 9261"/>
              <a:gd name="connsiteY56" fmla="*/ 519 h 10000"/>
              <a:gd name="connsiteX57" fmla="*/ 4399 w 9261"/>
              <a:gd name="connsiteY57" fmla="*/ 693 h 10000"/>
              <a:gd name="connsiteX58" fmla="*/ 4399 w 9261"/>
              <a:gd name="connsiteY58" fmla="*/ 693 h 10000"/>
              <a:gd name="connsiteX59" fmla="*/ 4399 w 9261"/>
              <a:gd name="connsiteY59" fmla="*/ 866 h 10000"/>
              <a:gd name="connsiteX60" fmla="*/ 4254 w 9261"/>
              <a:gd name="connsiteY60" fmla="*/ 1039 h 10000"/>
              <a:gd name="connsiteX61" fmla="*/ 4105 w 9261"/>
              <a:gd name="connsiteY61" fmla="*/ 1212 h 10000"/>
              <a:gd name="connsiteX62" fmla="*/ 3975 w 9261"/>
              <a:gd name="connsiteY62" fmla="*/ 1385 h 10000"/>
              <a:gd name="connsiteX63" fmla="*/ 3827 w 9261"/>
              <a:gd name="connsiteY63" fmla="*/ 1732 h 10000"/>
              <a:gd name="connsiteX64" fmla="*/ 3679 w 9261"/>
              <a:gd name="connsiteY64" fmla="*/ 2078 h 10000"/>
              <a:gd name="connsiteX65" fmla="*/ 3531 w 9261"/>
              <a:gd name="connsiteY65" fmla="*/ 2424 h 10000"/>
              <a:gd name="connsiteX66" fmla="*/ 3383 w 9261"/>
              <a:gd name="connsiteY66" fmla="*/ 2944 h 10000"/>
              <a:gd name="connsiteX67" fmla="*/ 3383 w 9261"/>
              <a:gd name="connsiteY67" fmla="*/ 3463 h 10000"/>
              <a:gd name="connsiteX68" fmla="*/ 3383 w 9261"/>
              <a:gd name="connsiteY68" fmla="*/ 3961 h 10000"/>
              <a:gd name="connsiteX69" fmla="*/ 3383 w 9261"/>
              <a:gd name="connsiteY69" fmla="*/ 5000 h 10000"/>
              <a:gd name="connsiteX70" fmla="*/ 3383 w 9261"/>
              <a:gd name="connsiteY70" fmla="*/ 5519 h 10000"/>
              <a:gd name="connsiteX71" fmla="*/ 3531 w 9261"/>
              <a:gd name="connsiteY71" fmla="*/ 5866 h 10000"/>
              <a:gd name="connsiteX72" fmla="*/ 3679 w 9261"/>
              <a:gd name="connsiteY72" fmla="*/ 6212 h 10000"/>
              <a:gd name="connsiteX73" fmla="*/ 3827 w 9261"/>
              <a:gd name="connsiteY73" fmla="*/ 6732 h 10000"/>
              <a:gd name="connsiteX74" fmla="*/ 3975 w 9261"/>
              <a:gd name="connsiteY74" fmla="*/ 7078 h 10000"/>
              <a:gd name="connsiteX75" fmla="*/ 4254 w 9261"/>
              <a:gd name="connsiteY75" fmla="*/ 7424 h 10000"/>
              <a:gd name="connsiteX76" fmla="*/ 4695 w 9261"/>
              <a:gd name="connsiteY76" fmla="*/ 7771 h 10000"/>
              <a:gd name="connsiteX77" fmla="*/ 5139 w 9261"/>
              <a:gd name="connsiteY77" fmla="*/ 7944 h 10000"/>
              <a:gd name="connsiteX78" fmla="*/ 5580 w 9261"/>
              <a:gd name="connsiteY78" fmla="*/ 8268 h 10000"/>
              <a:gd name="connsiteX79" fmla="*/ 6027 w 9261"/>
              <a:gd name="connsiteY79" fmla="*/ 8442 h 10000"/>
              <a:gd name="connsiteX80" fmla="*/ 6320 w 9261"/>
              <a:gd name="connsiteY80" fmla="*/ 8615 h 10000"/>
              <a:gd name="connsiteX81" fmla="*/ 6767 w 9261"/>
              <a:gd name="connsiteY81" fmla="*/ 8615 h 10000"/>
              <a:gd name="connsiteX82" fmla="*/ 7061 w 9261"/>
              <a:gd name="connsiteY82" fmla="*/ 8615 h 10000"/>
              <a:gd name="connsiteX83" fmla="*/ 7211 w 9261"/>
              <a:gd name="connsiteY83" fmla="*/ 8615 h 10000"/>
              <a:gd name="connsiteX84" fmla="*/ 7504 w 9261"/>
              <a:gd name="connsiteY84" fmla="*/ 8615 h 10000"/>
              <a:gd name="connsiteX85" fmla="*/ 7634 w 9261"/>
              <a:gd name="connsiteY85" fmla="*/ 8442 h 10000"/>
              <a:gd name="connsiteX86" fmla="*/ 7634 w 9261"/>
              <a:gd name="connsiteY86" fmla="*/ 8442 h 10000"/>
              <a:gd name="connsiteX87" fmla="*/ 7781 w 9261"/>
              <a:gd name="connsiteY87" fmla="*/ 8442 h 10000"/>
              <a:gd name="connsiteX88" fmla="*/ 7781 w 9261"/>
              <a:gd name="connsiteY88" fmla="*/ 8268 h 10000"/>
              <a:gd name="connsiteX89" fmla="*/ 7781 w 9261"/>
              <a:gd name="connsiteY89" fmla="*/ 8095 h 10000"/>
              <a:gd name="connsiteX90" fmla="*/ 7781 w 9261"/>
              <a:gd name="connsiteY90" fmla="*/ 7771 h 10000"/>
              <a:gd name="connsiteX91" fmla="*/ 7929 w 9261"/>
              <a:gd name="connsiteY91" fmla="*/ 7597 h 10000"/>
              <a:gd name="connsiteX92" fmla="*/ 7929 w 9261"/>
              <a:gd name="connsiteY92" fmla="*/ 7251 h 10000"/>
              <a:gd name="connsiteX93" fmla="*/ 7929 w 9261"/>
              <a:gd name="connsiteY93" fmla="*/ 6905 h 10000"/>
              <a:gd name="connsiteX94" fmla="*/ 8078 w 9261"/>
              <a:gd name="connsiteY94" fmla="*/ 6385 h 10000"/>
              <a:gd name="connsiteX95" fmla="*/ 8078 w 9261"/>
              <a:gd name="connsiteY95" fmla="*/ 6212 h 10000"/>
              <a:gd name="connsiteX96" fmla="*/ 8078 w 9261"/>
              <a:gd name="connsiteY96" fmla="*/ 5866 h 10000"/>
              <a:gd name="connsiteX97" fmla="*/ 8078 w 9261"/>
              <a:gd name="connsiteY97" fmla="*/ 5693 h 10000"/>
              <a:gd name="connsiteX98" fmla="*/ 8226 w 9261"/>
              <a:gd name="connsiteY98" fmla="*/ 5519 h 10000"/>
              <a:gd name="connsiteX99" fmla="*/ 8226 w 9261"/>
              <a:gd name="connsiteY99" fmla="*/ 5346 h 10000"/>
              <a:gd name="connsiteX100" fmla="*/ 8226 w 9261"/>
              <a:gd name="connsiteY100" fmla="*/ 5173 h 10000"/>
              <a:gd name="connsiteX101" fmla="*/ 8371 w 9261"/>
              <a:gd name="connsiteY101" fmla="*/ 5173 h 10000"/>
              <a:gd name="connsiteX102" fmla="*/ 8371 w 9261"/>
              <a:gd name="connsiteY102" fmla="*/ 5173 h 10000"/>
              <a:gd name="connsiteX103" fmla="*/ 8371 w 9261"/>
              <a:gd name="connsiteY103" fmla="*/ 5346 h 10000"/>
              <a:gd name="connsiteX104" fmla="*/ 8371 w 9261"/>
              <a:gd name="connsiteY104" fmla="*/ 5519 h 10000"/>
              <a:gd name="connsiteX105" fmla="*/ 8371 w 9261"/>
              <a:gd name="connsiteY105" fmla="*/ 5693 h 10000"/>
              <a:gd name="connsiteX106" fmla="*/ 8522 w 9261"/>
              <a:gd name="connsiteY106" fmla="*/ 5866 h 10000"/>
              <a:gd name="connsiteX107" fmla="*/ 8522 w 9261"/>
              <a:gd name="connsiteY107" fmla="*/ 6212 h 10000"/>
              <a:gd name="connsiteX108" fmla="*/ 8522 w 9261"/>
              <a:gd name="connsiteY108" fmla="*/ 6558 h 10000"/>
              <a:gd name="connsiteX109" fmla="*/ 8670 w 9261"/>
              <a:gd name="connsiteY109" fmla="*/ 6905 h 10000"/>
              <a:gd name="connsiteX110" fmla="*/ 8670 w 9261"/>
              <a:gd name="connsiteY110" fmla="*/ 7597 h 10000"/>
              <a:gd name="connsiteX111" fmla="*/ 8818 w 9261"/>
              <a:gd name="connsiteY111" fmla="*/ 8268 h 10000"/>
              <a:gd name="connsiteX112" fmla="*/ 8964 w 9261"/>
              <a:gd name="connsiteY112" fmla="*/ 8788 h 10000"/>
              <a:gd name="connsiteX113" fmla="*/ 9114 w 9261"/>
              <a:gd name="connsiteY113" fmla="*/ 9134 h 10000"/>
              <a:gd name="connsiteX114" fmla="*/ 9114 w 9261"/>
              <a:gd name="connsiteY114" fmla="*/ 9481 h 10000"/>
              <a:gd name="connsiteX115" fmla="*/ 9261 w 9261"/>
              <a:gd name="connsiteY115" fmla="*/ 9654 h 10000"/>
              <a:gd name="connsiteX116" fmla="*/ 9114 w 9261"/>
              <a:gd name="connsiteY116" fmla="*/ 9827 h 10000"/>
              <a:gd name="connsiteX117" fmla="*/ 9114 w 9261"/>
              <a:gd name="connsiteY117" fmla="*/ 9827 h 10000"/>
              <a:gd name="connsiteX118" fmla="*/ 9114 w 9261"/>
              <a:gd name="connsiteY118" fmla="*/ 9827 h 10000"/>
              <a:gd name="connsiteX0" fmla="*/ 9841 w 10000"/>
              <a:gd name="connsiteY0" fmla="*/ 9827 h 10000"/>
              <a:gd name="connsiteX1" fmla="*/ 9522 w 10000"/>
              <a:gd name="connsiteY1" fmla="*/ 9827 h 10000"/>
              <a:gd name="connsiteX2" fmla="*/ 9202 w 10000"/>
              <a:gd name="connsiteY2" fmla="*/ 10000 h 10000"/>
              <a:gd name="connsiteX3" fmla="*/ 8882 w 10000"/>
              <a:gd name="connsiteY3" fmla="*/ 10000 h 10000"/>
              <a:gd name="connsiteX4" fmla="*/ 8243 w 10000"/>
              <a:gd name="connsiteY4" fmla="*/ 10000 h 10000"/>
              <a:gd name="connsiteX5" fmla="*/ 7786 w 10000"/>
              <a:gd name="connsiteY5" fmla="*/ 10000 h 10000"/>
              <a:gd name="connsiteX6" fmla="*/ 7146 w 10000"/>
              <a:gd name="connsiteY6" fmla="*/ 9827 h 10000"/>
              <a:gd name="connsiteX7" fmla="*/ 6508 w 10000"/>
              <a:gd name="connsiteY7" fmla="*/ 9827 h 10000"/>
              <a:gd name="connsiteX8" fmla="*/ 6025 w 10000"/>
              <a:gd name="connsiteY8" fmla="*/ 9481 h 10000"/>
              <a:gd name="connsiteX9" fmla="*/ 5389 w 10000"/>
              <a:gd name="connsiteY9" fmla="*/ 9307 h 10000"/>
              <a:gd name="connsiteX10" fmla="*/ 4910 w 10000"/>
              <a:gd name="connsiteY10" fmla="*/ 8961 h 10000"/>
              <a:gd name="connsiteX11" fmla="*/ 4433 w 10000"/>
              <a:gd name="connsiteY11" fmla="*/ 8615 h 10000"/>
              <a:gd name="connsiteX12" fmla="*/ 3973 w 10000"/>
              <a:gd name="connsiteY12" fmla="*/ 8095 h 10000"/>
              <a:gd name="connsiteX13" fmla="*/ 3653 w 10000"/>
              <a:gd name="connsiteY13" fmla="*/ 7771 h 10000"/>
              <a:gd name="connsiteX14" fmla="*/ 3335 w 10000"/>
              <a:gd name="connsiteY14" fmla="*/ 7078 h 10000"/>
              <a:gd name="connsiteX15" fmla="*/ 3014 w 10000"/>
              <a:gd name="connsiteY15" fmla="*/ 6558 h 10000"/>
              <a:gd name="connsiteX16" fmla="*/ 2854 w 10000"/>
              <a:gd name="connsiteY16" fmla="*/ 5866 h 10000"/>
              <a:gd name="connsiteX17" fmla="*/ 2854 w 10000"/>
              <a:gd name="connsiteY17" fmla="*/ 5173 h 10000"/>
              <a:gd name="connsiteX18" fmla="*/ 2694 w 10000"/>
              <a:gd name="connsiteY18" fmla="*/ 4481 h 10000"/>
              <a:gd name="connsiteX19" fmla="*/ 2694 w 10000"/>
              <a:gd name="connsiteY19" fmla="*/ 3636 h 10000"/>
              <a:gd name="connsiteX20" fmla="*/ 2854 w 10000"/>
              <a:gd name="connsiteY20" fmla="*/ 2944 h 10000"/>
              <a:gd name="connsiteX21" fmla="*/ 2854 w 10000"/>
              <a:gd name="connsiteY21" fmla="*/ 2597 h 10000"/>
              <a:gd name="connsiteX22" fmla="*/ 2854 w 10000"/>
              <a:gd name="connsiteY22" fmla="*/ 2424 h 10000"/>
              <a:gd name="connsiteX23" fmla="*/ 3014 w 10000"/>
              <a:gd name="connsiteY23" fmla="*/ 2078 h 10000"/>
              <a:gd name="connsiteX24" fmla="*/ 3014 w 10000"/>
              <a:gd name="connsiteY24" fmla="*/ 1905 h 10000"/>
              <a:gd name="connsiteX25" fmla="*/ 3014 w 10000"/>
              <a:gd name="connsiteY25" fmla="*/ 1732 h 10000"/>
              <a:gd name="connsiteX26" fmla="*/ 3014 w 10000"/>
              <a:gd name="connsiteY26" fmla="*/ 1558 h 10000"/>
              <a:gd name="connsiteX27" fmla="*/ 3014 w 10000"/>
              <a:gd name="connsiteY27" fmla="*/ 1558 h 10000"/>
              <a:gd name="connsiteX28" fmla="*/ 3014 w 10000"/>
              <a:gd name="connsiteY28" fmla="*/ 1385 h 10000"/>
              <a:gd name="connsiteX29" fmla="*/ 2854 w 10000"/>
              <a:gd name="connsiteY29" fmla="*/ 1385 h 10000"/>
              <a:gd name="connsiteX30" fmla="*/ 2694 w 10000"/>
              <a:gd name="connsiteY30" fmla="*/ 1385 h 10000"/>
              <a:gd name="connsiteX31" fmla="*/ 2535 w 10000"/>
              <a:gd name="connsiteY31" fmla="*/ 1558 h 10000"/>
              <a:gd name="connsiteX32" fmla="*/ 2215 w 10000"/>
              <a:gd name="connsiteY32" fmla="*/ 1558 h 10000"/>
              <a:gd name="connsiteX33" fmla="*/ 1736 w 10000"/>
              <a:gd name="connsiteY33" fmla="*/ 1558 h 10000"/>
              <a:gd name="connsiteX34" fmla="*/ 1256 w 10000"/>
              <a:gd name="connsiteY34" fmla="*/ 1732 h 10000"/>
              <a:gd name="connsiteX35" fmla="*/ 617 w 10000"/>
              <a:gd name="connsiteY35" fmla="*/ 1905 h 10000"/>
              <a:gd name="connsiteX36" fmla="*/ 0 w 10000"/>
              <a:gd name="connsiteY36" fmla="*/ 1212 h 10000"/>
              <a:gd name="connsiteX37" fmla="*/ 939 w 10000"/>
              <a:gd name="connsiteY37" fmla="*/ 1039 h 10000"/>
              <a:gd name="connsiteX38" fmla="*/ 1419 w 10000"/>
              <a:gd name="connsiteY38" fmla="*/ 1039 h 10000"/>
              <a:gd name="connsiteX39" fmla="*/ 1736 w 10000"/>
              <a:gd name="connsiteY39" fmla="*/ 866 h 10000"/>
              <a:gd name="connsiteX40" fmla="*/ 2056 w 10000"/>
              <a:gd name="connsiteY40" fmla="*/ 693 h 10000"/>
              <a:gd name="connsiteX41" fmla="*/ 2373 w 10000"/>
              <a:gd name="connsiteY41" fmla="*/ 693 h 10000"/>
              <a:gd name="connsiteX42" fmla="*/ 2694 w 10000"/>
              <a:gd name="connsiteY42" fmla="*/ 519 h 10000"/>
              <a:gd name="connsiteX43" fmla="*/ 2854 w 10000"/>
              <a:gd name="connsiteY43" fmla="*/ 346 h 10000"/>
              <a:gd name="connsiteX44" fmla="*/ 3014 w 10000"/>
              <a:gd name="connsiteY44" fmla="*/ 346 h 10000"/>
              <a:gd name="connsiteX45" fmla="*/ 3170 w 10000"/>
              <a:gd name="connsiteY45" fmla="*/ 173 h 10000"/>
              <a:gd name="connsiteX46" fmla="*/ 3335 w 10000"/>
              <a:gd name="connsiteY46" fmla="*/ 173 h 10000"/>
              <a:gd name="connsiteX47" fmla="*/ 3494 w 10000"/>
              <a:gd name="connsiteY47" fmla="*/ 0 h 10000"/>
              <a:gd name="connsiteX48" fmla="*/ 3653 w 10000"/>
              <a:gd name="connsiteY48" fmla="*/ 0 h 10000"/>
              <a:gd name="connsiteX49" fmla="*/ 3653 w 10000"/>
              <a:gd name="connsiteY49" fmla="*/ 0 h 10000"/>
              <a:gd name="connsiteX50" fmla="*/ 3813 w 10000"/>
              <a:gd name="connsiteY50" fmla="*/ 0 h 10000"/>
              <a:gd name="connsiteX51" fmla="*/ 3973 w 10000"/>
              <a:gd name="connsiteY51" fmla="*/ 0 h 10000"/>
              <a:gd name="connsiteX52" fmla="*/ 4132 w 10000"/>
              <a:gd name="connsiteY52" fmla="*/ 173 h 10000"/>
              <a:gd name="connsiteX53" fmla="*/ 4292 w 10000"/>
              <a:gd name="connsiteY53" fmla="*/ 173 h 10000"/>
              <a:gd name="connsiteX54" fmla="*/ 4433 w 10000"/>
              <a:gd name="connsiteY54" fmla="*/ 346 h 10000"/>
              <a:gd name="connsiteX55" fmla="*/ 4593 w 10000"/>
              <a:gd name="connsiteY55" fmla="*/ 519 h 10000"/>
              <a:gd name="connsiteX56" fmla="*/ 4750 w 10000"/>
              <a:gd name="connsiteY56" fmla="*/ 693 h 10000"/>
              <a:gd name="connsiteX57" fmla="*/ 4750 w 10000"/>
              <a:gd name="connsiteY57" fmla="*/ 693 h 10000"/>
              <a:gd name="connsiteX58" fmla="*/ 4750 w 10000"/>
              <a:gd name="connsiteY58" fmla="*/ 866 h 10000"/>
              <a:gd name="connsiteX59" fmla="*/ 4593 w 10000"/>
              <a:gd name="connsiteY59" fmla="*/ 1039 h 10000"/>
              <a:gd name="connsiteX60" fmla="*/ 4433 w 10000"/>
              <a:gd name="connsiteY60" fmla="*/ 1212 h 10000"/>
              <a:gd name="connsiteX61" fmla="*/ 4292 w 10000"/>
              <a:gd name="connsiteY61" fmla="*/ 1385 h 10000"/>
              <a:gd name="connsiteX62" fmla="*/ 4132 w 10000"/>
              <a:gd name="connsiteY62" fmla="*/ 1732 h 10000"/>
              <a:gd name="connsiteX63" fmla="*/ 3973 w 10000"/>
              <a:gd name="connsiteY63" fmla="*/ 2078 h 10000"/>
              <a:gd name="connsiteX64" fmla="*/ 3813 w 10000"/>
              <a:gd name="connsiteY64" fmla="*/ 2424 h 10000"/>
              <a:gd name="connsiteX65" fmla="*/ 3653 w 10000"/>
              <a:gd name="connsiteY65" fmla="*/ 2944 h 10000"/>
              <a:gd name="connsiteX66" fmla="*/ 3653 w 10000"/>
              <a:gd name="connsiteY66" fmla="*/ 3463 h 10000"/>
              <a:gd name="connsiteX67" fmla="*/ 3653 w 10000"/>
              <a:gd name="connsiteY67" fmla="*/ 3961 h 10000"/>
              <a:gd name="connsiteX68" fmla="*/ 3653 w 10000"/>
              <a:gd name="connsiteY68" fmla="*/ 5000 h 10000"/>
              <a:gd name="connsiteX69" fmla="*/ 3653 w 10000"/>
              <a:gd name="connsiteY69" fmla="*/ 5519 h 10000"/>
              <a:gd name="connsiteX70" fmla="*/ 3813 w 10000"/>
              <a:gd name="connsiteY70" fmla="*/ 5866 h 10000"/>
              <a:gd name="connsiteX71" fmla="*/ 3973 w 10000"/>
              <a:gd name="connsiteY71" fmla="*/ 6212 h 10000"/>
              <a:gd name="connsiteX72" fmla="*/ 4132 w 10000"/>
              <a:gd name="connsiteY72" fmla="*/ 6732 h 10000"/>
              <a:gd name="connsiteX73" fmla="*/ 4292 w 10000"/>
              <a:gd name="connsiteY73" fmla="*/ 7078 h 10000"/>
              <a:gd name="connsiteX74" fmla="*/ 4593 w 10000"/>
              <a:gd name="connsiteY74" fmla="*/ 7424 h 10000"/>
              <a:gd name="connsiteX75" fmla="*/ 5070 w 10000"/>
              <a:gd name="connsiteY75" fmla="*/ 7771 h 10000"/>
              <a:gd name="connsiteX76" fmla="*/ 5549 w 10000"/>
              <a:gd name="connsiteY76" fmla="*/ 7944 h 10000"/>
              <a:gd name="connsiteX77" fmla="*/ 6025 w 10000"/>
              <a:gd name="connsiteY77" fmla="*/ 8268 h 10000"/>
              <a:gd name="connsiteX78" fmla="*/ 6508 w 10000"/>
              <a:gd name="connsiteY78" fmla="*/ 8442 h 10000"/>
              <a:gd name="connsiteX79" fmla="*/ 6824 w 10000"/>
              <a:gd name="connsiteY79" fmla="*/ 8615 h 10000"/>
              <a:gd name="connsiteX80" fmla="*/ 7307 w 10000"/>
              <a:gd name="connsiteY80" fmla="*/ 8615 h 10000"/>
              <a:gd name="connsiteX81" fmla="*/ 7624 w 10000"/>
              <a:gd name="connsiteY81" fmla="*/ 8615 h 10000"/>
              <a:gd name="connsiteX82" fmla="*/ 7786 w 10000"/>
              <a:gd name="connsiteY82" fmla="*/ 8615 h 10000"/>
              <a:gd name="connsiteX83" fmla="*/ 8103 w 10000"/>
              <a:gd name="connsiteY83" fmla="*/ 8615 h 10000"/>
              <a:gd name="connsiteX84" fmla="*/ 8243 w 10000"/>
              <a:gd name="connsiteY84" fmla="*/ 8442 h 10000"/>
              <a:gd name="connsiteX85" fmla="*/ 8243 w 10000"/>
              <a:gd name="connsiteY85" fmla="*/ 8442 h 10000"/>
              <a:gd name="connsiteX86" fmla="*/ 8402 w 10000"/>
              <a:gd name="connsiteY86" fmla="*/ 8442 h 10000"/>
              <a:gd name="connsiteX87" fmla="*/ 8402 w 10000"/>
              <a:gd name="connsiteY87" fmla="*/ 8268 h 10000"/>
              <a:gd name="connsiteX88" fmla="*/ 8402 w 10000"/>
              <a:gd name="connsiteY88" fmla="*/ 8095 h 10000"/>
              <a:gd name="connsiteX89" fmla="*/ 8402 w 10000"/>
              <a:gd name="connsiteY89" fmla="*/ 7771 h 10000"/>
              <a:gd name="connsiteX90" fmla="*/ 8562 w 10000"/>
              <a:gd name="connsiteY90" fmla="*/ 7597 h 10000"/>
              <a:gd name="connsiteX91" fmla="*/ 8562 w 10000"/>
              <a:gd name="connsiteY91" fmla="*/ 7251 h 10000"/>
              <a:gd name="connsiteX92" fmla="*/ 8562 w 10000"/>
              <a:gd name="connsiteY92" fmla="*/ 6905 h 10000"/>
              <a:gd name="connsiteX93" fmla="*/ 8723 w 10000"/>
              <a:gd name="connsiteY93" fmla="*/ 6385 h 10000"/>
              <a:gd name="connsiteX94" fmla="*/ 8723 w 10000"/>
              <a:gd name="connsiteY94" fmla="*/ 6212 h 10000"/>
              <a:gd name="connsiteX95" fmla="*/ 8723 w 10000"/>
              <a:gd name="connsiteY95" fmla="*/ 5866 h 10000"/>
              <a:gd name="connsiteX96" fmla="*/ 8723 w 10000"/>
              <a:gd name="connsiteY96" fmla="*/ 5693 h 10000"/>
              <a:gd name="connsiteX97" fmla="*/ 8882 w 10000"/>
              <a:gd name="connsiteY97" fmla="*/ 5519 h 10000"/>
              <a:gd name="connsiteX98" fmla="*/ 8882 w 10000"/>
              <a:gd name="connsiteY98" fmla="*/ 5346 h 10000"/>
              <a:gd name="connsiteX99" fmla="*/ 8882 w 10000"/>
              <a:gd name="connsiteY99" fmla="*/ 5173 h 10000"/>
              <a:gd name="connsiteX100" fmla="*/ 9039 w 10000"/>
              <a:gd name="connsiteY100" fmla="*/ 5173 h 10000"/>
              <a:gd name="connsiteX101" fmla="*/ 9039 w 10000"/>
              <a:gd name="connsiteY101" fmla="*/ 5173 h 10000"/>
              <a:gd name="connsiteX102" fmla="*/ 9039 w 10000"/>
              <a:gd name="connsiteY102" fmla="*/ 5346 h 10000"/>
              <a:gd name="connsiteX103" fmla="*/ 9039 w 10000"/>
              <a:gd name="connsiteY103" fmla="*/ 5519 h 10000"/>
              <a:gd name="connsiteX104" fmla="*/ 9039 w 10000"/>
              <a:gd name="connsiteY104" fmla="*/ 5693 h 10000"/>
              <a:gd name="connsiteX105" fmla="*/ 9202 w 10000"/>
              <a:gd name="connsiteY105" fmla="*/ 5866 h 10000"/>
              <a:gd name="connsiteX106" fmla="*/ 9202 w 10000"/>
              <a:gd name="connsiteY106" fmla="*/ 6212 h 10000"/>
              <a:gd name="connsiteX107" fmla="*/ 9202 w 10000"/>
              <a:gd name="connsiteY107" fmla="*/ 6558 h 10000"/>
              <a:gd name="connsiteX108" fmla="*/ 9362 w 10000"/>
              <a:gd name="connsiteY108" fmla="*/ 6905 h 10000"/>
              <a:gd name="connsiteX109" fmla="*/ 9362 w 10000"/>
              <a:gd name="connsiteY109" fmla="*/ 7597 h 10000"/>
              <a:gd name="connsiteX110" fmla="*/ 9522 w 10000"/>
              <a:gd name="connsiteY110" fmla="*/ 8268 h 10000"/>
              <a:gd name="connsiteX111" fmla="*/ 9679 w 10000"/>
              <a:gd name="connsiteY111" fmla="*/ 8788 h 10000"/>
              <a:gd name="connsiteX112" fmla="*/ 9841 w 10000"/>
              <a:gd name="connsiteY112" fmla="*/ 9134 h 10000"/>
              <a:gd name="connsiteX113" fmla="*/ 9841 w 10000"/>
              <a:gd name="connsiteY113" fmla="*/ 9481 h 10000"/>
              <a:gd name="connsiteX114" fmla="*/ 10000 w 10000"/>
              <a:gd name="connsiteY114" fmla="*/ 9654 h 10000"/>
              <a:gd name="connsiteX115" fmla="*/ 9841 w 10000"/>
              <a:gd name="connsiteY115" fmla="*/ 9827 h 10000"/>
              <a:gd name="connsiteX116" fmla="*/ 9841 w 10000"/>
              <a:gd name="connsiteY116" fmla="*/ 9827 h 10000"/>
              <a:gd name="connsiteX117" fmla="*/ 9841 w 10000"/>
              <a:gd name="connsiteY117" fmla="*/ 9827 h 10000"/>
              <a:gd name="connsiteX0" fmla="*/ 9224 w 9383"/>
              <a:gd name="connsiteY0" fmla="*/ 9827 h 10000"/>
              <a:gd name="connsiteX1" fmla="*/ 8905 w 9383"/>
              <a:gd name="connsiteY1" fmla="*/ 9827 h 10000"/>
              <a:gd name="connsiteX2" fmla="*/ 8585 w 9383"/>
              <a:gd name="connsiteY2" fmla="*/ 10000 h 10000"/>
              <a:gd name="connsiteX3" fmla="*/ 8265 w 9383"/>
              <a:gd name="connsiteY3" fmla="*/ 10000 h 10000"/>
              <a:gd name="connsiteX4" fmla="*/ 7626 w 9383"/>
              <a:gd name="connsiteY4" fmla="*/ 10000 h 10000"/>
              <a:gd name="connsiteX5" fmla="*/ 7169 w 9383"/>
              <a:gd name="connsiteY5" fmla="*/ 10000 h 10000"/>
              <a:gd name="connsiteX6" fmla="*/ 6529 w 9383"/>
              <a:gd name="connsiteY6" fmla="*/ 9827 h 10000"/>
              <a:gd name="connsiteX7" fmla="*/ 5891 w 9383"/>
              <a:gd name="connsiteY7" fmla="*/ 9827 h 10000"/>
              <a:gd name="connsiteX8" fmla="*/ 5408 w 9383"/>
              <a:gd name="connsiteY8" fmla="*/ 9481 h 10000"/>
              <a:gd name="connsiteX9" fmla="*/ 4772 w 9383"/>
              <a:gd name="connsiteY9" fmla="*/ 9307 h 10000"/>
              <a:gd name="connsiteX10" fmla="*/ 4293 w 9383"/>
              <a:gd name="connsiteY10" fmla="*/ 8961 h 10000"/>
              <a:gd name="connsiteX11" fmla="*/ 3816 w 9383"/>
              <a:gd name="connsiteY11" fmla="*/ 8615 h 10000"/>
              <a:gd name="connsiteX12" fmla="*/ 3356 w 9383"/>
              <a:gd name="connsiteY12" fmla="*/ 8095 h 10000"/>
              <a:gd name="connsiteX13" fmla="*/ 3036 w 9383"/>
              <a:gd name="connsiteY13" fmla="*/ 7771 h 10000"/>
              <a:gd name="connsiteX14" fmla="*/ 2718 w 9383"/>
              <a:gd name="connsiteY14" fmla="*/ 7078 h 10000"/>
              <a:gd name="connsiteX15" fmla="*/ 2397 w 9383"/>
              <a:gd name="connsiteY15" fmla="*/ 6558 h 10000"/>
              <a:gd name="connsiteX16" fmla="*/ 2237 w 9383"/>
              <a:gd name="connsiteY16" fmla="*/ 5866 h 10000"/>
              <a:gd name="connsiteX17" fmla="*/ 2237 w 9383"/>
              <a:gd name="connsiteY17" fmla="*/ 5173 h 10000"/>
              <a:gd name="connsiteX18" fmla="*/ 2077 w 9383"/>
              <a:gd name="connsiteY18" fmla="*/ 4481 h 10000"/>
              <a:gd name="connsiteX19" fmla="*/ 2077 w 9383"/>
              <a:gd name="connsiteY19" fmla="*/ 3636 h 10000"/>
              <a:gd name="connsiteX20" fmla="*/ 2237 w 9383"/>
              <a:gd name="connsiteY20" fmla="*/ 2944 h 10000"/>
              <a:gd name="connsiteX21" fmla="*/ 2237 w 9383"/>
              <a:gd name="connsiteY21" fmla="*/ 2597 h 10000"/>
              <a:gd name="connsiteX22" fmla="*/ 2237 w 9383"/>
              <a:gd name="connsiteY22" fmla="*/ 2424 h 10000"/>
              <a:gd name="connsiteX23" fmla="*/ 2397 w 9383"/>
              <a:gd name="connsiteY23" fmla="*/ 2078 h 10000"/>
              <a:gd name="connsiteX24" fmla="*/ 2397 w 9383"/>
              <a:gd name="connsiteY24" fmla="*/ 1905 h 10000"/>
              <a:gd name="connsiteX25" fmla="*/ 2397 w 9383"/>
              <a:gd name="connsiteY25" fmla="*/ 1732 h 10000"/>
              <a:gd name="connsiteX26" fmla="*/ 2397 w 9383"/>
              <a:gd name="connsiteY26" fmla="*/ 1558 h 10000"/>
              <a:gd name="connsiteX27" fmla="*/ 2397 w 9383"/>
              <a:gd name="connsiteY27" fmla="*/ 1558 h 10000"/>
              <a:gd name="connsiteX28" fmla="*/ 2397 w 9383"/>
              <a:gd name="connsiteY28" fmla="*/ 1385 h 10000"/>
              <a:gd name="connsiteX29" fmla="*/ 2237 w 9383"/>
              <a:gd name="connsiteY29" fmla="*/ 1385 h 10000"/>
              <a:gd name="connsiteX30" fmla="*/ 2077 w 9383"/>
              <a:gd name="connsiteY30" fmla="*/ 1385 h 10000"/>
              <a:gd name="connsiteX31" fmla="*/ 1918 w 9383"/>
              <a:gd name="connsiteY31" fmla="*/ 1558 h 10000"/>
              <a:gd name="connsiteX32" fmla="*/ 1598 w 9383"/>
              <a:gd name="connsiteY32" fmla="*/ 1558 h 10000"/>
              <a:gd name="connsiteX33" fmla="*/ 1119 w 9383"/>
              <a:gd name="connsiteY33" fmla="*/ 1558 h 10000"/>
              <a:gd name="connsiteX34" fmla="*/ 639 w 9383"/>
              <a:gd name="connsiteY34" fmla="*/ 1732 h 10000"/>
              <a:gd name="connsiteX35" fmla="*/ 0 w 9383"/>
              <a:gd name="connsiteY35" fmla="*/ 1905 h 10000"/>
              <a:gd name="connsiteX36" fmla="*/ 322 w 9383"/>
              <a:gd name="connsiteY36" fmla="*/ 1039 h 10000"/>
              <a:gd name="connsiteX37" fmla="*/ 802 w 9383"/>
              <a:gd name="connsiteY37" fmla="*/ 1039 h 10000"/>
              <a:gd name="connsiteX38" fmla="*/ 1119 w 9383"/>
              <a:gd name="connsiteY38" fmla="*/ 866 h 10000"/>
              <a:gd name="connsiteX39" fmla="*/ 1439 w 9383"/>
              <a:gd name="connsiteY39" fmla="*/ 693 h 10000"/>
              <a:gd name="connsiteX40" fmla="*/ 1756 w 9383"/>
              <a:gd name="connsiteY40" fmla="*/ 693 h 10000"/>
              <a:gd name="connsiteX41" fmla="*/ 2077 w 9383"/>
              <a:gd name="connsiteY41" fmla="*/ 519 h 10000"/>
              <a:gd name="connsiteX42" fmla="*/ 2237 w 9383"/>
              <a:gd name="connsiteY42" fmla="*/ 346 h 10000"/>
              <a:gd name="connsiteX43" fmla="*/ 2397 w 9383"/>
              <a:gd name="connsiteY43" fmla="*/ 346 h 10000"/>
              <a:gd name="connsiteX44" fmla="*/ 2553 w 9383"/>
              <a:gd name="connsiteY44" fmla="*/ 173 h 10000"/>
              <a:gd name="connsiteX45" fmla="*/ 2718 w 9383"/>
              <a:gd name="connsiteY45" fmla="*/ 173 h 10000"/>
              <a:gd name="connsiteX46" fmla="*/ 2877 w 9383"/>
              <a:gd name="connsiteY46" fmla="*/ 0 h 10000"/>
              <a:gd name="connsiteX47" fmla="*/ 3036 w 9383"/>
              <a:gd name="connsiteY47" fmla="*/ 0 h 10000"/>
              <a:gd name="connsiteX48" fmla="*/ 3036 w 9383"/>
              <a:gd name="connsiteY48" fmla="*/ 0 h 10000"/>
              <a:gd name="connsiteX49" fmla="*/ 3196 w 9383"/>
              <a:gd name="connsiteY49" fmla="*/ 0 h 10000"/>
              <a:gd name="connsiteX50" fmla="*/ 3356 w 9383"/>
              <a:gd name="connsiteY50" fmla="*/ 0 h 10000"/>
              <a:gd name="connsiteX51" fmla="*/ 3515 w 9383"/>
              <a:gd name="connsiteY51" fmla="*/ 173 h 10000"/>
              <a:gd name="connsiteX52" fmla="*/ 3675 w 9383"/>
              <a:gd name="connsiteY52" fmla="*/ 173 h 10000"/>
              <a:gd name="connsiteX53" fmla="*/ 3816 w 9383"/>
              <a:gd name="connsiteY53" fmla="*/ 346 h 10000"/>
              <a:gd name="connsiteX54" fmla="*/ 3976 w 9383"/>
              <a:gd name="connsiteY54" fmla="*/ 519 h 10000"/>
              <a:gd name="connsiteX55" fmla="*/ 4133 w 9383"/>
              <a:gd name="connsiteY55" fmla="*/ 693 h 10000"/>
              <a:gd name="connsiteX56" fmla="*/ 4133 w 9383"/>
              <a:gd name="connsiteY56" fmla="*/ 693 h 10000"/>
              <a:gd name="connsiteX57" fmla="*/ 4133 w 9383"/>
              <a:gd name="connsiteY57" fmla="*/ 866 h 10000"/>
              <a:gd name="connsiteX58" fmla="*/ 3976 w 9383"/>
              <a:gd name="connsiteY58" fmla="*/ 1039 h 10000"/>
              <a:gd name="connsiteX59" fmla="*/ 3816 w 9383"/>
              <a:gd name="connsiteY59" fmla="*/ 1212 h 10000"/>
              <a:gd name="connsiteX60" fmla="*/ 3675 w 9383"/>
              <a:gd name="connsiteY60" fmla="*/ 1385 h 10000"/>
              <a:gd name="connsiteX61" fmla="*/ 3515 w 9383"/>
              <a:gd name="connsiteY61" fmla="*/ 1732 h 10000"/>
              <a:gd name="connsiteX62" fmla="*/ 3356 w 9383"/>
              <a:gd name="connsiteY62" fmla="*/ 2078 h 10000"/>
              <a:gd name="connsiteX63" fmla="*/ 3196 w 9383"/>
              <a:gd name="connsiteY63" fmla="*/ 2424 h 10000"/>
              <a:gd name="connsiteX64" fmla="*/ 3036 w 9383"/>
              <a:gd name="connsiteY64" fmla="*/ 2944 h 10000"/>
              <a:gd name="connsiteX65" fmla="*/ 3036 w 9383"/>
              <a:gd name="connsiteY65" fmla="*/ 3463 h 10000"/>
              <a:gd name="connsiteX66" fmla="*/ 3036 w 9383"/>
              <a:gd name="connsiteY66" fmla="*/ 3961 h 10000"/>
              <a:gd name="connsiteX67" fmla="*/ 3036 w 9383"/>
              <a:gd name="connsiteY67" fmla="*/ 5000 h 10000"/>
              <a:gd name="connsiteX68" fmla="*/ 3036 w 9383"/>
              <a:gd name="connsiteY68" fmla="*/ 5519 h 10000"/>
              <a:gd name="connsiteX69" fmla="*/ 3196 w 9383"/>
              <a:gd name="connsiteY69" fmla="*/ 5866 h 10000"/>
              <a:gd name="connsiteX70" fmla="*/ 3356 w 9383"/>
              <a:gd name="connsiteY70" fmla="*/ 6212 h 10000"/>
              <a:gd name="connsiteX71" fmla="*/ 3515 w 9383"/>
              <a:gd name="connsiteY71" fmla="*/ 6732 h 10000"/>
              <a:gd name="connsiteX72" fmla="*/ 3675 w 9383"/>
              <a:gd name="connsiteY72" fmla="*/ 7078 h 10000"/>
              <a:gd name="connsiteX73" fmla="*/ 3976 w 9383"/>
              <a:gd name="connsiteY73" fmla="*/ 7424 h 10000"/>
              <a:gd name="connsiteX74" fmla="*/ 4453 w 9383"/>
              <a:gd name="connsiteY74" fmla="*/ 7771 h 10000"/>
              <a:gd name="connsiteX75" fmla="*/ 4932 w 9383"/>
              <a:gd name="connsiteY75" fmla="*/ 7944 h 10000"/>
              <a:gd name="connsiteX76" fmla="*/ 5408 w 9383"/>
              <a:gd name="connsiteY76" fmla="*/ 8268 h 10000"/>
              <a:gd name="connsiteX77" fmla="*/ 5891 w 9383"/>
              <a:gd name="connsiteY77" fmla="*/ 8442 h 10000"/>
              <a:gd name="connsiteX78" fmla="*/ 6207 w 9383"/>
              <a:gd name="connsiteY78" fmla="*/ 8615 h 10000"/>
              <a:gd name="connsiteX79" fmla="*/ 6690 w 9383"/>
              <a:gd name="connsiteY79" fmla="*/ 8615 h 10000"/>
              <a:gd name="connsiteX80" fmla="*/ 7007 w 9383"/>
              <a:gd name="connsiteY80" fmla="*/ 8615 h 10000"/>
              <a:gd name="connsiteX81" fmla="*/ 7169 w 9383"/>
              <a:gd name="connsiteY81" fmla="*/ 8615 h 10000"/>
              <a:gd name="connsiteX82" fmla="*/ 7486 w 9383"/>
              <a:gd name="connsiteY82" fmla="*/ 8615 h 10000"/>
              <a:gd name="connsiteX83" fmla="*/ 7626 w 9383"/>
              <a:gd name="connsiteY83" fmla="*/ 8442 h 10000"/>
              <a:gd name="connsiteX84" fmla="*/ 7626 w 9383"/>
              <a:gd name="connsiteY84" fmla="*/ 8442 h 10000"/>
              <a:gd name="connsiteX85" fmla="*/ 7785 w 9383"/>
              <a:gd name="connsiteY85" fmla="*/ 8442 h 10000"/>
              <a:gd name="connsiteX86" fmla="*/ 7785 w 9383"/>
              <a:gd name="connsiteY86" fmla="*/ 8268 h 10000"/>
              <a:gd name="connsiteX87" fmla="*/ 7785 w 9383"/>
              <a:gd name="connsiteY87" fmla="*/ 8095 h 10000"/>
              <a:gd name="connsiteX88" fmla="*/ 7785 w 9383"/>
              <a:gd name="connsiteY88" fmla="*/ 7771 h 10000"/>
              <a:gd name="connsiteX89" fmla="*/ 7945 w 9383"/>
              <a:gd name="connsiteY89" fmla="*/ 7597 h 10000"/>
              <a:gd name="connsiteX90" fmla="*/ 7945 w 9383"/>
              <a:gd name="connsiteY90" fmla="*/ 7251 h 10000"/>
              <a:gd name="connsiteX91" fmla="*/ 7945 w 9383"/>
              <a:gd name="connsiteY91" fmla="*/ 6905 h 10000"/>
              <a:gd name="connsiteX92" fmla="*/ 8106 w 9383"/>
              <a:gd name="connsiteY92" fmla="*/ 6385 h 10000"/>
              <a:gd name="connsiteX93" fmla="*/ 8106 w 9383"/>
              <a:gd name="connsiteY93" fmla="*/ 6212 h 10000"/>
              <a:gd name="connsiteX94" fmla="*/ 8106 w 9383"/>
              <a:gd name="connsiteY94" fmla="*/ 5866 h 10000"/>
              <a:gd name="connsiteX95" fmla="*/ 8106 w 9383"/>
              <a:gd name="connsiteY95" fmla="*/ 5693 h 10000"/>
              <a:gd name="connsiteX96" fmla="*/ 8265 w 9383"/>
              <a:gd name="connsiteY96" fmla="*/ 5519 h 10000"/>
              <a:gd name="connsiteX97" fmla="*/ 8265 w 9383"/>
              <a:gd name="connsiteY97" fmla="*/ 5346 h 10000"/>
              <a:gd name="connsiteX98" fmla="*/ 8265 w 9383"/>
              <a:gd name="connsiteY98" fmla="*/ 5173 h 10000"/>
              <a:gd name="connsiteX99" fmla="*/ 8422 w 9383"/>
              <a:gd name="connsiteY99" fmla="*/ 5173 h 10000"/>
              <a:gd name="connsiteX100" fmla="*/ 8422 w 9383"/>
              <a:gd name="connsiteY100" fmla="*/ 5173 h 10000"/>
              <a:gd name="connsiteX101" fmla="*/ 8422 w 9383"/>
              <a:gd name="connsiteY101" fmla="*/ 5346 h 10000"/>
              <a:gd name="connsiteX102" fmla="*/ 8422 w 9383"/>
              <a:gd name="connsiteY102" fmla="*/ 5519 h 10000"/>
              <a:gd name="connsiteX103" fmla="*/ 8422 w 9383"/>
              <a:gd name="connsiteY103" fmla="*/ 5693 h 10000"/>
              <a:gd name="connsiteX104" fmla="*/ 8585 w 9383"/>
              <a:gd name="connsiteY104" fmla="*/ 5866 h 10000"/>
              <a:gd name="connsiteX105" fmla="*/ 8585 w 9383"/>
              <a:gd name="connsiteY105" fmla="*/ 6212 h 10000"/>
              <a:gd name="connsiteX106" fmla="*/ 8585 w 9383"/>
              <a:gd name="connsiteY106" fmla="*/ 6558 h 10000"/>
              <a:gd name="connsiteX107" fmla="*/ 8745 w 9383"/>
              <a:gd name="connsiteY107" fmla="*/ 6905 h 10000"/>
              <a:gd name="connsiteX108" fmla="*/ 8745 w 9383"/>
              <a:gd name="connsiteY108" fmla="*/ 7597 h 10000"/>
              <a:gd name="connsiteX109" fmla="*/ 8905 w 9383"/>
              <a:gd name="connsiteY109" fmla="*/ 8268 h 10000"/>
              <a:gd name="connsiteX110" fmla="*/ 9062 w 9383"/>
              <a:gd name="connsiteY110" fmla="*/ 8788 h 10000"/>
              <a:gd name="connsiteX111" fmla="*/ 9224 w 9383"/>
              <a:gd name="connsiteY111" fmla="*/ 9134 h 10000"/>
              <a:gd name="connsiteX112" fmla="*/ 9224 w 9383"/>
              <a:gd name="connsiteY112" fmla="*/ 9481 h 10000"/>
              <a:gd name="connsiteX113" fmla="*/ 9383 w 9383"/>
              <a:gd name="connsiteY113" fmla="*/ 9654 h 10000"/>
              <a:gd name="connsiteX114" fmla="*/ 9224 w 9383"/>
              <a:gd name="connsiteY114" fmla="*/ 9827 h 10000"/>
              <a:gd name="connsiteX115" fmla="*/ 9224 w 9383"/>
              <a:gd name="connsiteY115" fmla="*/ 9827 h 10000"/>
              <a:gd name="connsiteX116" fmla="*/ 9224 w 9383"/>
              <a:gd name="connsiteY116" fmla="*/ 9827 h 10000"/>
              <a:gd name="connsiteX0" fmla="*/ 9488 w 9657"/>
              <a:gd name="connsiteY0" fmla="*/ 9827 h 10000"/>
              <a:gd name="connsiteX1" fmla="*/ 9148 w 9657"/>
              <a:gd name="connsiteY1" fmla="*/ 9827 h 10000"/>
              <a:gd name="connsiteX2" fmla="*/ 8807 w 9657"/>
              <a:gd name="connsiteY2" fmla="*/ 10000 h 10000"/>
              <a:gd name="connsiteX3" fmla="*/ 8465 w 9657"/>
              <a:gd name="connsiteY3" fmla="*/ 10000 h 10000"/>
              <a:gd name="connsiteX4" fmla="*/ 7784 w 9657"/>
              <a:gd name="connsiteY4" fmla="*/ 10000 h 10000"/>
              <a:gd name="connsiteX5" fmla="*/ 7297 w 9657"/>
              <a:gd name="connsiteY5" fmla="*/ 10000 h 10000"/>
              <a:gd name="connsiteX6" fmla="*/ 6615 w 9657"/>
              <a:gd name="connsiteY6" fmla="*/ 9827 h 10000"/>
              <a:gd name="connsiteX7" fmla="*/ 5935 w 9657"/>
              <a:gd name="connsiteY7" fmla="*/ 9827 h 10000"/>
              <a:gd name="connsiteX8" fmla="*/ 5421 w 9657"/>
              <a:gd name="connsiteY8" fmla="*/ 9481 h 10000"/>
              <a:gd name="connsiteX9" fmla="*/ 4743 w 9657"/>
              <a:gd name="connsiteY9" fmla="*/ 9307 h 10000"/>
              <a:gd name="connsiteX10" fmla="*/ 4232 w 9657"/>
              <a:gd name="connsiteY10" fmla="*/ 8961 h 10000"/>
              <a:gd name="connsiteX11" fmla="*/ 3724 w 9657"/>
              <a:gd name="connsiteY11" fmla="*/ 8615 h 10000"/>
              <a:gd name="connsiteX12" fmla="*/ 3234 w 9657"/>
              <a:gd name="connsiteY12" fmla="*/ 8095 h 10000"/>
              <a:gd name="connsiteX13" fmla="*/ 2893 w 9657"/>
              <a:gd name="connsiteY13" fmla="*/ 7771 h 10000"/>
              <a:gd name="connsiteX14" fmla="*/ 2554 w 9657"/>
              <a:gd name="connsiteY14" fmla="*/ 7078 h 10000"/>
              <a:gd name="connsiteX15" fmla="*/ 2212 w 9657"/>
              <a:gd name="connsiteY15" fmla="*/ 6558 h 10000"/>
              <a:gd name="connsiteX16" fmla="*/ 2041 w 9657"/>
              <a:gd name="connsiteY16" fmla="*/ 5866 h 10000"/>
              <a:gd name="connsiteX17" fmla="*/ 2041 w 9657"/>
              <a:gd name="connsiteY17" fmla="*/ 5173 h 10000"/>
              <a:gd name="connsiteX18" fmla="*/ 1871 w 9657"/>
              <a:gd name="connsiteY18" fmla="*/ 4481 h 10000"/>
              <a:gd name="connsiteX19" fmla="*/ 1871 w 9657"/>
              <a:gd name="connsiteY19" fmla="*/ 3636 h 10000"/>
              <a:gd name="connsiteX20" fmla="*/ 2041 w 9657"/>
              <a:gd name="connsiteY20" fmla="*/ 2944 h 10000"/>
              <a:gd name="connsiteX21" fmla="*/ 2041 w 9657"/>
              <a:gd name="connsiteY21" fmla="*/ 2597 h 10000"/>
              <a:gd name="connsiteX22" fmla="*/ 2041 w 9657"/>
              <a:gd name="connsiteY22" fmla="*/ 2424 h 10000"/>
              <a:gd name="connsiteX23" fmla="*/ 2212 w 9657"/>
              <a:gd name="connsiteY23" fmla="*/ 2078 h 10000"/>
              <a:gd name="connsiteX24" fmla="*/ 2212 w 9657"/>
              <a:gd name="connsiteY24" fmla="*/ 1905 h 10000"/>
              <a:gd name="connsiteX25" fmla="*/ 2212 w 9657"/>
              <a:gd name="connsiteY25" fmla="*/ 1732 h 10000"/>
              <a:gd name="connsiteX26" fmla="*/ 2212 w 9657"/>
              <a:gd name="connsiteY26" fmla="*/ 1558 h 10000"/>
              <a:gd name="connsiteX27" fmla="*/ 2212 w 9657"/>
              <a:gd name="connsiteY27" fmla="*/ 1558 h 10000"/>
              <a:gd name="connsiteX28" fmla="*/ 2212 w 9657"/>
              <a:gd name="connsiteY28" fmla="*/ 1385 h 10000"/>
              <a:gd name="connsiteX29" fmla="*/ 2041 w 9657"/>
              <a:gd name="connsiteY29" fmla="*/ 1385 h 10000"/>
              <a:gd name="connsiteX30" fmla="*/ 1871 w 9657"/>
              <a:gd name="connsiteY30" fmla="*/ 1385 h 10000"/>
              <a:gd name="connsiteX31" fmla="*/ 1701 w 9657"/>
              <a:gd name="connsiteY31" fmla="*/ 1558 h 10000"/>
              <a:gd name="connsiteX32" fmla="*/ 1360 w 9657"/>
              <a:gd name="connsiteY32" fmla="*/ 1558 h 10000"/>
              <a:gd name="connsiteX33" fmla="*/ 850 w 9657"/>
              <a:gd name="connsiteY33" fmla="*/ 1558 h 10000"/>
              <a:gd name="connsiteX34" fmla="*/ 338 w 9657"/>
              <a:gd name="connsiteY34" fmla="*/ 1732 h 10000"/>
              <a:gd name="connsiteX35" fmla="*/ 0 w 9657"/>
              <a:gd name="connsiteY35" fmla="*/ 1039 h 10000"/>
              <a:gd name="connsiteX36" fmla="*/ 512 w 9657"/>
              <a:gd name="connsiteY36" fmla="*/ 1039 h 10000"/>
              <a:gd name="connsiteX37" fmla="*/ 850 w 9657"/>
              <a:gd name="connsiteY37" fmla="*/ 866 h 10000"/>
              <a:gd name="connsiteX38" fmla="*/ 1191 w 9657"/>
              <a:gd name="connsiteY38" fmla="*/ 693 h 10000"/>
              <a:gd name="connsiteX39" fmla="*/ 1528 w 9657"/>
              <a:gd name="connsiteY39" fmla="*/ 693 h 10000"/>
              <a:gd name="connsiteX40" fmla="*/ 1871 w 9657"/>
              <a:gd name="connsiteY40" fmla="*/ 519 h 10000"/>
              <a:gd name="connsiteX41" fmla="*/ 2041 w 9657"/>
              <a:gd name="connsiteY41" fmla="*/ 346 h 10000"/>
              <a:gd name="connsiteX42" fmla="*/ 2212 w 9657"/>
              <a:gd name="connsiteY42" fmla="*/ 346 h 10000"/>
              <a:gd name="connsiteX43" fmla="*/ 2378 w 9657"/>
              <a:gd name="connsiteY43" fmla="*/ 173 h 10000"/>
              <a:gd name="connsiteX44" fmla="*/ 2554 w 9657"/>
              <a:gd name="connsiteY44" fmla="*/ 173 h 10000"/>
              <a:gd name="connsiteX45" fmla="*/ 2723 w 9657"/>
              <a:gd name="connsiteY45" fmla="*/ 0 h 10000"/>
              <a:gd name="connsiteX46" fmla="*/ 2893 w 9657"/>
              <a:gd name="connsiteY46" fmla="*/ 0 h 10000"/>
              <a:gd name="connsiteX47" fmla="*/ 2893 w 9657"/>
              <a:gd name="connsiteY47" fmla="*/ 0 h 10000"/>
              <a:gd name="connsiteX48" fmla="*/ 3063 w 9657"/>
              <a:gd name="connsiteY48" fmla="*/ 0 h 10000"/>
              <a:gd name="connsiteX49" fmla="*/ 3234 w 9657"/>
              <a:gd name="connsiteY49" fmla="*/ 0 h 10000"/>
              <a:gd name="connsiteX50" fmla="*/ 3403 w 9657"/>
              <a:gd name="connsiteY50" fmla="*/ 173 h 10000"/>
              <a:gd name="connsiteX51" fmla="*/ 3574 w 9657"/>
              <a:gd name="connsiteY51" fmla="*/ 173 h 10000"/>
              <a:gd name="connsiteX52" fmla="*/ 3724 w 9657"/>
              <a:gd name="connsiteY52" fmla="*/ 346 h 10000"/>
              <a:gd name="connsiteX53" fmla="*/ 3894 w 9657"/>
              <a:gd name="connsiteY53" fmla="*/ 519 h 10000"/>
              <a:gd name="connsiteX54" fmla="*/ 4062 w 9657"/>
              <a:gd name="connsiteY54" fmla="*/ 693 h 10000"/>
              <a:gd name="connsiteX55" fmla="*/ 4062 w 9657"/>
              <a:gd name="connsiteY55" fmla="*/ 693 h 10000"/>
              <a:gd name="connsiteX56" fmla="*/ 4062 w 9657"/>
              <a:gd name="connsiteY56" fmla="*/ 866 h 10000"/>
              <a:gd name="connsiteX57" fmla="*/ 3894 w 9657"/>
              <a:gd name="connsiteY57" fmla="*/ 1039 h 10000"/>
              <a:gd name="connsiteX58" fmla="*/ 3724 w 9657"/>
              <a:gd name="connsiteY58" fmla="*/ 1212 h 10000"/>
              <a:gd name="connsiteX59" fmla="*/ 3574 w 9657"/>
              <a:gd name="connsiteY59" fmla="*/ 1385 h 10000"/>
              <a:gd name="connsiteX60" fmla="*/ 3403 w 9657"/>
              <a:gd name="connsiteY60" fmla="*/ 1732 h 10000"/>
              <a:gd name="connsiteX61" fmla="*/ 3234 w 9657"/>
              <a:gd name="connsiteY61" fmla="*/ 2078 h 10000"/>
              <a:gd name="connsiteX62" fmla="*/ 3063 w 9657"/>
              <a:gd name="connsiteY62" fmla="*/ 2424 h 10000"/>
              <a:gd name="connsiteX63" fmla="*/ 2893 w 9657"/>
              <a:gd name="connsiteY63" fmla="*/ 2944 h 10000"/>
              <a:gd name="connsiteX64" fmla="*/ 2893 w 9657"/>
              <a:gd name="connsiteY64" fmla="*/ 3463 h 10000"/>
              <a:gd name="connsiteX65" fmla="*/ 2893 w 9657"/>
              <a:gd name="connsiteY65" fmla="*/ 3961 h 10000"/>
              <a:gd name="connsiteX66" fmla="*/ 2893 w 9657"/>
              <a:gd name="connsiteY66" fmla="*/ 5000 h 10000"/>
              <a:gd name="connsiteX67" fmla="*/ 2893 w 9657"/>
              <a:gd name="connsiteY67" fmla="*/ 5519 h 10000"/>
              <a:gd name="connsiteX68" fmla="*/ 3063 w 9657"/>
              <a:gd name="connsiteY68" fmla="*/ 5866 h 10000"/>
              <a:gd name="connsiteX69" fmla="*/ 3234 w 9657"/>
              <a:gd name="connsiteY69" fmla="*/ 6212 h 10000"/>
              <a:gd name="connsiteX70" fmla="*/ 3403 w 9657"/>
              <a:gd name="connsiteY70" fmla="*/ 6732 h 10000"/>
              <a:gd name="connsiteX71" fmla="*/ 3574 w 9657"/>
              <a:gd name="connsiteY71" fmla="*/ 7078 h 10000"/>
              <a:gd name="connsiteX72" fmla="*/ 3894 w 9657"/>
              <a:gd name="connsiteY72" fmla="*/ 7424 h 10000"/>
              <a:gd name="connsiteX73" fmla="*/ 4403 w 9657"/>
              <a:gd name="connsiteY73" fmla="*/ 7771 h 10000"/>
              <a:gd name="connsiteX74" fmla="*/ 4913 w 9657"/>
              <a:gd name="connsiteY74" fmla="*/ 7944 h 10000"/>
              <a:gd name="connsiteX75" fmla="*/ 5421 w 9657"/>
              <a:gd name="connsiteY75" fmla="*/ 8268 h 10000"/>
              <a:gd name="connsiteX76" fmla="*/ 5935 w 9657"/>
              <a:gd name="connsiteY76" fmla="*/ 8442 h 10000"/>
              <a:gd name="connsiteX77" fmla="*/ 6272 w 9657"/>
              <a:gd name="connsiteY77" fmla="*/ 8615 h 10000"/>
              <a:gd name="connsiteX78" fmla="*/ 6787 w 9657"/>
              <a:gd name="connsiteY78" fmla="*/ 8615 h 10000"/>
              <a:gd name="connsiteX79" fmla="*/ 7125 w 9657"/>
              <a:gd name="connsiteY79" fmla="*/ 8615 h 10000"/>
              <a:gd name="connsiteX80" fmla="*/ 7297 w 9657"/>
              <a:gd name="connsiteY80" fmla="*/ 8615 h 10000"/>
              <a:gd name="connsiteX81" fmla="*/ 7635 w 9657"/>
              <a:gd name="connsiteY81" fmla="*/ 8615 h 10000"/>
              <a:gd name="connsiteX82" fmla="*/ 7784 w 9657"/>
              <a:gd name="connsiteY82" fmla="*/ 8442 h 10000"/>
              <a:gd name="connsiteX83" fmla="*/ 7784 w 9657"/>
              <a:gd name="connsiteY83" fmla="*/ 8442 h 10000"/>
              <a:gd name="connsiteX84" fmla="*/ 7954 w 9657"/>
              <a:gd name="connsiteY84" fmla="*/ 8442 h 10000"/>
              <a:gd name="connsiteX85" fmla="*/ 7954 w 9657"/>
              <a:gd name="connsiteY85" fmla="*/ 8268 h 10000"/>
              <a:gd name="connsiteX86" fmla="*/ 7954 w 9657"/>
              <a:gd name="connsiteY86" fmla="*/ 8095 h 10000"/>
              <a:gd name="connsiteX87" fmla="*/ 7954 w 9657"/>
              <a:gd name="connsiteY87" fmla="*/ 7771 h 10000"/>
              <a:gd name="connsiteX88" fmla="*/ 8124 w 9657"/>
              <a:gd name="connsiteY88" fmla="*/ 7597 h 10000"/>
              <a:gd name="connsiteX89" fmla="*/ 8124 w 9657"/>
              <a:gd name="connsiteY89" fmla="*/ 7251 h 10000"/>
              <a:gd name="connsiteX90" fmla="*/ 8124 w 9657"/>
              <a:gd name="connsiteY90" fmla="*/ 6905 h 10000"/>
              <a:gd name="connsiteX91" fmla="*/ 8296 w 9657"/>
              <a:gd name="connsiteY91" fmla="*/ 6385 h 10000"/>
              <a:gd name="connsiteX92" fmla="*/ 8296 w 9657"/>
              <a:gd name="connsiteY92" fmla="*/ 6212 h 10000"/>
              <a:gd name="connsiteX93" fmla="*/ 8296 w 9657"/>
              <a:gd name="connsiteY93" fmla="*/ 5866 h 10000"/>
              <a:gd name="connsiteX94" fmla="*/ 8296 w 9657"/>
              <a:gd name="connsiteY94" fmla="*/ 5693 h 10000"/>
              <a:gd name="connsiteX95" fmla="*/ 8465 w 9657"/>
              <a:gd name="connsiteY95" fmla="*/ 5519 h 10000"/>
              <a:gd name="connsiteX96" fmla="*/ 8465 w 9657"/>
              <a:gd name="connsiteY96" fmla="*/ 5346 h 10000"/>
              <a:gd name="connsiteX97" fmla="*/ 8465 w 9657"/>
              <a:gd name="connsiteY97" fmla="*/ 5173 h 10000"/>
              <a:gd name="connsiteX98" fmla="*/ 8633 w 9657"/>
              <a:gd name="connsiteY98" fmla="*/ 5173 h 10000"/>
              <a:gd name="connsiteX99" fmla="*/ 8633 w 9657"/>
              <a:gd name="connsiteY99" fmla="*/ 5173 h 10000"/>
              <a:gd name="connsiteX100" fmla="*/ 8633 w 9657"/>
              <a:gd name="connsiteY100" fmla="*/ 5346 h 10000"/>
              <a:gd name="connsiteX101" fmla="*/ 8633 w 9657"/>
              <a:gd name="connsiteY101" fmla="*/ 5519 h 10000"/>
              <a:gd name="connsiteX102" fmla="*/ 8633 w 9657"/>
              <a:gd name="connsiteY102" fmla="*/ 5693 h 10000"/>
              <a:gd name="connsiteX103" fmla="*/ 8807 w 9657"/>
              <a:gd name="connsiteY103" fmla="*/ 5866 h 10000"/>
              <a:gd name="connsiteX104" fmla="*/ 8807 w 9657"/>
              <a:gd name="connsiteY104" fmla="*/ 6212 h 10000"/>
              <a:gd name="connsiteX105" fmla="*/ 8807 w 9657"/>
              <a:gd name="connsiteY105" fmla="*/ 6558 h 10000"/>
              <a:gd name="connsiteX106" fmla="*/ 8977 w 9657"/>
              <a:gd name="connsiteY106" fmla="*/ 6905 h 10000"/>
              <a:gd name="connsiteX107" fmla="*/ 8977 w 9657"/>
              <a:gd name="connsiteY107" fmla="*/ 7597 h 10000"/>
              <a:gd name="connsiteX108" fmla="*/ 9148 w 9657"/>
              <a:gd name="connsiteY108" fmla="*/ 8268 h 10000"/>
              <a:gd name="connsiteX109" fmla="*/ 9315 w 9657"/>
              <a:gd name="connsiteY109" fmla="*/ 8788 h 10000"/>
              <a:gd name="connsiteX110" fmla="*/ 9488 w 9657"/>
              <a:gd name="connsiteY110" fmla="*/ 9134 h 10000"/>
              <a:gd name="connsiteX111" fmla="*/ 9488 w 9657"/>
              <a:gd name="connsiteY111" fmla="*/ 9481 h 10000"/>
              <a:gd name="connsiteX112" fmla="*/ 9657 w 9657"/>
              <a:gd name="connsiteY112" fmla="*/ 9654 h 10000"/>
              <a:gd name="connsiteX113" fmla="*/ 9488 w 9657"/>
              <a:gd name="connsiteY113" fmla="*/ 9827 h 10000"/>
              <a:gd name="connsiteX114" fmla="*/ 9488 w 9657"/>
              <a:gd name="connsiteY114" fmla="*/ 9827 h 10000"/>
              <a:gd name="connsiteX115" fmla="*/ 9488 w 9657"/>
              <a:gd name="connsiteY115" fmla="*/ 9827 h 10000"/>
              <a:gd name="connsiteX0" fmla="*/ 9825 w 10000"/>
              <a:gd name="connsiteY0" fmla="*/ 9827 h 10000"/>
              <a:gd name="connsiteX1" fmla="*/ 9473 w 10000"/>
              <a:gd name="connsiteY1" fmla="*/ 9827 h 10000"/>
              <a:gd name="connsiteX2" fmla="*/ 9120 w 10000"/>
              <a:gd name="connsiteY2" fmla="*/ 10000 h 10000"/>
              <a:gd name="connsiteX3" fmla="*/ 8766 w 10000"/>
              <a:gd name="connsiteY3" fmla="*/ 10000 h 10000"/>
              <a:gd name="connsiteX4" fmla="*/ 8060 w 10000"/>
              <a:gd name="connsiteY4" fmla="*/ 10000 h 10000"/>
              <a:gd name="connsiteX5" fmla="*/ 7556 w 10000"/>
              <a:gd name="connsiteY5" fmla="*/ 10000 h 10000"/>
              <a:gd name="connsiteX6" fmla="*/ 6850 w 10000"/>
              <a:gd name="connsiteY6" fmla="*/ 9827 h 10000"/>
              <a:gd name="connsiteX7" fmla="*/ 6146 w 10000"/>
              <a:gd name="connsiteY7" fmla="*/ 9827 h 10000"/>
              <a:gd name="connsiteX8" fmla="*/ 5614 w 10000"/>
              <a:gd name="connsiteY8" fmla="*/ 9481 h 10000"/>
              <a:gd name="connsiteX9" fmla="*/ 4911 w 10000"/>
              <a:gd name="connsiteY9" fmla="*/ 9307 h 10000"/>
              <a:gd name="connsiteX10" fmla="*/ 4382 w 10000"/>
              <a:gd name="connsiteY10" fmla="*/ 8961 h 10000"/>
              <a:gd name="connsiteX11" fmla="*/ 3856 w 10000"/>
              <a:gd name="connsiteY11" fmla="*/ 8615 h 10000"/>
              <a:gd name="connsiteX12" fmla="*/ 3349 w 10000"/>
              <a:gd name="connsiteY12" fmla="*/ 8095 h 10000"/>
              <a:gd name="connsiteX13" fmla="*/ 2996 w 10000"/>
              <a:gd name="connsiteY13" fmla="*/ 7771 h 10000"/>
              <a:gd name="connsiteX14" fmla="*/ 2645 w 10000"/>
              <a:gd name="connsiteY14" fmla="*/ 7078 h 10000"/>
              <a:gd name="connsiteX15" fmla="*/ 2291 w 10000"/>
              <a:gd name="connsiteY15" fmla="*/ 6558 h 10000"/>
              <a:gd name="connsiteX16" fmla="*/ 2113 w 10000"/>
              <a:gd name="connsiteY16" fmla="*/ 5866 h 10000"/>
              <a:gd name="connsiteX17" fmla="*/ 2113 w 10000"/>
              <a:gd name="connsiteY17" fmla="*/ 5173 h 10000"/>
              <a:gd name="connsiteX18" fmla="*/ 1937 w 10000"/>
              <a:gd name="connsiteY18" fmla="*/ 4481 h 10000"/>
              <a:gd name="connsiteX19" fmla="*/ 1937 w 10000"/>
              <a:gd name="connsiteY19" fmla="*/ 3636 h 10000"/>
              <a:gd name="connsiteX20" fmla="*/ 2113 w 10000"/>
              <a:gd name="connsiteY20" fmla="*/ 2944 h 10000"/>
              <a:gd name="connsiteX21" fmla="*/ 2113 w 10000"/>
              <a:gd name="connsiteY21" fmla="*/ 2597 h 10000"/>
              <a:gd name="connsiteX22" fmla="*/ 2113 w 10000"/>
              <a:gd name="connsiteY22" fmla="*/ 2424 h 10000"/>
              <a:gd name="connsiteX23" fmla="*/ 2291 w 10000"/>
              <a:gd name="connsiteY23" fmla="*/ 2078 h 10000"/>
              <a:gd name="connsiteX24" fmla="*/ 2291 w 10000"/>
              <a:gd name="connsiteY24" fmla="*/ 1905 h 10000"/>
              <a:gd name="connsiteX25" fmla="*/ 2291 w 10000"/>
              <a:gd name="connsiteY25" fmla="*/ 1732 h 10000"/>
              <a:gd name="connsiteX26" fmla="*/ 2291 w 10000"/>
              <a:gd name="connsiteY26" fmla="*/ 1558 h 10000"/>
              <a:gd name="connsiteX27" fmla="*/ 2291 w 10000"/>
              <a:gd name="connsiteY27" fmla="*/ 1558 h 10000"/>
              <a:gd name="connsiteX28" fmla="*/ 2291 w 10000"/>
              <a:gd name="connsiteY28" fmla="*/ 1385 h 10000"/>
              <a:gd name="connsiteX29" fmla="*/ 2113 w 10000"/>
              <a:gd name="connsiteY29" fmla="*/ 1385 h 10000"/>
              <a:gd name="connsiteX30" fmla="*/ 1937 w 10000"/>
              <a:gd name="connsiteY30" fmla="*/ 1385 h 10000"/>
              <a:gd name="connsiteX31" fmla="*/ 1761 w 10000"/>
              <a:gd name="connsiteY31" fmla="*/ 1558 h 10000"/>
              <a:gd name="connsiteX32" fmla="*/ 1408 w 10000"/>
              <a:gd name="connsiteY32" fmla="*/ 1558 h 10000"/>
              <a:gd name="connsiteX33" fmla="*/ 880 w 10000"/>
              <a:gd name="connsiteY33" fmla="*/ 1558 h 10000"/>
              <a:gd name="connsiteX34" fmla="*/ 0 w 10000"/>
              <a:gd name="connsiteY34" fmla="*/ 1039 h 10000"/>
              <a:gd name="connsiteX35" fmla="*/ 530 w 10000"/>
              <a:gd name="connsiteY35" fmla="*/ 1039 h 10000"/>
              <a:gd name="connsiteX36" fmla="*/ 880 w 10000"/>
              <a:gd name="connsiteY36" fmla="*/ 866 h 10000"/>
              <a:gd name="connsiteX37" fmla="*/ 1233 w 10000"/>
              <a:gd name="connsiteY37" fmla="*/ 693 h 10000"/>
              <a:gd name="connsiteX38" fmla="*/ 1582 w 10000"/>
              <a:gd name="connsiteY38" fmla="*/ 693 h 10000"/>
              <a:gd name="connsiteX39" fmla="*/ 1937 w 10000"/>
              <a:gd name="connsiteY39" fmla="*/ 519 h 10000"/>
              <a:gd name="connsiteX40" fmla="*/ 2113 w 10000"/>
              <a:gd name="connsiteY40" fmla="*/ 346 h 10000"/>
              <a:gd name="connsiteX41" fmla="*/ 2291 w 10000"/>
              <a:gd name="connsiteY41" fmla="*/ 346 h 10000"/>
              <a:gd name="connsiteX42" fmla="*/ 2462 w 10000"/>
              <a:gd name="connsiteY42" fmla="*/ 173 h 10000"/>
              <a:gd name="connsiteX43" fmla="*/ 2645 w 10000"/>
              <a:gd name="connsiteY43" fmla="*/ 173 h 10000"/>
              <a:gd name="connsiteX44" fmla="*/ 2820 w 10000"/>
              <a:gd name="connsiteY44" fmla="*/ 0 h 10000"/>
              <a:gd name="connsiteX45" fmla="*/ 2996 w 10000"/>
              <a:gd name="connsiteY45" fmla="*/ 0 h 10000"/>
              <a:gd name="connsiteX46" fmla="*/ 2996 w 10000"/>
              <a:gd name="connsiteY46" fmla="*/ 0 h 10000"/>
              <a:gd name="connsiteX47" fmla="*/ 3172 w 10000"/>
              <a:gd name="connsiteY47" fmla="*/ 0 h 10000"/>
              <a:gd name="connsiteX48" fmla="*/ 3349 w 10000"/>
              <a:gd name="connsiteY48" fmla="*/ 0 h 10000"/>
              <a:gd name="connsiteX49" fmla="*/ 3524 w 10000"/>
              <a:gd name="connsiteY49" fmla="*/ 173 h 10000"/>
              <a:gd name="connsiteX50" fmla="*/ 3701 w 10000"/>
              <a:gd name="connsiteY50" fmla="*/ 173 h 10000"/>
              <a:gd name="connsiteX51" fmla="*/ 3856 w 10000"/>
              <a:gd name="connsiteY51" fmla="*/ 346 h 10000"/>
              <a:gd name="connsiteX52" fmla="*/ 4032 w 10000"/>
              <a:gd name="connsiteY52" fmla="*/ 519 h 10000"/>
              <a:gd name="connsiteX53" fmla="*/ 4206 w 10000"/>
              <a:gd name="connsiteY53" fmla="*/ 693 h 10000"/>
              <a:gd name="connsiteX54" fmla="*/ 4206 w 10000"/>
              <a:gd name="connsiteY54" fmla="*/ 693 h 10000"/>
              <a:gd name="connsiteX55" fmla="*/ 4206 w 10000"/>
              <a:gd name="connsiteY55" fmla="*/ 866 h 10000"/>
              <a:gd name="connsiteX56" fmla="*/ 4032 w 10000"/>
              <a:gd name="connsiteY56" fmla="*/ 1039 h 10000"/>
              <a:gd name="connsiteX57" fmla="*/ 3856 w 10000"/>
              <a:gd name="connsiteY57" fmla="*/ 1212 h 10000"/>
              <a:gd name="connsiteX58" fmla="*/ 3701 w 10000"/>
              <a:gd name="connsiteY58" fmla="*/ 1385 h 10000"/>
              <a:gd name="connsiteX59" fmla="*/ 3524 w 10000"/>
              <a:gd name="connsiteY59" fmla="*/ 1732 h 10000"/>
              <a:gd name="connsiteX60" fmla="*/ 3349 w 10000"/>
              <a:gd name="connsiteY60" fmla="*/ 2078 h 10000"/>
              <a:gd name="connsiteX61" fmla="*/ 3172 w 10000"/>
              <a:gd name="connsiteY61" fmla="*/ 2424 h 10000"/>
              <a:gd name="connsiteX62" fmla="*/ 2996 w 10000"/>
              <a:gd name="connsiteY62" fmla="*/ 2944 h 10000"/>
              <a:gd name="connsiteX63" fmla="*/ 2996 w 10000"/>
              <a:gd name="connsiteY63" fmla="*/ 3463 h 10000"/>
              <a:gd name="connsiteX64" fmla="*/ 2996 w 10000"/>
              <a:gd name="connsiteY64" fmla="*/ 3961 h 10000"/>
              <a:gd name="connsiteX65" fmla="*/ 2996 w 10000"/>
              <a:gd name="connsiteY65" fmla="*/ 5000 h 10000"/>
              <a:gd name="connsiteX66" fmla="*/ 2996 w 10000"/>
              <a:gd name="connsiteY66" fmla="*/ 5519 h 10000"/>
              <a:gd name="connsiteX67" fmla="*/ 3172 w 10000"/>
              <a:gd name="connsiteY67" fmla="*/ 5866 h 10000"/>
              <a:gd name="connsiteX68" fmla="*/ 3349 w 10000"/>
              <a:gd name="connsiteY68" fmla="*/ 6212 h 10000"/>
              <a:gd name="connsiteX69" fmla="*/ 3524 w 10000"/>
              <a:gd name="connsiteY69" fmla="*/ 6732 h 10000"/>
              <a:gd name="connsiteX70" fmla="*/ 3701 w 10000"/>
              <a:gd name="connsiteY70" fmla="*/ 7078 h 10000"/>
              <a:gd name="connsiteX71" fmla="*/ 4032 w 10000"/>
              <a:gd name="connsiteY71" fmla="*/ 7424 h 10000"/>
              <a:gd name="connsiteX72" fmla="*/ 4559 w 10000"/>
              <a:gd name="connsiteY72" fmla="*/ 7771 h 10000"/>
              <a:gd name="connsiteX73" fmla="*/ 5088 w 10000"/>
              <a:gd name="connsiteY73" fmla="*/ 7944 h 10000"/>
              <a:gd name="connsiteX74" fmla="*/ 5614 w 10000"/>
              <a:gd name="connsiteY74" fmla="*/ 8268 h 10000"/>
              <a:gd name="connsiteX75" fmla="*/ 6146 w 10000"/>
              <a:gd name="connsiteY75" fmla="*/ 8442 h 10000"/>
              <a:gd name="connsiteX76" fmla="*/ 6495 w 10000"/>
              <a:gd name="connsiteY76" fmla="*/ 8615 h 10000"/>
              <a:gd name="connsiteX77" fmla="*/ 7028 w 10000"/>
              <a:gd name="connsiteY77" fmla="*/ 8615 h 10000"/>
              <a:gd name="connsiteX78" fmla="*/ 7378 w 10000"/>
              <a:gd name="connsiteY78" fmla="*/ 8615 h 10000"/>
              <a:gd name="connsiteX79" fmla="*/ 7556 w 10000"/>
              <a:gd name="connsiteY79" fmla="*/ 8615 h 10000"/>
              <a:gd name="connsiteX80" fmla="*/ 7906 w 10000"/>
              <a:gd name="connsiteY80" fmla="*/ 8615 h 10000"/>
              <a:gd name="connsiteX81" fmla="*/ 8060 w 10000"/>
              <a:gd name="connsiteY81" fmla="*/ 8442 h 10000"/>
              <a:gd name="connsiteX82" fmla="*/ 8060 w 10000"/>
              <a:gd name="connsiteY82" fmla="*/ 8442 h 10000"/>
              <a:gd name="connsiteX83" fmla="*/ 8237 w 10000"/>
              <a:gd name="connsiteY83" fmla="*/ 8442 h 10000"/>
              <a:gd name="connsiteX84" fmla="*/ 8237 w 10000"/>
              <a:gd name="connsiteY84" fmla="*/ 8268 h 10000"/>
              <a:gd name="connsiteX85" fmla="*/ 8237 w 10000"/>
              <a:gd name="connsiteY85" fmla="*/ 8095 h 10000"/>
              <a:gd name="connsiteX86" fmla="*/ 8237 w 10000"/>
              <a:gd name="connsiteY86" fmla="*/ 7771 h 10000"/>
              <a:gd name="connsiteX87" fmla="*/ 8413 w 10000"/>
              <a:gd name="connsiteY87" fmla="*/ 7597 h 10000"/>
              <a:gd name="connsiteX88" fmla="*/ 8413 w 10000"/>
              <a:gd name="connsiteY88" fmla="*/ 7251 h 10000"/>
              <a:gd name="connsiteX89" fmla="*/ 8413 w 10000"/>
              <a:gd name="connsiteY89" fmla="*/ 6905 h 10000"/>
              <a:gd name="connsiteX90" fmla="*/ 8591 w 10000"/>
              <a:gd name="connsiteY90" fmla="*/ 6385 h 10000"/>
              <a:gd name="connsiteX91" fmla="*/ 8591 w 10000"/>
              <a:gd name="connsiteY91" fmla="*/ 6212 h 10000"/>
              <a:gd name="connsiteX92" fmla="*/ 8591 w 10000"/>
              <a:gd name="connsiteY92" fmla="*/ 5866 h 10000"/>
              <a:gd name="connsiteX93" fmla="*/ 8591 w 10000"/>
              <a:gd name="connsiteY93" fmla="*/ 5693 h 10000"/>
              <a:gd name="connsiteX94" fmla="*/ 8766 w 10000"/>
              <a:gd name="connsiteY94" fmla="*/ 5519 h 10000"/>
              <a:gd name="connsiteX95" fmla="*/ 8766 w 10000"/>
              <a:gd name="connsiteY95" fmla="*/ 5346 h 10000"/>
              <a:gd name="connsiteX96" fmla="*/ 8766 w 10000"/>
              <a:gd name="connsiteY96" fmla="*/ 5173 h 10000"/>
              <a:gd name="connsiteX97" fmla="*/ 8940 w 10000"/>
              <a:gd name="connsiteY97" fmla="*/ 5173 h 10000"/>
              <a:gd name="connsiteX98" fmla="*/ 8940 w 10000"/>
              <a:gd name="connsiteY98" fmla="*/ 5173 h 10000"/>
              <a:gd name="connsiteX99" fmla="*/ 8940 w 10000"/>
              <a:gd name="connsiteY99" fmla="*/ 5346 h 10000"/>
              <a:gd name="connsiteX100" fmla="*/ 8940 w 10000"/>
              <a:gd name="connsiteY100" fmla="*/ 5519 h 10000"/>
              <a:gd name="connsiteX101" fmla="*/ 8940 w 10000"/>
              <a:gd name="connsiteY101" fmla="*/ 5693 h 10000"/>
              <a:gd name="connsiteX102" fmla="*/ 9120 w 10000"/>
              <a:gd name="connsiteY102" fmla="*/ 5866 h 10000"/>
              <a:gd name="connsiteX103" fmla="*/ 9120 w 10000"/>
              <a:gd name="connsiteY103" fmla="*/ 6212 h 10000"/>
              <a:gd name="connsiteX104" fmla="*/ 9120 w 10000"/>
              <a:gd name="connsiteY104" fmla="*/ 6558 h 10000"/>
              <a:gd name="connsiteX105" fmla="*/ 9296 w 10000"/>
              <a:gd name="connsiteY105" fmla="*/ 6905 h 10000"/>
              <a:gd name="connsiteX106" fmla="*/ 9296 w 10000"/>
              <a:gd name="connsiteY106" fmla="*/ 7597 h 10000"/>
              <a:gd name="connsiteX107" fmla="*/ 9473 w 10000"/>
              <a:gd name="connsiteY107" fmla="*/ 8268 h 10000"/>
              <a:gd name="connsiteX108" fmla="*/ 9646 w 10000"/>
              <a:gd name="connsiteY108" fmla="*/ 8788 h 10000"/>
              <a:gd name="connsiteX109" fmla="*/ 9825 w 10000"/>
              <a:gd name="connsiteY109" fmla="*/ 9134 h 10000"/>
              <a:gd name="connsiteX110" fmla="*/ 9825 w 10000"/>
              <a:gd name="connsiteY110" fmla="*/ 9481 h 10000"/>
              <a:gd name="connsiteX111" fmla="*/ 10000 w 10000"/>
              <a:gd name="connsiteY111" fmla="*/ 9654 h 10000"/>
              <a:gd name="connsiteX112" fmla="*/ 9825 w 10000"/>
              <a:gd name="connsiteY112" fmla="*/ 9827 h 10000"/>
              <a:gd name="connsiteX113" fmla="*/ 9825 w 10000"/>
              <a:gd name="connsiteY113" fmla="*/ 9827 h 10000"/>
              <a:gd name="connsiteX114" fmla="*/ 9825 w 10000"/>
              <a:gd name="connsiteY114" fmla="*/ 9827 h 10000"/>
              <a:gd name="connsiteX0" fmla="*/ 9295 w 9470"/>
              <a:gd name="connsiteY0" fmla="*/ 9827 h 10000"/>
              <a:gd name="connsiteX1" fmla="*/ 8943 w 9470"/>
              <a:gd name="connsiteY1" fmla="*/ 9827 h 10000"/>
              <a:gd name="connsiteX2" fmla="*/ 8590 w 9470"/>
              <a:gd name="connsiteY2" fmla="*/ 10000 h 10000"/>
              <a:gd name="connsiteX3" fmla="*/ 8236 w 9470"/>
              <a:gd name="connsiteY3" fmla="*/ 10000 h 10000"/>
              <a:gd name="connsiteX4" fmla="*/ 7530 w 9470"/>
              <a:gd name="connsiteY4" fmla="*/ 10000 h 10000"/>
              <a:gd name="connsiteX5" fmla="*/ 7026 w 9470"/>
              <a:gd name="connsiteY5" fmla="*/ 10000 h 10000"/>
              <a:gd name="connsiteX6" fmla="*/ 6320 w 9470"/>
              <a:gd name="connsiteY6" fmla="*/ 9827 h 10000"/>
              <a:gd name="connsiteX7" fmla="*/ 5616 w 9470"/>
              <a:gd name="connsiteY7" fmla="*/ 9827 h 10000"/>
              <a:gd name="connsiteX8" fmla="*/ 5084 w 9470"/>
              <a:gd name="connsiteY8" fmla="*/ 9481 h 10000"/>
              <a:gd name="connsiteX9" fmla="*/ 4381 w 9470"/>
              <a:gd name="connsiteY9" fmla="*/ 9307 h 10000"/>
              <a:gd name="connsiteX10" fmla="*/ 3852 w 9470"/>
              <a:gd name="connsiteY10" fmla="*/ 8961 h 10000"/>
              <a:gd name="connsiteX11" fmla="*/ 3326 w 9470"/>
              <a:gd name="connsiteY11" fmla="*/ 8615 h 10000"/>
              <a:gd name="connsiteX12" fmla="*/ 2819 w 9470"/>
              <a:gd name="connsiteY12" fmla="*/ 8095 h 10000"/>
              <a:gd name="connsiteX13" fmla="*/ 2466 w 9470"/>
              <a:gd name="connsiteY13" fmla="*/ 7771 h 10000"/>
              <a:gd name="connsiteX14" fmla="*/ 2115 w 9470"/>
              <a:gd name="connsiteY14" fmla="*/ 7078 h 10000"/>
              <a:gd name="connsiteX15" fmla="*/ 1761 w 9470"/>
              <a:gd name="connsiteY15" fmla="*/ 6558 h 10000"/>
              <a:gd name="connsiteX16" fmla="*/ 1583 w 9470"/>
              <a:gd name="connsiteY16" fmla="*/ 5866 h 10000"/>
              <a:gd name="connsiteX17" fmla="*/ 1583 w 9470"/>
              <a:gd name="connsiteY17" fmla="*/ 5173 h 10000"/>
              <a:gd name="connsiteX18" fmla="*/ 1407 w 9470"/>
              <a:gd name="connsiteY18" fmla="*/ 4481 h 10000"/>
              <a:gd name="connsiteX19" fmla="*/ 1407 w 9470"/>
              <a:gd name="connsiteY19" fmla="*/ 3636 h 10000"/>
              <a:gd name="connsiteX20" fmla="*/ 1583 w 9470"/>
              <a:gd name="connsiteY20" fmla="*/ 2944 h 10000"/>
              <a:gd name="connsiteX21" fmla="*/ 1583 w 9470"/>
              <a:gd name="connsiteY21" fmla="*/ 2597 h 10000"/>
              <a:gd name="connsiteX22" fmla="*/ 1583 w 9470"/>
              <a:gd name="connsiteY22" fmla="*/ 2424 h 10000"/>
              <a:gd name="connsiteX23" fmla="*/ 1761 w 9470"/>
              <a:gd name="connsiteY23" fmla="*/ 2078 h 10000"/>
              <a:gd name="connsiteX24" fmla="*/ 1761 w 9470"/>
              <a:gd name="connsiteY24" fmla="*/ 1905 h 10000"/>
              <a:gd name="connsiteX25" fmla="*/ 1761 w 9470"/>
              <a:gd name="connsiteY25" fmla="*/ 1732 h 10000"/>
              <a:gd name="connsiteX26" fmla="*/ 1761 w 9470"/>
              <a:gd name="connsiteY26" fmla="*/ 1558 h 10000"/>
              <a:gd name="connsiteX27" fmla="*/ 1761 w 9470"/>
              <a:gd name="connsiteY27" fmla="*/ 1558 h 10000"/>
              <a:gd name="connsiteX28" fmla="*/ 1761 w 9470"/>
              <a:gd name="connsiteY28" fmla="*/ 1385 h 10000"/>
              <a:gd name="connsiteX29" fmla="*/ 1583 w 9470"/>
              <a:gd name="connsiteY29" fmla="*/ 1385 h 10000"/>
              <a:gd name="connsiteX30" fmla="*/ 1407 w 9470"/>
              <a:gd name="connsiteY30" fmla="*/ 1385 h 10000"/>
              <a:gd name="connsiteX31" fmla="*/ 1231 w 9470"/>
              <a:gd name="connsiteY31" fmla="*/ 1558 h 10000"/>
              <a:gd name="connsiteX32" fmla="*/ 878 w 9470"/>
              <a:gd name="connsiteY32" fmla="*/ 1558 h 10000"/>
              <a:gd name="connsiteX33" fmla="*/ 350 w 9470"/>
              <a:gd name="connsiteY33" fmla="*/ 1558 h 10000"/>
              <a:gd name="connsiteX34" fmla="*/ 0 w 9470"/>
              <a:gd name="connsiteY34" fmla="*/ 1039 h 10000"/>
              <a:gd name="connsiteX35" fmla="*/ 350 w 9470"/>
              <a:gd name="connsiteY35" fmla="*/ 866 h 10000"/>
              <a:gd name="connsiteX36" fmla="*/ 703 w 9470"/>
              <a:gd name="connsiteY36" fmla="*/ 693 h 10000"/>
              <a:gd name="connsiteX37" fmla="*/ 1052 w 9470"/>
              <a:gd name="connsiteY37" fmla="*/ 693 h 10000"/>
              <a:gd name="connsiteX38" fmla="*/ 1407 w 9470"/>
              <a:gd name="connsiteY38" fmla="*/ 519 h 10000"/>
              <a:gd name="connsiteX39" fmla="*/ 1583 w 9470"/>
              <a:gd name="connsiteY39" fmla="*/ 346 h 10000"/>
              <a:gd name="connsiteX40" fmla="*/ 1761 w 9470"/>
              <a:gd name="connsiteY40" fmla="*/ 346 h 10000"/>
              <a:gd name="connsiteX41" fmla="*/ 1932 w 9470"/>
              <a:gd name="connsiteY41" fmla="*/ 173 h 10000"/>
              <a:gd name="connsiteX42" fmla="*/ 2115 w 9470"/>
              <a:gd name="connsiteY42" fmla="*/ 173 h 10000"/>
              <a:gd name="connsiteX43" fmla="*/ 2290 w 9470"/>
              <a:gd name="connsiteY43" fmla="*/ 0 h 10000"/>
              <a:gd name="connsiteX44" fmla="*/ 2466 w 9470"/>
              <a:gd name="connsiteY44" fmla="*/ 0 h 10000"/>
              <a:gd name="connsiteX45" fmla="*/ 2466 w 9470"/>
              <a:gd name="connsiteY45" fmla="*/ 0 h 10000"/>
              <a:gd name="connsiteX46" fmla="*/ 2642 w 9470"/>
              <a:gd name="connsiteY46" fmla="*/ 0 h 10000"/>
              <a:gd name="connsiteX47" fmla="*/ 2819 w 9470"/>
              <a:gd name="connsiteY47" fmla="*/ 0 h 10000"/>
              <a:gd name="connsiteX48" fmla="*/ 2994 w 9470"/>
              <a:gd name="connsiteY48" fmla="*/ 173 h 10000"/>
              <a:gd name="connsiteX49" fmla="*/ 3171 w 9470"/>
              <a:gd name="connsiteY49" fmla="*/ 173 h 10000"/>
              <a:gd name="connsiteX50" fmla="*/ 3326 w 9470"/>
              <a:gd name="connsiteY50" fmla="*/ 346 h 10000"/>
              <a:gd name="connsiteX51" fmla="*/ 3502 w 9470"/>
              <a:gd name="connsiteY51" fmla="*/ 519 h 10000"/>
              <a:gd name="connsiteX52" fmla="*/ 3676 w 9470"/>
              <a:gd name="connsiteY52" fmla="*/ 693 h 10000"/>
              <a:gd name="connsiteX53" fmla="*/ 3676 w 9470"/>
              <a:gd name="connsiteY53" fmla="*/ 693 h 10000"/>
              <a:gd name="connsiteX54" fmla="*/ 3676 w 9470"/>
              <a:gd name="connsiteY54" fmla="*/ 866 h 10000"/>
              <a:gd name="connsiteX55" fmla="*/ 3502 w 9470"/>
              <a:gd name="connsiteY55" fmla="*/ 1039 h 10000"/>
              <a:gd name="connsiteX56" fmla="*/ 3326 w 9470"/>
              <a:gd name="connsiteY56" fmla="*/ 1212 h 10000"/>
              <a:gd name="connsiteX57" fmla="*/ 3171 w 9470"/>
              <a:gd name="connsiteY57" fmla="*/ 1385 h 10000"/>
              <a:gd name="connsiteX58" fmla="*/ 2994 w 9470"/>
              <a:gd name="connsiteY58" fmla="*/ 1732 h 10000"/>
              <a:gd name="connsiteX59" fmla="*/ 2819 w 9470"/>
              <a:gd name="connsiteY59" fmla="*/ 2078 h 10000"/>
              <a:gd name="connsiteX60" fmla="*/ 2642 w 9470"/>
              <a:gd name="connsiteY60" fmla="*/ 2424 h 10000"/>
              <a:gd name="connsiteX61" fmla="*/ 2466 w 9470"/>
              <a:gd name="connsiteY61" fmla="*/ 2944 h 10000"/>
              <a:gd name="connsiteX62" fmla="*/ 2466 w 9470"/>
              <a:gd name="connsiteY62" fmla="*/ 3463 h 10000"/>
              <a:gd name="connsiteX63" fmla="*/ 2466 w 9470"/>
              <a:gd name="connsiteY63" fmla="*/ 3961 h 10000"/>
              <a:gd name="connsiteX64" fmla="*/ 2466 w 9470"/>
              <a:gd name="connsiteY64" fmla="*/ 5000 h 10000"/>
              <a:gd name="connsiteX65" fmla="*/ 2466 w 9470"/>
              <a:gd name="connsiteY65" fmla="*/ 5519 h 10000"/>
              <a:gd name="connsiteX66" fmla="*/ 2642 w 9470"/>
              <a:gd name="connsiteY66" fmla="*/ 5866 h 10000"/>
              <a:gd name="connsiteX67" fmla="*/ 2819 w 9470"/>
              <a:gd name="connsiteY67" fmla="*/ 6212 h 10000"/>
              <a:gd name="connsiteX68" fmla="*/ 2994 w 9470"/>
              <a:gd name="connsiteY68" fmla="*/ 6732 h 10000"/>
              <a:gd name="connsiteX69" fmla="*/ 3171 w 9470"/>
              <a:gd name="connsiteY69" fmla="*/ 7078 h 10000"/>
              <a:gd name="connsiteX70" fmla="*/ 3502 w 9470"/>
              <a:gd name="connsiteY70" fmla="*/ 7424 h 10000"/>
              <a:gd name="connsiteX71" fmla="*/ 4029 w 9470"/>
              <a:gd name="connsiteY71" fmla="*/ 7771 h 10000"/>
              <a:gd name="connsiteX72" fmla="*/ 4558 w 9470"/>
              <a:gd name="connsiteY72" fmla="*/ 7944 h 10000"/>
              <a:gd name="connsiteX73" fmla="*/ 5084 w 9470"/>
              <a:gd name="connsiteY73" fmla="*/ 8268 h 10000"/>
              <a:gd name="connsiteX74" fmla="*/ 5616 w 9470"/>
              <a:gd name="connsiteY74" fmla="*/ 8442 h 10000"/>
              <a:gd name="connsiteX75" fmla="*/ 5965 w 9470"/>
              <a:gd name="connsiteY75" fmla="*/ 8615 h 10000"/>
              <a:gd name="connsiteX76" fmla="*/ 6498 w 9470"/>
              <a:gd name="connsiteY76" fmla="*/ 8615 h 10000"/>
              <a:gd name="connsiteX77" fmla="*/ 6848 w 9470"/>
              <a:gd name="connsiteY77" fmla="*/ 8615 h 10000"/>
              <a:gd name="connsiteX78" fmla="*/ 7026 w 9470"/>
              <a:gd name="connsiteY78" fmla="*/ 8615 h 10000"/>
              <a:gd name="connsiteX79" fmla="*/ 7376 w 9470"/>
              <a:gd name="connsiteY79" fmla="*/ 8615 h 10000"/>
              <a:gd name="connsiteX80" fmla="*/ 7530 w 9470"/>
              <a:gd name="connsiteY80" fmla="*/ 8442 h 10000"/>
              <a:gd name="connsiteX81" fmla="*/ 7530 w 9470"/>
              <a:gd name="connsiteY81" fmla="*/ 8442 h 10000"/>
              <a:gd name="connsiteX82" fmla="*/ 7707 w 9470"/>
              <a:gd name="connsiteY82" fmla="*/ 8442 h 10000"/>
              <a:gd name="connsiteX83" fmla="*/ 7707 w 9470"/>
              <a:gd name="connsiteY83" fmla="*/ 8268 h 10000"/>
              <a:gd name="connsiteX84" fmla="*/ 7707 w 9470"/>
              <a:gd name="connsiteY84" fmla="*/ 8095 h 10000"/>
              <a:gd name="connsiteX85" fmla="*/ 7707 w 9470"/>
              <a:gd name="connsiteY85" fmla="*/ 7771 h 10000"/>
              <a:gd name="connsiteX86" fmla="*/ 7883 w 9470"/>
              <a:gd name="connsiteY86" fmla="*/ 7597 h 10000"/>
              <a:gd name="connsiteX87" fmla="*/ 7883 w 9470"/>
              <a:gd name="connsiteY87" fmla="*/ 7251 h 10000"/>
              <a:gd name="connsiteX88" fmla="*/ 7883 w 9470"/>
              <a:gd name="connsiteY88" fmla="*/ 6905 h 10000"/>
              <a:gd name="connsiteX89" fmla="*/ 8061 w 9470"/>
              <a:gd name="connsiteY89" fmla="*/ 6385 h 10000"/>
              <a:gd name="connsiteX90" fmla="*/ 8061 w 9470"/>
              <a:gd name="connsiteY90" fmla="*/ 6212 h 10000"/>
              <a:gd name="connsiteX91" fmla="*/ 8061 w 9470"/>
              <a:gd name="connsiteY91" fmla="*/ 5866 h 10000"/>
              <a:gd name="connsiteX92" fmla="*/ 8061 w 9470"/>
              <a:gd name="connsiteY92" fmla="*/ 5693 h 10000"/>
              <a:gd name="connsiteX93" fmla="*/ 8236 w 9470"/>
              <a:gd name="connsiteY93" fmla="*/ 5519 h 10000"/>
              <a:gd name="connsiteX94" fmla="*/ 8236 w 9470"/>
              <a:gd name="connsiteY94" fmla="*/ 5346 h 10000"/>
              <a:gd name="connsiteX95" fmla="*/ 8236 w 9470"/>
              <a:gd name="connsiteY95" fmla="*/ 5173 h 10000"/>
              <a:gd name="connsiteX96" fmla="*/ 8410 w 9470"/>
              <a:gd name="connsiteY96" fmla="*/ 5173 h 10000"/>
              <a:gd name="connsiteX97" fmla="*/ 8410 w 9470"/>
              <a:gd name="connsiteY97" fmla="*/ 5173 h 10000"/>
              <a:gd name="connsiteX98" fmla="*/ 8410 w 9470"/>
              <a:gd name="connsiteY98" fmla="*/ 5346 h 10000"/>
              <a:gd name="connsiteX99" fmla="*/ 8410 w 9470"/>
              <a:gd name="connsiteY99" fmla="*/ 5519 h 10000"/>
              <a:gd name="connsiteX100" fmla="*/ 8410 w 9470"/>
              <a:gd name="connsiteY100" fmla="*/ 5693 h 10000"/>
              <a:gd name="connsiteX101" fmla="*/ 8590 w 9470"/>
              <a:gd name="connsiteY101" fmla="*/ 5866 h 10000"/>
              <a:gd name="connsiteX102" fmla="*/ 8590 w 9470"/>
              <a:gd name="connsiteY102" fmla="*/ 6212 h 10000"/>
              <a:gd name="connsiteX103" fmla="*/ 8590 w 9470"/>
              <a:gd name="connsiteY103" fmla="*/ 6558 h 10000"/>
              <a:gd name="connsiteX104" fmla="*/ 8766 w 9470"/>
              <a:gd name="connsiteY104" fmla="*/ 6905 h 10000"/>
              <a:gd name="connsiteX105" fmla="*/ 8766 w 9470"/>
              <a:gd name="connsiteY105" fmla="*/ 7597 h 10000"/>
              <a:gd name="connsiteX106" fmla="*/ 8943 w 9470"/>
              <a:gd name="connsiteY106" fmla="*/ 8268 h 10000"/>
              <a:gd name="connsiteX107" fmla="*/ 9116 w 9470"/>
              <a:gd name="connsiteY107" fmla="*/ 8788 h 10000"/>
              <a:gd name="connsiteX108" fmla="*/ 9295 w 9470"/>
              <a:gd name="connsiteY108" fmla="*/ 9134 h 10000"/>
              <a:gd name="connsiteX109" fmla="*/ 9295 w 9470"/>
              <a:gd name="connsiteY109" fmla="*/ 9481 h 10000"/>
              <a:gd name="connsiteX110" fmla="*/ 9470 w 9470"/>
              <a:gd name="connsiteY110" fmla="*/ 9654 h 10000"/>
              <a:gd name="connsiteX111" fmla="*/ 9295 w 9470"/>
              <a:gd name="connsiteY111" fmla="*/ 9827 h 10000"/>
              <a:gd name="connsiteX112" fmla="*/ 9295 w 9470"/>
              <a:gd name="connsiteY112" fmla="*/ 9827 h 10000"/>
              <a:gd name="connsiteX113" fmla="*/ 9295 w 9470"/>
              <a:gd name="connsiteY113" fmla="*/ 9827 h 10000"/>
              <a:gd name="connsiteX0" fmla="*/ 9445 w 9630"/>
              <a:gd name="connsiteY0" fmla="*/ 9827 h 10000"/>
              <a:gd name="connsiteX1" fmla="*/ 9074 w 9630"/>
              <a:gd name="connsiteY1" fmla="*/ 9827 h 10000"/>
              <a:gd name="connsiteX2" fmla="*/ 8701 w 9630"/>
              <a:gd name="connsiteY2" fmla="*/ 10000 h 10000"/>
              <a:gd name="connsiteX3" fmla="*/ 8327 w 9630"/>
              <a:gd name="connsiteY3" fmla="*/ 10000 h 10000"/>
              <a:gd name="connsiteX4" fmla="*/ 7581 w 9630"/>
              <a:gd name="connsiteY4" fmla="*/ 10000 h 10000"/>
              <a:gd name="connsiteX5" fmla="*/ 7049 w 9630"/>
              <a:gd name="connsiteY5" fmla="*/ 10000 h 10000"/>
              <a:gd name="connsiteX6" fmla="*/ 6304 w 9630"/>
              <a:gd name="connsiteY6" fmla="*/ 9827 h 10000"/>
              <a:gd name="connsiteX7" fmla="*/ 5560 w 9630"/>
              <a:gd name="connsiteY7" fmla="*/ 9827 h 10000"/>
              <a:gd name="connsiteX8" fmla="*/ 4999 w 9630"/>
              <a:gd name="connsiteY8" fmla="*/ 9481 h 10000"/>
              <a:gd name="connsiteX9" fmla="*/ 4256 w 9630"/>
              <a:gd name="connsiteY9" fmla="*/ 9307 h 10000"/>
              <a:gd name="connsiteX10" fmla="*/ 3698 w 9630"/>
              <a:gd name="connsiteY10" fmla="*/ 8961 h 10000"/>
              <a:gd name="connsiteX11" fmla="*/ 3142 w 9630"/>
              <a:gd name="connsiteY11" fmla="*/ 8615 h 10000"/>
              <a:gd name="connsiteX12" fmla="*/ 2607 w 9630"/>
              <a:gd name="connsiteY12" fmla="*/ 8095 h 10000"/>
              <a:gd name="connsiteX13" fmla="*/ 2234 w 9630"/>
              <a:gd name="connsiteY13" fmla="*/ 7771 h 10000"/>
              <a:gd name="connsiteX14" fmla="*/ 1863 w 9630"/>
              <a:gd name="connsiteY14" fmla="*/ 7078 h 10000"/>
              <a:gd name="connsiteX15" fmla="*/ 1490 w 9630"/>
              <a:gd name="connsiteY15" fmla="*/ 6558 h 10000"/>
              <a:gd name="connsiteX16" fmla="*/ 1302 w 9630"/>
              <a:gd name="connsiteY16" fmla="*/ 5866 h 10000"/>
              <a:gd name="connsiteX17" fmla="*/ 1302 w 9630"/>
              <a:gd name="connsiteY17" fmla="*/ 5173 h 10000"/>
              <a:gd name="connsiteX18" fmla="*/ 1116 w 9630"/>
              <a:gd name="connsiteY18" fmla="*/ 4481 h 10000"/>
              <a:gd name="connsiteX19" fmla="*/ 1116 w 9630"/>
              <a:gd name="connsiteY19" fmla="*/ 3636 h 10000"/>
              <a:gd name="connsiteX20" fmla="*/ 1302 w 9630"/>
              <a:gd name="connsiteY20" fmla="*/ 2944 h 10000"/>
              <a:gd name="connsiteX21" fmla="*/ 1302 w 9630"/>
              <a:gd name="connsiteY21" fmla="*/ 2597 h 10000"/>
              <a:gd name="connsiteX22" fmla="*/ 1302 w 9630"/>
              <a:gd name="connsiteY22" fmla="*/ 2424 h 10000"/>
              <a:gd name="connsiteX23" fmla="*/ 1490 w 9630"/>
              <a:gd name="connsiteY23" fmla="*/ 2078 h 10000"/>
              <a:gd name="connsiteX24" fmla="*/ 1490 w 9630"/>
              <a:gd name="connsiteY24" fmla="*/ 1905 h 10000"/>
              <a:gd name="connsiteX25" fmla="*/ 1490 w 9630"/>
              <a:gd name="connsiteY25" fmla="*/ 1732 h 10000"/>
              <a:gd name="connsiteX26" fmla="*/ 1490 w 9630"/>
              <a:gd name="connsiteY26" fmla="*/ 1558 h 10000"/>
              <a:gd name="connsiteX27" fmla="*/ 1490 w 9630"/>
              <a:gd name="connsiteY27" fmla="*/ 1558 h 10000"/>
              <a:gd name="connsiteX28" fmla="*/ 1490 w 9630"/>
              <a:gd name="connsiteY28" fmla="*/ 1385 h 10000"/>
              <a:gd name="connsiteX29" fmla="*/ 1302 w 9630"/>
              <a:gd name="connsiteY29" fmla="*/ 1385 h 10000"/>
              <a:gd name="connsiteX30" fmla="*/ 1116 w 9630"/>
              <a:gd name="connsiteY30" fmla="*/ 1385 h 10000"/>
              <a:gd name="connsiteX31" fmla="*/ 930 w 9630"/>
              <a:gd name="connsiteY31" fmla="*/ 1558 h 10000"/>
              <a:gd name="connsiteX32" fmla="*/ 557 w 9630"/>
              <a:gd name="connsiteY32" fmla="*/ 1558 h 10000"/>
              <a:gd name="connsiteX33" fmla="*/ 0 w 9630"/>
              <a:gd name="connsiteY33" fmla="*/ 1558 h 10000"/>
              <a:gd name="connsiteX34" fmla="*/ 0 w 9630"/>
              <a:gd name="connsiteY34" fmla="*/ 866 h 10000"/>
              <a:gd name="connsiteX35" fmla="*/ 372 w 9630"/>
              <a:gd name="connsiteY35" fmla="*/ 693 h 10000"/>
              <a:gd name="connsiteX36" fmla="*/ 741 w 9630"/>
              <a:gd name="connsiteY36" fmla="*/ 693 h 10000"/>
              <a:gd name="connsiteX37" fmla="*/ 1116 w 9630"/>
              <a:gd name="connsiteY37" fmla="*/ 519 h 10000"/>
              <a:gd name="connsiteX38" fmla="*/ 1302 w 9630"/>
              <a:gd name="connsiteY38" fmla="*/ 346 h 10000"/>
              <a:gd name="connsiteX39" fmla="*/ 1490 w 9630"/>
              <a:gd name="connsiteY39" fmla="*/ 346 h 10000"/>
              <a:gd name="connsiteX40" fmla="*/ 1670 w 9630"/>
              <a:gd name="connsiteY40" fmla="*/ 173 h 10000"/>
              <a:gd name="connsiteX41" fmla="*/ 1863 w 9630"/>
              <a:gd name="connsiteY41" fmla="*/ 173 h 10000"/>
              <a:gd name="connsiteX42" fmla="*/ 2048 w 9630"/>
              <a:gd name="connsiteY42" fmla="*/ 0 h 10000"/>
              <a:gd name="connsiteX43" fmla="*/ 2234 w 9630"/>
              <a:gd name="connsiteY43" fmla="*/ 0 h 10000"/>
              <a:gd name="connsiteX44" fmla="*/ 2234 w 9630"/>
              <a:gd name="connsiteY44" fmla="*/ 0 h 10000"/>
              <a:gd name="connsiteX45" fmla="*/ 2420 w 9630"/>
              <a:gd name="connsiteY45" fmla="*/ 0 h 10000"/>
              <a:gd name="connsiteX46" fmla="*/ 2607 w 9630"/>
              <a:gd name="connsiteY46" fmla="*/ 0 h 10000"/>
              <a:gd name="connsiteX47" fmla="*/ 2792 w 9630"/>
              <a:gd name="connsiteY47" fmla="*/ 173 h 10000"/>
              <a:gd name="connsiteX48" fmla="*/ 2978 w 9630"/>
              <a:gd name="connsiteY48" fmla="*/ 173 h 10000"/>
              <a:gd name="connsiteX49" fmla="*/ 3142 w 9630"/>
              <a:gd name="connsiteY49" fmla="*/ 346 h 10000"/>
              <a:gd name="connsiteX50" fmla="*/ 3328 w 9630"/>
              <a:gd name="connsiteY50" fmla="*/ 519 h 10000"/>
              <a:gd name="connsiteX51" fmla="*/ 3512 w 9630"/>
              <a:gd name="connsiteY51" fmla="*/ 693 h 10000"/>
              <a:gd name="connsiteX52" fmla="*/ 3512 w 9630"/>
              <a:gd name="connsiteY52" fmla="*/ 693 h 10000"/>
              <a:gd name="connsiteX53" fmla="*/ 3512 w 9630"/>
              <a:gd name="connsiteY53" fmla="*/ 866 h 10000"/>
              <a:gd name="connsiteX54" fmla="*/ 3328 w 9630"/>
              <a:gd name="connsiteY54" fmla="*/ 1039 h 10000"/>
              <a:gd name="connsiteX55" fmla="*/ 3142 w 9630"/>
              <a:gd name="connsiteY55" fmla="*/ 1212 h 10000"/>
              <a:gd name="connsiteX56" fmla="*/ 2978 w 9630"/>
              <a:gd name="connsiteY56" fmla="*/ 1385 h 10000"/>
              <a:gd name="connsiteX57" fmla="*/ 2792 w 9630"/>
              <a:gd name="connsiteY57" fmla="*/ 1732 h 10000"/>
              <a:gd name="connsiteX58" fmla="*/ 2607 w 9630"/>
              <a:gd name="connsiteY58" fmla="*/ 2078 h 10000"/>
              <a:gd name="connsiteX59" fmla="*/ 2420 w 9630"/>
              <a:gd name="connsiteY59" fmla="*/ 2424 h 10000"/>
              <a:gd name="connsiteX60" fmla="*/ 2234 w 9630"/>
              <a:gd name="connsiteY60" fmla="*/ 2944 h 10000"/>
              <a:gd name="connsiteX61" fmla="*/ 2234 w 9630"/>
              <a:gd name="connsiteY61" fmla="*/ 3463 h 10000"/>
              <a:gd name="connsiteX62" fmla="*/ 2234 w 9630"/>
              <a:gd name="connsiteY62" fmla="*/ 3961 h 10000"/>
              <a:gd name="connsiteX63" fmla="*/ 2234 w 9630"/>
              <a:gd name="connsiteY63" fmla="*/ 5000 h 10000"/>
              <a:gd name="connsiteX64" fmla="*/ 2234 w 9630"/>
              <a:gd name="connsiteY64" fmla="*/ 5519 h 10000"/>
              <a:gd name="connsiteX65" fmla="*/ 2420 w 9630"/>
              <a:gd name="connsiteY65" fmla="*/ 5866 h 10000"/>
              <a:gd name="connsiteX66" fmla="*/ 2607 w 9630"/>
              <a:gd name="connsiteY66" fmla="*/ 6212 h 10000"/>
              <a:gd name="connsiteX67" fmla="*/ 2792 w 9630"/>
              <a:gd name="connsiteY67" fmla="*/ 6732 h 10000"/>
              <a:gd name="connsiteX68" fmla="*/ 2978 w 9630"/>
              <a:gd name="connsiteY68" fmla="*/ 7078 h 10000"/>
              <a:gd name="connsiteX69" fmla="*/ 3328 w 9630"/>
              <a:gd name="connsiteY69" fmla="*/ 7424 h 10000"/>
              <a:gd name="connsiteX70" fmla="*/ 3884 w 9630"/>
              <a:gd name="connsiteY70" fmla="*/ 7771 h 10000"/>
              <a:gd name="connsiteX71" fmla="*/ 4443 w 9630"/>
              <a:gd name="connsiteY71" fmla="*/ 7944 h 10000"/>
              <a:gd name="connsiteX72" fmla="*/ 4999 w 9630"/>
              <a:gd name="connsiteY72" fmla="*/ 8268 h 10000"/>
              <a:gd name="connsiteX73" fmla="*/ 5560 w 9630"/>
              <a:gd name="connsiteY73" fmla="*/ 8442 h 10000"/>
              <a:gd name="connsiteX74" fmla="*/ 5929 w 9630"/>
              <a:gd name="connsiteY74" fmla="*/ 8615 h 10000"/>
              <a:gd name="connsiteX75" fmla="*/ 6492 w 9630"/>
              <a:gd name="connsiteY75" fmla="*/ 8615 h 10000"/>
              <a:gd name="connsiteX76" fmla="*/ 6861 w 9630"/>
              <a:gd name="connsiteY76" fmla="*/ 8615 h 10000"/>
              <a:gd name="connsiteX77" fmla="*/ 7049 w 9630"/>
              <a:gd name="connsiteY77" fmla="*/ 8615 h 10000"/>
              <a:gd name="connsiteX78" fmla="*/ 7419 w 9630"/>
              <a:gd name="connsiteY78" fmla="*/ 8615 h 10000"/>
              <a:gd name="connsiteX79" fmla="*/ 7581 w 9630"/>
              <a:gd name="connsiteY79" fmla="*/ 8442 h 10000"/>
              <a:gd name="connsiteX80" fmla="*/ 7581 w 9630"/>
              <a:gd name="connsiteY80" fmla="*/ 8442 h 10000"/>
              <a:gd name="connsiteX81" fmla="*/ 7768 w 9630"/>
              <a:gd name="connsiteY81" fmla="*/ 8442 h 10000"/>
              <a:gd name="connsiteX82" fmla="*/ 7768 w 9630"/>
              <a:gd name="connsiteY82" fmla="*/ 8268 h 10000"/>
              <a:gd name="connsiteX83" fmla="*/ 7768 w 9630"/>
              <a:gd name="connsiteY83" fmla="*/ 8095 h 10000"/>
              <a:gd name="connsiteX84" fmla="*/ 7768 w 9630"/>
              <a:gd name="connsiteY84" fmla="*/ 7771 h 10000"/>
              <a:gd name="connsiteX85" fmla="*/ 7954 w 9630"/>
              <a:gd name="connsiteY85" fmla="*/ 7597 h 10000"/>
              <a:gd name="connsiteX86" fmla="*/ 7954 w 9630"/>
              <a:gd name="connsiteY86" fmla="*/ 7251 h 10000"/>
              <a:gd name="connsiteX87" fmla="*/ 7954 w 9630"/>
              <a:gd name="connsiteY87" fmla="*/ 6905 h 10000"/>
              <a:gd name="connsiteX88" fmla="*/ 8142 w 9630"/>
              <a:gd name="connsiteY88" fmla="*/ 6385 h 10000"/>
              <a:gd name="connsiteX89" fmla="*/ 8142 w 9630"/>
              <a:gd name="connsiteY89" fmla="*/ 6212 h 10000"/>
              <a:gd name="connsiteX90" fmla="*/ 8142 w 9630"/>
              <a:gd name="connsiteY90" fmla="*/ 5866 h 10000"/>
              <a:gd name="connsiteX91" fmla="*/ 8142 w 9630"/>
              <a:gd name="connsiteY91" fmla="*/ 5693 h 10000"/>
              <a:gd name="connsiteX92" fmla="*/ 8327 w 9630"/>
              <a:gd name="connsiteY92" fmla="*/ 5519 h 10000"/>
              <a:gd name="connsiteX93" fmla="*/ 8327 w 9630"/>
              <a:gd name="connsiteY93" fmla="*/ 5346 h 10000"/>
              <a:gd name="connsiteX94" fmla="*/ 8327 w 9630"/>
              <a:gd name="connsiteY94" fmla="*/ 5173 h 10000"/>
              <a:gd name="connsiteX95" fmla="*/ 8511 w 9630"/>
              <a:gd name="connsiteY95" fmla="*/ 5173 h 10000"/>
              <a:gd name="connsiteX96" fmla="*/ 8511 w 9630"/>
              <a:gd name="connsiteY96" fmla="*/ 5173 h 10000"/>
              <a:gd name="connsiteX97" fmla="*/ 8511 w 9630"/>
              <a:gd name="connsiteY97" fmla="*/ 5346 h 10000"/>
              <a:gd name="connsiteX98" fmla="*/ 8511 w 9630"/>
              <a:gd name="connsiteY98" fmla="*/ 5519 h 10000"/>
              <a:gd name="connsiteX99" fmla="*/ 8511 w 9630"/>
              <a:gd name="connsiteY99" fmla="*/ 5693 h 10000"/>
              <a:gd name="connsiteX100" fmla="*/ 8701 w 9630"/>
              <a:gd name="connsiteY100" fmla="*/ 5866 h 10000"/>
              <a:gd name="connsiteX101" fmla="*/ 8701 w 9630"/>
              <a:gd name="connsiteY101" fmla="*/ 6212 h 10000"/>
              <a:gd name="connsiteX102" fmla="*/ 8701 w 9630"/>
              <a:gd name="connsiteY102" fmla="*/ 6558 h 10000"/>
              <a:gd name="connsiteX103" fmla="*/ 8887 w 9630"/>
              <a:gd name="connsiteY103" fmla="*/ 6905 h 10000"/>
              <a:gd name="connsiteX104" fmla="*/ 8887 w 9630"/>
              <a:gd name="connsiteY104" fmla="*/ 7597 h 10000"/>
              <a:gd name="connsiteX105" fmla="*/ 9074 w 9630"/>
              <a:gd name="connsiteY105" fmla="*/ 8268 h 10000"/>
              <a:gd name="connsiteX106" fmla="*/ 9256 w 9630"/>
              <a:gd name="connsiteY106" fmla="*/ 8788 h 10000"/>
              <a:gd name="connsiteX107" fmla="*/ 9445 w 9630"/>
              <a:gd name="connsiteY107" fmla="*/ 9134 h 10000"/>
              <a:gd name="connsiteX108" fmla="*/ 9445 w 9630"/>
              <a:gd name="connsiteY108" fmla="*/ 9481 h 10000"/>
              <a:gd name="connsiteX109" fmla="*/ 9630 w 9630"/>
              <a:gd name="connsiteY109" fmla="*/ 9654 h 10000"/>
              <a:gd name="connsiteX110" fmla="*/ 9445 w 9630"/>
              <a:gd name="connsiteY110" fmla="*/ 9827 h 10000"/>
              <a:gd name="connsiteX111" fmla="*/ 9445 w 9630"/>
              <a:gd name="connsiteY111" fmla="*/ 9827 h 10000"/>
              <a:gd name="connsiteX112" fmla="*/ 9445 w 9630"/>
              <a:gd name="connsiteY112" fmla="*/ 9827 h 10000"/>
              <a:gd name="connsiteX0" fmla="*/ 9808 w 10000"/>
              <a:gd name="connsiteY0" fmla="*/ 9827 h 10000"/>
              <a:gd name="connsiteX1" fmla="*/ 9423 w 10000"/>
              <a:gd name="connsiteY1" fmla="*/ 9827 h 10000"/>
              <a:gd name="connsiteX2" fmla="*/ 9035 w 10000"/>
              <a:gd name="connsiteY2" fmla="*/ 10000 h 10000"/>
              <a:gd name="connsiteX3" fmla="*/ 8647 w 10000"/>
              <a:gd name="connsiteY3" fmla="*/ 10000 h 10000"/>
              <a:gd name="connsiteX4" fmla="*/ 7872 w 10000"/>
              <a:gd name="connsiteY4" fmla="*/ 10000 h 10000"/>
              <a:gd name="connsiteX5" fmla="*/ 7320 w 10000"/>
              <a:gd name="connsiteY5" fmla="*/ 10000 h 10000"/>
              <a:gd name="connsiteX6" fmla="*/ 6546 w 10000"/>
              <a:gd name="connsiteY6" fmla="*/ 9827 h 10000"/>
              <a:gd name="connsiteX7" fmla="*/ 5774 w 10000"/>
              <a:gd name="connsiteY7" fmla="*/ 9827 h 10000"/>
              <a:gd name="connsiteX8" fmla="*/ 5191 w 10000"/>
              <a:gd name="connsiteY8" fmla="*/ 9481 h 10000"/>
              <a:gd name="connsiteX9" fmla="*/ 4420 w 10000"/>
              <a:gd name="connsiteY9" fmla="*/ 9307 h 10000"/>
              <a:gd name="connsiteX10" fmla="*/ 3840 w 10000"/>
              <a:gd name="connsiteY10" fmla="*/ 8961 h 10000"/>
              <a:gd name="connsiteX11" fmla="*/ 3263 w 10000"/>
              <a:gd name="connsiteY11" fmla="*/ 8615 h 10000"/>
              <a:gd name="connsiteX12" fmla="*/ 2707 w 10000"/>
              <a:gd name="connsiteY12" fmla="*/ 8095 h 10000"/>
              <a:gd name="connsiteX13" fmla="*/ 2320 w 10000"/>
              <a:gd name="connsiteY13" fmla="*/ 7771 h 10000"/>
              <a:gd name="connsiteX14" fmla="*/ 1935 w 10000"/>
              <a:gd name="connsiteY14" fmla="*/ 7078 h 10000"/>
              <a:gd name="connsiteX15" fmla="*/ 1547 w 10000"/>
              <a:gd name="connsiteY15" fmla="*/ 6558 h 10000"/>
              <a:gd name="connsiteX16" fmla="*/ 1352 w 10000"/>
              <a:gd name="connsiteY16" fmla="*/ 5866 h 10000"/>
              <a:gd name="connsiteX17" fmla="*/ 1352 w 10000"/>
              <a:gd name="connsiteY17" fmla="*/ 5173 h 10000"/>
              <a:gd name="connsiteX18" fmla="*/ 1159 w 10000"/>
              <a:gd name="connsiteY18" fmla="*/ 4481 h 10000"/>
              <a:gd name="connsiteX19" fmla="*/ 1159 w 10000"/>
              <a:gd name="connsiteY19" fmla="*/ 3636 h 10000"/>
              <a:gd name="connsiteX20" fmla="*/ 1352 w 10000"/>
              <a:gd name="connsiteY20" fmla="*/ 2944 h 10000"/>
              <a:gd name="connsiteX21" fmla="*/ 1352 w 10000"/>
              <a:gd name="connsiteY21" fmla="*/ 2597 h 10000"/>
              <a:gd name="connsiteX22" fmla="*/ 1352 w 10000"/>
              <a:gd name="connsiteY22" fmla="*/ 2424 h 10000"/>
              <a:gd name="connsiteX23" fmla="*/ 1547 w 10000"/>
              <a:gd name="connsiteY23" fmla="*/ 2078 h 10000"/>
              <a:gd name="connsiteX24" fmla="*/ 1547 w 10000"/>
              <a:gd name="connsiteY24" fmla="*/ 1905 h 10000"/>
              <a:gd name="connsiteX25" fmla="*/ 1547 w 10000"/>
              <a:gd name="connsiteY25" fmla="*/ 1732 h 10000"/>
              <a:gd name="connsiteX26" fmla="*/ 1547 w 10000"/>
              <a:gd name="connsiteY26" fmla="*/ 1558 h 10000"/>
              <a:gd name="connsiteX27" fmla="*/ 1547 w 10000"/>
              <a:gd name="connsiteY27" fmla="*/ 1558 h 10000"/>
              <a:gd name="connsiteX28" fmla="*/ 1547 w 10000"/>
              <a:gd name="connsiteY28" fmla="*/ 1385 h 10000"/>
              <a:gd name="connsiteX29" fmla="*/ 1352 w 10000"/>
              <a:gd name="connsiteY29" fmla="*/ 1385 h 10000"/>
              <a:gd name="connsiteX30" fmla="*/ 1159 w 10000"/>
              <a:gd name="connsiteY30" fmla="*/ 1385 h 10000"/>
              <a:gd name="connsiteX31" fmla="*/ 966 w 10000"/>
              <a:gd name="connsiteY31" fmla="*/ 1558 h 10000"/>
              <a:gd name="connsiteX32" fmla="*/ 578 w 10000"/>
              <a:gd name="connsiteY32" fmla="*/ 1558 h 10000"/>
              <a:gd name="connsiteX33" fmla="*/ 0 w 10000"/>
              <a:gd name="connsiteY33" fmla="*/ 1558 h 10000"/>
              <a:gd name="connsiteX34" fmla="*/ 386 w 10000"/>
              <a:gd name="connsiteY34" fmla="*/ 693 h 10000"/>
              <a:gd name="connsiteX35" fmla="*/ 769 w 10000"/>
              <a:gd name="connsiteY35" fmla="*/ 693 h 10000"/>
              <a:gd name="connsiteX36" fmla="*/ 1159 w 10000"/>
              <a:gd name="connsiteY36" fmla="*/ 519 h 10000"/>
              <a:gd name="connsiteX37" fmla="*/ 1352 w 10000"/>
              <a:gd name="connsiteY37" fmla="*/ 346 h 10000"/>
              <a:gd name="connsiteX38" fmla="*/ 1547 w 10000"/>
              <a:gd name="connsiteY38" fmla="*/ 346 h 10000"/>
              <a:gd name="connsiteX39" fmla="*/ 1734 w 10000"/>
              <a:gd name="connsiteY39" fmla="*/ 173 h 10000"/>
              <a:gd name="connsiteX40" fmla="*/ 1935 w 10000"/>
              <a:gd name="connsiteY40" fmla="*/ 173 h 10000"/>
              <a:gd name="connsiteX41" fmla="*/ 2127 w 10000"/>
              <a:gd name="connsiteY41" fmla="*/ 0 h 10000"/>
              <a:gd name="connsiteX42" fmla="*/ 2320 w 10000"/>
              <a:gd name="connsiteY42" fmla="*/ 0 h 10000"/>
              <a:gd name="connsiteX43" fmla="*/ 2320 w 10000"/>
              <a:gd name="connsiteY43" fmla="*/ 0 h 10000"/>
              <a:gd name="connsiteX44" fmla="*/ 2513 w 10000"/>
              <a:gd name="connsiteY44" fmla="*/ 0 h 10000"/>
              <a:gd name="connsiteX45" fmla="*/ 2707 w 10000"/>
              <a:gd name="connsiteY45" fmla="*/ 0 h 10000"/>
              <a:gd name="connsiteX46" fmla="*/ 2899 w 10000"/>
              <a:gd name="connsiteY46" fmla="*/ 173 h 10000"/>
              <a:gd name="connsiteX47" fmla="*/ 3092 w 10000"/>
              <a:gd name="connsiteY47" fmla="*/ 173 h 10000"/>
              <a:gd name="connsiteX48" fmla="*/ 3263 w 10000"/>
              <a:gd name="connsiteY48" fmla="*/ 346 h 10000"/>
              <a:gd name="connsiteX49" fmla="*/ 3456 w 10000"/>
              <a:gd name="connsiteY49" fmla="*/ 519 h 10000"/>
              <a:gd name="connsiteX50" fmla="*/ 3647 w 10000"/>
              <a:gd name="connsiteY50" fmla="*/ 693 h 10000"/>
              <a:gd name="connsiteX51" fmla="*/ 3647 w 10000"/>
              <a:gd name="connsiteY51" fmla="*/ 693 h 10000"/>
              <a:gd name="connsiteX52" fmla="*/ 3647 w 10000"/>
              <a:gd name="connsiteY52" fmla="*/ 866 h 10000"/>
              <a:gd name="connsiteX53" fmla="*/ 3456 w 10000"/>
              <a:gd name="connsiteY53" fmla="*/ 1039 h 10000"/>
              <a:gd name="connsiteX54" fmla="*/ 3263 w 10000"/>
              <a:gd name="connsiteY54" fmla="*/ 1212 h 10000"/>
              <a:gd name="connsiteX55" fmla="*/ 3092 w 10000"/>
              <a:gd name="connsiteY55" fmla="*/ 1385 h 10000"/>
              <a:gd name="connsiteX56" fmla="*/ 2899 w 10000"/>
              <a:gd name="connsiteY56" fmla="*/ 1732 h 10000"/>
              <a:gd name="connsiteX57" fmla="*/ 2707 w 10000"/>
              <a:gd name="connsiteY57" fmla="*/ 2078 h 10000"/>
              <a:gd name="connsiteX58" fmla="*/ 2513 w 10000"/>
              <a:gd name="connsiteY58" fmla="*/ 2424 h 10000"/>
              <a:gd name="connsiteX59" fmla="*/ 2320 w 10000"/>
              <a:gd name="connsiteY59" fmla="*/ 2944 h 10000"/>
              <a:gd name="connsiteX60" fmla="*/ 2320 w 10000"/>
              <a:gd name="connsiteY60" fmla="*/ 3463 h 10000"/>
              <a:gd name="connsiteX61" fmla="*/ 2320 w 10000"/>
              <a:gd name="connsiteY61" fmla="*/ 3961 h 10000"/>
              <a:gd name="connsiteX62" fmla="*/ 2320 w 10000"/>
              <a:gd name="connsiteY62" fmla="*/ 5000 h 10000"/>
              <a:gd name="connsiteX63" fmla="*/ 2320 w 10000"/>
              <a:gd name="connsiteY63" fmla="*/ 5519 h 10000"/>
              <a:gd name="connsiteX64" fmla="*/ 2513 w 10000"/>
              <a:gd name="connsiteY64" fmla="*/ 5866 h 10000"/>
              <a:gd name="connsiteX65" fmla="*/ 2707 w 10000"/>
              <a:gd name="connsiteY65" fmla="*/ 6212 h 10000"/>
              <a:gd name="connsiteX66" fmla="*/ 2899 w 10000"/>
              <a:gd name="connsiteY66" fmla="*/ 6732 h 10000"/>
              <a:gd name="connsiteX67" fmla="*/ 3092 w 10000"/>
              <a:gd name="connsiteY67" fmla="*/ 7078 h 10000"/>
              <a:gd name="connsiteX68" fmla="*/ 3456 w 10000"/>
              <a:gd name="connsiteY68" fmla="*/ 7424 h 10000"/>
              <a:gd name="connsiteX69" fmla="*/ 4033 w 10000"/>
              <a:gd name="connsiteY69" fmla="*/ 7771 h 10000"/>
              <a:gd name="connsiteX70" fmla="*/ 4614 w 10000"/>
              <a:gd name="connsiteY70" fmla="*/ 7944 h 10000"/>
              <a:gd name="connsiteX71" fmla="*/ 5191 w 10000"/>
              <a:gd name="connsiteY71" fmla="*/ 8268 h 10000"/>
              <a:gd name="connsiteX72" fmla="*/ 5774 w 10000"/>
              <a:gd name="connsiteY72" fmla="*/ 8442 h 10000"/>
              <a:gd name="connsiteX73" fmla="*/ 6157 w 10000"/>
              <a:gd name="connsiteY73" fmla="*/ 8615 h 10000"/>
              <a:gd name="connsiteX74" fmla="*/ 6741 w 10000"/>
              <a:gd name="connsiteY74" fmla="*/ 8615 h 10000"/>
              <a:gd name="connsiteX75" fmla="*/ 7125 w 10000"/>
              <a:gd name="connsiteY75" fmla="*/ 8615 h 10000"/>
              <a:gd name="connsiteX76" fmla="*/ 7320 w 10000"/>
              <a:gd name="connsiteY76" fmla="*/ 8615 h 10000"/>
              <a:gd name="connsiteX77" fmla="*/ 7704 w 10000"/>
              <a:gd name="connsiteY77" fmla="*/ 8615 h 10000"/>
              <a:gd name="connsiteX78" fmla="*/ 7872 w 10000"/>
              <a:gd name="connsiteY78" fmla="*/ 8442 h 10000"/>
              <a:gd name="connsiteX79" fmla="*/ 7872 w 10000"/>
              <a:gd name="connsiteY79" fmla="*/ 8442 h 10000"/>
              <a:gd name="connsiteX80" fmla="*/ 8066 w 10000"/>
              <a:gd name="connsiteY80" fmla="*/ 8442 h 10000"/>
              <a:gd name="connsiteX81" fmla="*/ 8066 w 10000"/>
              <a:gd name="connsiteY81" fmla="*/ 8268 h 10000"/>
              <a:gd name="connsiteX82" fmla="*/ 8066 w 10000"/>
              <a:gd name="connsiteY82" fmla="*/ 8095 h 10000"/>
              <a:gd name="connsiteX83" fmla="*/ 8066 w 10000"/>
              <a:gd name="connsiteY83" fmla="*/ 7771 h 10000"/>
              <a:gd name="connsiteX84" fmla="*/ 8260 w 10000"/>
              <a:gd name="connsiteY84" fmla="*/ 7597 h 10000"/>
              <a:gd name="connsiteX85" fmla="*/ 8260 w 10000"/>
              <a:gd name="connsiteY85" fmla="*/ 7251 h 10000"/>
              <a:gd name="connsiteX86" fmla="*/ 8260 w 10000"/>
              <a:gd name="connsiteY86" fmla="*/ 6905 h 10000"/>
              <a:gd name="connsiteX87" fmla="*/ 8455 w 10000"/>
              <a:gd name="connsiteY87" fmla="*/ 6385 h 10000"/>
              <a:gd name="connsiteX88" fmla="*/ 8455 w 10000"/>
              <a:gd name="connsiteY88" fmla="*/ 6212 h 10000"/>
              <a:gd name="connsiteX89" fmla="*/ 8455 w 10000"/>
              <a:gd name="connsiteY89" fmla="*/ 5866 h 10000"/>
              <a:gd name="connsiteX90" fmla="*/ 8455 w 10000"/>
              <a:gd name="connsiteY90" fmla="*/ 5693 h 10000"/>
              <a:gd name="connsiteX91" fmla="*/ 8647 w 10000"/>
              <a:gd name="connsiteY91" fmla="*/ 5519 h 10000"/>
              <a:gd name="connsiteX92" fmla="*/ 8647 w 10000"/>
              <a:gd name="connsiteY92" fmla="*/ 5346 h 10000"/>
              <a:gd name="connsiteX93" fmla="*/ 8647 w 10000"/>
              <a:gd name="connsiteY93" fmla="*/ 5173 h 10000"/>
              <a:gd name="connsiteX94" fmla="*/ 8838 w 10000"/>
              <a:gd name="connsiteY94" fmla="*/ 5173 h 10000"/>
              <a:gd name="connsiteX95" fmla="*/ 8838 w 10000"/>
              <a:gd name="connsiteY95" fmla="*/ 5173 h 10000"/>
              <a:gd name="connsiteX96" fmla="*/ 8838 w 10000"/>
              <a:gd name="connsiteY96" fmla="*/ 5346 h 10000"/>
              <a:gd name="connsiteX97" fmla="*/ 8838 w 10000"/>
              <a:gd name="connsiteY97" fmla="*/ 5519 h 10000"/>
              <a:gd name="connsiteX98" fmla="*/ 8838 w 10000"/>
              <a:gd name="connsiteY98" fmla="*/ 5693 h 10000"/>
              <a:gd name="connsiteX99" fmla="*/ 9035 w 10000"/>
              <a:gd name="connsiteY99" fmla="*/ 5866 h 10000"/>
              <a:gd name="connsiteX100" fmla="*/ 9035 w 10000"/>
              <a:gd name="connsiteY100" fmla="*/ 6212 h 10000"/>
              <a:gd name="connsiteX101" fmla="*/ 9035 w 10000"/>
              <a:gd name="connsiteY101" fmla="*/ 6558 h 10000"/>
              <a:gd name="connsiteX102" fmla="*/ 9228 w 10000"/>
              <a:gd name="connsiteY102" fmla="*/ 6905 h 10000"/>
              <a:gd name="connsiteX103" fmla="*/ 9228 w 10000"/>
              <a:gd name="connsiteY103" fmla="*/ 7597 h 10000"/>
              <a:gd name="connsiteX104" fmla="*/ 9423 w 10000"/>
              <a:gd name="connsiteY104" fmla="*/ 8268 h 10000"/>
              <a:gd name="connsiteX105" fmla="*/ 9612 w 10000"/>
              <a:gd name="connsiteY105" fmla="*/ 8788 h 10000"/>
              <a:gd name="connsiteX106" fmla="*/ 9808 w 10000"/>
              <a:gd name="connsiteY106" fmla="*/ 9134 h 10000"/>
              <a:gd name="connsiteX107" fmla="*/ 9808 w 10000"/>
              <a:gd name="connsiteY107" fmla="*/ 9481 h 10000"/>
              <a:gd name="connsiteX108" fmla="*/ 10000 w 10000"/>
              <a:gd name="connsiteY108" fmla="*/ 9654 h 10000"/>
              <a:gd name="connsiteX109" fmla="*/ 9808 w 10000"/>
              <a:gd name="connsiteY109" fmla="*/ 9827 h 10000"/>
              <a:gd name="connsiteX110" fmla="*/ 9808 w 10000"/>
              <a:gd name="connsiteY110" fmla="*/ 9827 h 10000"/>
              <a:gd name="connsiteX111" fmla="*/ 9808 w 10000"/>
              <a:gd name="connsiteY111" fmla="*/ 9827 h 10000"/>
              <a:gd name="connsiteX0" fmla="*/ 9422 w 9614"/>
              <a:gd name="connsiteY0" fmla="*/ 9827 h 10000"/>
              <a:gd name="connsiteX1" fmla="*/ 9037 w 9614"/>
              <a:gd name="connsiteY1" fmla="*/ 9827 h 10000"/>
              <a:gd name="connsiteX2" fmla="*/ 8649 w 9614"/>
              <a:gd name="connsiteY2" fmla="*/ 10000 h 10000"/>
              <a:gd name="connsiteX3" fmla="*/ 8261 w 9614"/>
              <a:gd name="connsiteY3" fmla="*/ 10000 h 10000"/>
              <a:gd name="connsiteX4" fmla="*/ 7486 w 9614"/>
              <a:gd name="connsiteY4" fmla="*/ 10000 h 10000"/>
              <a:gd name="connsiteX5" fmla="*/ 6934 w 9614"/>
              <a:gd name="connsiteY5" fmla="*/ 10000 h 10000"/>
              <a:gd name="connsiteX6" fmla="*/ 6160 w 9614"/>
              <a:gd name="connsiteY6" fmla="*/ 9827 h 10000"/>
              <a:gd name="connsiteX7" fmla="*/ 5388 w 9614"/>
              <a:gd name="connsiteY7" fmla="*/ 9827 h 10000"/>
              <a:gd name="connsiteX8" fmla="*/ 4805 w 9614"/>
              <a:gd name="connsiteY8" fmla="*/ 9481 h 10000"/>
              <a:gd name="connsiteX9" fmla="*/ 4034 w 9614"/>
              <a:gd name="connsiteY9" fmla="*/ 9307 h 10000"/>
              <a:gd name="connsiteX10" fmla="*/ 3454 w 9614"/>
              <a:gd name="connsiteY10" fmla="*/ 8961 h 10000"/>
              <a:gd name="connsiteX11" fmla="*/ 2877 w 9614"/>
              <a:gd name="connsiteY11" fmla="*/ 8615 h 10000"/>
              <a:gd name="connsiteX12" fmla="*/ 2321 w 9614"/>
              <a:gd name="connsiteY12" fmla="*/ 8095 h 10000"/>
              <a:gd name="connsiteX13" fmla="*/ 1934 w 9614"/>
              <a:gd name="connsiteY13" fmla="*/ 7771 h 10000"/>
              <a:gd name="connsiteX14" fmla="*/ 1549 w 9614"/>
              <a:gd name="connsiteY14" fmla="*/ 7078 h 10000"/>
              <a:gd name="connsiteX15" fmla="*/ 1161 w 9614"/>
              <a:gd name="connsiteY15" fmla="*/ 6558 h 10000"/>
              <a:gd name="connsiteX16" fmla="*/ 966 w 9614"/>
              <a:gd name="connsiteY16" fmla="*/ 5866 h 10000"/>
              <a:gd name="connsiteX17" fmla="*/ 966 w 9614"/>
              <a:gd name="connsiteY17" fmla="*/ 5173 h 10000"/>
              <a:gd name="connsiteX18" fmla="*/ 773 w 9614"/>
              <a:gd name="connsiteY18" fmla="*/ 4481 h 10000"/>
              <a:gd name="connsiteX19" fmla="*/ 773 w 9614"/>
              <a:gd name="connsiteY19" fmla="*/ 3636 h 10000"/>
              <a:gd name="connsiteX20" fmla="*/ 966 w 9614"/>
              <a:gd name="connsiteY20" fmla="*/ 2944 h 10000"/>
              <a:gd name="connsiteX21" fmla="*/ 966 w 9614"/>
              <a:gd name="connsiteY21" fmla="*/ 2597 h 10000"/>
              <a:gd name="connsiteX22" fmla="*/ 966 w 9614"/>
              <a:gd name="connsiteY22" fmla="*/ 2424 h 10000"/>
              <a:gd name="connsiteX23" fmla="*/ 1161 w 9614"/>
              <a:gd name="connsiteY23" fmla="*/ 2078 h 10000"/>
              <a:gd name="connsiteX24" fmla="*/ 1161 w 9614"/>
              <a:gd name="connsiteY24" fmla="*/ 1905 h 10000"/>
              <a:gd name="connsiteX25" fmla="*/ 1161 w 9614"/>
              <a:gd name="connsiteY25" fmla="*/ 1732 h 10000"/>
              <a:gd name="connsiteX26" fmla="*/ 1161 w 9614"/>
              <a:gd name="connsiteY26" fmla="*/ 1558 h 10000"/>
              <a:gd name="connsiteX27" fmla="*/ 1161 w 9614"/>
              <a:gd name="connsiteY27" fmla="*/ 1558 h 10000"/>
              <a:gd name="connsiteX28" fmla="*/ 1161 w 9614"/>
              <a:gd name="connsiteY28" fmla="*/ 1385 h 10000"/>
              <a:gd name="connsiteX29" fmla="*/ 966 w 9614"/>
              <a:gd name="connsiteY29" fmla="*/ 1385 h 10000"/>
              <a:gd name="connsiteX30" fmla="*/ 773 w 9614"/>
              <a:gd name="connsiteY30" fmla="*/ 1385 h 10000"/>
              <a:gd name="connsiteX31" fmla="*/ 580 w 9614"/>
              <a:gd name="connsiteY31" fmla="*/ 1558 h 10000"/>
              <a:gd name="connsiteX32" fmla="*/ 192 w 9614"/>
              <a:gd name="connsiteY32" fmla="*/ 1558 h 10000"/>
              <a:gd name="connsiteX33" fmla="*/ 0 w 9614"/>
              <a:gd name="connsiteY33" fmla="*/ 693 h 10000"/>
              <a:gd name="connsiteX34" fmla="*/ 383 w 9614"/>
              <a:gd name="connsiteY34" fmla="*/ 693 h 10000"/>
              <a:gd name="connsiteX35" fmla="*/ 773 w 9614"/>
              <a:gd name="connsiteY35" fmla="*/ 519 h 10000"/>
              <a:gd name="connsiteX36" fmla="*/ 966 w 9614"/>
              <a:gd name="connsiteY36" fmla="*/ 346 h 10000"/>
              <a:gd name="connsiteX37" fmla="*/ 1161 w 9614"/>
              <a:gd name="connsiteY37" fmla="*/ 346 h 10000"/>
              <a:gd name="connsiteX38" fmla="*/ 1348 w 9614"/>
              <a:gd name="connsiteY38" fmla="*/ 173 h 10000"/>
              <a:gd name="connsiteX39" fmla="*/ 1549 w 9614"/>
              <a:gd name="connsiteY39" fmla="*/ 173 h 10000"/>
              <a:gd name="connsiteX40" fmla="*/ 1741 w 9614"/>
              <a:gd name="connsiteY40" fmla="*/ 0 h 10000"/>
              <a:gd name="connsiteX41" fmla="*/ 1934 w 9614"/>
              <a:gd name="connsiteY41" fmla="*/ 0 h 10000"/>
              <a:gd name="connsiteX42" fmla="*/ 1934 w 9614"/>
              <a:gd name="connsiteY42" fmla="*/ 0 h 10000"/>
              <a:gd name="connsiteX43" fmla="*/ 2127 w 9614"/>
              <a:gd name="connsiteY43" fmla="*/ 0 h 10000"/>
              <a:gd name="connsiteX44" fmla="*/ 2321 w 9614"/>
              <a:gd name="connsiteY44" fmla="*/ 0 h 10000"/>
              <a:gd name="connsiteX45" fmla="*/ 2513 w 9614"/>
              <a:gd name="connsiteY45" fmla="*/ 173 h 10000"/>
              <a:gd name="connsiteX46" fmla="*/ 2706 w 9614"/>
              <a:gd name="connsiteY46" fmla="*/ 173 h 10000"/>
              <a:gd name="connsiteX47" fmla="*/ 2877 w 9614"/>
              <a:gd name="connsiteY47" fmla="*/ 346 h 10000"/>
              <a:gd name="connsiteX48" fmla="*/ 3070 w 9614"/>
              <a:gd name="connsiteY48" fmla="*/ 519 h 10000"/>
              <a:gd name="connsiteX49" fmla="*/ 3261 w 9614"/>
              <a:gd name="connsiteY49" fmla="*/ 693 h 10000"/>
              <a:gd name="connsiteX50" fmla="*/ 3261 w 9614"/>
              <a:gd name="connsiteY50" fmla="*/ 693 h 10000"/>
              <a:gd name="connsiteX51" fmla="*/ 3261 w 9614"/>
              <a:gd name="connsiteY51" fmla="*/ 866 h 10000"/>
              <a:gd name="connsiteX52" fmla="*/ 3070 w 9614"/>
              <a:gd name="connsiteY52" fmla="*/ 1039 h 10000"/>
              <a:gd name="connsiteX53" fmla="*/ 2877 w 9614"/>
              <a:gd name="connsiteY53" fmla="*/ 1212 h 10000"/>
              <a:gd name="connsiteX54" fmla="*/ 2706 w 9614"/>
              <a:gd name="connsiteY54" fmla="*/ 1385 h 10000"/>
              <a:gd name="connsiteX55" fmla="*/ 2513 w 9614"/>
              <a:gd name="connsiteY55" fmla="*/ 1732 h 10000"/>
              <a:gd name="connsiteX56" fmla="*/ 2321 w 9614"/>
              <a:gd name="connsiteY56" fmla="*/ 2078 h 10000"/>
              <a:gd name="connsiteX57" fmla="*/ 2127 w 9614"/>
              <a:gd name="connsiteY57" fmla="*/ 2424 h 10000"/>
              <a:gd name="connsiteX58" fmla="*/ 1934 w 9614"/>
              <a:gd name="connsiteY58" fmla="*/ 2944 h 10000"/>
              <a:gd name="connsiteX59" fmla="*/ 1934 w 9614"/>
              <a:gd name="connsiteY59" fmla="*/ 3463 h 10000"/>
              <a:gd name="connsiteX60" fmla="*/ 1934 w 9614"/>
              <a:gd name="connsiteY60" fmla="*/ 3961 h 10000"/>
              <a:gd name="connsiteX61" fmla="*/ 1934 w 9614"/>
              <a:gd name="connsiteY61" fmla="*/ 5000 h 10000"/>
              <a:gd name="connsiteX62" fmla="*/ 1934 w 9614"/>
              <a:gd name="connsiteY62" fmla="*/ 5519 h 10000"/>
              <a:gd name="connsiteX63" fmla="*/ 2127 w 9614"/>
              <a:gd name="connsiteY63" fmla="*/ 5866 h 10000"/>
              <a:gd name="connsiteX64" fmla="*/ 2321 w 9614"/>
              <a:gd name="connsiteY64" fmla="*/ 6212 h 10000"/>
              <a:gd name="connsiteX65" fmla="*/ 2513 w 9614"/>
              <a:gd name="connsiteY65" fmla="*/ 6732 h 10000"/>
              <a:gd name="connsiteX66" fmla="*/ 2706 w 9614"/>
              <a:gd name="connsiteY66" fmla="*/ 7078 h 10000"/>
              <a:gd name="connsiteX67" fmla="*/ 3070 w 9614"/>
              <a:gd name="connsiteY67" fmla="*/ 7424 h 10000"/>
              <a:gd name="connsiteX68" fmla="*/ 3647 w 9614"/>
              <a:gd name="connsiteY68" fmla="*/ 7771 h 10000"/>
              <a:gd name="connsiteX69" fmla="*/ 4228 w 9614"/>
              <a:gd name="connsiteY69" fmla="*/ 7944 h 10000"/>
              <a:gd name="connsiteX70" fmla="*/ 4805 w 9614"/>
              <a:gd name="connsiteY70" fmla="*/ 8268 h 10000"/>
              <a:gd name="connsiteX71" fmla="*/ 5388 w 9614"/>
              <a:gd name="connsiteY71" fmla="*/ 8442 h 10000"/>
              <a:gd name="connsiteX72" fmla="*/ 5771 w 9614"/>
              <a:gd name="connsiteY72" fmla="*/ 8615 h 10000"/>
              <a:gd name="connsiteX73" fmla="*/ 6355 w 9614"/>
              <a:gd name="connsiteY73" fmla="*/ 8615 h 10000"/>
              <a:gd name="connsiteX74" fmla="*/ 6739 w 9614"/>
              <a:gd name="connsiteY74" fmla="*/ 8615 h 10000"/>
              <a:gd name="connsiteX75" fmla="*/ 6934 w 9614"/>
              <a:gd name="connsiteY75" fmla="*/ 8615 h 10000"/>
              <a:gd name="connsiteX76" fmla="*/ 7318 w 9614"/>
              <a:gd name="connsiteY76" fmla="*/ 8615 h 10000"/>
              <a:gd name="connsiteX77" fmla="*/ 7486 w 9614"/>
              <a:gd name="connsiteY77" fmla="*/ 8442 h 10000"/>
              <a:gd name="connsiteX78" fmla="*/ 7486 w 9614"/>
              <a:gd name="connsiteY78" fmla="*/ 8442 h 10000"/>
              <a:gd name="connsiteX79" fmla="*/ 7680 w 9614"/>
              <a:gd name="connsiteY79" fmla="*/ 8442 h 10000"/>
              <a:gd name="connsiteX80" fmla="*/ 7680 w 9614"/>
              <a:gd name="connsiteY80" fmla="*/ 8268 h 10000"/>
              <a:gd name="connsiteX81" fmla="*/ 7680 w 9614"/>
              <a:gd name="connsiteY81" fmla="*/ 8095 h 10000"/>
              <a:gd name="connsiteX82" fmla="*/ 7680 w 9614"/>
              <a:gd name="connsiteY82" fmla="*/ 7771 h 10000"/>
              <a:gd name="connsiteX83" fmla="*/ 7874 w 9614"/>
              <a:gd name="connsiteY83" fmla="*/ 7597 h 10000"/>
              <a:gd name="connsiteX84" fmla="*/ 7874 w 9614"/>
              <a:gd name="connsiteY84" fmla="*/ 7251 h 10000"/>
              <a:gd name="connsiteX85" fmla="*/ 7874 w 9614"/>
              <a:gd name="connsiteY85" fmla="*/ 6905 h 10000"/>
              <a:gd name="connsiteX86" fmla="*/ 8069 w 9614"/>
              <a:gd name="connsiteY86" fmla="*/ 6385 h 10000"/>
              <a:gd name="connsiteX87" fmla="*/ 8069 w 9614"/>
              <a:gd name="connsiteY87" fmla="*/ 6212 h 10000"/>
              <a:gd name="connsiteX88" fmla="*/ 8069 w 9614"/>
              <a:gd name="connsiteY88" fmla="*/ 5866 h 10000"/>
              <a:gd name="connsiteX89" fmla="*/ 8069 w 9614"/>
              <a:gd name="connsiteY89" fmla="*/ 5693 h 10000"/>
              <a:gd name="connsiteX90" fmla="*/ 8261 w 9614"/>
              <a:gd name="connsiteY90" fmla="*/ 5519 h 10000"/>
              <a:gd name="connsiteX91" fmla="*/ 8261 w 9614"/>
              <a:gd name="connsiteY91" fmla="*/ 5346 h 10000"/>
              <a:gd name="connsiteX92" fmla="*/ 8261 w 9614"/>
              <a:gd name="connsiteY92" fmla="*/ 5173 h 10000"/>
              <a:gd name="connsiteX93" fmla="*/ 8452 w 9614"/>
              <a:gd name="connsiteY93" fmla="*/ 5173 h 10000"/>
              <a:gd name="connsiteX94" fmla="*/ 8452 w 9614"/>
              <a:gd name="connsiteY94" fmla="*/ 5173 h 10000"/>
              <a:gd name="connsiteX95" fmla="*/ 8452 w 9614"/>
              <a:gd name="connsiteY95" fmla="*/ 5346 h 10000"/>
              <a:gd name="connsiteX96" fmla="*/ 8452 w 9614"/>
              <a:gd name="connsiteY96" fmla="*/ 5519 h 10000"/>
              <a:gd name="connsiteX97" fmla="*/ 8452 w 9614"/>
              <a:gd name="connsiteY97" fmla="*/ 5693 h 10000"/>
              <a:gd name="connsiteX98" fmla="*/ 8649 w 9614"/>
              <a:gd name="connsiteY98" fmla="*/ 5866 h 10000"/>
              <a:gd name="connsiteX99" fmla="*/ 8649 w 9614"/>
              <a:gd name="connsiteY99" fmla="*/ 6212 h 10000"/>
              <a:gd name="connsiteX100" fmla="*/ 8649 w 9614"/>
              <a:gd name="connsiteY100" fmla="*/ 6558 h 10000"/>
              <a:gd name="connsiteX101" fmla="*/ 8842 w 9614"/>
              <a:gd name="connsiteY101" fmla="*/ 6905 h 10000"/>
              <a:gd name="connsiteX102" fmla="*/ 8842 w 9614"/>
              <a:gd name="connsiteY102" fmla="*/ 7597 h 10000"/>
              <a:gd name="connsiteX103" fmla="*/ 9037 w 9614"/>
              <a:gd name="connsiteY103" fmla="*/ 8268 h 10000"/>
              <a:gd name="connsiteX104" fmla="*/ 9226 w 9614"/>
              <a:gd name="connsiteY104" fmla="*/ 8788 h 10000"/>
              <a:gd name="connsiteX105" fmla="*/ 9422 w 9614"/>
              <a:gd name="connsiteY105" fmla="*/ 9134 h 10000"/>
              <a:gd name="connsiteX106" fmla="*/ 9422 w 9614"/>
              <a:gd name="connsiteY106" fmla="*/ 9481 h 10000"/>
              <a:gd name="connsiteX107" fmla="*/ 9614 w 9614"/>
              <a:gd name="connsiteY107" fmla="*/ 9654 h 10000"/>
              <a:gd name="connsiteX108" fmla="*/ 9422 w 9614"/>
              <a:gd name="connsiteY108" fmla="*/ 9827 h 10000"/>
              <a:gd name="connsiteX109" fmla="*/ 9422 w 9614"/>
              <a:gd name="connsiteY109" fmla="*/ 9827 h 10000"/>
              <a:gd name="connsiteX110" fmla="*/ 9422 w 9614"/>
              <a:gd name="connsiteY110" fmla="*/ 9827 h 10000"/>
              <a:gd name="connsiteX0" fmla="*/ 9800 w 10000"/>
              <a:gd name="connsiteY0" fmla="*/ 9827 h 10000"/>
              <a:gd name="connsiteX1" fmla="*/ 9400 w 10000"/>
              <a:gd name="connsiteY1" fmla="*/ 9827 h 10000"/>
              <a:gd name="connsiteX2" fmla="*/ 8996 w 10000"/>
              <a:gd name="connsiteY2" fmla="*/ 10000 h 10000"/>
              <a:gd name="connsiteX3" fmla="*/ 8593 w 10000"/>
              <a:gd name="connsiteY3" fmla="*/ 10000 h 10000"/>
              <a:gd name="connsiteX4" fmla="*/ 7787 w 10000"/>
              <a:gd name="connsiteY4" fmla="*/ 10000 h 10000"/>
              <a:gd name="connsiteX5" fmla="*/ 7212 w 10000"/>
              <a:gd name="connsiteY5" fmla="*/ 10000 h 10000"/>
              <a:gd name="connsiteX6" fmla="*/ 6407 w 10000"/>
              <a:gd name="connsiteY6" fmla="*/ 9827 h 10000"/>
              <a:gd name="connsiteX7" fmla="*/ 5604 w 10000"/>
              <a:gd name="connsiteY7" fmla="*/ 9827 h 10000"/>
              <a:gd name="connsiteX8" fmla="*/ 4998 w 10000"/>
              <a:gd name="connsiteY8" fmla="*/ 9481 h 10000"/>
              <a:gd name="connsiteX9" fmla="*/ 4196 w 10000"/>
              <a:gd name="connsiteY9" fmla="*/ 9307 h 10000"/>
              <a:gd name="connsiteX10" fmla="*/ 3593 w 10000"/>
              <a:gd name="connsiteY10" fmla="*/ 8961 h 10000"/>
              <a:gd name="connsiteX11" fmla="*/ 2993 w 10000"/>
              <a:gd name="connsiteY11" fmla="*/ 8615 h 10000"/>
              <a:gd name="connsiteX12" fmla="*/ 2414 w 10000"/>
              <a:gd name="connsiteY12" fmla="*/ 8095 h 10000"/>
              <a:gd name="connsiteX13" fmla="*/ 2012 w 10000"/>
              <a:gd name="connsiteY13" fmla="*/ 7771 h 10000"/>
              <a:gd name="connsiteX14" fmla="*/ 1611 w 10000"/>
              <a:gd name="connsiteY14" fmla="*/ 7078 h 10000"/>
              <a:gd name="connsiteX15" fmla="*/ 1208 w 10000"/>
              <a:gd name="connsiteY15" fmla="*/ 6558 h 10000"/>
              <a:gd name="connsiteX16" fmla="*/ 1005 w 10000"/>
              <a:gd name="connsiteY16" fmla="*/ 5866 h 10000"/>
              <a:gd name="connsiteX17" fmla="*/ 1005 w 10000"/>
              <a:gd name="connsiteY17" fmla="*/ 5173 h 10000"/>
              <a:gd name="connsiteX18" fmla="*/ 804 w 10000"/>
              <a:gd name="connsiteY18" fmla="*/ 4481 h 10000"/>
              <a:gd name="connsiteX19" fmla="*/ 804 w 10000"/>
              <a:gd name="connsiteY19" fmla="*/ 3636 h 10000"/>
              <a:gd name="connsiteX20" fmla="*/ 1005 w 10000"/>
              <a:gd name="connsiteY20" fmla="*/ 2944 h 10000"/>
              <a:gd name="connsiteX21" fmla="*/ 1005 w 10000"/>
              <a:gd name="connsiteY21" fmla="*/ 2597 h 10000"/>
              <a:gd name="connsiteX22" fmla="*/ 1005 w 10000"/>
              <a:gd name="connsiteY22" fmla="*/ 2424 h 10000"/>
              <a:gd name="connsiteX23" fmla="*/ 1208 w 10000"/>
              <a:gd name="connsiteY23" fmla="*/ 2078 h 10000"/>
              <a:gd name="connsiteX24" fmla="*/ 1208 w 10000"/>
              <a:gd name="connsiteY24" fmla="*/ 1905 h 10000"/>
              <a:gd name="connsiteX25" fmla="*/ 1208 w 10000"/>
              <a:gd name="connsiteY25" fmla="*/ 1732 h 10000"/>
              <a:gd name="connsiteX26" fmla="*/ 1208 w 10000"/>
              <a:gd name="connsiteY26" fmla="*/ 1558 h 10000"/>
              <a:gd name="connsiteX27" fmla="*/ 1208 w 10000"/>
              <a:gd name="connsiteY27" fmla="*/ 1558 h 10000"/>
              <a:gd name="connsiteX28" fmla="*/ 1208 w 10000"/>
              <a:gd name="connsiteY28" fmla="*/ 1385 h 10000"/>
              <a:gd name="connsiteX29" fmla="*/ 1005 w 10000"/>
              <a:gd name="connsiteY29" fmla="*/ 1385 h 10000"/>
              <a:gd name="connsiteX30" fmla="*/ 804 w 10000"/>
              <a:gd name="connsiteY30" fmla="*/ 1385 h 10000"/>
              <a:gd name="connsiteX31" fmla="*/ 603 w 10000"/>
              <a:gd name="connsiteY31" fmla="*/ 1558 h 10000"/>
              <a:gd name="connsiteX32" fmla="*/ 0 w 10000"/>
              <a:gd name="connsiteY32" fmla="*/ 693 h 10000"/>
              <a:gd name="connsiteX33" fmla="*/ 398 w 10000"/>
              <a:gd name="connsiteY33" fmla="*/ 693 h 10000"/>
              <a:gd name="connsiteX34" fmla="*/ 804 w 10000"/>
              <a:gd name="connsiteY34" fmla="*/ 519 h 10000"/>
              <a:gd name="connsiteX35" fmla="*/ 1005 w 10000"/>
              <a:gd name="connsiteY35" fmla="*/ 346 h 10000"/>
              <a:gd name="connsiteX36" fmla="*/ 1208 w 10000"/>
              <a:gd name="connsiteY36" fmla="*/ 346 h 10000"/>
              <a:gd name="connsiteX37" fmla="*/ 1402 w 10000"/>
              <a:gd name="connsiteY37" fmla="*/ 173 h 10000"/>
              <a:gd name="connsiteX38" fmla="*/ 1611 w 10000"/>
              <a:gd name="connsiteY38" fmla="*/ 173 h 10000"/>
              <a:gd name="connsiteX39" fmla="*/ 1811 w 10000"/>
              <a:gd name="connsiteY39" fmla="*/ 0 h 10000"/>
              <a:gd name="connsiteX40" fmla="*/ 2012 w 10000"/>
              <a:gd name="connsiteY40" fmla="*/ 0 h 10000"/>
              <a:gd name="connsiteX41" fmla="*/ 2012 w 10000"/>
              <a:gd name="connsiteY41" fmla="*/ 0 h 10000"/>
              <a:gd name="connsiteX42" fmla="*/ 2212 w 10000"/>
              <a:gd name="connsiteY42" fmla="*/ 0 h 10000"/>
              <a:gd name="connsiteX43" fmla="*/ 2414 w 10000"/>
              <a:gd name="connsiteY43" fmla="*/ 0 h 10000"/>
              <a:gd name="connsiteX44" fmla="*/ 2614 w 10000"/>
              <a:gd name="connsiteY44" fmla="*/ 173 h 10000"/>
              <a:gd name="connsiteX45" fmla="*/ 2815 w 10000"/>
              <a:gd name="connsiteY45" fmla="*/ 173 h 10000"/>
              <a:gd name="connsiteX46" fmla="*/ 2993 w 10000"/>
              <a:gd name="connsiteY46" fmla="*/ 346 h 10000"/>
              <a:gd name="connsiteX47" fmla="*/ 3193 w 10000"/>
              <a:gd name="connsiteY47" fmla="*/ 519 h 10000"/>
              <a:gd name="connsiteX48" fmla="*/ 3392 w 10000"/>
              <a:gd name="connsiteY48" fmla="*/ 693 h 10000"/>
              <a:gd name="connsiteX49" fmla="*/ 3392 w 10000"/>
              <a:gd name="connsiteY49" fmla="*/ 693 h 10000"/>
              <a:gd name="connsiteX50" fmla="*/ 3392 w 10000"/>
              <a:gd name="connsiteY50" fmla="*/ 866 h 10000"/>
              <a:gd name="connsiteX51" fmla="*/ 3193 w 10000"/>
              <a:gd name="connsiteY51" fmla="*/ 1039 h 10000"/>
              <a:gd name="connsiteX52" fmla="*/ 2993 w 10000"/>
              <a:gd name="connsiteY52" fmla="*/ 1212 h 10000"/>
              <a:gd name="connsiteX53" fmla="*/ 2815 w 10000"/>
              <a:gd name="connsiteY53" fmla="*/ 1385 h 10000"/>
              <a:gd name="connsiteX54" fmla="*/ 2614 w 10000"/>
              <a:gd name="connsiteY54" fmla="*/ 1732 h 10000"/>
              <a:gd name="connsiteX55" fmla="*/ 2414 w 10000"/>
              <a:gd name="connsiteY55" fmla="*/ 2078 h 10000"/>
              <a:gd name="connsiteX56" fmla="*/ 2212 w 10000"/>
              <a:gd name="connsiteY56" fmla="*/ 2424 h 10000"/>
              <a:gd name="connsiteX57" fmla="*/ 2012 w 10000"/>
              <a:gd name="connsiteY57" fmla="*/ 2944 h 10000"/>
              <a:gd name="connsiteX58" fmla="*/ 2012 w 10000"/>
              <a:gd name="connsiteY58" fmla="*/ 3463 h 10000"/>
              <a:gd name="connsiteX59" fmla="*/ 2012 w 10000"/>
              <a:gd name="connsiteY59" fmla="*/ 3961 h 10000"/>
              <a:gd name="connsiteX60" fmla="*/ 2012 w 10000"/>
              <a:gd name="connsiteY60" fmla="*/ 5000 h 10000"/>
              <a:gd name="connsiteX61" fmla="*/ 2012 w 10000"/>
              <a:gd name="connsiteY61" fmla="*/ 5519 h 10000"/>
              <a:gd name="connsiteX62" fmla="*/ 2212 w 10000"/>
              <a:gd name="connsiteY62" fmla="*/ 5866 h 10000"/>
              <a:gd name="connsiteX63" fmla="*/ 2414 w 10000"/>
              <a:gd name="connsiteY63" fmla="*/ 6212 h 10000"/>
              <a:gd name="connsiteX64" fmla="*/ 2614 w 10000"/>
              <a:gd name="connsiteY64" fmla="*/ 6732 h 10000"/>
              <a:gd name="connsiteX65" fmla="*/ 2815 w 10000"/>
              <a:gd name="connsiteY65" fmla="*/ 7078 h 10000"/>
              <a:gd name="connsiteX66" fmla="*/ 3193 w 10000"/>
              <a:gd name="connsiteY66" fmla="*/ 7424 h 10000"/>
              <a:gd name="connsiteX67" fmla="*/ 3793 w 10000"/>
              <a:gd name="connsiteY67" fmla="*/ 7771 h 10000"/>
              <a:gd name="connsiteX68" fmla="*/ 4398 w 10000"/>
              <a:gd name="connsiteY68" fmla="*/ 7944 h 10000"/>
              <a:gd name="connsiteX69" fmla="*/ 4998 w 10000"/>
              <a:gd name="connsiteY69" fmla="*/ 8268 h 10000"/>
              <a:gd name="connsiteX70" fmla="*/ 5604 w 10000"/>
              <a:gd name="connsiteY70" fmla="*/ 8442 h 10000"/>
              <a:gd name="connsiteX71" fmla="*/ 6003 w 10000"/>
              <a:gd name="connsiteY71" fmla="*/ 8615 h 10000"/>
              <a:gd name="connsiteX72" fmla="*/ 6610 w 10000"/>
              <a:gd name="connsiteY72" fmla="*/ 8615 h 10000"/>
              <a:gd name="connsiteX73" fmla="*/ 7010 w 10000"/>
              <a:gd name="connsiteY73" fmla="*/ 8615 h 10000"/>
              <a:gd name="connsiteX74" fmla="*/ 7212 w 10000"/>
              <a:gd name="connsiteY74" fmla="*/ 8615 h 10000"/>
              <a:gd name="connsiteX75" fmla="*/ 7612 w 10000"/>
              <a:gd name="connsiteY75" fmla="*/ 8615 h 10000"/>
              <a:gd name="connsiteX76" fmla="*/ 7787 w 10000"/>
              <a:gd name="connsiteY76" fmla="*/ 8442 h 10000"/>
              <a:gd name="connsiteX77" fmla="*/ 7787 w 10000"/>
              <a:gd name="connsiteY77" fmla="*/ 8442 h 10000"/>
              <a:gd name="connsiteX78" fmla="*/ 7988 w 10000"/>
              <a:gd name="connsiteY78" fmla="*/ 8442 h 10000"/>
              <a:gd name="connsiteX79" fmla="*/ 7988 w 10000"/>
              <a:gd name="connsiteY79" fmla="*/ 8268 h 10000"/>
              <a:gd name="connsiteX80" fmla="*/ 7988 w 10000"/>
              <a:gd name="connsiteY80" fmla="*/ 8095 h 10000"/>
              <a:gd name="connsiteX81" fmla="*/ 7988 w 10000"/>
              <a:gd name="connsiteY81" fmla="*/ 7771 h 10000"/>
              <a:gd name="connsiteX82" fmla="*/ 8190 w 10000"/>
              <a:gd name="connsiteY82" fmla="*/ 7597 h 10000"/>
              <a:gd name="connsiteX83" fmla="*/ 8190 w 10000"/>
              <a:gd name="connsiteY83" fmla="*/ 7251 h 10000"/>
              <a:gd name="connsiteX84" fmla="*/ 8190 w 10000"/>
              <a:gd name="connsiteY84" fmla="*/ 6905 h 10000"/>
              <a:gd name="connsiteX85" fmla="*/ 8393 w 10000"/>
              <a:gd name="connsiteY85" fmla="*/ 6385 h 10000"/>
              <a:gd name="connsiteX86" fmla="*/ 8393 w 10000"/>
              <a:gd name="connsiteY86" fmla="*/ 6212 h 10000"/>
              <a:gd name="connsiteX87" fmla="*/ 8393 w 10000"/>
              <a:gd name="connsiteY87" fmla="*/ 5866 h 10000"/>
              <a:gd name="connsiteX88" fmla="*/ 8393 w 10000"/>
              <a:gd name="connsiteY88" fmla="*/ 5693 h 10000"/>
              <a:gd name="connsiteX89" fmla="*/ 8593 w 10000"/>
              <a:gd name="connsiteY89" fmla="*/ 5519 h 10000"/>
              <a:gd name="connsiteX90" fmla="*/ 8593 w 10000"/>
              <a:gd name="connsiteY90" fmla="*/ 5346 h 10000"/>
              <a:gd name="connsiteX91" fmla="*/ 8593 w 10000"/>
              <a:gd name="connsiteY91" fmla="*/ 5173 h 10000"/>
              <a:gd name="connsiteX92" fmla="*/ 8791 w 10000"/>
              <a:gd name="connsiteY92" fmla="*/ 5173 h 10000"/>
              <a:gd name="connsiteX93" fmla="*/ 8791 w 10000"/>
              <a:gd name="connsiteY93" fmla="*/ 5173 h 10000"/>
              <a:gd name="connsiteX94" fmla="*/ 8791 w 10000"/>
              <a:gd name="connsiteY94" fmla="*/ 5346 h 10000"/>
              <a:gd name="connsiteX95" fmla="*/ 8791 w 10000"/>
              <a:gd name="connsiteY95" fmla="*/ 5519 h 10000"/>
              <a:gd name="connsiteX96" fmla="*/ 8791 w 10000"/>
              <a:gd name="connsiteY96" fmla="*/ 5693 h 10000"/>
              <a:gd name="connsiteX97" fmla="*/ 8996 w 10000"/>
              <a:gd name="connsiteY97" fmla="*/ 5866 h 10000"/>
              <a:gd name="connsiteX98" fmla="*/ 8996 w 10000"/>
              <a:gd name="connsiteY98" fmla="*/ 6212 h 10000"/>
              <a:gd name="connsiteX99" fmla="*/ 8996 w 10000"/>
              <a:gd name="connsiteY99" fmla="*/ 6558 h 10000"/>
              <a:gd name="connsiteX100" fmla="*/ 9197 w 10000"/>
              <a:gd name="connsiteY100" fmla="*/ 6905 h 10000"/>
              <a:gd name="connsiteX101" fmla="*/ 9197 w 10000"/>
              <a:gd name="connsiteY101" fmla="*/ 7597 h 10000"/>
              <a:gd name="connsiteX102" fmla="*/ 9400 w 10000"/>
              <a:gd name="connsiteY102" fmla="*/ 8268 h 10000"/>
              <a:gd name="connsiteX103" fmla="*/ 9596 w 10000"/>
              <a:gd name="connsiteY103" fmla="*/ 8788 h 10000"/>
              <a:gd name="connsiteX104" fmla="*/ 9800 w 10000"/>
              <a:gd name="connsiteY104" fmla="*/ 9134 h 10000"/>
              <a:gd name="connsiteX105" fmla="*/ 9800 w 10000"/>
              <a:gd name="connsiteY105" fmla="*/ 9481 h 10000"/>
              <a:gd name="connsiteX106" fmla="*/ 10000 w 10000"/>
              <a:gd name="connsiteY106" fmla="*/ 9654 h 10000"/>
              <a:gd name="connsiteX107" fmla="*/ 9800 w 10000"/>
              <a:gd name="connsiteY107" fmla="*/ 9827 h 10000"/>
              <a:gd name="connsiteX108" fmla="*/ 9800 w 10000"/>
              <a:gd name="connsiteY108" fmla="*/ 9827 h 10000"/>
              <a:gd name="connsiteX109" fmla="*/ 9800 w 10000"/>
              <a:gd name="connsiteY109" fmla="*/ 9827 h 10000"/>
              <a:gd name="connsiteX0" fmla="*/ 9402 w 9602"/>
              <a:gd name="connsiteY0" fmla="*/ 9827 h 10000"/>
              <a:gd name="connsiteX1" fmla="*/ 9002 w 9602"/>
              <a:gd name="connsiteY1" fmla="*/ 9827 h 10000"/>
              <a:gd name="connsiteX2" fmla="*/ 8598 w 9602"/>
              <a:gd name="connsiteY2" fmla="*/ 10000 h 10000"/>
              <a:gd name="connsiteX3" fmla="*/ 8195 w 9602"/>
              <a:gd name="connsiteY3" fmla="*/ 10000 h 10000"/>
              <a:gd name="connsiteX4" fmla="*/ 7389 w 9602"/>
              <a:gd name="connsiteY4" fmla="*/ 10000 h 10000"/>
              <a:gd name="connsiteX5" fmla="*/ 6814 w 9602"/>
              <a:gd name="connsiteY5" fmla="*/ 10000 h 10000"/>
              <a:gd name="connsiteX6" fmla="*/ 6009 w 9602"/>
              <a:gd name="connsiteY6" fmla="*/ 9827 h 10000"/>
              <a:gd name="connsiteX7" fmla="*/ 5206 w 9602"/>
              <a:gd name="connsiteY7" fmla="*/ 9827 h 10000"/>
              <a:gd name="connsiteX8" fmla="*/ 4600 w 9602"/>
              <a:gd name="connsiteY8" fmla="*/ 9481 h 10000"/>
              <a:gd name="connsiteX9" fmla="*/ 3798 w 9602"/>
              <a:gd name="connsiteY9" fmla="*/ 9307 h 10000"/>
              <a:gd name="connsiteX10" fmla="*/ 3195 w 9602"/>
              <a:gd name="connsiteY10" fmla="*/ 8961 h 10000"/>
              <a:gd name="connsiteX11" fmla="*/ 2595 w 9602"/>
              <a:gd name="connsiteY11" fmla="*/ 8615 h 10000"/>
              <a:gd name="connsiteX12" fmla="*/ 2016 w 9602"/>
              <a:gd name="connsiteY12" fmla="*/ 8095 h 10000"/>
              <a:gd name="connsiteX13" fmla="*/ 1614 w 9602"/>
              <a:gd name="connsiteY13" fmla="*/ 7771 h 10000"/>
              <a:gd name="connsiteX14" fmla="*/ 1213 w 9602"/>
              <a:gd name="connsiteY14" fmla="*/ 7078 h 10000"/>
              <a:gd name="connsiteX15" fmla="*/ 810 w 9602"/>
              <a:gd name="connsiteY15" fmla="*/ 6558 h 10000"/>
              <a:gd name="connsiteX16" fmla="*/ 607 w 9602"/>
              <a:gd name="connsiteY16" fmla="*/ 5866 h 10000"/>
              <a:gd name="connsiteX17" fmla="*/ 607 w 9602"/>
              <a:gd name="connsiteY17" fmla="*/ 5173 h 10000"/>
              <a:gd name="connsiteX18" fmla="*/ 406 w 9602"/>
              <a:gd name="connsiteY18" fmla="*/ 4481 h 10000"/>
              <a:gd name="connsiteX19" fmla="*/ 406 w 9602"/>
              <a:gd name="connsiteY19" fmla="*/ 3636 h 10000"/>
              <a:gd name="connsiteX20" fmla="*/ 607 w 9602"/>
              <a:gd name="connsiteY20" fmla="*/ 2944 h 10000"/>
              <a:gd name="connsiteX21" fmla="*/ 607 w 9602"/>
              <a:gd name="connsiteY21" fmla="*/ 2597 h 10000"/>
              <a:gd name="connsiteX22" fmla="*/ 607 w 9602"/>
              <a:gd name="connsiteY22" fmla="*/ 2424 h 10000"/>
              <a:gd name="connsiteX23" fmla="*/ 810 w 9602"/>
              <a:gd name="connsiteY23" fmla="*/ 2078 h 10000"/>
              <a:gd name="connsiteX24" fmla="*/ 810 w 9602"/>
              <a:gd name="connsiteY24" fmla="*/ 1905 h 10000"/>
              <a:gd name="connsiteX25" fmla="*/ 810 w 9602"/>
              <a:gd name="connsiteY25" fmla="*/ 1732 h 10000"/>
              <a:gd name="connsiteX26" fmla="*/ 810 w 9602"/>
              <a:gd name="connsiteY26" fmla="*/ 1558 h 10000"/>
              <a:gd name="connsiteX27" fmla="*/ 810 w 9602"/>
              <a:gd name="connsiteY27" fmla="*/ 1558 h 10000"/>
              <a:gd name="connsiteX28" fmla="*/ 810 w 9602"/>
              <a:gd name="connsiteY28" fmla="*/ 1385 h 10000"/>
              <a:gd name="connsiteX29" fmla="*/ 607 w 9602"/>
              <a:gd name="connsiteY29" fmla="*/ 1385 h 10000"/>
              <a:gd name="connsiteX30" fmla="*/ 406 w 9602"/>
              <a:gd name="connsiteY30" fmla="*/ 1385 h 10000"/>
              <a:gd name="connsiteX31" fmla="*/ 205 w 9602"/>
              <a:gd name="connsiteY31" fmla="*/ 1558 h 10000"/>
              <a:gd name="connsiteX32" fmla="*/ 0 w 9602"/>
              <a:gd name="connsiteY32" fmla="*/ 693 h 10000"/>
              <a:gd name="connsiteX33" fmla="*/ 406 w 9602"/>
              <a:gd name="connsiteY33" fmla="*/ 519 h 10000"/>
              <a:gd name="connsiteX34" fmla="*/ 607 w 9602"/>
              <a:gd name="connsiteY34" fmla="*/ 346 h 10000"/>
              <a:gd name="connsiteX35" fmla="*/ 810 w 9602"/>
              <a:gd name="connsiteY35" fmla="*/ 346 h 10000"/>
              <a:gd name="connsiteX36" fmla="*/ 1004 w 9602"/>
              <a:gd name="connsiteY36" fmla="*/ 173 h 10000"/>
              <a:gd name="connsiteX37" fmla="*/ 1213 w 9602"/>
              <a:gd name="connsiteY37" fmla="*/ 173 h 10000"/>
              <a:gd name="connsiteX38" fmla="*/ 1413 w 9602"/>
              <a:gd name="connsiteY38" fmla="*/ 0 h 10000"/>
              <a:gd name="connsiteX39" fmla="*/ 1614 w 9602"/>
              <a:gd name="connsiteY39" fmla="*/ 0 h 10000"/>
              <a:gd name="connsiteX40" fmla="*/ 1614 w 9602"/>
              <a:gd name="connsiteY40" fmla="*/ 0 h 10000"/>
              <a:gd name="connsiteX41" fmla="*/ 1814 w 9602"/>
              <a:gd name="connsiteY41" fmla="*/ 0 h 10000"/>
              <a:gd name="connsiteX42" fmla="*/ 2016 w 9602"/>
              <a:gd name="connsiteY42" fmla="*/ 0 h 10000"/>
              <a:gd name="connsiteX43" fmla="*/ 2216 w 9602"/>
              <a:gd name="connsiteY43" fmla="*/ 173 h 10000"/>
              <a:gd name="connsiteX44" fmla="*/ 2417 w 9602"/>
              <a:gd name="connsiteY44" fmla="*/ 173 h 10000"/>
              <a:gd name="connsiteX45" fmla="*/ 2595 w 9602"/>
              <a:gd name="connsiteY45" fmla="*/ 346 h 10000"/>
              <a:gd name="connsiteX46" fmla="*/ 2795 w 9602"/>
              <a:gd name="connsiteY46" fmla="*/ 519 h 10000"/>
              <a:gd name="connsiteX47" fmla="*/ 2994 w 9602"/>
              <a:gd name="connsiteY47" fmla="*/ 693 h 10000"/>
              <a:gd name="connsiteX48" fmla="*/ 2994 w 9602"/>
              <a:gd name="connsiteY48" fmla="*/ 693 h 10000"/>
              <a:gd name="connsiteX49" fmla="*/ 2994 w 9602"/>
              <a:gd name="connsiteY49" fmla="*/ 866 h 10000"/>
              <a:gd name="connsiteX50" fmla="*/ 2795 w 9602"/>
              <a:gd name="connsiteY50" fmla="*/ 1039 h 10000"/>
              <a:gd name="connsiteX51" fmla="*/ 2595 w 9602"/>
              <a:gd name="connsiteY51" fmla="*/ 1212 h 10000"/>
              <a:gd name="connsiteX52" fmla="*/ 2417 w 9602"/>
              <a:gd name="connsiteY52" fmla="*/ 1385 h 10000"/>
              <a:gd name="connsiteX53" fmla="*/ 2216 w 9602"/>
              <a:gd name="connsiteY53" fmla="*/ 1732 h 10000"/>
              <a:gd name="connsiteX54" fmla="*/ 2016 w 9602"/>
              <a:gd name="connsiteY54" fmla="*/ 2078 h 10000"/>
              <a:gd name="connsiteX55" fmla="*/ 1814 w 9602"/>
              <a:gd name="connsiteY55" fmla="*/ 2424 h 10000"/>
              <a:gd name="connsiteX56" fmla="*/ 1614 w 9602"/>
              <a:gd name="connsiteY56" fmla="*/ 2944 h 10000"/>
              <a:gd name="connsiteX57" fmla="*/ 1614 w 9602"/>
              <a:gd name="connsiteY57" fmla="*/ 3463 h 10000"/>
              <a:gd name="connsiteX58" fmla="*/ 1614 w 9602"/>
              <a:gd name="connsiteY58" fmla="*/ 3961 h 10000"/>
              <a:gd name="connsiteX59" fmla="*/ 1614 w 9602"/>
              <a:gd name="connsiteY59" fmla="*/ 5000 h 10000"/>
              <a:gd name="connsiteX60" fmla="*/ 1614 w 9602"/>
              <a:gd name="connsiteY60" fmla="*/ 5519 h 10000"/>
              <a:gd name="connsiteX61" fmla="*/ 1814 w 9602"/>
              <a:gd name="connsiteY61" fmla="*/ 5866 h 10000"/>
              <a:gd name="connsiteX62" fmla="*/ 2016 w 9602"/>
              <a:gd name="connsiteY62" fmla="*/ 6212 h 10000"/>
              <a:gd name="connsiteX63" fmla="*/ 2216 w 9602"/>
              <a:gd name="connsiteY63" fmla="*/ 6732 h 10000"/>
              <a:gd name="connsiteX64" fmla="*/ 2417 w 9602"/>
              <a:gd name="connsiteY64" fmla="*/ 7078 h 10000"/>
              <a:gd name="connsiteX65" fmla="*/ 2795 w 9602"/>
              <a:gd name="connsiteY65" fmla="*/ 7424 h 10000"/>
              <a:gd name="connsiteX66" fmla="*/ 3395 w 9602"/>
              <a:gd name="connsiteY66" fmla="*/ 7771 h 10000"/>
              <a:gd name="connsiteX67" fmla="*/ 4000 w 9602"/>
              <a:gd name="connsiteY67" fmla="*/ 7944 h 10000"/>
              <a:gd name="connsiteX68" fmla="*/ 4600 w 9602"/>
              <a:gd name="connsiteY68" fmla="*/ 8268 h 10000"/>
              <a:gd name="connsiteX69" fmla="*/ 5206 w 9602"/>
              <a:gd name="connsiteY69" fmla="*/ 8442 h 10000"/>
              <a:gd name="connsiteX70" fmla="*/ 5605 w 9602"/>
              <a:gd name="connsiteY70" fmla="*/ 8615 h 10000"/>
              <a:gd name="connsiteX71" fmla="*/ 6212 w 9602"/>
              <a:gd name="connsiteY71" fmla="*/ 8615 h 10000"/>
              <a:gd name="connsiteX72" fmla="*/ 6612 w 9602"/>
              <a:gd name="connsiteY72" fmla="*/ 8615 h 10000"/>
              <a:gd name="connsiteX73" fmla="*/ 6814 w 9602"/>
              <a:gd name="connsiteY73" fmla="*/ 8615 h 10000"/>
              <a:gd name="connsiteX74" fmla="*/ 7214 w 9602"/>
              <a:gd name="connsiteY74" fmla="*/ 8615 h 10000"/>
              <a:gd name="connsiteX75" fmla="*/ 7389 w 9602"/>
              <a:gd name="connsiteY75" fmla="*/ 8442 h 10000"/>
              <a:gd name="connsiteX76" fmla="*/ 7389 w 9602"/>
              <a:gd name="connsiteY76" fmla="*/ 8442 h 10000"/>
              <a:gd name="connsiteX77" fmla="*/ 7590 w 9602"/>
              <a:gd name="connsiteY77" fmla="*/ 8442 h 10000"/>
              <a:gd name="connsiteX78" fmla="*/ 7590 w 9602"/>
              <a:gd name="connsiteY78" fmla="*/ 8268 h 10000"/>
              <a:gd name="connsiteX79" fmla="*/ 7590 w 9602"/>
              <a:gd name="connsiteY79" fmla="*/ 8095 h 10000"/>
              <a:gd name="connsiteX80" fmla="*/ 7590 w 9602"/>
              <a:gd name="connsiteY80" fmla="*/ 7771 h 10000"/>
              <a:gd name="connsiteX81" fmla="*/ 7792 w 9602"/>
              <a:gd name="connsiteY81" fmla="*/ 7597 h 10000"/>
              <a:gd name="connsiteX82" fmla="*/ 7792 w 9602"/>
              <a:gd name="connsiteY82" fmla="*/ 7251 h 10000"/>
              <a:gd name="connsiteX83" fmla="*/ 7792 w 9602"/>
              <a:gd name="connsiteY83" fmla="*/ 6905 h 10000"/>
              <a:gd name="connsiteX84" fmla="*/ 7995 w 9602"/>
              <a:gd name="connsiteY84" fmla="*/ 6385 h 10000"/>
              <a:gd name="connsiteX85" fmla="*/ 7995 w 9602"/>
              <a:gd name="connsiteY85" fmla="*/ 6212 h 10000"/>
              <a:gd name="connsiteX86" fmla="*/ 7995 w 9602"/>
              <a:gd name="connsiteY86" fmla="*/ 5866 h 10000"/>
              <a:gd name="connsiteX87" fmla="*/ 7995 w 9602"/>
              <a:gd name="connsiteY87" fmla="*/ 5693 h 10000"/>
              <a:gd name="connsiteX88" fmla="*/ 8195 w 9602"/>
              <a:gd name="connsiteY88" fmla="*/ 5519 h 10000"/>
              <a:gd name="connsiteX89" fmla="*/ 8195 w 9602"/>
              <a:gd name="connsiteY89" fmla="*/ 5346 h 10000"/>
              <a:gd name="connsiteX90" fmla="*/ 8195 w 9602"/>
              <a:gd name="connsiteY90" fmla="*/ 5173 h 10000"/>
              <a:gd name="connsiteX91" fmla="*/ 8393 w 9602"/>
              <a:gd name="connsiteY91" fmla="*/ 5173 h 10000"/>
              <a:gd name="connsiteX92" fmla="*/ 8393 w 9602"/>
              <a:gd name="connsiteY92" fmla="*/ 5173 h 10000"/>
              <a:gd name="connsiteX93" fmla="*/ 8393 w 9602"/>
              <a:gd name="connsiteY93" fmla="*/ 5346 h 10000"/>
              <a:gd name="connsiteX94" fmla="*/ 8393 w 9602"/>
              <a:gd name="connsiteY94" fmla="*/ 5519 h 10000"/>
              <a:gd name="connsiteX95" fmla="*/ 8393 w 9602"/>
              <a:gd name="connsiteY95" fmla="*/ 5693 h 10000"/>
              <a:gd name="connsiteX96" fmla="*/ 8598 w 9602"/>
              <a:gd name="connsiteY96" fmla="*/ 5866 h 10000"/>
              <a:gd name="connsiteX97" fmla="*/ 8598 w 9602"/>
              <a:gd name="connsiteY97" fmla="*/ 6212 h 10000"/>
              <a:gd name="connsiteX98" fmla="*/ 8598 w 9602"/>
              <a:gd name="connsiteY98" fmla="*/ 6558 h 10000"/>
              <a:gd name="connsiteX99" fmla="*/ 8799 w 9602"/>
              <a:gd name="connsiteY99" fmla="*/ 6905 h 10000"/>
              <a:gd name="connsiteX100" fmla="*/ 8799 w 9602"/>
              <a:gd name="connsiteY100" fmla="*/ 7597 h 10000"/>
              <a:gd name="connsiteX101" fmla="*/ 9002 w 9602"/>
              <a:gd name="connsiteY101" fmla="*/ 8268 h 10000"/>
              <a:gd name="connsiteX102" fmla="*/ 9198 w 9602"/>
              <a:gd name="connsiteY102" fmla="*/ 8788 h 10000"/>
              <a:gd name="connsiteX103" fmla="*/ 9402 w 9602"/>
              <a:gd name="connsiteY103" fmla="*/ 9134 h 10000"/>
              <a:gd name="connsiteX104" fmla="*/ 9402 w 9602"/>
              <a:gd name="connsiteY104" fmla="*/ 9481 h 10000"/>
              <a:gd name="connsiteX105" fmla="*/ 9602 w 9602"/>
              <a:gd name="connsiteY105" fmla="*/ 9654 h 10000"/>
              <a:gd name="connsiteX106" fmla="*/ 9402 w 9602"/>
              <a:gd name="connsiteY106" fmla="*/ 9827 h 10000"/>
              <a:gd name="connsiteX107" fmla="*/ 9402 w 9602"/>
              <a:gd name="connsiteY107" fmla="*/ 9827 h 10000"/>
              <a:gd name="connsiteX108" fmla="*/ 9402 w 9602"/>
              <a:gd name="connsiteY108" fmla="*/ 9827 h 10000"/>
              <a:gd name="connsiteX0" fmla="*/ 9579 w 9787"/>
              <a:gd name="connsiteY0" fmla="*/ 9827 h 10000"/>
              <a:gd name="connsiteX1" fmla="*/ 9162 w 9787"/>
              <a:gd name="connsiteY1" fmla="*/ 9827 h 10000"/>
              <a:gd name="connsiteX2" fmla="*/ 8741 w 9787"/>
              <a:gd name="connsiteY2" fmla="*/ 10000 h 10000"/>
              <a:gd name="connsiteX3" fmla="*/ 8322 w 9787"/>
              <a:gd name="connsiteY3" fmla="*/ 10000 h 10000"/>
              <a:gd name="connsiteX4" fmla="*/ 7482 w 9787"/>
              <a:gd name="connsiteY4" fmla="*/ 10000 h 10000"/>
              <a:gd name="connsiteX5" fmla="*/ 6883 w 9787"/>
              <a:gd name="connsiteY5" fmla="*/ 10000 h 10000"/>
              <a:gd name="connsiteX6" fmla="*/ 6045 w 9787"/>
              <a:gd name="connsiteY6" fmla="*/ 9827 h 10000"/>
              <a:gd name="connsiteX7" fmla="*/ 5209 w 9787"/>
              <a:gd name="connsiteY7" fmla="*/ 9827 h 10000"/>
              <a:gd name="connsiteX8" fmla="*/ 4578 w 9787"/>
              <a:gd name="connsiteY8" fmla="*/ 9481 h 10000"/>
              <a:gd name="connsiteX9" fmla="*/ 3742 w 9787"/>
              <a:gd name="connsiteY9" fmla="*/ 9307 h 10000"/>
              <a:gd name="connsiteX10" fmla="*/ 3114 w 9787"/>
              <a:gd name="connsiteY10" fmla="*/ 8961 h 10000"/>
              <a:gd name="connsiteX11" fmla="*/ 2490 w 9787"/>
              <a:gd name="connsiteY11" fmla="*/ 8615 h 10000"/>
              <a:gd name="connsiteX12" fmla="*/ 1887 w 9787"/>
              <a:gd name="connsiteY12" fmla="*/ 8095 h 10000"/>
              <a:gd name="connsiteX13" fmla="*/ 1468 w 9787"/>
              <a:gd name="connsiteY13" fmla="*/ 7771 h 10000"/>
              <a:gd name="connsiteX14" fmla="*/ 1050 w 9787"/>
              <a:gd name="connsiteY14" fmla="*/ 7078 h 10000"/>
              <a:gd name="connsiteX15" fmla="*/ 631 w 9787"/>
              <a:gd name="connsiteY15" fmla="*/ 6558 h 10000"/>
              <a:gd name="connsiteX16" fmla="*/ 419 w 9787"/>
              <a:gd name="connsiteY16" fmla="*/ 5866 h 10000"/>
              <a:gd name="connsiteX17" fmla="*/ 419 w 9787"/>
              <a:gd name="connsiteY17" fmla="*/ 5173 h 10000"/>
              <a:gd name="connsiteX18" fmla="*/ 210 w 9787"/>
              <a:gd name="connsiteY18" fmla="*/ 4481 h 10000"/>
              <a:gd name="connsiteX19" fmla="*/ 210 w 9787"/>
              <a:gd name="connsiteY19" fmla="*/ 3636 h 10000"/>
              <a:gd name="connsiteX20" fmla="*/ 419 w 9787"/>
              <a:gd name="connsiteY20" fmla="*/ 2944 h 10000"/>
              <a:gd name="connsiteX21" fmla="*/ 419 w 9787"/>
              <a:gd name="connsiteY21" fmla="*/ 2597 h 10000"/>
              <a:gd name="connsiteX22" fmla="*/ 419 w 9787"/>
              <a:gd name="connsiteY22" fmla="*/ 2424 h 10000"/>
              <a:gd name="connsiteX23" fmla="*/ 631 w 9787"/>
              <a:gd name="connsiteY23" fmla="*/ 2078 h 10000"/>
              <a:gd name="connsiteX24" fmla="*/ 631 w 9787"/>
              <a:gd name="connsiteY24" fmla="*/ 1905 h 10000"/>
              <a:gd name="connsiteX25" fmla="*/ 631 w 9787"/>
              <a:gd name="connsiteY25" fmla="*/ 1732 h 10000"/>
              <a:gd name="connsiteX26" fmla="*/ 631 w 9787"/>
              <a:gd name="connsiteY26" fmla="*/ 1558 h 10000"/>
              <a:gd name="connsiteX27" fmla="*/ 631 w 9787"/>
              <a:gd name="connsiteY27" fmla="*/ 1558 h 10000"/>
              <a:gd name="connsiteX28" fmla="*/ 631 w 9787"/>
              <a:gd name="connsiteY28" fmla="*/ 1385 h 10000"/>
              <a:gd name="connsiteX29" fmla="*/ 419 w 9787"/>
              <a:gd name="connsiteY29" fmla="*/ 1385 h 10000"/>
              <a:gd name="connsiteX30" fmla="*/ 210 w 9787"/>
              <a:gd name="connsiteY30" fmla="*/ 1385 h 10000"/>
              <a:gd name="connsiteX31" fmla="*/ 0 w 9787"/>
              <a:gd name="connsiteY31" fmla="*/ 1558 h 10000"/>
              <a:gd name="connsiteX32" fmla="*/ 210 w 9787"/>
              <a:gd name="connsiteY32" fmla="*/ 519 h 10000"/>
              <a:gd name="connsiteX33" fmla="*/ 419 w 9787"/>
              <a:gd name="connsiteY33" fmla="*/ 346 h 10000"/>
              <a:gd name="connsiteX34" fmla="*/ 631 w 9787"/>
              <a:gd name="connsiteY34" fmla="*/ 346 h 10000"/>
              <a:gd name="connsiteX35" fmla="*/ 833 w 9787"/>
              <a:gd name="connsiteY35" fmla="*/ 173 h 10000"/>
              <a:gd name="connsiteX36" fmla="*/ 1050 w 9787"/>
              <a:gd name="connsiteY36" fmla="*/ 173 h 10000"/>
              <a:gd name="connsiteX37" fmla="*/ 1259 w 9787"/>
              <a:gd name="connsiteY37" fmla="*/ 0 h 10000"/>
              <a:gd name="connsiteX38" fmla="*/ 1468 w 9787"/>
              <a:gd name="connsiteY38" fmla="*/ 0 h 10000"/>
              <a:gd name="connsiteX39" fmla="*/ 1468 w 9787"/>
              <a:gd name="connsiteY39" fmla="*/ 0 h 10000"/>
              <a:gd name="connsiteX40" fmla="*/ 1676 w 9787"/>
              <a:gd name="connsiteY40" fmla="*/ 0 h 10000"/>
              <a:gd name="connsiteX41" fmla="*/ 1887 w 9787"/>
              <a:gd name="connsiteY41" fmla="*/ 0 h 10000"/>
              <a:gd name="connsiteX42" fmla="*/ 2095 w 9787"/>
              <a:gd name="connsiteY42" fmla="*/ 173 h 10000"/>
              <a:gd name="connsiteX43" fmla="*/ 2304 w 9787"/>
              <a:gd name="connsiteY43" fmla="*/ 173 h 10000"/>
              <a:gd name="connsiteX44" fmla="*/ 2490 w 9787"/>
              <a:gd name="connsiteY44" fmla="*/ 346 h 10000"/>
              <a:gd name="connsiteX45" fmla="*/ 2698 w 9787"/>
              <a:gd name="connsiteY45" fmla="*/ 519 h 10000"/>
              <a:gd name="connsiteX46" fmla="*/ 2905 w 9787"/>
              <a:gd name="connsiteY46" fmla="*/ 693 h 10000"/>
              <a:gd name="connsiteX47" fmla="*/ 2905 w 9787"/>
              <a:gd name="connsiteY47" fmla="*/ 693 h 10000"/>
              <a:gd name="connsiteX48" fmla="*/ 2905 w 9787"/>
              <a:gd name="connsiteY48" fmla="*/ 866 h 10000"/>
              <a:gd name="connsiteX49" fmla="*/ 2698 w 9787"/>
              <a:gd name="connsiteY49" fmla="*/ 1039 h 10000"/>
              <a:gd name="connsiteX50" fmla="*/ 2490 w 9787"/>
              <a:gd name="connsiteY50" fmla="*/ 1212 h 10000"/>
              <a:gd name="connsiteX51" fmla="*/ 2304 w 9787"/>
              <a:gd name="connsiteY51" fmla="*/ 1385 h 10000"/>
              <a:gd name="connsiteX52" fmla="*/ 2095 w 9787"/>
              <a:gd name="connsiteY52" fmla="*/ 1732 h 10000"/>
              <a:gd name="connsiteX53" fmla="*/ 1887 w 9787"/>
              <a:gd name="connsiteY53" fmla="*/ 2078 h 10000"/>
              <a:gd name="connsiteX54" fmla="*/ 1676 w 9787"/>
              <a:gd name="connsiteY54" fmla="*/ 2424 h 10000"/>
              <a:gd name="connsiteX55" fmla="*/ 1468 w 9787"/>
              <a:gd name="connsiteY55" fmla="*/ 2944 h 10000"/>
              <a:gd name="connsiteX56" fmla="*/ 1468 w 9787"/>
              <a:gd name="connsiteY56" fmla="*/ 3463 h 10000"/>
              <a:gd name="connsiteX57" fmla="*/ 1468 w 9787"/>
              <a:gd name="connsiteY57" fmla="*/ 3961 h 10000"/>
              <a:gd name="connsiteX58" fmla="*/ 1468 w 9787"/>
              <a:gd name="connsiteY58" fmla="*/ 5000 h 10000"/>
              <a:gd name="connsiteX59" fmla="*/ 1468 w 9787"/>
              <a:gd name="connsiteY59" fmla="*/ 5519 h 10000"/>
              <a:gd name="connsiteX60" fmla="*/ 1676 w 9787"/>
              <a:gd name="connsiteY60" fmla="*/ 5866 h 10000"/>
              <a:gd name="connsiteX61" fmla="*/ 1887 w 9787"/>
              <a:gd name="connsiteY61" fmla="*/ 6212 h 10000"/>
              <a:gd name="connsiteX62" fmla="*/ 2095 w 9787"/>
              <a:gd name="connsiteY62" fmla="*/ 6732 h 10000"/>
              <a:gd name="connsiteX63" fmla="*/ 2304 w 9787"/>
              <a:gd name="connsiteY63" fmla="*/ 7078 h 10000"/>
              <a:gd name="connsiteX64" fmla="*/ 2698 w 9787"/>
              <a:gd name="connsiteY64" fmla="*/ 7424 h 10000"/>
              <a:gd name="connsiteX65" fmla="*/ 3323 w 9787"/>
              <a:gd name="connsiteY65" fmla="*/ 7771 h 10000"/>
              <a:gd name="connsiteX66" fmla="*/ 3953 w 9787"/>
              <a:gd name="connsiteY66" fmla="*/ 7944 h 10000"/>
              <a:gd name="connsiteX67" fmla="*/ 4578 w 9787"/>
              <a:gd name="connsiteY67" fmla="*/ 8268 h 10000"/>
              <a:gd name="connsiteX68" fmla="*/ 5209 w 9787"/>
              <a:gd name="connsiteY68" fmla="*/ 8442 h 10000"/>
              <a:gd name="connsiteX69" fmla="*/ 5624 w 9787"/>
              <a:gd name="connsiteY69" fmla="*/ 8615 h 10000"/>
              <a:gd name="connsiteX70" fmla="*/ 6256 w 9787"/>
              <a:gd name="connsiteY70" fmla="*/ 8615 h 10000"/>
              <a:gd name="connsiteX71" fmla="*/ 6673 w 9787"/>
              <a:gd name="connsiteY71" fmla="*/ 8615 h 10000"/>
              <a:gd name="connsiteX72" fmla="*/ 6883 w 9787"/>
              <a:gd name="connsiteY72" fmla="*/ 8615 h 10000"/>
              <a:gd name="connsiteX73" fmla="*/ 7300 w 9787"/>
              <a:gd name="connsiteY73" fmla="*/ 8615 h 10000"/>
              <a:gd name="connsiteX74" fmla="*/ 7482 w 9787"/>
              <a:gd name="connsiteY74" fmla="*/ 8442 h 10000"/>
              <a:gd name="connsiteX75" fmla="*/ 7482 w 9787"/>
              <a:gd name="connsiteY75" fmla="*/ 8442 h 10000"/>
              <a:gd name="connsiteX76" fmla="*/ 7692 w 9787"/>
              <a:gd name="connsiteY76" fmla="*/ 8442 h 10000"/>
              <a:gd name="connsiteX77" fmla="*/ 7692 w 9787"/>
              <a:gd name="connsiteY77" fmla="*/ 8268 h 10000"/>
              <a:gd name="connsiteX78" fmla="*/ 7692 w 9787"/>
              <a:gd name="connsiteY78" fmla="*/ 8095 h 10000"/>
              <a:gd name="connsiteX79" fmla="*/ 7692 w 9787"/>
              <a:gd name="connsiteY79" fmla="*/ 7771 h 10000"/>
              <a:gd name="connsiteX80" fmla="*/ 7902 w 9787"/>
              <a:gd name="connsiteY80" fmla="*/ 7597 h 10000"/>
              <a:gd name="connsiteX81" fmla="*/ 7902 w 9787"/>
              <a:gd name="connsiteY81" fmla="*/ 7251 h 10000"/>
              <a:gd name="connsiteX82" fmla="*/ 7902 w 9787"/>
              <a:gd name="connsiteY82" fmla="*/ 6905 h 10000"/>
              <a:gd name="connsiteX83" fmla="*/ 8113 w 9787"/>
              <a:gd name="connsiteY83" fmla="*/ 6385 h 10000"/>
              <a:gd name="connsiteX84" fmla="*/ 8113 w 9787"/>
              <a:gd name="connsiteY84" fmla="*/ 6212 h 10000"/>
              <a:gd name="connsiteX85" fmla="*/ 8113 w 9787"/>
              <a:gd name="connsiteY85" fmla="*/ 5866 h 10000"/>
              <a:gd name="connsiteX86" fmla="*/ 8113 w 9787"/>
              <a:gd name="connsiteY86" fmla="*/ 5693 h 10000"/>
              <a:gd name="connsiteX87" fmla="*/ 8322 w 9787"/>
              <a:gd name="connsiteY87" fmla="*/ 5519 h 10000"/>
              <a:gd name="connsiteX88" fmla="*/ 8322 w 9787"/>
              <a:gd name="connsiteY88" fmla="*/ 5346 h 10000"/>
              <a:gd name="connsiteX89" fmla="*/ 8322 w 9787"/>
              <a:gd name="connsiteY89" fmla="*/ 5173 h 10000"/>
              <a:gd name="connsiteX90" fmla="*/ 8528 w 9787"/>
              <a:gd name="connsiteY90" fmla="*/ 5173 h 10000"/>
              <a:gd name="connsiteX91" fmla="*/ 8528 w 9787"/>
              <a:gd name="connsiteY91" fmla="*/ 5173 h 10000"/>
              <a:gd name="connsiteX92" fmla="*/ 8528 w 9787"/>
              <a:gd name="connsiteY92" fmla="*/ 5346 h 10000"/>
              <a:gd name="connsiteX93" fmla="*/ 8528 w 9787"/>
              <a:gd name="connsiteY93" fmla="*/ 5519 h 10000"/>
              <a:gd name="connsiteX94" fmla="*/ 8528 w 9787"/>
              <a:gd name="connsiteY94" fmla="*/ 5693 h 10000"/>
              <a:gd name="connsiteX95" fmla="*/ 8741 w 9787"/>
              <a:gd name="connsiteY95" fmla="*/ 5866 h 10000"/>
              <a:gd name="connsiteX96" fmla="*/ 8741 w 9787"/>
              <a:gd name="connsiteY96" fmla="*/ 6212 h 10000"/>
              <a:gd name="connsiteX97" fmla="*/ 8741 w 9787"/>
              <a:gd name="connsiteY97" fmla="*/ 6558 h 10000"/>
              <a:gd name="connsiteX98" fmla="*/ 8951 w 9787"/>
              <a:gd name="connsiteY98" fmla="*/ 6905 h 10000"/>
              <a:gd name="connsiteX99" fmla="*/ 8951 w 9787"/>
              <a:gd name="connsiteY99" fmla="*/ 7597 h 10000"/>
              <a:gd name="connsiteX100" fmla="*/ 9162 w 9787"/>
              <a:gd name="connsiteY100" fmla="*/ 8268 h 10000"/>
              <a:gd name="connsiteX101" fmla="*/ 9366 w 9787"/>
              <a:gd name="connsiteY101" fmla="*/ 8788 h 10000"/>
              <a:gd name="connsiteX102" fmla="*/ 9579 w 9787"/>
              <a:gd name="connsiteY102" fmla="*/ 9134 h 10000"/>
              <a:gd name="connsiteX103" fmla="*/ 9579 w 9787"/>
              <a:gd name="connsiteY103" fmla="*/ 9481 h 10000"/>
              <a:gd name="connsiteX104" fmla="*/ 9787 w 9787"/>
              <a:gd name="connsiteY104" fmla="*/ 9654 h 10000"/>
              <a:gd name="connsiteX105" fmla="*/ 9579 w 9787"/>
              <a:gd name="connsiteY105" fmla="*/ 9827 h 10000"/>
              <a:gd name="connsiteX106" fmla="*/ 9579 w 9787"/>
              <a:gd name="connsiteY106" fmla="*/ 9827 h 10000"/>
              <a:gd name="connsiteX107" fmla="*/ 9579 w 9787"/>
              <a:gd name="connsiteY107" fmla="*/ 9827 h 10000"/>
              <a:gd name="connsiteX0" fmla="*/ 9572 w 9785"/>
              <a:gd name="connsiteY0" fmla="*/ 9827 h 10000"/>
              <a:gd name="connsiteX1" fmla="*/ 9146 w 9785"/>
              <a:gd name="connsiteY1" fmla="*/ 9827 h 10000"/>
              <a:gd name="connsiteX2" fmla="*/ 8716 w 9785"/>
              <a:gd name="connsiteY2" fmla="*/ 10000 h 10000"/>
              <a:gd name="connsiteX3" fmla="*/ 8288 w 9785"/>
              <a:gd name="connsiteY3" fmla="*/ 10000 h 10000"/>
              <a:gd name="connsiteX4" fmla="*/ 7430 w 9785"/>
              <a:gd name="connsiteY4" fmla="*/ 10000 h 10000"/>
              <a:gd name="connsiteX5" fmla="*/ 6818 w 9785"/>
              <a:gd name="connsiteY5" fmla="*/ 10000 h 10000"/>
              <a:gd name="connsiteX6" fmla="*/ 5962 w 9785"/>
              <a:gd name="connsiteY6" fmla="*/ 9827 h 10000"/>
              <a:gd name="connsiteX7" fmla="*/ 5107 w 9785"/>
              <a:gd name="connsiteY7" fmla="*/ 9827 h 10000"/>
              <a:gd name="connsiteX8" fmla="*/ 4463 w 9785"/>
              <a:gd name="connsiteY8" fmla="*/ 9481 h 10000"/>
              <a:gd name="connsiteX9" fmla="*/ 3608 w 9785"/>
              <a:gd name="connsiteY9" fmla="*/ 9307 h 10000"/>
              <a:gd name="connsiteX10" fmla="*/ 2967 w 9785"/>
              <a:gd name="connsiteY10" fmla="*/ 8961 h 10000"/>
              <a:gd name="connsiteX11" fmla="*/ 2329 w 9785"/>
              <a:gd name="connsiteY11" fmla="*/ 8615 h 10000"/>
              <a:gd name="connsiteX12" fmla="*/ 1713 w 9785"/>
              <a:gd name="connsiteY12" fmla="*/ 8095 h 10000"/>
              <a:gd name="connsiteX13" fmla="*/ 1285 w 9785"/>
              <a:gd name="connsiteY13" fmla="*/ 7771 h 10000"/>
              <a:gd name="connsiteX14" fmla="*/ 858 w 9785"/>
              <a:gd name="connsiteY14" fmla="*/ 7078 h 10000"/>
              <a:gd name="connsiteX15" fmla="*/ 430 w 9785"/>
              <a:gd name="connsiteY15" fmla="*/ 6558 h 10000"/>
              <a:gd name="connsiteX16" fmla="*/ 213 w 9785"/>
              <a:gd name="connsiteY16" fmla="*/ 5866 h 10000"/>
              <a:gd name="connsiteX17" fmla="*/ 213 w 9785"/>
              <a:gd name="connsiteY17" fmla="*/ 5173 h 10000"/>
              <a:gd name="connsiteX18" fmla="*/ 0 w 9785"/>
              <a:gd name="connsiteY18" fmla="*/ 4481 h 10000"/>
              <a:gd name="connsiteX19" fmla="*/ 0 w 9785"/>
              <a:gd name="connsiteY19" fmla="*/ 3636 h 10000"/>
              <a:gd name="connsiteX20" fmla="*/ 213 w 9785"/>
              <a:gd name="connsiteY20" fmla="*/ 2944 h 10000"/>
              <a:gd name="connsiteX21" fmla="*/ 213 w 9785"/>
              <a:gd name="connsiteY21" fmla="*/ 2597 h 10000"/>
              <a:gd name="connsiteX22" fmla="*/ 213 w 9785"/>
              <a:gd name="connsiteY22" fmla="*/ 2424 h 10000"/>
              <a:gd name="connsiteX23" fmla="*/ 430 w 9785"/>
              <a:gd name="connsiteY23" fmla="*/ 2078 h 10000"/>
              <a:gd name="connsiteX24" fmla="*/ 430 w 9785"/>
              <a:gd name="connsiteY24" fmla="*/ 1905 h 10000"/>
              <a:gd name="connsiteX25" fmla="*/ 430 w 9785"/>
              <a:gd name="connsiteY25" fmla="*/ 1732 h 10000"/>
              <a:gd name="connsiteX26" fmla="*/ 430 w 9785"/>
              <a:gd name="connsiteY26" fmla="*/ 1558 h 10000"/>
              <a:gd name="connsiteX27" fmla="*/ 430 w 9785"/>
              <a:gd name="connsiteY27" fmla="*/ 1558 h 10000"/>
              <a:gd name="connsiteX28" fmla="*/ 430 w 9785"/>
              <a:gd name="connsiteY28" fmla="*/ 1385 h 10000"/>
              <a:gd name="connsiteX29" fmla="*/ 213 w 9785"/>
              <a:gd name="connsiteY29" fmla="*/ 1385 h 10000"/>
              <a:gd name="connsiteX30" fmla="*/ 0 w 9785"/>
              <a:gd name="connsiteY30" fmla="*/ 1385 h 10000"/>
              <a:gd name="connsiteX31" fmla="*/ 0 w 9785"/>
              <a:gd name="connsiteY31" fmla="*/ 519 h 10000"/>
              <a:gd name="connsiteX32" fmla="*/ 213 w 9785"/>
              <a:gd name="connsiteY32" fmla="*/ 346 h 10000"/>
              <a:gd name="connsiteX33" fmla="*/ 430 w 9785"/>
              <a:gd name="connsiteY33" fmla="*/ 346 h 10000"/>
              <a:gd name="connsiteX34" fmla="*/ 636 w 9785"/>
              <a:gd name="connsiteY34" fmla="*/ 173 h 10000"/>
              <a:gd name="connsiteX35" fmla="*/ 858 w 9785"/>
              <a:gd name="connsiteY35" fmla="*/ 173 h 10000"/>
              <a:gd name="connsiteX36" fmla="*/ 1071 w 9785"/>
              <a:gd name="connsiteY36" fmla="*/ 0 h 10000"/>
              <a:gd name="connsiteX37" fmla="*/ 1285 w 9785"/>
              <a:gd name="connsiteY37" fmla="*/ 0 h 10000"/>
              <a:gd name="connsiteX38" fmla="*/ 1285 w 9785"/>
              <a:gd name="connsiteY38" fmla="*/ 0 h 10000"/>
              <a:gd name="connsiteX39" fmla="*/ 1497 w 9785"/>
              <a:gd name="connsiteY39" fmla="*/ 0 h 10000"/>
              <a:gd name="connsiteX40" fmla="*/ 1713 w 9785"/>
              <a:gd name="connsiteY40" fmla="*/ 0 h 10000"/>
              <a:gd name="connsiteX41" fmla="*/ 1926 w 9785"/>
              <a:gd name="connsiteY41" fmla="*/ 173 h 10000"/>
              <a:gd name="connsiteX42" fmla="*/ 2139 w 9785"/>
              <a:gd name="connsiteY42" fmla="*/ 173 h 10000"/>
              <a:gd name="connsiteX43" fmla="*/ 2329 w 9785"/>
              <a:gd name="connsiteY43" fmla="*/ 346 h 10000"/>
              <a:gd name="connsiteX44" fmla="*/ 2542 w 9785"/>
              <a:gd name="connsiteY44" fmla="*/ 519 h 10000"/>
              <a:gd name="connsiteX45" fmla="*/ 2753 w 9785"/>
              <a:gd name="connsiteY45" fmla="*/ 693 h 10000"/>
              <a:gd name="connsiteX46" fmla="*/ 2753 w 9785"/>
              <a:gd name="connsiteY46" fmla="*/ 693 h 10000"/>
              <a:gd name="connsiteX47" fmla="*/ 2753 w 9785"/>
              <a:gd name="connsiteY47" fmla="*/ 866 h 10000"/>
              <a:gd name="connsiteX48" fmla="*/ 2542 w 9785"/>
              <a:gd name="connsiteY48" fmla="*/ 1039 h 10000"/>
              <a:gd name="connsiteX49" fmla="*/ 2329 w 9785"/>
              <a:gd name="connsiteY49" fmla="*/ 1212 h 10000"/>
              <a:gd name="connsiteX50" fmla="*/ 2139 w 9785"/>
              <a:gd name="connsiteY50" fmla="*/ 1385 h 10000"/>
              <a:gd name="connsiteX51" fmla="*/ 1926 w 9785"/>
              <a:gd name="connsiteY51" fmla="*/ 1732 h 10000"/>
              <a:gd name="connsiteX52" fmla="*/ 1713 w 9785"/>
              <a:gd name="connsiteY52" fmla="*/ 2078 h 10000"/>
              <a:gd name="connsiteX53" fmla="*/ 1497 w 9785"/>
              <a:gd name="connsiteY53" fmla="*/ 2424 h 10000"/>
              <a:gd name="connsiteX54" fmla="*/ 1285 w 9785"/>
              <a:gd name="connsiteY54" fmla="*/ 2944 h 10000"/>
              <a:gd name="connsiteX55" fmla="*/ 1285 w 9785"/>
              <a:gd name="connsiteY55" fmla="*/ 3463 h 10000"/>
              <a:gd name="connsiteX56" fmla="*/ 1285 w 9785"/>
              <a:gd name="connsiteY56" fmla="*/ 3961 h 10000"/>
              <a:gd name="connsiteX57" fmla="*/ 1285 w 9785"/>
              <a:gd name="connsiteY57" fmla="*/ 5000 h 10000"/>
              <a:gd name="connsiteX58" fmla="*/ 1285 w 9785"/>
              <a:gd name="connsiteY58" fmla="*/ 5519 h 10000"/>
              <a:gd name="connsiteX59" fmla="*/ 1497 w 9785"/>
              <a:gd name="connsiteY59" fmla="*/ 5866 h 10000"/>
              <a:gd name="connsiteX60" fmla="*/ 1713 w 9785"/>
              <a:gd name="connsiteY60" fmla="*/ 6212 h 10000"/>
              <a:gd name="connsiteX61" fmla="*/ 1926 w 9785"/>
              <a:gd name="connsiteY61" fmla="*/ 6732 h 10000"/>
              <a:gd name="connsiteX62" fmla="*/ 2139 w 9785"/>
              <a:gd name="connsiteY62" fmla="*/ 7078 h 10000"/>
              <a:gd name="connsiteX63" fmla="*/ 2542 w 9785"/>
              <a:gd name="connsiteY63" fmla="*/ 7424 h 10000"/>
              <a:gd name="connsiteX64" fmla="*/ 3180 w 9785"/>
              <a:gd name="connsiteY64" fmla="*/ 7771 h 10000"/>
              <a:gd name="connsiteX65" fmla="*/ 3824 w 9785"/>
              <a:gd name="connsiteY65" fmla="*/ 7944 h 10000"/>
              <a:gd name="connsiteX66" fmla="*/ 4463 w 9785"/>
              <a:gd name="connsiteY66" fmla="*/ 8268 h 10000"/>
              <a:gd name="connsiteX67" fmla="*/ 5107 w 9785"/>
              <a:gd name="connsiteY67" fmla="*/ 8442 h 10000"/>
              <a:gd name="connsiteX68" fmla="*/ 5531 w 9785"/>
              <a:gd name="connsiteY68" fmla="*/ 8615 h 10000"/>
              <a:gd name="connsiteX69" fmla="*/ 6177 w 9785"/>
              <a:gd name="connsiteY69" fmla="*/ 8615 h 10000"/>
              <a:gd name="connsiteX70" fmla="*/ 6603 w 9785"/>
              <a:gd name="connsiteY70" fmla="*/ 8615 h 10000"/>
              <a:gd name="connsiteX71" fmla="*/ 6818 w 9785"/>
              <a:gd name="connsiteY71" fmla="*/ 8615 h 10000"/>
              <a:gd name="connsiteX72" fmla="*/ 7244 w 9785"/>
              <a:gd name="connsiteY72" fmla="*/ 8615 h 10000"/>
              <a:gd name="connsiteX73" fmla="*/ 7430 w 9785"/>
              <a:gd name="connsiteY73" fmla="*/ 8442 h 10000"/>
              <a:gd name="connsiteX74" fmla="*/ 7430 w 9785"/>
              <a:gd name="connsiteY74" fmla="*/ 8442 h 10000"/>
              <a:gd name="connsiteX75" fmla="*/ 7644 w 9785"/>
              <a:gd name="connsiteY75" fmla="*/ 8442 h 10000"/>
              <a:gd name="connsiteX76" fmla="*/ 7644 w 9785"/>
              <a:gd name="connsiteY76" fmla="*/ 8268 h 10000"/>
              <a:gd name="connsiteX77" fmla="*/ 7644 w 9785"/>
              <a:gd name="connsiteY77" fmla="*/ 8095 h 10000"/>
              <a:gd name="connsiteX78" fmla="*/ 7644 w 9785"/>
              <a:gd name="connsiteY78" fmla="*/ 7771 h 10000"/>
              <a:gd name="connsiteX79" fmla="*/ 7859 w 9785"/>
              <a:gd name="connsiteY79" fmla="*/ 7597 h 10000"/>
              <a:gd name="connsiteX80" fmla="*/ 7859 w 9785"/>
              <a:gd name="connsiteY80" fmla="*/ 7251 h 10000"/>
              <a:gd name="connsiteX81" fmla="*/ 7859 w 9785"/>
              <a:gd name="connsiteY81" fmla="*/ 6905 h 10000"/>
              <a:gd name="connsiteX82" fmla="*/ 8075 w 9785"/>
              <a:gd name="connsiteY82" fmla="*/ 6385 h 10000"/>
              <a:gd name="connsiteX83" fmla="*/ 8075 w 9785"/>
              <a:gd name="connsiteY83" fmla="*/ 6212 h 10000"/>
              <a:gd name="connsiteX84" fmla="*/ 8075 w 9785"/>
              <a:gd name="connsiteY84" fmla="*/ 5866 h 10000"/>
              <a:gd name="connsiteX85" fmla="*/ 8075 w 9785"/>
              <a:gd name="connsiteY85" fmla="*/ 5693 h 10000"/>
              <a:gd name="connsiteX86" fmla="*/ 8288 w 9785"/>
              <a:gd name="connsiteY86" fmla="*/ 5519 h 10000"/>
              <a:gd name="connsiteX87" fmla="*/ 8288 w 9785"/>
              <a:gd name="connsiteY87" fmla="*/ 5346 h 10000"/>
              <a:gd name="connsiteX88" fmla="*/ 8288 w 9785"/>
              <a:gd name="connsiteY88" fmla="*/ 5173 h 10000"/>
              <a:gd name="connsiteX89" fmla="*/ 8499 w 9785"/>
              <a:gd name="connsiteY89" fmla="*/ 5173 h 10000"/>
              <a:gd name="connsiteX90" fmla="*/ 8499 w 9785"/>
              <a:gd name="connsiteY90" fmla="*/ 5173 h 10000"/>
              <a:gd name="connsiteX91" fmla="*/ 8499 w 9785"/>
              <a:gd name="connsiteY91" fmla="*/ 5346 h 10000"/>
              <a:gd name="connsiteX92" fmla="*/ 8499 w 9785"/>
              <a:gd name="connsiteY92" fmla="*/ 5519 h 10000"/>
              <a:gd name="connsiteX93" fmla="*/ 8499 w 9785"/>
              <a:gd name="connsiteY93" fmla="*/ 5693 h 10000"/>
              <a:gd name="connsiteX94" fmla="*/ 8716 w 9785"/>
              <a:gd name="connsiteY94" fmla="*/ 5866 h 10000"/>
              <a:gd name="connsiteX95" fmla="*/ 8716 w 9785"/>
              <a:gd name="connsiteY95" fmla="*/ 6212 h 10000"/>
              <a:gd name="connsiteX96" fmla="*/ 8716 w 9785"/>
              <a:gd name="connsiteY96" fmla="*/ 6558 h 10000"/>
              <a:gd name="connsiteX97" fmla="*/ 8931 w 9785"/>
              <a:gd name="connsiteY97" fmla="*/ 6905 h 10000"/>
              <a:gd name="connsiteX98" fmla="*/ 8931 w 9785"/>
              <a:gd name="connsiteY98" fmla="*/ 7597 h 10000"/>
              <a:gd name="connsiteX99" fmla="*/ 9146 w 9785"/>
              <a:gd name="connsiteY99" fmla="*/ 8268 h 10000"/>
              <a:gd name="connsiteX100" fmla="*/ 9355 w 9785"/>
              <a:gd name="connsiteY100" fmla="*/ 8788 h 10000"/>
              <a:gd name="connsiteX101" fmla="*/ 9572 w 9785"/>
              <a:gd name="connsiteY101" fmla="*/ 9134 h 10000"/>
              <a:gd name="connsiteX102" fmla="*/ 9572 w 9785"/>
              <a:gd name="connsiteY102" fmla="*/ 9481 h 10000"/>
              <a:gd name="connsiteX103" fmla="*/ 9785 w 9785"/>
              <a:gd name="connsiteY103" fmla="*/ 9654 h 10000"/>
              <a:gd name="connsiteX104" fmla="*/ 9572 w 9785"/>
              <a:gd name="connsiteY104" fmla="*/ 9827 h 10000"/>
              <a:gd name="connsiteX105" fmla="*/ 9572 w 9785"/>
              <a:gd name="connsiteY105" fmla="*/ 9827 h 10000"/>
              <a:gd name="connsiteX106" fmla="*/ 9572 w 9785"/>
              <a:gd name="connsiteY106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218 w 10000"/>
              <a:gd name="connsiteY29" fmla="*/ 1385 h 10000"/>
              <a:gd name="connsiteX30" fmla="*/ 0 w 10000"/>
              <a:gd name="connsiteY30" fmla="*/ 1385 h 10000"/>
              <a:gd name="connsiteX31" fmla="*/ 218 w 10000"/>
              <a:gd name="connsiteY31" fmla="*/ 346 h 10000"/>
              <a:gd name="connsiteX32" fmla="*/ 439 w 10000"/>
              <a:gd name="connsiteY32" fmla="*/ 346 h 10000"/>
              <a:gd name="connsiteX33" fmla="*/ 650 w 10000"/>
              <a:gd name="connsiteY33" fmla="*/ 173 h 10000"/>
              <a:gd name="connsiteX34" fmla="*/ 877 w 10000"/>
              <a:gd name="connsiteY34" fmla="*/ 173 h 10000"/>
              <a:gd name="connsiteX35" fmla="*/ 1095 w 10000"/>
              <a:gd name="connsiteY35" fmla="*/ 0 h 10000"/>
              <a:gd name="connsiteX36" fmla="*/ 1313 w 10000"/>
              <a:gd name="connsiteY36" fmla="*/ 0 h 10000"/>
              <a:gd name="connsiteX37" fmla="*/ 1313 w 10000"/>
              <a:gd name="connsiteY37" fmla="*/ 0 h 10000"/>
              <a:gd name="connsiteX38" fmla="*/ 1530 w 10000"/>
              <a:gd name="connsiteY38" fmla="*/ 0 h 10000"/>
              <a:gd name="connsiteX39" fmla="*/ 1751 w 10000"/>
              <a:gd name="connsiteY39" fmla="*/ 0 h 10000"/>
              <a:gd name="connsiteX40" fmla="*/ 1968 w 10000"/>
              <a:gd name="connsiteY40" fmla="*/ 173 h 10000"/>
              <a:gd name="connsiteX41" fmla="*/ 2186 w 10000"/>
              <a:gd name="connsiteY41" fmla="*/ 173 h 10000"/>
              <a:gd name="connsiteX42" fmla="*/ 2380 w 10000"/>
              <a:gd name="connsiteY42" fmla="*/ 346 h 10000"/>
              <a:gd name="connsiteX43" fmla="*/ 2598 w 10000"/>
              <a:gd name="connsiteY43" fmla="*/ 519 h 10000"/>
              <a:gd name="connsiteX44" fmla="*/ 2813 w 10000"/>
              <a:gd name="connsiteY44" fmla="*/ 693 h 10000"/>
              <a:gd name="connsiteX45" fmla="*/ 2813 w 10000"/>
              <a:gd name="connsiteY45" fmla="*/ 693 h 10000"/>
              <a:gd name="connsiteX46" fmla="*/ 2813 w 10000"/>
              <a:gd name="connsiteY46" fmla="*/ 866 h 10000"/>
              <a:gd name="connsiteX47" fmla="*/ 2598 w 10000"/>
              <a:gd name="connsiteY47" fmla="*/ 1039 h 10000"/>
              <a:gd name="connsiteX48" fmla="*/ 2380 w 10000"/>
              <a:gd name="connsiteY48" fmla="*/ 1212 h 10000"/>
              <a:gd name="connsiteX49" fmla="*/ 2186 w 10000"/>
              <a:gd name="connsiteY49" fmla="*/ 1385 h 10000"/>
              <a:gd name="connsiteX50" fmla="*/ 1968 w 10000"/>
              <a:gd name="connsiteY50" fmla="*/ 1732 h 10000"/>
              <a:gd name="connsiteX51" fmla="*/ 1751 w 10000"/>
              <a:gd name="connsiteY51" fmla="*/ 2078 h 10000"/>
              <a:gd name="connsiteX52" fmla="*/ 1530 w 10000"/>
              <a:gd name="connsiteY52" fmla="*/ 2424 h 10000"/>
              <a:gd name="connsiteX53" fmla="*/ 1313 w 10000"/>
              <a:gd name="connsiteY53" fmla="*/ 2944 h 10000"/>
              <a:gd name="connsiteX54" fmla="*/ 1313 w 10000"/>
              <a:gd name="connsiteY54" fmla="*/ 3463 h 10000"/>
              <a:gd name="connsiteX55" fmla="*/ 1313 w 10000"/>
              <a:gd name="connsiteY55" fmla="*/ 3961 h 10000"/>
              <a:gd name="connsiteX56" fmla="*/ 1313 w 10000"/>
              <a:gd name="connsiteY56" fmla="*/ 5000 h 10000"/>
              <a:gd name="connsiteX57" fmla="*/ 1313 w 10000"/>
              <a:gd name="connsiteY57" fmla="*/ 5519 h 10000"/>
              <a:gd name="connsiteX58" fmla="*/ 1530 w 10000"/>
              <a:gd name="connsiteY58" fmla="*/ 5866 h 10000"/>
              <a:gd name="connsiteX59" fmla="*/ 1751 w 10000"/>
              <a:gd name="connsiteY59" fmla="*/ 6212 h 10000"/>
              <a:gd name="connsiteX60" fmla="*/ 1968 w 10000"/>
              <a:gd name="connsiteY60" fmla="*/ 6732 h 10000"/>
              <a:gd name="connsiteX61" fmla="*/ 2186 w 10000"/>
              <a:gd name="connsiteY61" fmla="*/ 7078 h 10000"/>
              <a:gd name="connsiteX62" fmla="*/ 2598 w 10000"/>
              <a:gd name="connsiteY62" fmla="*/ 7424 h 10000"/>
              <a:gd name="connsiteX63" fmla="*/ 3250 w 10000"/>
              <a:gd name="connsiteY63" fmla="*/ 7771 h 10000"/>
              <a:gd name="connsiteX64" fmla="*/ 3908 w 10000"/>
              <a:gd name="connsiteY64" fmla="*/ 7944 h 10000"/>
              <a:gd name="connsiteX65" fmla="*/ 4561 w 10000"/>
              <a:gd name="connsiteY65" fmla="*/ 8268 h 10000"/>
              <a:gd name="connsiteX66" fmla="*/ 5219 w 10000"/>
              <a:gd name="connsiteY66" fmla="*/ 8442 h 10000"/>
              <a:gd name="connsiteX67" fmla="*/ 5653 w 10000"/>
              <a:gd name="connsiteY67" fmla="*/ 8615 h 10000"/>
              <a:gd name="connsiteX68" fmla="*/ 6313 w 10000"/>
              <a:gd name="connsiteY68" fmla="*/ 8615 h 10000"/>
              <a:gd name="connsiteX69" fmla="*/ 6748 w 10000"/>
              <a:gd name="connsiteY69" fmla="*/ 8615 h 10000"/>
              <a:gd name="connsiteX70" fmla="*/ 6968 w 10000"/>
              <a:gd name="connsiteY70" fmla="*/ 8615 h 10000"/>
              <a:gd name="connsiteX71" fmla="*/ 7403 w 10000"/>
              <a:gd name="connsiteY71" fmla="*/ 8615 h 10000"/>
              <a:gd name="connsiteX72" fmla="*/ 7593 w 10000"/>
              <a:gd name="connsiteY72" fmla="*/ 8442 h 10000"/>
              <a:gd name="connsiteX73" fmla="*/ 7593 w 10000"/>
              <a:gd name="connsiteY73" fmla="*/ 8442 h 10000"/>
              <a:gd name="connsiteX74" fmla="*/ 7812 w 10000"/>
              <a:gd name="connsiteY74" fmla="*/ 8442 h 10000"/>
              <a:gd name="connsiteX75" fmla="*/ 7812 w 10000"/>
              <a:gd name="connsiteY75" fmla="*/ 8268 h 10000"/>
              <a:gd name="connsiteX76" fmla="*/ 7812 w 10000"/>
              <a:gd name="connsiteY76" fmla="*/ 8095 h 10000"/>
              <a:gd name="connsiteX77" fmla="*/ 7812 w 10000"/>
              <a:gd name="connsiteY77" fmla="*/ 7771 h 10000"/>
              <a:gd name="connsiteX78" fmla="*/ 8032 w 10000"/>
              <a:gd name="connsiteY78" fmla="*/ 7597 h 10000"/>
              <a:gd name="connsiteX79" fmla="*/ 8032 w 10000"/>
              <a:gd name="connsiteY79" fmla="*/ 7251 h 10000"/>
              <a:gd name="connsiteX80" fmla="*/ 8032 w 10000"/>
              <a:gd name="connsiteY80" fmla="*/ 6905 h 10000"/>
              <a:gd name="connsiteX81" fmla="*/ 8252 w 10000"/>
              <a:gd name="connsiteY81" fmla="*/ 6385 h 10000"/>
              <a:gd name="connsiteX82" fmla="*/ 8252 w 10000"/>
              <a:gd name="connsiteY82" fmla="*/ 6212 h 10000"/>
              <a:gd name="connsiteX83" fmla="*/ 8252 w 10000"/>
              <a:gd name="connsiteY83" fmla="*/ 5866 h 10000"/>
              <a:gd name="connsiteX84" fmla="*/ 8252 w 10000"/>
              <a:gd name="connsiteY84" fmla="*/ 5693 h 10000"/>
              <a:gd name="connsiteX85" fmla="*/ 8470 w 10000"/>
              <a:gd name="connsiteY85" fmla="*/ 5519 h 10000"/>
              <a:gd name="connsiteX86" fmla="*/ 8470 w 10000"/>
              <a:gd name="connsiteY86" fmla="*/ 5346 h 10000"/>
              <a:gd name="connsiteX87" fmla="*/ 8470 w 10000"/>
              <a:gd name="connsiteY87" fmla="*/ 5173 h 10000"/>
              <a:gd name="connsiteX88" fmla="*/ 8686 w 10000"/>
              <a:gd name="connsiteY88" fmla="*/ 5173 h 10000"/>
              <a:gd name="connsiteX89" fmla="*/ 8686 w 10000"/>
              <a:gd name="connsiteY89" fmla="*/ 5173 h 10000"/>
              <a:gd name="connsiteX90" fmla="*/ 8686 w 10000"/>
              <a:gd name="connsiteY90" fmla="*/ 5346 h 10000"/>
              <a:gd name="connsiteX91" fmla="*/ 8686 w 10000"/>
              <a:gd name="connsiteY91" fmla="*/ 5519 h 10000"/>
              <a:gd name="connsiteX92" fmla="*/ 8686 w 10000"/>
              <a:gd name="connsiteY92" fmla="*/ 5693 h 10000"/>
              <a:gd name="connsiteX93" fmla="*/ 8908 w 10000"/>
              <a:gd name="connsiteY93" fmla="*/ 5866 h 10000"/>
              <a:gd name="connsiteX94" fmla="*/ 8908 w 10000"/>
              <a:gd name="connsiteY94" fmla="*/ 6212 h 10000"/>
              <a:gd name="connsiteX95" fmla="*/ 8908 w 10000"/>
              <a:gd name="connsiteY95" fmla="*/ 6558 h 10000"/>
              <a:gd name="connsiteX96" fmla="*/ 9127 w 10000"/>
              <a:gd name="connsiteY96" fmla="*/ 6905 h 10000"/>
              <a:gd name="connsiteX97" fmla="*/ 9127 w 10000"/>
              <a:gd name="connsiteY97" fmla="*/ 7597 h 10000"/>
              <a:gd name="connsiteX98" fmla="*/ 9347 w 10000"/>
              <a:gd name="connsiteY98" fmla="*/ 8268 h 10000"/>
              <a:gd name="connsiteX99" fmla="*/ 9561 w 10000"/>
              <a:gd name="connsiteY99" fmla="*/ 8788 h 10000"/>
              <a:gd name="connsiteX100" fmla="*/ 9782 w 10000"/>
              <a:gd name="connsiteY100" fmla="*/ 9134 h 10000"/>
              <a:gd name="connsiteX101" fmla="*/ 9782 w 10000"/>
              <a:gd name="connsiteY101" fmla="*/ 9481 h 10000"/>
              <a:gd name="connsiteX102" fmla="*/ 10000 w 10000"/>
              <a:gd name="connsiteY102" fmla="*/ 9654 h 10000"/>
              <a:gd name="connsiteX103" fmla="*/ 9782 w 10000"/>
              <a:gd name="connsiteY103" fmla="*/ 9827 h 10000"/>
              <a:gd name="connsiteX104" fmla="*/ 9782 w 10000"/>
              <a:gd name="connsiteY104" fmla="*/ 9827 h 10000"/>
              <a:gd name="connsiteX105" fmla="*/ 9782 w 10000"/>
              <a:gd name="connsiteY105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218 w 10000"/>
              <a:gd name="connsiteY29" fmla="*/ 1385 h 10000"/>
              <a:gd name="connsiteX30" fmla="*/ 0 w 10000"/>
              <a:gd name="connsiteY30" fmla="*/ 1385 h 10000"/>
              <a:gd name="connsiteX31" fmla="*/ 218 w 10000"/>
              <a:gd name="connsiteY31" fmla="*/ 346 h 10000"/>
              <a:gd name="connsiteX32" fmla="*/ 650 w 10000"/>
              <a:gd name="connsiteY32" fmla="*/ 173 h 10000"/>
              <a:gd name="connsiteX33" fmla="*/ 877 w 10000"/>
              <a:gd name="connsiteY33" fmla="*/ 173 h 10000"/>
              <a:gd name="connsiteX34" fmla="*/ 1095 w 10000"/>
              <a:gd name="connsiteY34" fmla="*/ 0 h 10000"/>
              <a:gd name="connsiteX35" fmla="*/ 1313 w 10000"/>
              <a:gd name="connsiteY35" fmla="*/ 0 h 10000"/>
              <a:gd name="connsiteX36" fmla="*/ 1313 w 10000"/>
              <a:gd name="connsiteY36" fmla="*/ 0 h 10000"/>
              <a:gd name="connsiteX37" fmla="*/ 1530 w 10000"/>
              <a:gd name="connsiteY37" fmla="*/ 0 h 10000"/>
              <a:gd name="connsiteX38" fmla="*/ 1751 w 10000"/>
              <a:gd name="connsiteY38" fmla="*/ 0 h 10000"/>
              <a:gd name="connsiteX39" fmla="*/ 1968 w 10000"/>
              <a:gd name="connsiteY39" fmla="*/ 173 h 10000"/>
              <a:gd name="connsiteX40" fmla="*/ 2186 w 10000"/>
              <a:gd name="connsiteY40" fmla="*/ 173 h 10000"/>
              <a:gd name="connsiteX41" fmla="*/ 2380 w 10000"/>
              <a:gd name="connsiteY41" fmla="*/ 346 h 10000"/>
              <a:gd name="connsiteX42" fmla="*/ 2598 w 10000"/>
              <a:gd name="connsiteY42" fmla="*/ 519 h 10000"/>
              <a:gd name="connsiteX43" fmla="*/ 2813 w 10000"/>
              <a:gd name="connsiteY43" fmla="*/ 693 h 10000"/>
              <a:gd name="connsiteX44" fmla="*/ 2813 w 10000"/>
              <a:gd name="connsiteY44" fmla="*/ 693 h 10000"/>
              <a:gd name="connsiteX45" fmla="*/ 2813 w 10000"/>
              <a:gd name="connsiteY45" fmla="*/ 866 h 10000"/>
              <a:gd name="connsiteX46" fmla="*/ 2598 w 10000"/>
              <a:gd name="connsiteY46" fmla="*/ 1039 h 10000"/>
              <a:gd name="connsiteX47" fmla="*/ 2380 w 10000"/>
              <a:gd name="connsiteY47" fmla="*/ 1212 h 10000"/>
              <a:gd name="connsiteX48" fmla="*/ 2186 w 10000"/>
              <a:gd name="connsiteY48" fmla="*/ 1385 h 10000"/>
              <a:gd name="connsiteX49" fmla="*/ 1968 w 10000"/>
              <a:gd name="connsiteY49" fmla="*/ 1732 h 10000"/>
              <a:gd name="connsiteX50" fmla="*/ 1751 w 10000"/>
              <a:gd name="connsiteY50" fmla="*/ 2078 h 10000"/>
              <a:gd name="connsiteX51" fmla="*/ 1530 w 10000"/>
              <a:gd name="connsiteY51" fmla="*/ 2424 h 10000"/>
              <a:gd name="connsiteX52" fmla="*/ 1313 w 10000"/>
              <a:gd name="connsiteY52" fmla="*/ 2944 h 10000"/>
              <a:gd name="connsiteX53" fmla="*/ 1313 w 10000"/>
              <a:gd name="connsiteY53" fmla="*/ 3463 h 10000"/>
              <a:gd name="connsiteX54" fmla="*/ 1313 w 10000"/>
              <a:gd name="connsiteY54" fmla="*/ 3961 h 10000"/>
              <a:gd name="connsiteX55" fmla="*/ 1313 w 10000"/>
              <a:gd name="connsiteY55" fmla="*/ 5000 h 10000"/>
              <a:gd name="connsiteX56" fmla="*/ 1313 w 10000"/>
              <a:gd name="connsiteY56" fmla="*/ 5519 h 10000"/>
              <a:gd name="connsiteX57" fmla="*/ 1530 w 10000"/>
              <a:gd name="connsiteY57" fmla="*/ 5866 h 10000"/>
              <a:gd name="connsiteX58" fmla="*/ 1751 w 10000"/>
              <a:gd name="connsiteY58" fmla="*/ 6212 h 10000"/>
              <a:gd name="connsiteX59" fmla="*/ 1968 w 10000"/>
              <a:gd name="connsiteY59" fmla="*/ 6732 h 10000"/>
              <a:gd name="connsiteX60" fmla="*/ 2186 w 10000"/>
              <a:gd name="connsiteY60" fmla="*/ 7078 h 10000"/>
              <a:gd name="connsiteX61" fmla="*/ 2598 w 10000"/>
              <a:gd name="connsiteY61" fmla="*/ 7424 h 10000"/>
              <a:gd name="connsiteX62" fmla="*/ 3250 w 10000"/>
              <a:gd name="connsiteY62" fmla="*/ 7771 h 10000"/>
              <a:gd name="connsiteX63" fmla="*/ 3908 w 10000"/>
              <a:gd name="connsiteY63" fmla="*/ 7944 h 10000"/>
              <a:gd name="connsiteX64" fmla="*/ 4561 w 10000"/>
              <a:gd name="connsiteY64" fmla="*/ 8268 h 10000"/>
              <a:gd name="connsiteX65" fmla="*/ 5219 w 10000"/>
              <a:gd name="connsiteY65" fmla="*/ 8442 h 10000"/>
              <a:gd name="connsiteX66" fmla="*/ 5653 w 10000"/>
              <a:gd name="connsiteY66" fmla="*/ 8615 h 10000"/>
              <a:gd name="connsiteX67" fmla="*/ 6313 w 10000"/>
              <a:gd name="connsiteY67" fmla="*/ 8615 h 10000"/>
              <a:gd name="connsiteX68" fmla="*/ 6748 w 10000"/>
              <a:gd name="connsiteY68" fmla="*/ 8615 h 10000"/>
              <a:gd name="connsiteX69" fmla="*/ 6968 w 10000"/>
              <a:gd name="connsiteY69" fmla="*/ 8615 h 10000"/>
              <a:gd name="connsiteX70" fmla="*/ 7403 w 10000"/>
              <a:gd name="connsiteY70" fmla="*/ 8615 h 10000"/>
              <a:gd name="connsiteX71" fmla="*/ 7593 w 10000"/>
              <a:gd name="connsiteY71" fmla="*/ 8442 h 10000"/>
              <a:gd name="connsiteX72" fmla="*/ 7593 w 10000"/>
              <a:gd name="connsiteY72" fmla="*/ 8442 h 10000"/>
              <a:gd name="connsiteX73" fmla="*/ 7812 w 10000"/>
              <a:gd name="connsiteY73" fmla="*/ 8442 h 10000"/>
              <a:gd name="connsiteX74" fmla="*/ 7812 w 10000"/>
              <a:gd name="connsiteY74" fmla="*/ 8268 h 10000"/>
              <a:gd name="connsiteX75" fmla="*/ 7812 w 10000"/>
              <a:gd name="connsiteY75" fmla="*/ 8095 h 10000"/>
              <a:gd name="connsiteX76" fmla="*/ 7812 w 10000"/>
              <a:gd name="connsiteY76" fmla="*/ 7771 h 10000"/>
              <a:gd name="connsiteX77" fmla="*/ 8032 w 10000"/>
              <a:gd name="connsiteY77" fmla="*/ 7597 h 10000"/>
              <a:gd name="connsiteX78" fmla="*/ 8032 w 10000"/>
              <a:gd name="connsiteY78" fmla="*/ 7251 h 10000"/>
              <a:gd name="connsiteX79" fmla="*/ 8032 w 10000"/>
              <a:gd name="connsiteY79" fmla="*/ 6905 h 10000"/>
              <a:gd name="connsiteX80" fmla="*/ 8252 w 10000"/>
              <a:gd name="connsiteY80" fmla="*/ 6385 h 10000"/>
              <a:gd name="connsiteX81" fmla="*/ 8252 w 10000"/>
              <a:gd name="connsiteY81" fmla="*/ 6212 h 10000"/>
              <a:gd name="connsiteX82" fmla="*/ 8252 w 10000"/>
              <a:gd name="connsiteY82" fmla="*/ 5866 h 10000"/>
              <a:gd name="connsiteX83" fmla="*/ 8252 w 10000"/>
              <a:gd name="connsiteY83" fmla="*/ 5693 h 10000"/>
              <a:gd name="connsiteX84" fmla="*/ 8470 w 10000"/>
              <a:gd name="connsiteY84" fmla="*/ 5519 h 10000"/>
              <a:gd name="connsiteX85" fmla="*/ 8470 w 10000"/>
              <a:gd name="connsiteY85" fmla="*/ 5346 h 10000"/>
              <a:gd name="connsiteX86" fmla="*/ 8470 w 10000"/>
              <a:gd name="connsiteY86" fmla="*/ 5173 h 10000"/>
              <a:gd name="connsiteX87" fmla="*/ 8686 w 10000"/>
              <a:gd name="connsiteY87" fmla="*/ 5173 h 10000"/>
              <a:gd name="connsiteX88" fmla="*/ 8686 w 10000"/>
              <a:gd name="connsiteY88" fmla="*/ 5173 h 10000"/>
              <a:gd name="connsiteX89" fmla="*/ 8686 w 10000"/>
              <a:gd name="connsiteY89" fmla="*/ 5346 h 10000"/>
              <a:gd name="connsiteX90" fmla="*/ 8686 w 10000"/>
              <a:gd name="connsiteY90" fmla="*/ 5519 h 10000"/>
              <a:gd name="connsiteX91" fmla="*/ 8686 w 10000"/>
              <a:gd name="connsiteY91" fmla="*/ 5693 h 10000"/>
              <a:gd name="connsiteX92" fmla="*/ 8908 w 10000"/>
              <a:gd name="connsiteY92" fmla="*/ 5866 h 10000"/>
              <a:gd name="connsiteX93" fmla="*/ 8908 w 10000"/>
              <a:gd name="connsiteY93" fmla="*/ 6212 h 10000"/>
              <a:gd name="connsiteX94" fmla="*/ 8908 w 10000"/>
              <a:gd name="connsiteY94" fmla="*/ 6558 h 10000"/>
              <a:gd name="connsiteX95" fmla="*/ 9127 w 10000"/>
              <a:gd name="connsiteY95" fmla="*/ 6905 h 10000"/>
              <a:gd name="connsiteX96" fmla="*/ 9127 w 10000"/>
              <a:gd name="connsiteY96" fmla="*/ 7597 h 10000"/>
              <a:gd name="connsiteX97" fmla="*/ 9347 w 10000"/>
              <a:gd name="connsiteY97" fmla="*/ 8268 h 10000"/>
              <a:gd name="connsiteX98" fmla="*/ 9561 w 10000"/>
              <a:gd name="connsiteY98" fmla="*/ 8788 h 10000"/>
              <a:gd name="connsiteX99" fmla="*/ 9782 w 10000"/>
              <a:gd name="connsiteY99" fmla="*/ 9134 h 10000"/>
              <a:gd name="connsiteX100" fmla="*/ 9782 w 10000"/>
              <a:gd name="connsiteY100" fmla="*/ 9481 h 10000"/>
              <a:gd name="connsiteX101" fmla="*/ 10000 w 10000"/>
              <a:gd name="connsiteY101" fmla="*/ 9654 h 10000"/>
              <a:gd name="connsiteX102" fmla="*/ 9782 w 10000"/>
              <a:gd name="connsiteY102" fmla="*/ 9827 h 10000"/>
              <a:gd name="connsiteX103" fmla="*/ 9782 w 10000"/>
              <a:gd name="connsiteY103" fmla="*/ 9827 h 10000"/>
              <a:gd name="connsiteX104" fmla="*/ 9782 w 10000"/>
              <a:gd name="connsiteY104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218 w 10000"/>
              <a:gd name="connsiteY29" fmla="*/ 1385 h 10000"/>
              <a:gd name="connsiteX30" fmla="*/ 0 w 10000"/>
              <a:gd name="connsiteY30" fmla="*/ 1385 h 10000"/>
              <a:gd name="connsiteX31" fmla="*/ 650 w 10000"/>
              <a:gd name="connsiteY31" fmla="*/ 173 h 10000"/>
              <a:gd name="connsiteX32" fmla="*/ 877 w 10000"/>
              <a:gd name="connsiteY32" fmla="*/ 173 h 10000"/>
              <a:gd name="connsiteX33" fmla="*/ 1095 w 10000"/>
              <a:gd name="connsiteY33" fmla="*/ 0 h 10000"/>
              <a:gd name="connsiteX34" fmla="*/ 1313 w 10000"/>
              <a:gd name="connsiteY34" fmla="*/ 0 h 10000"/>
              <a:gd name="connsiteX35" fmla="*/ 1313 w 10000"/>
              <a:gd name="connsiteY35" fmla="*/ 0 h 10000"/>
              <a:gd name="connsiteX36" fmla="*/ 1530 w 10000"/>
              <a:gd name="connsiteY36" fmla="*/ 0 h 10000"/>
              <a:gd name="connsiteX37" fmla="*/ 1751 w 10000"/>
              <a:gd name="connsiteY37" fmla="*/ 0 h 10000"/>
              <a:gd name="connsiteX38" fmla="*/ 1968 w 10000"/>
              <a:gd name="connsiteY38" fmla="*/ 173 h 10000"/>
              <a:gd name="connsiteX39" fmla="*/ 2186 w 10000"/>
              <a:gd name="connsiteY39" fmla="*/ 173 h 10000"/>
              <a:gd name="connsiteX40" fmla="*/ 2380 w 10000"/>
              <a:gd name="connsiteY40" fmla="*/ 346 h 10000"/>
              <a:gd name="connsiteX41" fmla="*/ 2598 w 10000"/>
              <a:gd name="connsiteY41" fmla="*/ 519 h 10000"/>
              <a:gd name="connsiteX42" fmla="*/ 2813 w 10000"/>
              <a:gd name="connsiteY42" fmla="*/ 693 h 10000"/>
              <a:gd name="connsiteX43" fmla="*/ 2813 w 10000"/>
              <a:gd name="connsiteY43" fmla="*/ 693 h 10000"/>
              <a:gd name="connsiteX44" fmla="*/ 2813 w 10000"/>
              <a:gd name="connsiteY44" fmla="*/ 866 h 10000"/>
              <a:gd name="connsiteX45" fmla="*/ 2598 w 10000"/>
              <a:gd name="connsiteY45" fmla="*/ 1039 h 10000"/>
              <a:gd name="connsiteX46" fmla="*/ 2380 w 10000"/>
              <a:gd name="connsiteY46" fmla="*/ 1212 h 10000"/>
              <a:gd name="connsiteX47" fmla="*/ 2186 w 10000"/>
              <a:gd name="connsiteY47" fmla="*/ 1385 h 10000"/>
              <a:gd name="connsiteX48" fmla="*/ 1968 w 10000"/>
              <a:gd name="connsiteY48" fmla="*/ 1732 h 10000"/>
              <a:gd name="connsiteX49" fmla="*/ 1751 w 10000"/>
              <a:gd name="connsiteY49" fmla="*/ 2078 h 10000"/>
              <a:gd name="connsiteX50" fmla="*/ 1530 w 10000"/>
              <a:gd name="connsiteY50" fmla="*/ 2424 h 10000"/>
              <a:gd name="connsiteX51" fmla="*/ 1313 w 10000"/>
              <a:gd name="connsiteY51" fmla="*/ 2944 h 10000"/>
              <a:gd name="connsiteX52" fmla="*/ 1313 w 10000"/>
              <a:gd name="connsiteY52" fmla="*/ 3463 h 10000"/>
              <a:gd name="connsiteX53" fmla="*/ 1313 w 10000"/>
              <a:gd name="connsiteY53" fmla="*/ 3961 h 10000"/>
              <a:gd name="connsiteX54" fmla="*/ 1313 w 10000"/>
              <a:gd name="connsiteY54" fmla="*/ 5000 h 10000"/>
              <a:gd name="connsiteX55" fmla="*/ 1313 w 10000"/>
              <a:gd name="connsiteY55" fmla="*/ 5519 h 10000"/>
              <a:gd name="connsiteX56" fmla="*/ 1530 w 10000"/>
              <a:gd name="connsiteY56" fmla="*/ 5866 h 10000"/>
              <a:gd name="connsiteX57" fmla="*/ 1751 w 10000"/>
              <a:gd name="connsiteY57" fmla="*/ 6212 h 10000"/>
              <a:gd name="connsiteX58" fmla="*/ 1968 w 10000"/>
              <a:gd name="connsiteY58" fmla="*/ 6732 h 10000"/>
              <a:gd name="connsiteX59" fmla="*/ 2186 w 10000"/>
              <a:gd name="connsiteY59" fmla="*/ 7078 h 10000"/>
              <a:gd name="connsiteX60" fmla="*/ 2598 w 10000"/>
              <a:gd name="connsiteY60" fmla="*/ 7424 h 10000"/>
              <a:gd name="connsiteX61" fmla="*/ 3250 w 10000"/>
              <a:gd name="connsiteY61" fmla="*/ 7771 h 10000"/>
              <a:gd name="connsiteX62" fmla="*/ 3908 w 10000"/>
              <a:gd name="connsiteY62" fmla="*/ 7944 h 10000"/>
              <a:gd name="connsiteX63" fmla="*/ 4561 w 10000"/>
              <a:gd name="connsiteY63" fmla="*/ 8268 h 10000"/>
              <a:gd name="connsiteX64" fmla="*/ 5219 w 10000"/>
              <a:gd name="connsiteY64" fmla="*/ 8442 h 10000"/>
              <a:gd name="connsiteX65" fmla="*/ 5653 w 10000"/>
              <a:gd name="connsiteY65" fmla="*/ 8615 h 10000"/>
              <a:gd name="connsiteX66" fmla="*/ 6313 w 10000"/>
              <a:gd name="connsiteY66" fmla="*/ 8615 h 10000"/>
              <a:gd name="connsiteX67" fmla="*/ 6748 w 10000"/>
              <a:gd name="connsiteY67" fmla="*/ 8615 h 10000"/>
              <a:gd name="connsiteX68" fmla="*/ 6968 w 10000"/>
              <a:gd name="connsiteY68" fmla="*/ 8615 h 10000"/>
              <a:gd name="connsiteX69" fmla="*/ 7403 w 10000"/>
              <a:gd name="connsiteY69" fmla="*/ 8615 h 10000"/>
              <a:gd name="connsiteX70" fmla="*/ 7593 w 10000"/>
              <a:gd name="connsiteY70" fmla="*/ 8442 h 10000"/>
              <a:gd name="connsiteX71" fmla="*/ 7593 w 10000"/>
              <a:gd name="connsiteY71" fmla="*/ 8442 h 10000"/>
              <a:gd name="connsiteX72" fmla="*/ 7812 w 10000"/>
              <a:gd name="connsiteY72" fmla="*/ 8442 h 10000"/>
              <a:gd name="connsiteX73" fmla="*/ 7812 w 10000"/>
              <a:gd name="connsiteY73" fmla="*/ 8268 h 10000"/>
              <a:gd name="connsiteX74" fmla="*/ 7812 w 10000"/>
              <a:gd name="connsiteY74" fmla="*/ 8095 h 10000"/>
              <a:gd name="connsiteX75" fmla="*/ 7812 w 10000"/>
              <a:gd name="connsiteY75" fmla="*/ 7771 h 10000"/>
              <a:gd name="connsiteX76" fmla="*/ 8032 w 10000"/>
              <a:gd name="connsiteY76" fmla="*/ 7597 h 10000"/>
              <a:gd name="connsiteX77" fmla="*/ 8032 w 10000"/>
              <a:gd name="connsiteY77" fmla="*/ 7251 h 10000"/>
              <a:gd name="connsiteX78" fmla="*/ 8032 w 10000"/>
              <a:gd name="connsiteY78" fmla="*/ 6905 h 10000"/>
              <a:gd name="connsiteX79" fmla="*/ 8252 w 10000"/>
              <a:gd name="connsiteY79" fmla="*/ 6385 h 10000"/>
              <a:gd name="connsiteX80" fmla="*/ 8252 w 10000"/>
              <a:gd name="connsiteY80" fmla="*/ 6212 h 10000"/>
              <a:gd name="connsiteX81" fmla="*/ 8252 w 10000"/>
              <a:gd name="connsiteY81" fmla="*/ 5866 h 10000"/>
              <a:gd name="connsiteX82" fmla="*/ 8252 w 10000"/>
              <a:gd name="connsiteY82" fmla="*/ 5693 h 10000"/>
              <a:gd name="connsiteX83" fmla="*/ 8470 w 10000"/>
              <a:gd name="connsiteY83" fmla="*/ 5519 h 10000"/>
              <a:gd name="connsiteX84" fmla="*/ 8470 w 10000"/>
              <a:gd name="connsiteY84" fmla="*/ 5346 h 10000"/>
              <a:gd name="connsiteX85" fmla="*/ 8470 w 10000"/>
              <a:gd name="connsiteY85" fmla="*/ 5173 h 10000"/>
              <a:gd name="connsiteX86" fmla="*/ 8686 w 10000"/>
              <a:gd name="connsiteY86" fmla="*/ 5173 h 10000"/>
              <a:gd name="connsiteX87" fmla="*/ 8686 w 10000"/>
              <a:gd name="connsiteY87" fmla="*/ 5173 h 10000"/>
              <a:gd name="connsiteX88" fmla="*/ 8686 w 10000"/>
              <a:gd name="connsiteY88" fmla="*/ 5346 h 10000"/>
              <a:gd name="connsiteX89" fmla="*/ 8686 w 10000"/>
              <a:gd name="connsiteY89" fmla="*/ 5519 h 10000"/>
              <a:gd name="connsiteX90" fmla="*/ 8686 w 10000"/>
              <a:gd name="connsiteY90" fmla="*/ 5693 h 10000"/>
              <a:gd name="connsiteX91" fmla="*/ 8908 w 10000"/>
              <a:gd name="connsiteY91" fmla="*/ 5866 h 10000"/>
              <a:gd name="connsiteX92" fmla="*/ 8908 w 10000"/>
              <a:gd name="connsiteY92" fmla="*/ 6212 h 10000"/>
              <a:gd name="connsiteX93" fmla="*/ 8908 w 10000"/>
              <a:gd name="connsiteY93" fmla="*/ 6558 h 10000"/>
              <a:gd name="connsiteX94" fmla="*/ 9127 w 10000"/>
              <a:gd name="connsiteY94" fmla="*/ 6905 h 10000"/>
              <a:gd name="connsiteX95" fmla="*/ 9127 w 10000"/>
              <a:gd name="connsiteY95" fmla="*/ 7597 h 10000"/>
              <a:gd name="connsiteX96" fmla="*/ 9347 w 10000"/>
              <a:gd name="connsiteY96" fmla="*/ 8268 h 10000"/>
              <a:gd name="connsiteX97" fmla="*/ 9561 w 10000"/>
              <a:gd name="connsiteY97" fmla="*/ 8788 h 10000"/>
              <a:gd name="connsiteX98" fmla="*/ 9782 w 10000"/>
              <a:gd name="connsiteY98" fmla="*/ 9134 h 10000"/>
              <a:gd name="connsiteX99" fmla="*/ 9782 w 10000"/>
              <a:gd name="connsiteY99" fmla="*/ 9481 h 10000"/>
              <a:gd name="connsiteX100" fmla="*/ 10000 w 10000"/>
              <a:gd name="connsiteY100" fmla="*/ 9654 h 10000"/>
              <a:gd name="connsiteX101" fmla="*/ 9782 w 10000"/>
              <a:gd name="connsiteY101" fmla="*/ 9827 h 10000"/>
              <a:gd name="connsiteX102" fmla="*/ 9782 w 10000"/>
              <a:gd name="connsiteY102" fmla="*/ 9827 h 10000"/>
              <a:gd name="connsiteX103" fmla="*/ 9782 w 10000"/>
              <a:gd name="connsiteY103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218 w 10000"/>
              <a:gd name="connsiteY29" fmla="*/ 1385 h 10000"/>
              <a:gd name="connsiteX30" fmla="*/ 0 w 10000"/>
              <a:gd name="connsiteY30" fmla="*/ 1385 h 10000"/>
              <a:gd name="connsiteX31" fmla="*/ 877 w 10000"/>
              <a:gd name="connsiteY31" fmla="*/ 173 h 10000"/>
              <a:gd name="connsiteX32" fmla="*/ 1095 w 10000"/>
              <a:gd name="connsiteY32" fmla="*/ 0 h 10000"/>
              <a:gd name="connsiteX33" fmla="*/ 1313 w 10000"/>
              <a:gd name="connsiteY33" fmla="*/ 0 h 10000"/>
              <a:gd name="connsiteX34" fmla="*/ 1313 w 10000"/>
              <a:gd name="connsiteY34" fmla="*/ 0 h 10000"/>
              <a:gd name="connsiteX35" fmla="*/ 1530 w 10000"/>
              <a:gd name="connsiteY35" fmla="*/ 0 h 10000"/>
              <a:gd name="connsiteX36" fmla="*/ 1751 w 10000"/>
              <a:gd name="connsiteY36" fmla="*/ 0 h 10000"/>
              <a:gd name="connsiteX37" fmla="*/ 1968 w 10000"/>
              <a:gd name="connsiteY37" fmla="*/ 173 h 10000"/>
              <a:gd name="connsiteX38" fmla="*/ 2186 w 10000"/>
              <a:gd name="connsiteY38" fmla="*/ 173 h 10000"/>
              <a:gd name="connsiteX39" fmla="*/ 2380 w 10000"/>
              <a:gd name="connsiteY39" fmla="*/ 346 h 10000"/>
              <a:gd name="connsiteX40" fmla="*/ 2598 w 10000"/>
              <a:gd name="connsiteY40" fmla="*/ 519 h 10000"/>
              <a:gd name="connsiteX41" fmla="*/ 2813 w 10000"/>
              <a:gd name="connsiteY41" fmla="*/ 693 h 10000"/>
              <a:gd name="connsiteX42" fmla="*/ 2813 w 10000"/>
              <a:gd name="connsiteY42" fmla="*/ 693 h 10000"/>
              <a:gd name="connsiteX43" fmla="*/ 2813 w 10000"/>
              <a:gd name="connsiteY43" fmla="*/ 866 h 10000"/>
              <a:gd name="connsiteX44" fmla="*/ 2598 w 10000"/>
              <a:gd name="connsiteY44" fmla="*/ 1039 h 10000"/>
              <a:gd name="connsiteX45" fmla="*/ 2380 w 10000"/>
              <a:gd name="connsiteY45" fmla="*/ 1212 h 10000"/>
              <a:gd name="connsiteX46" fmla="*/ 2186 w 10000"/>
              <a:gd name="connsiteY46" fmla="*/ 1385 h 10000"/>
              <a:gd name="connsiteX47" fmla="*/ 1968 w 10000"/>
              <a:gd name="connsiteY47" fmla="*/ 1732 h 10000"/>
              <a:gd name="connsiteX48" fmla="*/ 1751 w 10000"/>
              <a:gd name="connsiteY48" fmla="*/ 2078 h 10000"/>
              <a:gd name="connsiteX49" fmla="*/ 1530 w 10000"/>
              <a:gd name="connsiteY49" fmla="*/ 2424 h 10000"/>
              <a:gd name="connsiteX50" fmla="*/ 1313 w 10000"/>
              <a:gd name="connsiteY50" fmla="*/ 2944 h 10000"/>
              <a:gd name="connsiteX51" fmla="*/ 1313 w 10000"/>
              <a:gd name="connsiteY51" fmla="*/ 3463 h 10000"/>
              <a:gd name="connsiteX52" fmla="*/ 1313 w 10000"/>
              <a:gd name="connsiteY52" fmla="*/ 3961 h 10000"/>
              <a:gd name="connsiteX53" fmla="*/ 1313 w 10000"/>
              <a:gd name="connsiteY53" fmla="*/ 5000 h 10000"/>
              <a:gd name="connsiteX54" fmla="*/ 1313 w 10000"/>
              <a:gd name="connsiteY54" fmla="*/ 5519 h 10000"/>
              <a:gd name="connsiteX55" fmla="*/ 1530 w 10000"/>
              <a:gd name="connsiteY55" fmla="*/ 5866 h 10000"/>
              <a:gd name="connsiteX56" fmla="*/ 1751 w 10000"/>
              <a:gd name="connsiteY56" fmla="*/ 6212 h 10000"/>
              <a:gd name="connsiteX57" fmla="*/ 1968 w 10000"/>
              <a:gd name="connsiteY57" fmla="*/ 6732 h 10000"/>
              <a:gd name="connsiteX58" fmla="*/ 2186 w 10000"/>
              <a:gd name="connsiteY58" fmla="*/ 7078 h 10000"/>
              <a:gd name="connsiteX59" fmla="*/ 2598 w 10000"/>
              <a:gd name="connsiteY59" fmla="*/ 7424 h 10000"/>
              <a:gd name="connsiteX60" fmla="*/ 3250 w 10000"/>
              <a:gd name="connsiteY60" fmla="*/ 7771 h 10000"/>
              <a:gd name="connsiteX61" fmla="*/ 3908 w 10000"/>
              <a:gd name="connsiteY61" fmla="*/ 7944 h 10000"/>
              <a:gd name="connsiteX62" fmla="*/ 4561 w 10000"/>
              <a:gd name="connsiteY62" fmla="*/ 8268 h 10000"/>
              <a:gd name="connsiteX63" fmla="*/ 5219 w 10000"/>
              <a:gd name="connsiteY63" fmla="*/ 8442 h 10000"/>
              <a:gd name="connsiteX64" fmla="*/ 5653 w 10000"/>
              <a:gd name="connsiteY64" fmla="*/ 8615 h 10000"/>
              <a:gd name="connsiteX65" fmla="*/ 6313 w 10000"/>
              <a:gd name="connsiteY65" fmla="*/ 8615 h 10000"/>
              <a:gd name="connsiteX66" fmla="*/ 6748 w 10000"/>
              <a:gd name="connsiteY66" fmla="*/ 8615 h 10000"/>
              <a:gd name="connsiteX67" fmla="*/ 6968 w 10000"/>
              <a:gd name="connsiteY67" fmla="*/ 8615 h 10000"/>
              <a:gd name="connsiteX68" fmla="*/ 7403 w 10000"/>
              <a:gd name="connsiteY68" fmla="*/ 8615 h 10000"/>
              <a:gd name="connsiteX69" fmla="*/ 7593 w 10000"/>
              <a:gd name="connsiteY69" fmla="*/ 8442 h 10000"/>
              <a:gd name="connsiteX70" fmla="*/ 7593 w 10000"/>
              <a:gd name="connsiteY70" fmla="*/ 8442 h 10000"/>
              <a:gd name="connsiteX71" fmla="*/ 7812 w 10000"/>
              <a:gd name="connsiteY71" fmla="*/ 8442 h 10000"/>
              <a:gd name="connsiteX72" fmla="*/ 7812 w 10000"/>
              <a:gd name="connsiteY72" fmla="*/ 8268 h 10000"/>
              <a:gd name="connsiteX73" fmla="*/ 7812 w 10000"/>
              <a:gd name="connsiteY73" fmla="*/ 8095 h 10000"/>
              <a:gd name="connsiteX74" fmla="*/ 7812 w 10000"/>
              <a:gd name="connsiteY74" fmla="*/ 7771 h 10000"/>
              <a:gd name="connsiteX75" fmla="*/ 8032 w 10000"/>
              <a:gd name="connsiteY75" fmla="*/ 7597 h 10000"/>
              <a:gd name="connsiteX76" fmla="*/ 8032 w 10000"/>
              <a:gd name="connsiteY76" fmla="*/ 7251 h 10000"/>
              <a:gd name="connsiteX77" fmla="*/ 8032 w 10000"/>
              <a:gd name="connsiteY77" fmla="*/ 6905 h 10000"/>
              <a:gd name="connsiteX78" fmla="*/ 8252 w 10000"/>
              <a:gd name="connsiteY78" fmla="*/ 6385 h 10000"/>
              <a:gd name="connsiteX79" fmla="*/ 8252 w 10000"/>
              <a:gd name="connsiteY79" fmla="*/ 6212 h 10000"/>
              <a:gd name="connsiteX80" fmla="*/ 8252 w 10000"/>
              <a:gd name="connsiteY80" fmla="*/ 5866 h 10000"/>
              <a:gd name="connsiteX81" fmla="*/ 8252 w 10000"/>
              <a:gd name="connsiteY81" fmla="*/ 5693 h 10000"/>
              <a:gd name="connsiteX82" fmla="*/ 8470 w 10000"/>
              <a:gd name="connsiteY82" fmla="*/ 5519 h 10000"/>
              <a:gd name="connsiteX83" fmla="*/ 8470 w 10000"/>
              <a:gd name="connsiteY83" fmla="*/ 5346 h 10000"/>
              <a:gd name="connsiteX84" fmla="*/ 8470 w 10000"/>
              <a:gd name="connsiteY84" fmla="*/ 5173 h 10000"/>
              <a:gd name="connsiteX85" fmla="*/ 8686 w 10000"/>
              <a:gd name="connsiteY85" fmla="*/ 5173 h 10000"/>
              <a:gd name="connsiteX86" fmla="*/ 8686 w 10000"/>
              <a:gd name="connsiteY86" fmla="*/ 5173 h 10000"/>
              <a:gd name="connsiteX87" fmla="*/ 8686 w 10000"/>
              <a:gd name="connsiteY87" fmla="*/ 5346 h 10000"/>
              <a:gd name="connsiteX88" fmla="*/ 8686 w 10000"/>
              <a:gd name="connsiteY88" fmla="*/ 5519 h 10000"/>
              <a:gd name="connsiteX89" fmla="*/ 8686 w 10000"/>
              <a:gd name="connsiteY89" fmla="*/ 5693 h 10000"/>
              <a:gd name="connsiteX90" fmla="*/ 8908 w 10000"/>
              <a:gd name="connsiteY90" fmla="*/ 5866 h 10000"/>
              <a:gd name="connsiteX91" fmla="*/ 8908 w 10000"/>
              <a:gd name="connsiteY91" fmla="*/ 6212 h 10000"/>
              <a:gd name="connsiteX92" fmla="*/ 8908 w 10000"/>
              <a:gd name="connsiteY92" fmla="*/ 6558 h 10000"/>
              <a:gd name="connsiteX93" fmla="*/ 9127 w 10000"/>
              <a:gd name="connsiteY93" fmla="*/ 6905 h 10000"/>
              <a:gd name="connsiteX94" fmla="*/ 9127 w 10000"/>
              <a:gd name="connsiteY94" fmla="*/ 7597 h 10000"/>
              <a:gd name="connsiteX95" fmla="*/ 9347 w 10000"/>
              <a:gd name="connsiteY95" fmla="*/ 8268 h 10000"/>
              <a:gd name="connsiteX96" fmla="*/ 9561 w 10000"/>
              <a:gd name="connsiteY96" fmla="*/ 8788 h 10000"/>
              <a:gd name="connsiteX97" fmla="*/ 9782 w 10000"/>
              <a:gd name="connsiteY97" fmla="*/ 9134 h 10000"/>
              <a:gd name="connsiteX98" fmla="*/ 9782 w 10000"/>
              <a:gd name="connsiteY98" fmla="*/ 9481 h 10000"/>
              <a:gd name="connsiteX99" fmla="*/ 10000 w 10000"/>
              <a:gd name="connsiteY99" fmla="*/ 9654 h 10000"/>
              <a:gd name="connsiteX100" fmla="*/ 9782 w 10000"/>
              <a:gd name="connsiteY100" fmla="*/ 9827 h 10000"/>
              <a:gd name="connsiteX101" fmla="*/ 9782 w 10000"/>
              <a:gd name="connsiteY101" fmla="*/ 9827 h 10000"/>
              <a:gd name="connsiteX102" fmla="*/ 9782 w 10000"/>
              <a:gd name="connsiteY102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218 w 10000"/>
              <a:gd name="connsiteY29" fmla="*/ 1385 h 10000"/>
              <a:gd name="connsiteX30" fmla="*/ 0 w 10000"/>
              <a:gd name="connsiteY30" fmla="*/ 1385 h 10000"/>
              <a:gd name="connsiteX31" fmla="*/ 877 w 10000"/>
              <a:gd name="connsiteY31" fmla="*/ 173 h 10000"/>
              <a:gd name="connsiteX32" fmla="*/ 1313 w 10000"/>
              <a:gd name="connsiteY32" fmla="*/ 0 h 10000"/>
              <a:gd name="connsiteX33" fmla="*/ 1313 w 10000"/>
              <a:gd name="connsiteY33" fmla="*/ 0 h 10000"/>
              <a:gd name="connsiteX34" fmla="*/ 1530 w 10000"/>
              <a:gd name="connsiteY34" fmla="*/ 0 h 10000"/>
              <a:gd name="connsiteX35" fmla="*/ 1751 w 10000"/>
              <a:gd name="connsiteY35" fmla="*/ 0 h 10000"/>
              <a:gd name="connsiteX36" fmla="*/ 1968 w 10000"/>
              <a:gd name="connsiteY36" fmla="*/ 173 h 10000"/>
              <a:gd name="connsiteX37" fmla="*/ 2186 w 10000"/>
              <a:gd name="connsiteY37" fmla="*/ 173 h 10000"/>
              <a:gd name="connsiteX38" fmla="*/ 2380 w 10000"/>
              <a:gd name="connsiteY38" fmla="*/ 346 h 10000"/>
              <a:gd name="connsiteX39" fmla="*/ 2598 w 10000"/>
              <a:gd name="connsiteY39" fmla="*/ 519 h 10000"/>
              <a:gd name="connsiteX40" fmla="*/ 2813 w 10000"/>
              <a:gd name="connsiteY40" fmla="*/ 693 h 10000"/>
              <a:gd name="connsiteX41" fmla="*/ 2813 w 10000"/>
              <a:gd name="connsiteY41" fmla="*/ 693 h 10000"/>
              <a:gd name="connsiteX42" fmla="*/ 2813 w 10000"/>
              <a:gd name="connsiteY42" fmla="*/ 866 h 10000"/>
              <a:gd name="connsiteX43" fmla="*/ 2598 w 10000"/>
              <a:gd name="connsiteY43" fmla="*/ 1039 h 10000"/>
              <a:gd name="connsiteX44" fmla="*/ 2380 w 10000"/>
              <a:gd name="connsiteY44" fmla="*/ 1212 h 10000"/>
              <a:gd name="connsiteX45" fmla="*/ 2186 w 10000"/>
              <a:gd name="connsiteY45" fmla="*/ 1385 h 10000"/>
              <a:gd name="connsiteX46" fmla="*/ 1968 w 10000"/>
              <a:gd name="connsiteY46" fmla="*/ 1732 h 10000"/>
              <a:gd name="connsiteX47" fmla="*/ 1751 w 10000"/>
              <a:gd name="connsiteY47" fmla="*/ 2078 h 10000"/>
              <a:gd name="connsiteX48" fmla="*/ 1530 w 10000"/>
              <a:gd name="connsiteY48" fmla="*/ 2424 h 10000"/>
              <a:gd name="connsiteX49" fmla="*/ 1313 w 10000"/>
              <a:gd name="connsiteY49" fmla="*/ 2944 h 10000"/>
              <a:gd name="connsiteX50" fmla="*/ 1313 w 10000"/>
              <a:gd name="connsiteY50" fmla="*/ 3463 h 10000"/>
              <a:gd name="connsiteX51" fmla="*/ 1313 w 10000"/>
              <a:gd name="connsiteY51" fmla="*/ 3961 h 10000"/>
              <a:gd name="connsiteX52" fmla="*/ 1313 w 10000"/>
              <a:gd name="connsiteY52" fmla="*/ 5000 h 10000"/>
              <a:gd name="connsiteX53" fmla="*/ 1313 w 10000"/>
              <a:gd name="connsiteY53" fmla="*/ 5519 h 10000"/>
              <a:gd name="connsiteX54" fmla="*/ 1530 w 10000"/>
              <a:gd name="connsiteY54" fmla="*/ 5866 h 10000"/>
              <a:gd name="connsiteX55" fmla="*/ 1751 w 10000"/>
              <a:gd name="connsiteY55" fmla="*/ 6212 h 10000"/>
              <a:gd name="connsiteX56" fmla="*/ 1968 w 10000"/>
              <a:gd name="connsiteY56" fmla="*/ 6732 h 10000"/>
              <a:gd name="connsiteX57" fmla="*/ 2186 w 10000"/>
              <a:gd name="connsiteY57" fmla="*/ 7078 h 10000"/>
              <a:gd name="connsiteX58" fmla="*/ 2598 w 10000"/>
              <a:gd name="connsiteY58" fmla="*/ 7424 h 10000"/>
              <a:gd name="connsiteX59" fmla="*/ 3250 w 10000"/>
              <a:gd name="connsiteY59" fmla="*/ 7771 h 10000"/>
              <a:gd name="connsiteX60" fmla="*/ 3908 w 10000"/>
              <a:gd name="connsiteY60" fmla="*/ 7944 h 10000"/>
              <a:gd name="connsiteX61" fmla="*/ 4561 w 10000"/>
              <a:gd name="connsiteY61" fmla="*/ 8268 h 10000"/>
              <a:gd name="connsiteX62" fmla="*/ 5219 w 10000"/>
              <a:gd name="connsiteY62" fmla="*/ 8442 h 10000"/>
              <a:gd name="connsiteX63" fmla="*/ 5653 w 10000"/>
              <a:gd name="connsiteY63" fmla="*/ 8615 h 10000"/>
              <a:gd name="connsiteX64" fmla="*/ 6313 w 10000"/>
              <a:gd name="connsiteY64" fmla="*/ 8615 h 10000"/>
              <a:gd name="connsiteX65" fmla="*/ 6748 w 10000"/>
              <a:gd name="connsiteY65" fmla="*/ 8615 h 10000"/>
              <a:gd name="connsiteX66" fmla="*/ 6968 w 10000"/>
              <a:gd name="connsiteY66" fmla="*/ 8615 h 10000"/>
              <a:gd name="connsiteX67" fmla="*/ 7403 w 10000"/>
              <a:gd name="connsiteY67" fmla="*/ 8615 h 10000"/>
              <a:gd name="connsiteX68" fmla="*/ 7593 w 10000"/>
              <a:gd name="connsiteY68" fmla="*/ 8442 h 10000"/>
              <a:gd name="connsiteX69" fmla="*/ 7593 w 10000"/>
              <a:gd name="connsiteY69" fmla="*/ 8442 h 10000"/>
              <a:gd name="connsiteX70" fmla="*/ 7812 w 10000"/>
              <a:gd name="connsiteY70" fmla="*/ 8442 h 10000"/>
              <a:gd name="connsiteX71" fmla="*/ 7812 w 10000"/>
              <a:gd name="connsiteY71" fmla="*/ 8268 h 10000"/>
              <a:gd name="connsiteX72" fmla="*/ 7812 w 10000"/>
              <a:gd name="connsiteY72" fmla="*/ 8095 h 10000"/>
              <a:gd name="connsiteX73" fmla="*/ 7812 w 10000"/>
              <a:gd name="connsiteY73" fmla="*/ 7771 h 10000"/>
              <a:gd name="connsiteX74" fmla="*/ 8032 w 10000"/>
              <a:gd name="connsiteY74" fmla="*/ 7597 h 10000"/>
              <a:gd name="connsiteX75" fmla="*/ 8032 w 10000"/>
              <a:gd name="connsiteY75" fmla="*/ 7251 h 10000"/>
              <a:gd name="connsiteX76" fmla="*/ 8032 w 10000"/>
              <a:gd name="connsiteY76" fmla="*/ 6905 h 10000"/>
              <a:gd name="connsiteX77" fmla="*/ 8252 w 10000"/>
              <a:gd name="connsiteY77" fmla="*/ 6385 h 10000"/>
              <a:gd name="connsiteX78" fmla="*/ 8252 w 10000"/>
              <a:gd name="connsiteY78" fmla="*/ 6212 h 10000"/>
              <a:gd name="connsiteX79" fmla="*/ 8252 w 10000"/>
              <a:gd name="connsiteY79" fmla="*/ 5866 h 10000"/>
              <a:gd name="connsiteX80" fmla="*/ 8252 w 10000"/>
              <a:gd name="connsiteY80" fmla="*/ 5693 h 10000"/>
              <a:gd name="connsiteX81" fmla="*/ 8470 w 10000"/>
              <a:gd name="connsiteY81" fmla="*/ 5519 h 10000"/>
              <a:gd name="connsiteX82" fmla="*/ 8470 w 10000"/>
              <a:gd name="connsiteY82" fmla="*/ 5346 h 10000"/>
              <a:gd name="connsiteX83" fmla="*/ 8470 w 10000"/>
              <a:gd name="connsiteY83" fmla="*/ 5173 h 10000"/>
              <a:gd name="connsiteX84" fmla="*/ 8686 w 10000"/>
              <a:gd name="connsiteY84" fmla="*/ 5173 h 10000"/>
              <a:gd name="connsiteX85" fmla="*/ 8686 w 10000"/>
              <a:gd name="connsiteY85" fmla="*/ 5173 h 10000"/>
              <a:gd name="connsiteX86" fmla="*/ 8686 w 10000"/>
              <a:gd name="connsiteY86" fmla="*/ 5346 h 10000"/>
              <a:gd name="connsiteX87" fmla="*/ 8686 w 10000"/>
              <a:gd name="connsiteY87" fmla="*/ 5519 h 10000"/>
              <a:gd name="connsiteX88" fmla="*/ 8686 w 10000"/>
              <a:gd name="connsiteY88" fmla="*/ 5693 h 10000"/>
              <a:gd name="connsiteX89" fmla="*/ 8908 w 10000"/>
              <a:gd name="connsiteY89" fmla="*/ 5866 h 10000"/>
              <a:gd name="connsiteX90" fmla="*/ 8908 w 10000"/>
              <a:gd name="connsiteY90" fmla="*/ 6212 h 10000"/>
              <a:gd name="connsiteX91" fmla="*/ 8908 w 10000"/>
              <a:gd name="connsiteY91" fmla="*/ 6558 h 10000"/>
              <a:gd name="connsiteX92" fmla="*/ 9127 w 10000"/>
              <a:gd name="connsiteY92" fmla="*/ 6905 h 10000"/>
              <a:gd name="connsiteX93" fmla="*/ 9127 w 10000"/>
              <a:gd name="connsiteY93" fmla="*/ 7597 h 10000"/>
              <a:gd name="connsiteX94" fmla="*/ 9347 w 10000"/>
              <a:gd name="connsiteY94" fmla="*/ 8268 h 10000"/>
              <a:gd name="connsiteX95" fmla="*/ 9561 w 10000"/>
              <a:gd name="connsiteY95" fmla="*/ 8788 h 10000"/>
              <a:gd name="connsiteX96" fmla="*/ 9782 w 10000"/>
              <a:gd name="connsiteY96" fmla="*/ 9134 h 10000"/>
              <a:gd name="connsiteX97" fmla="*/ 9782 w 10000"/>
              <a:gd name="connsiteY97" fmla="*/ 9481 h 10000"/>
              <a:gd name="connsiteX98" fmla="*/ 10000 w 10000"/>
              <a:gd name="connsiteY98" fmla="*/ 9654 h 10000"/>
              <a:gd name="connsiteX99" fmla="*/ 9782 w 10000"/>
              <a:gd name="connsiteY99" fmla="*/ 9827 h 10000"/>
              <a:gd name="connsiteX100" fmla="*/ 9782 w 10000"/>
              <a:gd name="connsiteY100" fmla="*/ 9827 h 10000"/>
              <a:gd name="connsiteX101" fmla="*/ 9782 w 10000"/>
              <a:gd name="connsiteY101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218 w 10000"/>
              <a:gd name="connsiteY29" fmla="*/ 1385 h 10000"/>
              <a:gd name="connsiteX30" fmla="*/ 0 w 10000"/>
              <a:gd name="connsiteY30" fmla="*/ 1385 h 10000"/>
              <a:gd name="connsiteX31" fmla="*/ 1313 w 10000"/>
              <a:gd name="connsiteY31" fmla="*/ 0 h 10000"/>
              <a:gd name="connsiteX32" fmla="*/ 1313 w 10000"/>
              <a:gd name="connsiteY32" fmla="*/ 0 h 10000"/>
              <a:gd name="connsiteX33" fmla="*/ 1530 w 10000"/>
              <a:gd name="connsiteY33" fmla="*/ 0 h 10000"/>
              <a:gd name="connsiteX34" fmla="*/ 1751 w 10000"/>
              <a:gd name="connsiteY34" fmla="*/ 0 h 10000"/>
              <a:gd name="connsiteX35" fmla="*/ 1968 w 10000"/>
              <a:gd name="connsiteY35" fmla="*/ 173 h 10000"/>
              <a:gd name="connsiteX36" fmla="*/ 2186 w 10000"/>
              <a:gd name="connsiteY36" fmla="*/ 173 h 10000"/>
              <a:gd name="connsiteX37" fmla="*/ 2380 w 10000"/>
              <a:gd name="connsiteY37" fmla="*/ 346 h 10000"/>
              <a:gd name="connsiteX38" fmla="*/ 2598 w 10000"/>
              <a:gd name="connsiteY38" fmla="*/ 519 h 10000"/>
              <a:gd name="connsiteX39" fmla="*/ 2813 w 10000"/>
              <a:gd name="connsiteY39" fmla="*/ 693 h 10000"/>
              <a:gd name="connsiteX40" fmla="*/ 2813 w 10000"/>
              <a:gd name="connsiteY40" fmla="*/ 693 h 10000"/>
              <a:gd name="connsiteX41" fmla="*/ 2813 w 10000"/>
              <a:gd name="connsiteY41" fmla="*/ 866 h 10000"/>
              <a:gd name="connsiteX42" fmla="*/ 2598 w 10000"/>
              <a:gd name="connsiteY42" fmla="*/ 1039 h 10000"/>
              <a:gd name="connsiteX43" fmla="*/ 2380 w 10000"/>
              <a:gd name="connsiteY43" fmla="*/ 1212 h 10000"/>
              <a:gd name="connsiteX44" fmla="*/ 2186 w 10000"/>
              <a:gd name="connsiteY44" fmla="*/ 1385 h 10000"/>
              <a:gd name="connsiteX45" fmla="*/ 1968 w 10000"/>
              <a:gd name="connsiteY45" fmla="*/ 1732 h 10000"/>
              <a:gd name="connsiteX46" fmla="*/ 1751 w 10000"/>
              <a:gd name="connsiteY46" fmla="*/ 2078 h 10000"/>
              <a:gd name="connsiteX47" fmla="*/ 1530 w 10000"/>
              <a:gd name="connsiteY47" fmla="*/ 2424 h 10000"/>
              <a:gd name="connsiteX48" fmla="*/ 1313 w 10000"/>
              <a:gd name="connsiteY48" fmla="*/ 2944 h 10000"/>
              <a:gd name="connsiteX49" fmla="*/ 1313 w 10000"/>
              <a:gd name="connsiteY49" fmla="*/ 3463 h 10000"/>
              <a:gd name="connsiteX50" fmla="*/ 1313 w 10000"/>
              <a:gd name="connsiteY50" fmla="*/ 3961 h 10000"/>
              <a:gd name="connsiteX51" fmla="*/ 1313 w 10000"/>
              <a:gd name="connsiteY51" fmla="*/ 5000 h 10000"/>
              <a:gd name="connsiteX52" fmla="*/ 1313 w 10000"/>
              <a:gd name="connsiteY52" fmla="*/ 5519 h 10000"/>
              <a:gd name="connsiteX53" fmla="*/ 1530 w 10000"/>
              <a:gd name="connsiteY53" fmla="*/ 5866 h 10000"/>
              <a:gd name="connsiteX54" fmla="*/ 1751 w 10000"/>
              <a:gd name="connsiteY54" fmla="*/ 6212 h 10000"/>
              <a:gd name="connsiteX55" fmla="*/ 1968 w 10000"/>
              <a:gd name="connsiteY55" fmla="*/ 6732 h 10000"/>
              <a:gd name="connsiteX56" fmla="*/ 2186 w 10000"/>
              <a:gd name="connsiteY56" fmla="*/ 7078 h 10000"/>
              <a:gd name="connsiteX57" fmla="*/ 2598 w 10000"/>
              <a:gd name="connsiteY57" fmla="*/ 7424 h 10000"/>
              <a:gd name="connsiteX58" fmla="*/ 3250 w 10000"/>
              <a:gd name="connsiteY58" fmla="*/ 7771 h 10000"/>
              <a:gd name="connsiteX59" fmla="*/ 3908 w 10000"/>
              <a:gd name="connsiteY59" fmla="*/ 7944 h 10000"/>
              <a:gd name="connsiteX60" fmla="*/ 4561 w 10000"/>
              <a:gd name="connsiteY60" fmla="*/ 8268 h 10000"/>
              <a:gd name="connsiteX61" fmla="*/ 5219 w 10000"/>
              <a:gd name="connsiteY61" fmla="*/ 8442 h 10000"/>
              <a:gd name="connsiteX62" fmla="*/ 5653 w 10000"/>
              <a:gd name="connsiteY62" fmla="*/ 8615 h 10000"/>
              <a:gd name="connsiteX63" fmla="*/ 6313 w 10000"/>
              <a:gd name="connsiteY63" fmla="*/ 8615 h 10000"/>
              <a:gd name="connsiteX64" fmla="*/ 6748 w 10000"/>
              <a:gd name="connsiteY64" fmla="*/ 8615 h 10000"/>
              <a:gd name="connsiteX65" fmla="*/ 6968 w 10000"/>
              <a:gd name="connsiteY65" fmla="*/ 8615 h 10000"/>
              <a:gd name="connsiteX66" fmla="*/ 7403 w 10000"/>
              <a:gd name="connsiteY66" fmla="*/ 8615 h 10000"/>
              <a:gd name="connsiteX67" fmla="*/ 7593 w 10000"/>
              <a:gd name="connsiteY67" fmla="*/ 8442 h 10000"/>
              <a:gd name="connsiteX68" fmla="*/ 7593 w 10000"/>
              <a:gd name="connsiteY68" fmla="*/ 8442 h 10000"/>
              <a:gd name="connsiteX69" fmla="*/ 7812 w 10000"/>
              <a:gd name="connsiteY69" fmla="*/ 8442 h 10000"/>
              <a:gd name="connsiteX70" fmla="*/ 7812 w 10000"/>
              <a:gd name="connsiteY70" fmla="*/ 8268 h 10000"/>
              <a:gd name="connsiteX71" fmla="*/ 7812 w 10000"/>
              <a:gd name="connsiteY71" fmla="*/ 8095 h 10000"/>
              <a:gd name="connsiteX72" fmla="*/ 7812 w 10000"/>
              <a:gd name="connsiteY72" fmla="*/ 7771 h 10000"/>
              <a:gd name="connsiteX73" fmla="*/ 8032 w 10000"/>
              <a:gd name="connsiteY73" fmla="*/ 7597 h 10000"/>
              <a:gd name="connsiteX74" fmla="*/ 8032 w 10000"/>
              <a:gd name="connsiteY74" fmla="*/ 7251 h 10000"/>
              <a:gd name="connsiteX75" fmla="*/ 8032 w 10000"/>
              <a:gd name="connsiteY75" fmla="*/ 6905 h 10000"/>
              <a:gd name="connsiteX76" fmla="*/ 8252 w 10000"/>
              <a:gd name="connsiteY76" fmla="*/ 6385 h 10000"/>
              <a:gd name="connsiteX77" fmla="*/ 8252 w 10000"/>
              <a:gd name="connsiteY77" fmla="*/ 6212 h 10000"/>
              <a:gd name="connsiteX78" fmla="*/ 8252 w 10000"/>
              <a:gd name="connsiteY78" fmla="*/ 5866 h 10000"/>
              <a:gd name="connsiteX79" fmla="*/ 8252 w 10000"/>
              <a:gd name="connsiteY79" fmla="*/ 5693 h 10000"/>
              <a:gd name="connsiteX80" fmla="*/ 8470 w 10000"/>
              <a:gd name="connsiteY80" fmla="*/ 5519 h 10000"/>
              <a:gd name="connsiteX81" fmla="*/ 8470 w 10000"/>
              <a:gd name="connsiteY81" fmla="*/ 5346 h 10000"/>
              <a:gd name="connsiteX82" fmla="*/ 8470 w 10000"/>
              <a:gd name="connsiteY82" fmla="*/ 5173 h 10000"/>
              <a:gd name="connsiteX83" fmla="*/ 8686 w 10000"/>
              <a:gd name="connsiteY83" fmla="*/ 5173 h 10000"/>
              <a:gd name="connsiteX84" fmla="*/ 8686 w 10000"/>
              <a:gd name="connsiteY84" fmla="*/ 5173 h 10000"/>
              <a:gd name="connsiteX85" fmla="*/ 8686 w 10000"/>
              <a:gd name="connsiteY85" fmla="*/ 5346 h 10000"/>
              <a:gd name="connsiteX86" fmla="*/ 8686 w 10000"/>
              <a:gd name="connsiteY86" fmla="*/ 5519 h 10000"/>
              <a:gd name="connsiteX87" fmla="*/ 8686 w 10000"/>
              <a:gd name="connsiteY87" fmla="*/ 5693 h 10000"/>
              <a:gd name="connsiteX88" fmla="*/ 8908 w 10000"/>
              <a:gd name="connsiteY88" fmla="*/ 5866 h 10000"/>
              <a:gd name="connsiteX89" fmla="*/ 8908 w 10000"/>
              <a:gd name="connsiteY89" fmla="*/ 6212 h 10000"/>
              <a:gd name="connsiteX90" fmla="*/ 8908 w 10000"/>
              <a:gd name="connsiteY90" fmla="*/ 6558 h 10000"/>
              <a:gd name="connsiteX91" fmla="*/ 9127 w 10000"/>
              <a:gd name="connsiteY91" fmla="*/ 6905 h 10000"/>
              <a:gd name="connsiteX92" fmla="*/ 9127 w 10000"/>
              <a:gd name="connsiteY92" fmla="*/ 7597 h 10000"/>
              <a:gd name="connsiteX93" fmla="*/ 9347 w 10000"/>
              <a:gd name="connsiteY93" fmla="*/ 8268 h 10000"/>
              <a:gd name="connsiteX94" fmla="*/ 9561 w 10000"/>
              <a:gd name="connsiteY94" fmla="*/ 8788 h 10000"/>
              <a:gd name="connsiteX95" fmla="*/ 9782 w 10000"/>
              <a:gd name="connsiteY95" fmla="*/ 9134 h 10000"/>
              <a:gd name="connsiteX96" fmla="*/ 9782 w 10000"/>
              <a:gd name="connsiteY96" fmla="*/ 9481 h 10000"/>
              <a:gd name="connsiteX97" fmla="*/ 10000 w 10000"/>
              <a:gd name="connsiteY97" fmla="*/ 9654 h 10000"/>
              <a:gd name="connsiteX98" fmla="*/ 9782 w 10000"/>
              <a:gd name="connsiteY98" fmla="*/ 9827 h 10000"/>
              <a:gd name="connsiteX99" fmla="*/ 9782 w 10000"/>
              <a:gd name="connsiteY99" fmla="*/ 9827 h 10000"/>
              <a:gd name="connsiteX100" fmla="*/ 9782 w 10000"/>
              <a:gd name="connsiteY100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218 w 10000"/>
              <a:gd name="connsiteY29" fmla="*/ 1385 h 10000"/>
              <a:gd name="connsiteX30" fmla="*/ 0 w 10000"/>
              <a:gd name="connsiteY30" fmla="*/ 1385 h 10000"/>
              <a:gd name="connsiteX31" fmla="*/ 1313 w 10000"/>
              <a:gd name="connsiteY31" fmla="*/ 0 h 10000"/>
              <a:gd name="connsiteX32" fmla="*/ 1313 w 10000"/>
              <a:gd name="connsiteY32" fmla="*/ 0 h 10000"/>
              <a:gd name="connsiteX33" fmla="*/ 1751 w 10000"/>
              <a:gd name="connsiteY33" fmla="*/ 0 h 10000"/>
              <a:gd name="connsiteX34" fmla="*/ 1968 w 10000"/>
              <a:gd name="connsiteY34" fmla="*/ 173 h 10000"/>
              <a:gd name="connsiteX35" fmla="*/ 2186 w 10000"/>
              <a:gd name="connsiteY35" fmla="*/ 173 h 10000"/>
              <a:gd name="connsiteX36" fmla="*/ 2380 w 10000"/>
              <a:gd name="connsiteY36" fmla="*/ 346 h 10000"/>
              <a:gd name="connsiteX37" fmla="*/ 2598 w 10000"/>
              <a:gd name="connsiteY37" fmla="*/ 519 h 10000"/>
              <a:gd name="connsiteX38" fmla="*/ 2813 w 10000"/>
              <a:gd name="connsiteY38" fmla="*/ 693 h 10000"/>
              <a:gd name="connsiteX39" fmla="*/ 2813 w 10000"/>
              <a:gd name="connsiteY39" fmla="*/ 693 h 10000"/>
              <a:gd name="connsiteX40" fmla="*/ 2813 w 10000"/>
              <a:gd name="connsiteY40" fmla="*/ 866 h 10000"/>
              <a:gd name="connsiteX41" fmla="*/ 2598 w 10000"/>
              <a:gd name="connsiteY41" fmla="*/ 1039 h 10000"/>
              <a:gd name="connsiteX42" fmla="*/ 2380 w 10000"/>
              <a:gd name="connsiteY42" fmla="*/ 1212 h 10000"/>
              <a:gd name="connsiteX43" fmla="*/ 2186 w 10000"/>
              <a:gd name="connsiteY43" fmla="*/ 1385 h 10000"/>
              <a:gd name="connsiteX44" fmla="*/ 1968 w 10000"/>
              <a:gd name="connsiteY44" fmla="*/ 1732 h 10000"/>
              <a:gd name="connsiteX45" fmla="*/ 1751 w 10000"/>
              <a:gd name="connsiteY45" fmla="*/ 2078 h 10000"/>
              <a:gd name="connsiteX46" fmla="*/ 1530 w 10000"/>
              <a:gd name="connsiteY46" fmla="*/ 2424 h 10000"/>
              <a:gd name="connsiteX47" fmla="*/ 1313 w 10000"/>
              <a:gd name="connsiteY47" fmla="*/ 2944 h 10000"/>
              <a:gd name="connsiteX48" fmla="*/ 1313 w 10000"/>
              <a:gd name="connsiteY48" fmla="*/ 3463 h 10000"/>
              <a:gd name="connsiteX49" fmla="*/ 1313 w 10000"/>
              <a:gd name="connsiteY49" fmla="*/ 3961 h 10000"/>
              <a:gd name="connsiteX50" fmla="*/ 1313 w 10000"/>
              <a:gd name="connsiteY50" fmla="*/ 5000 h 10000"/>
              <a:gd name="connsiteX51" fmla="*/ 1313 w 10000"/>
              <a:gd name="connsiteY51" fmla="*/ 5519 h 10000"/>
              <a:gd name="connsiteX52" fmla="*/ 1530 w 10000"/>
              <a:gd name="connsiteY52" fmla="*/ 5866 h 10000"/>
              <a:gd name="connsiteX53" fmla="*/ 1751 w 10000"/>
              <a:gd name="connsiteY53" fmla="*/ 6212 h 10000"/>
              <a:gd name="connsiteX54" fmla="*/ 1968 w 10000"/>
              <a:gd name="connsiteY54" fmla="*/ 6732 h 10000"/>
              <a:gd name="connsiteX55" fmla="*/ 2186 w 10000"/>
              <a:gd name="connsiteY55" fmla="*/ 7078 h 10000"/>
              <a:gd name="connsiteX56" fmla="*/ 2598 w 10000"/>
              <a:gd name="connsiteY56" fmla="*/ 7424 h 10000"/>
              <a:gd name="connsiteX57" fmla="*/ 3250 w 10000"/>
              <a:gd name="connsiteY57" fmla="*/ 7771 h 10000"/>
              <a:gd name="connsiteX58" fmla="*/ 3908 w 10000"/>
              <a:gd name="connsiteY58" fmla="*/ 7944 h 10000"/>
              <a:gd name="connsiteX59" fmla="*/ 4561 w 10000"/>
              <a:gd name="connsiteY59" fmla="*/ 8268 h 10000"/>
              <a:gd name="connsiteX60" fmla="*/ 5219 w 10000"/>
              <a:gd name="connsiteY60" fmla="*/ 8442 h 10000"/>
              <a:gd name="connsiteX61" fmla="*/ 5653 w 10000"/>
              <a:gd name="connsiteY61" fmla="*/ 8615 h 10000"/>
              <a:gd name="connsiteX62" fmla="*/ 6313 w 10000"/>
              <a:gd name="connsiteY62" fmla="*/ 8615 h 10000"/>
              <a:gd name="connsiteX63" fmla="*/ 6748 w 10000"/>
              <a:gd name="connsiteY63" fmla="*/ 8615 h 10000"/>
              <a:gd name="connsiteX64" fmla="*/ 6968 w 10000"/>
              <a:gd name="connsiteY64" fmla="*/ 8615 h 10000"/>
              <a:gd name="connsiteX65" fmla="*/ 7403 w 10000"/>
              <a:gd name="connsiteY65" fmla="*/ 8615 h 10000"/>
              <a:gd name="connsiteX66" fmla="*/ 7593 w 10000"/>
              <a:gd name="connsiteY66" fmla="*/ 8442 h 10000"/>
              <a:gd name="connsiteX67" fmla="*/ 7593 w 10000"/>
              <a:gd name="connsiteY67" fmla="*/ 8442 h 10000"/>
              <a:gd name="connsiteX68" fmla="*/ 7812 w 10000"/>
              <a:gd name="connsiteY68" fmla="*/ 8442 h 10000"/>
              <a:gd name="connsiteX69" fmla="*/ 7812 w 10000"/>
              <a:gd name="connsiteY69" fmla="*/ 8268 h 10000"/>
              <a:gd name="connsiteX70" fmla="*/ 7812 w 10000"/>
              <a:gd name="connsiteY70" fmla="*/ 8095 h 10000"/>
              <a:gd name="connsiteX71" fmla="*/ 7812 w 10000"/>
              <a:gd name="connsiteY71" fmla="*/ 7771 h 10000"/>
              <a:gd name="connsiteX72" fmla="*/ 8032 w 10000"/>
              <a:gd name="connsiteY72" fmla="*/ 7597 h 10000"/>
              <a:gd name="connsiteX73" fmla="*/ 8032 w 10000"/>
              <a:gd name="connsiteY73" fmla="*/ 7251 h 10000"/>
              <a:gd name="connsiteX74" fmla="*/ 8032 w 10000"/>
              <a:gd name="connsiteY74" fmla="*/ 6905 h 10000"/>
              <a:gd name="connsiteX75" fmla="*/ 8252 w 10000"/>
              <a:gd name="connsiteY75" fmla="*/ 6385 h 10000"/>
              <a:gd name="connsiteX76" fmla="*/ 8252 w 10000"/>
              <a:gd name="connsiteY76" fmla="*/ 6212 h 10000"/>
              <a:gd name="connsiteX77" fmla="*/ 8252 w 10000"/>
              <a:gd name="connsiteY77" fmla="*/ 5866 h 10000"/>
              <a:gd name="connsiteX78" fmla="*/ 8252 w 10000"/>
              <a:gd name="connsiteY78" fmla="*/ 5693 h 10000"/>
              <a:gd name="connsiteX79" fmla="*/ 8470 w 10000"/>
              <a:gd name="connsiteY79" fmla="*/ 5519 h 10000"/>
              <a:gd name="connsiteX80" fmla="*/ 8470 w 10000"/>
              <a:gd name="connsiteY80" fmla="*/ 5346 h 10000"/>
              <a:gd name="connsiteX81" fmla="*/ 8470 w 10000"/>
              <a:gd name="connsiteY81" fmla="*/ 5173 h 10000"/>
              <a:gd name="connsiteX82" fmla="*/ 8686 w 10000"/>
              <a:gd name="connsiteY82" fmla="*/ 5173 h 10000"/>
              <a:gd name="connsiteX83" fmla="*/ 8686 w 10000"/>
              <a:gd name="connsiteY83" fmla="*/ 5173 h 10000"/>
              <a:gd name="connsiteX84" fmla="*/ 8686 w 10000"/>
              <a:gd name="connsiteY84" fmla="*/ 5346 h 10000"/>
              <a:gd name="connsiteX85" fmla="*/ 8686 w 10000"/>
              <a:gd name="connsiteY85" fmla="*/ 5519 h 10000"/>
              <a:gd name="connsiteX86" fmla="*/ 8686 w 10000"/>
              <a:gd name="connsiteY86" fmla="*/ 5693 h 10000"/>
              <a:gd name="connsiteX87" fmla="*/ 8908 w 10000"/>
              <a:gd name="connsiteY87" fmla="*/ 5866 h 10000"/>
              <a:gd name="connsiteX88" fmla="*/ 8908 w 10000"/>
              <a:gd name="connsiteY88" fmla="*/ 6212 h 10000"/>
              <a:gd name="connsiteX89" fmla="*/ 8908 w 10000"/>
              <a:gd name="connsiteY89" fmla="*/ 6558 h 10000"/>
              <a:gd name="connsiteX90" fmla="*/ 9127 w 10000"/>
              <a:gd name="connsiteY90" fmla="*/ 6905 h 10000"/>
              <a:gd name="connsiteX91" fmla="*/ 9127 w 10000"/>
              <a:gd name="connsiteY91" fmla="*/ 7597 h 10000"/>
              <a:gd name="connsiteX92" fmla="*/ 9347 w 10000"/>
              <a:gd name="connsiteY92" fmla="*/ 8268 h 10000"/>
              <a:gd name="connsiteX93" fmla="*/ 9561 w 10000"/>
              <a:gd name="connsiteY93" fmla="*/ 8788 h 10000"/>
              <a:gd name="connsiteX94" fmla="*/ 9782 w 10000"/>
              <a:gd name="connsiteY94" fmla="*/ 9134 h 10000"/>
              <a:gd name="connsiteX95" fmla="*/ 9782 w 10000"/>
              <a:gd name="connsiteY95" fmla="*/ 9481 h 10000"/>
              <a:gd name="connsiteX96" fmla="*/ 10000 w 10000"/>
              <a:gd name="connsiteY96" fmla="*/ 9654 h 10000"/>
              <a:gd name="connsiteX97" fmla="*/ 9782 w 10000"/>
              <a:gd name="connsiteY97" fmla="*/ 9827 h 10000"/>
              <a:gd name="connsiteX98" fmla="*/ 9782 w 10000"/>
              <a:gd name="connsiteY98" fmla="*/ 9827 h 10000"/>
              <a:gd name="connsiteX99" fmla="*/ 9782 w 10000"/>
              <a:gd name="connsiteY99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218 w 10000"/>
              <a:gd name="connsiteY29" fmla="*/ 1385 h 10000"/>
              <a:gd name="connsiteX30" fmla="*/ 0 w 10000"/>
              <a:gd name="connsiteY30" fmla="*/ 1385 h 10000"/>
              <a:gd name="connsiteX31" fmla="*/ 1313 w 10000"/>
              <a:gd name="connsiteY31" fmla="*/ 0 h 10000"/>
              <a:gd name="connsiteX32" fmla="*/ 1751 w 10000"/>
              <a:gd name="connsiteY32" fmla="*/ 0 h 10000"/>
              <a:gd name="connsiteX33" fmla="*/ 1968 w 10000"/>
              <a:gd name="connsiteY33" fmla="*/ 173 h 10000"/>
              <a:gd name="connsiteX34" fmla="*/ 2186 w 10000"/>
              <a:gd name="connsiteY34" fmla="*/ 173 h 10000"/>
              <a:gd name="connsiteX35" fmla="*/ 2380 w 10000"/>
              <a:gd name="connsiteY35" fmla="*/ 346 h 10000"/>
              <a:gd name="connsiteX36" fmla="*/ 2598 w 10000"/>
              <a:gd name="connsiteY36" fmla="*/ 519 h 10000"/>
              <a:gd name="connsiteX37" fmla="*/ 2813 w 10000"/>
              <a:gd name="connsiteY37" fmla="*/ 693 h 10000"/>
              <a:gd name="connsiteX38" fmla="*/ 2813 w 10000"/>
              <a:gd name="connsiteY38" fmla="*/ 693 h 10000"/>
              <a:gd name="connsiteX39" fmla="*/ 2813 w 10000"/>
              <a:gd name="connsiteY39" fmla="*/ 866 h 10000"/>
              <a:gd name="connsiteX40" fmla="*/ 2598 w 10000"/>
              <a:gd name="connsiteY40" fmla="*/ 1039 h 10000"/>
              <a:gd name="connsiteX41" fmla="*/ 2380 w 10000"/>
              <a:gd name="connsiteY41" fmla="*/ 1212 h 10000"/>
              <a:gd name="connsiteX42" fmla="*/ 2186 w 10000"/>
              <a:gd name="connsiteY42" fmla="*/ 1385 h 10000"/>
              <a:gd name="connsiteX43" fmla="*/ 1968 w 10000"/>
              <a:gd name="connsiteY43" fmla="*/ 1732 h 10000"/>
              <a:gd name="connsiteX44" fmla="*/ 1751 w 10000"/>
              <a:gd name="connsiteY44" fmla="*/ 2078 h 10000"/>
              <a:gd name="connsiteX45" fmla="*/ 1530 w 10000"/>
              <a:gd name="connsiteY45" fmla="*/ 2424 h 10000"/>
              <a:gd name="connsiteX46" fmla="*/ 1313 w 10000"/>
              <a:gd name="connsiteY46" fmla="*/ 2944 h 10000"/>
              <a:gd name="connsiteX47" fmla="*/ 1313 w 10000"/>
              <a:gd name="connsiteY47" fmla="*/ 3463 h 10000"/>
              <a:gd name="connsiteX48" fmla="*/ 1313 w 10000"/>
              <a:gd name="connsiteY48" fmla="*/ 3961 h 10000"/>
              <a:gd name="connsiteX49" fmla="*/ 1313 w 10000"/>
              <a:gd name="connsiteY49" fmla="*/ 5000 h 10000"/>
              <a:gd name="connsiteX50" fmla="*/ 1313 w 10000"/>
              <a:gd name="connsiteY50" fmla="*/ 5519 h 10000"/>
              <a:gd name="connsiteX51" fmla="*/ 1530 w 10000"/>
              <a:gd name="connsiteY51" fmla="*/ 5866 h 10000"/>
              <a:gd name="connsiteX52" fmla="*/ 1751 w 10000"/>
              <a:gd name="connsiteY52" fmla="*/ 6212 h 10000"/>
              <a:gd name="connsiteX53" fmla="*/ 1968 w 10000"/>
              <a:gd name="connsiteY53" fmla="*/ 6732 h 10000"/>
              <a:gd name="connsiteX54" fmla="*/ 2186 w 10000"/>
              <a:gd name="connsiteY54" fmla="*/ 7078 h 10000"/>
              <a:gd name="connsiteX55" fmla="*/ 2598 w 10000"/>
              <a:gd name="connsiteY55" fmla="*/ 7424 h 10000"/>
              <a:gd name="connsiteX56" fmla="*/ 3250 w 10000"/>
              <a:gd name="connsiteY56" fmla="*/ 7771 h 10000"/>
              <a:gd name="connsiteX57" fmla="*/ 3908 w 10000"/>
              <a:gd name="connsiteY57" fmla="*/ 7944 h 10000"/>
              <a:gd name="connsiteX58" fmla="*/ 4561 w 10000"/>
              <a:gd name="connsiteY58" fmla="*/ 8268 h 10000"/>
              <a:gd name="connsiteX59" fmla="*/ 5219 w 10000"/>
              <a:gd name="connsiteY59" fmla="*/ 8442 h 10000"/>
              <a:gd name="connsiteX60" fmla="*/ 5653 w 10000"/>
              <a:gd name="connsiteY60" fmla="*/ 8615 h 10000"/>
              <a:gd name="connsiteX61" fmla="*/ 6313 w 10000"/>
              <a:gd name="connsiteY61" fmla="*/ 8615 h 10000"/>
              <a:gd name="connsiteX62" fmla="*/ 6748 w 10000"/>
              <a:gd name="connsiteY62" fmla="*/ 8615 h 10000"/>
              <a:gd name="connsiteX63" fmla="*/ 6968 w 10000"/>
              <a:gd name="connsiteY63" fmla="*/ 8615 h 10000"/>
              <a:gd name="connsiteX64" fmla="*/ 7403 w 10000"/>
              <a:gd name="connsiteY64" fmla="*/ 8615 h 10000"/>
              <a:gd name="connsiteX65" fmla="*/ 7593 w 10000"/>
              <a:gd name="connsiteY65" fmla="*/ 8442 h 10000"/>
              <a:gd name="connsiteX66" fmla="*/ 7593 w 10000"/>
              <a:gd name="connsiteY66" fmla="*/ 8442 h 10000"/>
              <a:gd name="connsiteX67" fmla="*/ 7812 w 10000"/>
              <a:gd name="connsiteY67" fmla="*/ 8442 h 10000"/>
              <a:gd name="connsiteX68" fmla="*/ 7812 w 10000"/>
              <a:gd name="connsiteY68" fmla="*/ 8268 h 10000"/>
              <a:gd name="connsiteX69" fmla="*/ 7812 w 10000"/>
              <a:gd name="connsiteY69" fmla="*/ 8095 h 10000"/>
              <a:gd name="connsiteX70" fmla="*/ 7812 w 10000"/>
              <a:gd name="connsiteY70" fmla="*/ 7771 h 10000"/>
              <a:gd name="connsiteX71" fmla="*/ 8032 w 10000"/>
              <a:gd name="connsiteY71" fmla="*/ 7597 h 10000"/>
              <a:gd name="connsiteX72" fmla="*/ 8032 w 10000"/>
              <a:gd name="connsiteY72" fmla="*/ 7251 h 10000"/>
              <a:gd name="connsiteX73" fmla="*/ 8032 w 10000"/>
              <a:gd name="connsiteY73" fmla="*/ 6905 h 10000"/>
              <a:gd name="connsiteX74" fmla="*/ 8252 w 10000"/>
              <a:gd name="connsiteY74" fmla="*/ 6385 h 10000"/>
              <a:gd name="connsiteX75" fmla="*/ 8252 w 10000"/>
              <a:gd name="connsiteY75" fmla="*/ 6212 h 10000"/>
              <a:gd name="connsiteX76" fmla="*/ 8252 w 10000"/>
              <a:gd name="connsiteY76" fmla="*/ 5866 h 10000"/>
              <a:gd name="connsiteX77" fmla="*/ 8252 w 10000"/>
              <a:gd name="connsiteY77" fmla="*/ 5693 h 10000"/>
              <a:gd name="connsiteX78" fmla="*/ 8470 w 10000"/>
              <a:gd name="connsiteY78" fmla="*/ 5519 h 10000"/>
              <a:gd name="connsiteX79" fmla="*/ 8470 w 10000"/>
              <a:gd name="connsiteY79" fmla="*/ 5346 h 10000"/>
              <a:gd name="connsiteX80" fmla="*/ 8470 w 10000"/>
              <a:gd name="connsiteY80" fmla="*/ 5173 h 10000"/>
              <a:gd name="connsiteX81" fmla="*/ 8686 w 10000"/>
              <a:gd name="connsiteY81" fmla="*/ 5173 h 10000"/>
              <a:gd name="connsiteX82" fmla="*/ 8686 w 10000"/>
              <a:gd name="connsiteY82" fmla="*/ 5173 h 10000"/>
              <a:gd name="connsiteX83" fmla="*/ 8686 w 10000"/>
              <a:gd name="connsiteY83" fmla="*/ 5346 h 10000"/>
              <a:gd name="connsiteX84" fmla="*/ 8686 w 10000"/>
              <a:gd name="connsiteY84" fmla="*/ 5519 h 10000"/>
              <a:gd name="connsiteX85" fmla="*/ 8686 w 10000"/>
              <a:gd name="connsiteY85" fmla="*/ 5693 h 10000"/>
              <a:gd name="connsiteX86" fmla="*/ 8908 w 10000"/>
              <a:gd name="connsiteY86" fmla="*/ 5866 h 10000"/>
              <a:gd name="connsiteX87" fmla="*/ 8908 w 10000"/>
              <a:gd name="connsiteY87" fmla="*/ 6212 h 10000"/>
              <a:gd name="connsiteX88" fmla="*/ 8908 w 10000"/>
              <a:gd name="connsiteY88" fmla="*/ 6558 h 10000"/>
              <a:gd name="connsiteX89" fmla="*/ 9127 w 10000"/>
              <a:gd name="connsiteY89" fmla="*/ 6905 h 10000"/>
              <a:gd name="connsiteX90" fmla="*/ 9127 w 10000"/>
              <a:gd name="connsiteY90" fmla="*/ 7597 h 10000"/>
              <a:gd name="connsiteX91" fmla="*/ 9347 w 10000"/>
              <a:gd name="connsiteY91" fmla="*/ 8268 h 10000"/>
              <a:gd name="connsiteX92" fmla="*/ 9561 w 10000"/>
              <a:gd name="connsiteY92" fmla="*/ 8788 h 10000"/>
              <a:gd name="connsiteX93" fmla="*/ 9782 w 10000"/>
              <a:gd name="connsiteY93" fmla="*/ 9134 h 10000"/>
              <a:gd name="connsiteX94" fmla="*/ 9782 w 10000"/>
              <a:gd name="connsiteY94" fmla="*/ 9481 h 10000"/>
              <a:gd name="connsiteX95" fmla="*/ 10000 w 10000"/>
              <a:gd name="connsiteY95" fmla="*/ 9654 h 10000"/>
              <a:gd name="connsiteX96" fmla="*/ 9782 w 10000"/>
              <a:gd name="connsiteY96" fmla="*/ 9827 h 10000"/>
              <a:gd name="connsiteX97" fmla="*/ 9782 w 10000"/>
              <a:gd name="connsiteY97" fmla="*/ 9827 h 10000"/>
              <a:gd name="connsiteX98" fmla="*/ 9782 w 10000"/>
              <a:gd name="connsiteY98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218 w 10000"/>
              <a:gd name="connsiteY29" fmla="*/ 1385 h 10000"/>
              <a:gd name="connsiteX30" fmla="*/ 0 w 10000"/>
              <a:gd name="connsiteY30" fmla="*/ 1385 h 10000"/>
              <a:gd name="connsiteX31" fmla="*/ 1751 w 10000"/>
              <a:gd name="connsiteY31" fmla="*/ 0 h 10000"/>
              <a:gd name="connsiteX32" fmla="*/ 1968 w 10000"/>
              <a:gd name="connsiteY32" fmla="*/ 173 h 10000"/>
              <a:gd name="connsiteX33" fmla="*/ 2186 w 10000"/>
              <a:gd name="connsiteY33" fmla="*/ 173 h 10000"/>
              <a:gd name="connsiteX34" fmla="*/ 2380 w 10000"/>
              <a:gd name="connsiteY34" fmla="*/ 346 h 10000"/>
              <a:gd name="connsiteX35" fmla="*/ 2598 w 10000"/>
              <a:gd name="connsiteY35" fmla="*/ 519 h 10000"/>
              <a:gd name="connsiteX36" fmla="*/ 2813 w 10000"/>
              <a:gd name="connsiteY36" fmla="*/ 693 h 10000"/>
              <a:gd name="connsiteX37" fmla="*/ 2813 w 10000"/>
              <a:gd name="connsiteY37" fmla="*/ 693 h 10000"/>
              <a:gd name="connsiteX38" fmla="*/ 2813 w 10000"/>
              <a:gd name="connsiteY38" fmla="*/ 866 h 10000"/>
              <a:gd name="connsiteX39" fmla="*/ 2598 w 10000"/>
              <a:gd name="connsiteY39" fmla="*/ 1039 h 10000"/>
              <a:gd name="connsiteX40" fmla="*/ 2380 w 10000"/>
              <a:gd name="connsiteY40" fmla="*/ 1212 h 10000"/>
              <a:gd name="connsiteX41" fmla="*/ 2186 w 10000"/>
              <a:gd name="connsiteY41" fmla="*/ 1385 h 10000"/>
              <a:gd name="connsiteX42" fmla="*/ 1968 w 10000"/>
              <a:gd name="connsiteY42" fmla="*/ 1732 h 10000"/>
              <a:gd name="connsiteX43" fmla="*/ 1751 w 10000"/>
              <a:gd name="connsiteY43" fmla="*/ 2078 h 10000"/>
              <a:gd name="connsiteX44" fmla="*/ 1530 w 10000"/>
              <a:gd name="connsiteY44" fmla="*/ 2424 h 10000"/>
              <a:gd name="connsiteX45" fmla="*/ 1313 w 10000"/>
              <a:gd name="connsiteY45" fmla="*/ 2944 h 10000"/>
              <a:gd name="connsiteX46" fmla="*/ 1313 w 10000"/>
              <a:gd name="connsiteY46" fmla="*/ 3463 h 10000"/>
              <a:gd name="connsiteX47" fmla="*/ 1313 w 10000"/>
              <a:gd name="connsiteY47" fmla="*/ 3961 h 10000"/>
              <a:gd name="connsiteX48" fmla="*/ 1313 w 10000"/>
              <a:gd name="connsiteY48" fmla="*/ 5000 h 10000"/>
              <a:gd name="connsiteX49" fmla="*/ 1313 w 10000"/>
              <a:gd name="connsiteY49" fmla="*/ 5519 h 10000"/>
              <a:gd name="connsiteX50" fmla="*/ 1530 w 10000"/>
              <a:gd name="connsiteY50" fmla="*/ 5866 h 10000"/>
              <a:gd name="connsiteX51" fmla="*/ 1751 w 10000"/>
              <a:gd name="connsiteY51" fmla="*/ 6212 h 10000"/>
              <a:gd name="connsiteX52" fmla="*/ 1968 w 10000"/>
              <a:gd name="connsiteY52" fmla="*/ 6732 h 10000"/>
              <a:gd name="connsiteX53" fmla="*/ 2186 w 10000"/>
              <a:gd name="connsiteY53" fmla="*/ 7078 h 10000"/>
              <a:gd name="connsiteX54" fmla="*/ 2598 w 10000"/>
              <a:gd name="connsiteY54" fmla="*/ 7424 h 10000"/>
              <a:gd name="connsiteX55" fmla="*/ 3250 w 10000"/>
              <a:gd name="connsiteY55" fmla="*/ 7771 h 10000"/>
              <a:gd name="connsiteX56" fmla="*/ 3908 w 10000"/>
              <a:gd name="connsiteY56" fmla="*/ 7944 h 10000"/>
              <a:gd name="connsiteX57" fmla="*/ 4561 w 10000"/>
              <a:gd name="connsiteY57" fmla="*/ 8268 h 10000"/>
              <a:gd name="connsiteX58" fmla="*/ 5219 w 10000"/>
              <a:gd name="connsiteY58" fmla="*/ 8442 h 10000"/>
              <a:gd name="connsiteX59" fmla="*/ 5653 w 10000"/>
              <a:gd name="connsiteY59" fmla="*/ 8615 h 10000"/>
              <a:gd name="connsiteX60" fmla="*/ 6313 w 10000"/>
              <a:gd name="connsiteY60" fmla="*/ 8615 h 10000"/>
              <a:gd name="connsiteX61" fmla="*/ 6748 w 10000"/>
              <a:gd name="connsiteY61" fmla="*/ 8615 h 10000"/>
              <a:gd name="connsiteX62" fmla="*/ 6968 w 10000"/>
              <a:gd name="connsiteY62" fmla="*/ 8615 h 10000"/>
              <a:gd name="connsiteX63" fmla="*/ 7403 w 10000"/>
              <a:gd name="connsiteY63" fmla="*/ 8615 h 10000"/>
              <a:gd name="connsiteX64" fmla="*/ 7593 w 10000"/>
              <a:gd name="connsiteY64" fmla="*/ 8442 h 10000"/>
              <a:gd name="connsiteX65" fmla="*/ 7593 w 10000"/>
              <a:gd name="connsiteY65" fmla="*/ 8442 h 10000"/>
              <a:gd name="connsiteX66" fmla="*/ 7812 w 10000"/>
              <a:gd name="connsiteY66" fmla="*/ 8442 h 10000"/>
              <a:gd name="connsiteX67" fmla="*/ 7812 w 10000"/>
              <a:gd name="connsiteY67" fmla="*/ 8268 h 10000"/>
              <a:gd name="connsiteX68" fmla="*/ 7812 w 10000"/>
              <a:gd name="connsiteY68" fmla="*/ 8095 h 10000"/>
              <a:gd name="connsiteX69" fmla="*/ 7812 w 10000"/>
              <a:gd name="connsiteY69" fmla="*/ 7771 h 10000"/>
              <a:gd name="connsiteX70" fmla="*/ 8032 w 10000"/>
              <a:gd name="connsiteY70" fmla="*/ 7597 h 10000"/>
              <a:gd name="connsiteX71" fmla="*/ 8032 w 10000"/>
              <a:gd name="connsiteY71" fmla="*/ 7251 h 10000"/>
              <a:gd name="connsiteX72" fmla="*/ 8032 w 10000"/>
              <a:gd name="connsiteY72" fmla="*/ 6905 h 10000"/>
              <a:gd name="connsiteX73" fmla="*/ 8252 w 10000"/>
              <a:gd name="connsiteY73" fmla="*/ 6385 h 10000"/>
              <a:gd name="connsiteX74" fmla="*/ 8252 w 10000"/>
              <a:gd name="connsiteY74" fmla="*/ 6212 h 10000"/>
              <a:gd name="connsiteX75" fmla="*/ 8252 w 10000"/>
              <a:gd name="connsiteY75" fmla="*/ 5866 h 10000"/>
              <a:gd name="connsiteX76" fmla="*/ 8252 w 10000"/>
              <a:gd name="connsiteY76" fmla="*/ 5693 h 10000"/>
              <a:gd name="connsiteX77" fmla="*/ 8470 w 10000"/>
              <a:gd name="connsiteY77" fmla="*/ 5519 h 10000"/>
              <a:gd name="connsiteX78" fmla="*/ 8470 w 10000"/>
              <a:gd name="connsiteY78" fmla="*/ 5346 h 10000"/>
              <a:gd name="connsiteX79" fmla="*/ 8470 w 10000"/>
              <a:gd name="connsiteY79" fmla="*/ 5173 h 10000"/>
              <a:gd name="connsiteX80" fmla="*/ 8686 w 10000"/>
              <a:gd name="connsiteY80" fmla="*/ 5173 h 10000"/>
              <a:gd name="connsiteX81" fmla="*/ 8686 w 10000"/>
              <a:gd name="connsiteY81" fmla="*/ 5173 h 10000"/>
              <a:gd name="connsiteX82" fmla="*/ 8686 w 10000"/>
              <a:gd name="connsiteY82" fmla="*/ 5346 h 10000"/>
              <a:gd name="connsiteX83" fmla="*/ 8686 w 10000"/>
              <a:gd name="connsiteY83" fmla="*/ 5519 h 10000"/>
              <a:gd name="connsiteX84" fmla="*/ 8686 w 10000"/>
              <a:gd name="connsiteY84" fmla="*/ 5693 h 10000"/>
              <a:gd name="connsiteX85" fmla="*/ 8908 w 10000"/>
              <a:gd name="connsiteY85" fmla="*/ 5866 h 10000"/>
              <a:gd name="connsiteX86" fmla="*/ 8908 w 10000"/>
              <a:gd name="connsiteY86" fmla="*/ 6212 h 10000"/>
              <a:gd name="connsiteX87" fmla="*/ 8908 w 10000"/>
              <a:gd name="connsiteY87" fmla="*/ 6558 h 10000"/>
              <a:gd name="connsiteX88" fmla="*/ 9127 w 10000"/>
              <a:gd name="connsiteY88" fmla="*/ 6905 h 10000"/>
              <a:gd name="connsiteX89" fmla="*/ 9127 w 10000"/>
              <a:gd name="connsiteY89" fmla="*/ 7597 h 10000"/>
              <a:gd name="connsiteX90" fmla="*/ 9347 w 10000"/>
              <a:gd name="connsiteY90" fmla="*/ 8268 h 10000"/>
              <a:gd name="connsiteX91" fmla="*/ 9561 w 10000"/>
              <a:gd name="connsiteY91" fmla="*/ 8788 h 10000"/>
              <a:gd name="connsiteX92" fmla="*/ 9782 w 10000"/>
              <a:gd name="connsiteY92" fmla="*/ 9134 h 10000"/>
              <a:gd name="connsiteX93" fmla="*/ 9782 w 10000"/>
              <a:gd name="connsiteY93" fmla="*/ 9481 h 10000"/>
              <a:gd name="connsiteX94" fmla="*/ 10000 w 10000"/>
              <a:gd name="connsiteY94" fmla="*/ 9654 h 10000"/>
              <a:gd name="connsiteX95" fmla="*/ 9782 w 10000"/>
              <a:gd name="connsiteY95" fmla="*/ 9827 h 10000"/>
              <a:gd name="connsiteX96" fmla="*/ 9782 w 10000"/>
              <a:gd name="connsiteY96" fmla="*/ 9827 h 10000"/>
              <a:gd name="connsiteX97" fmla="*/ 9782 w 10000"/>
              <a:gd name="connsiteY97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218 w 10000"/>
              <a:gd name="connsiteY29" fmla="*/ 1385 h 10000"/>
              <a:gd name="connsiteX30" fmla="*/ 1751 w 10000"/>
              <a:gd name="connsiteY30" fmla="*/ 0 h 10000"/>
              <a:gd name="connsiteX31" fmla="*/ 1968 w 10000"/>
              <a:gd name="connsiteY31" fmla="*/ 173 h 10000"/>
              <a:gd name="connsiteX32" fmla="*/ 2186 w 10000"/>
              <a:gd name="connsiteY32" fmla="*/ 173 h 10000"/>
              <a:gd name="connsiteX33" fmla="*/ 2380 w 10000"/>
              <a:gd name="connsiteY33" fmla="*/ 346 h 10000"/>
              <a:gd name="connsiteX34" fmla="*/ 2598 w 10000"/>
              <a:gd name="connsiteY34" fmla="*/ 519 h 10000"/>
              <a:gd name="connsiteX35" fmla="*/ 2813 w 10000"/>
              <a:gd name="connsiteY35" fmla="*/ 693 h 10000"/>
              <a:gd name="connsiteX36" fmla="*/ 2813 w 10000"/>
              <a:gd name="connsiteY36" fmla="*/ 693 h 10000"/>
              <a:gd name="connsiteX37" fmla="*/ 2813 w 10000"/>
              <a:gd name="connsiteY37" fmla="*/ 866 h 10000"/>
              <a:gd name="connsiteX38" fmla="*/ 2598 w 10000"/>
              <a:gd name="connsiteY38" fmla="*/ 1039 h 10000"/>
              <a:gd name="connsiteX39" fmla="*/ 2380 w 10000"/>
              <a:gd name="connsiteY39" fmla="*/ 1212 h 10000"/>
              <a:gd name="connsiteX40" fmla="*/ 2186 w 10000"/>
              <a:gd name="connsiteY40" fmla="*/ 1385 h 10000"/>
              <a:gd name="connsiteX41" fmla="*/ 1968 w 10000"/>
              <a:gd name="connsiteY41" fmla="*/ 1732 h 10000"/>
              <a:gd name="connsiteX42" fmla="*/ 1751 w 10000"/>
              <a:gd name="connsiteY42" fmla="*/ 2078 h 10000"/>
              <a:gd name="connsiteX43" fmla="*/ 1530 w 10000"/>
              <a:gd name="connsiteY43" fmla="*/ 2424 h 10000"/>
              <a:gd name="connsiteX44" fmla="*/ 1313 w 10000"/>
              <a:gd name="connsiteY44" fmla="*/ 2944 h 10000"/>
              <a:gd name="connsiteX45" fmla="*/ 1313 w 10000"/>
              <a:gd name="connsiteY45" fmla="*/ 3463 h 10000"/>
              <a:gd name="connsiteX46" fmla="*/ 1313 w 10000"/>
              <a:gd name="connsiteY46" fmla="*/ 3961 h 10000"/>
              <a:gd name="connsiteX47" fmla="*/ 1313 w 10000"/>
              <a:gd name="connsiteY47" fmla="*/ 5000 h 10000"/>
              <a:gd name="connsiteX48" fmla="*/ 1313 w 10000"/>
              <a:gd name="connsiteY48" fmla="*/ 5519 h 10000"/>
              <a:gd name="connsiteX49" fmla="*/ 1530 w 10000"/>
              <a:gd name="connsiteY49" fmla="*/ 5866 h 10000"/>
              <a:gd name="connsiteX50" fmla="*/ 1751 w 10000"/>
              <a:gd name="connsiteY50" fmla="*/ 6212 h 10000"/>
              <a:gd name="connsiteX51" fmla="*/ 1968 w 10000"/>
              <a:gd name="connsiteY51" fmla="*/ 6732 h 10000"/>
              <a:gd name="connsiteX52" fmla="*/ 2186 w 10000"/>
              <a:gd name="connsiteY52" fmla="*/ 7078 h 10000"/>
              <a:gd name="connsiteX53" fmla="*/ 2598 w 10000"/>
              <a:gd name="connsiteY53" fmla="*/ 7424 h 10000"/>
              <a:gd name="connsiteX54" fmla="*/ 3250 w 10000"/>
              <a:gd name="connsiteY54" fmla="*/ 7771 h 10000"/>
              <a:gd name="connsiteX55" fmla="*/ 3908 w 10000"/>
              <a:gd name="connsiteY55" fmla="*/ 7944 h 10000"/>
              <a:gd name="connsiteX56" fmla="*/ 4561 w 10000"/>
              <a:gd name="connsiteY56" fmla="*/ 8268 h 10000"/>
              <a:gd name="connsiteX57" fmla="*/ 5219 w 10000"/>
              <a:gd name="connsiteY57" fmla="*/ 8442 h 10000"/>
              <a:gd name="connsiteX58" fmla="*/ 5653 w 10000"/>
              <a:gd name="connsiteY58" fmla="*/ 8615 h 10000"/>
              <a:gd name="connsiteX59" fmla="*/ 6313 w 10000"/>
              <a:gd name="connsiteY59" fmla="*/ 8615 h 10000"/>
              <a:gd name="connsiteX60" fmla="*/ 6748 w 10000"/>
              <a:gd name="connsiteY60" fmla="*/ 8615 h 10000"/>
              <a:gd name="connsiteX61" fmla="*/ 6968 w 10000"/>
              <a:gd name="connsiteY61" fmla="*/ 8615 h 10000"/>
              <a:gd name="connsiteX62" fmla="*/ 7403 w 10000"/>
              <a:gd name="connsiteY62" fmla="*/ 8615 h 10000"/>
              <a:gd name="connsiteX63" fmla="*/ 7593 w 10000"/>
              <a:gd name="connsiteY63" fmla="*/ 8442 h 10000"/>
              <a:gd name="connsiteX64" fmla="*/ 7593 w 10000"/>
              <a:gd name="connsiteY64" fmla="*/ 8442 h 10000"/>
              <a:gd name="connsiteX65" fmla="*/ 7812 w 10000"/>
              <a:gd name="connsiteY65" fmla="*/ 8442 h 10000"/>
              <a:gd name="connsiteX66" fmla="*/ 7812 w 10000"/>
              <a:gd name="connsiteY66" fmla="*/ 8268 h 10000"/>
              <a:gd name="connsiteX67" fmla="*/ 7812 w 10000"/>
              <a:gd name="connsiteY67" fmla="*/ 8095 h 10000"/>
              <a:gd name="connsiteX68" fmla="*/ 7812 w 10000"/>
              <a:gd name="connsiteY68" fmla="*/ 7771 h 10000"/>
              <a:gd name="connsiteX69" fmla="*/ 8032 w 10000"/>
              <a:gd name="connsiteY69" fmla="*/ 7597 h 10000"/>
              <a:gd name="connsiteX70" fmla="*/ 8032 w 10000"/>
              <a:gd name="connsiteY70" fmla="*/ 7251 h 10000"/>
              <a:gd name="connsiteX71" fmla="*/ 8032 w 10000"/>
              <a:gd name="connsiteY71" fmla="*/ 6905 h 10000"/>
              <a:gd name="connsiteX72" fmla="*/ 8252 w 10000"/>
              <a:gd name="connsiteY72" fmla="*/ 6385 h 10000"/>
              <a:gd name="connsiteX73" fmla="*/ 8252 w 10000"/>
              <a:gd name="connsiteY73" fmla="*/ 6212 h 10000"/>
              <a:gd name="connsiteX74" fmla="*/ 8252 w 10000"/>
              <a:gd name="connsiteY74" fmla="*/ 5866 h 10000"/>
              <a:gd name="connsiteX75" fmla="*/ 8252 w 10000"/>
              <a:gd name="connsiteY75" fmla="*/ 5693 h 10000"/>
              <a:gd name="connsiteX76" fmla="*/ 8470 w 10000"/>
              <a:gd name="connsiteY76" fmla="*/ 5519 h 10000"/>
              <a:gd name="connsiteX77" fmla="*/ 8470 w 10000"/>
              <a:gd name="connsiteY77" fmla="*/ 5346 h 10000"/>
              <a:gd name="connsiteX78" fmla="*/ 8470 w 10000"/>
              <a:gd name="connsiteY78" fmla="*/ 5173 h 10000"/>
              <a:gd name="connsiteX79" fmla="*/ 8686 w 10000"/>
              <a:gd name="connsiteY79" fmla="*/ 5173 h 10000"/>
              <a:gd name="connsiteX80" fmla="*/ 8686 w 10000"/>
              <a:gd name="connsiteY80" fmla="*/ 5173 h 10000"/>
              <a:gd name="connsiteX81" fmla="*/ 8686 w 10000"/>
              <a:gd name="connsiteY81" fmla="*/ 5346 h 10000"/>
              <a:gd name="connsiteX82" fmla="*/ 8686 w 10000"/>
              <a:gd name="connsiteY82" fmla="*/ 5519 h 10000"/>
              <a:gd name="connsiteX83" fmla="*/ 8686 w 10000"/>
              <a:gd name="connsiteY83" fmla="*/ 5693 h 10000"/>
              <a:gd name="connsiteX84" fmla="*/ 8908 w 10000"/>
              <a:gd name="connsiteY84" fmla="*/ 5866 h 10000"/>
              <a:gd name="connsiteX85" fmla="*/ 8908 w 10000"/>
              <a:gd name="connsiteY85" fmla="*/ 6212 h 10000"/>
              <a:gd name="connsiteX86" fmla="*/ 8908 w 10000"/>
              <a:gd name="connsiteY86" fmla="*/ 6558 h 10000"/>
              <a:gd name="connsiteX87" fmla="*/ 9127 w 10000"/>
              <a:gd name="connsiteY87" fmla="*/ 6905 h 10000"/>
              <a:gd name="connsiteX88" fmla="*/ 9127 w 10000"/>
              <a:gd name="connsiteY88" fmla="*/ 7597 h 10000"/>
              <a:gd name="connsiteX89" fmla="*/ 9347 w 10000"/>
              <a:gd name="connsiteY89" fmla="*/ 8268 h 10000"/>
              <a:gd name="connsiteX90" fmla="*/ 9561 w 10000"/>
              <a:gd name="connsiteY90" fmla="*/ 8788 h 10000"/>
              <a:gd name="connsiteX91" fmla="*/ 9782 w 10000"/>
              <a:gd name="connsiteY91" fmla="*/ 9134 h 10000"/>
              <a:gd name="connsiteX92" fmla="*/ 9782 w 10000"/>
              <a:gd name="connsiteY92" fmla="*/ 9481 h 10000"/>
              <a:gd name="connsiteX93" fmla="*/ 10000 w 10000"/>
              <a:gd name="connsiteY93" fmla="*/ 9654 h 10000"/>
              <a:gd name="connsiteX94" fmla="*/ 9782 w 10000"/>
              <a:gd name="connsiteY94" fmla="*/ 9827 h 10000"/>
              <a:gd name="connsiteX95" fmla="*/ 9782 w 10000"/>
              <a:gd name="connsiteY95" fmla="*/ 9827 h 10000"/>
              <a:gd name="connsiteX96" fmla="*/ 9782 w 10000"/>
              <a:gd name="connsiteY96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1751 w 10000"/>
              <a:gd name="connsiteY29" fmla="*/ 0 h 10000"/>
              <a:gd name="connsiteX30" fmla="*/ 1968 w 10000"/>
              <a:gd name="connsiteY30" fmla="*/ 173 h 10000"/>
              <a:gd name="connsiteX31" fmla="*/ 2186 w 10000"/>
              <a:gd name="connsiteY31" fmla="*/ 173 h 10000"/>
              <a:gd name="connsiteX32" fmla="*/ 2380 w 10000"/>
              <a:gd name="connsiteY32" fmla="*/ 346 h 10000"/>
              <a:gd name="connsiteX33" fmla="*/ 2598 w 10000"/>
              <a:gd name="connsiteY33" fmla="*/ 519 h 10000"/>
              <a:gd name="connsiteX34" fmla="*/ 2813 w 10000"/>
              <a:gd name="connsiteY34" fmla="*/ 693 h 10000"/>
              <a:gd name="connsiteX35" fmla="*/ 2813 w 10000"/>
              <a:gd name="connsiteY35" fmla="*/ 693 h 10000"/>
              <a:gd name="connsiteX36" fmla="*/ 2813 w 10000"/>
              <a:gd name="connsiteY36" fmla="*/ 866 h 10000"/>
              <a:gd name="connsiteX37" fmla="*/ 2598 w 10000"/>
              <a:gd name="connsiteY37" fmla="*/ 1039 h 10000"/>
              <a:gd name="connsiteX38" fmla="*/ 2380 w 10000"/>
              <a:gd name="connsiteY38" fmla="*/ 1212 h 10000"/>
              <a:gd name="connsiteX39" fmla="*/ 2186 w 10000"/>
              <a:gd name="connsiteY39" fmla="*/ 1385 h 10000"/>
              <a:gd name="connsiteX40" fmla="*/ 1968 w 10000"/>
              <a:gd name="connsiteY40" fmla="*/ 1732 h 10000"/>
              <a:gd name="connsiteX41" fmla="*/ 1751 w 10000"/>
              <a:gd name="connsiteY41" fmla="*/ 2078 h 10000"/>
              <a:gd name="connsiteX42" fmla="*/ 1530 w 10000"/>
              <a:gd name="connsiteY42" fmla="*/ 2424 h 10000"/>
              <a:gd name="connsiteX43" fmla="*/ 1313 w 10000"/>
              <a:gd name="connsiteY43" fmla="*/ 2944 h 10000"/>
              <a:gd name="connsiteX44" fmla="*/ 1313 w 10000"/>
              <a:gd name="connsiteY44" fmla="*/ 3463 h 10000"/>
              <a:gd name="connsiteX45" fmla="*/ 1313 w 10000"/>
              <a:gd name="connsiteY45" fmla="*/ 3961 h 10000"/>
              <a:gd name="connsiteX46" fmla="*/ 1313 w 10000"/>
              <a:gd name="connsiteY46" fmla="*/ 5000 h 10000"/>
              <a:gd name="connsiteX47" fmla="*/ 1313 w 10000"/>
              <a:gd name="connsiteY47" fmla="*/ 5519 h 10000"/>
              <a:gd name="connsiteX48" fmla="*/ 1530 w 10000"/>
              <a:gd name="connsiteY48" fmla="*/ 5866 h 10000"/>
              <a:gd name="connsiteX49" fmla="*/ 1751 w 10000"/>
              <a:gd name="connsiteY49" fmla="*/ 6212 h 10000"/>
              <a:gd name="connsiteX50" fmla="*/ 1968 w 10000"/>
              <a:gd name="connsiteY50" fmla="*/ 6732 h 10000"/>
              <a:gd name="connsiteX51" fmla="*/ 2186 w 10000"/>
              <a:gd name="connsiteY51" fmla="*/ 7078 h 10000"/>
              <a:gd name="connsiteX52" fmla="*/ 2598 w 10000"/>
              <a:gd name="connsiteY52" fmla="*/ 7424 h 10000"/>
              <a:gd name="connsiteX53" fmla="*/ 3250 w 10000"/>
              <a:gd name="connsiteY53" fmla="*/ 7771 h 10000"/>
              <a:gd name="connsiteX54" fmla="*/ 3908 w 10000"/>
              <a:gd name="connsiteY54" fmla="*/ 7944 h 10000"/>
              <a:gd name="connsiteX55" fmla="*/ 4561 w 10000"/>
              <a:gd name="connsiteY55" fmla="*/ 8268 h 10000"/>
              <a:gd name="connsiteX56" fmla="*/ 5219 w 10000"/>
              <a:gd name="connsiteY56" fmla="*/ 8442 h 10000"/>
              <a:gd name="connsiteX57" fmla="*/ 5653 w 10000"/>
              <a:gd name="connsiteY57" fmla="*/ 8615 h 10000"/>
              <a:gd name="connsiteX58" fmla="*/ 6313 w 10000"/>
              <a:gd name="connsiteY58" fmla="*/ 8615 h 10000"/>
              <a:gd name="connsiteX59" fmla="*/ 6748 w 10000"/>
              <a:gd name="connsiteY59" fmla="*/ 8615 h 10000"/>
              <a:gd name="connsiteX60" fmla="*/ 6968 w 10000"/>
              <a:gd name="connsiteY60" fmla="*/ 8615 h 10000"/>
              <a:gd name="connsiteX61" fmla="*/ 7403 w 10000"/>
              <a:gd name="connsiteY61" fmla="*/ 8615 h 10000"/>
              <a:gd name="connsiteX62" fmla="*/ 7593 w 10000"/>
              <a:gd name="connsiteY62" fmla="*/ 8442 h 10000"/>
              <a:gd name="connsiteX63" fmla="*/ 7593 w 10000"/>
              <a:gd name="connsiteY63" fmla="*/ 8442 h 10000"/>
              <a:gd name="connsiteX64" fmla="*/ 7812 w 10000"/>
              <a:gd name="connsiteY64" fmla="*/ 8442 h 10000"/>
              <a:gd name="connsiteX65" fmla="*/ 7812 w 10000"/>
              <a:gd name="connsiteY65" fmla="*/ 8268 h 10000"/>
              <a:gd name="connsiteX66" fmla="*/ 7812 w 10000"/>
              <a:gd name="connsiteY66" fmla="*/ 8095 h 10000"/>
              <a:gd name="connsiteX67" fmla="*/ 7812 w 10000"/>
              <a:gd name="connsiteY67" fmla="*/ 7771 h 10000"/>
              <a:gd name="connsiteX68" fmla="*/ 8032 w 10000"/>
              <a:gd name="connsiteY68" fmla="*/ 7597 h 10000"/>
              <a:gd name="connsiteX69" fmla="*/ 8032 w 10000"/>
              <a:gd name="connsiteY69" fmla="*/ 7251 h 10000"/>
              <a:gd name="connsiteX70" fmla="*/ 8032 w 10000"/>
              <a:gd name="connsiteY70" fmla="*/ 6905 h 10000"/>
              <a:gd name="connsiteX71" fmla="*/ 8252 w 10000"/>
              <a:gd name="connsiteY71" fmla="*/ 6385 h 10000"/>
              <a:gd name="connsiteX72" fmla="*/ 8252 w 10000"/>
              <a:gd name="connsiteY72" fmla="*/ 6212 h 10000"/>
              <a:gd name="connsiteX73" fmla="*/ 8252 w 10000"/>
              <a:gd name="connsiteY73" fmla="*/ 5866 h 10000"/>
              <a:gd name="connsiteX74" fmla="*/ 8252 w 10000"/>
              <a:gd name="connsiteY74" fmla="*/ 5693 h 10000"/>
              <a:gd name="connsiteX75" fmla="*/ 8470 w 10000"/>
              <a:gd name="connsiteY75" fmla="*/ 5519 h 10000"/>
              <a:gd name="connsiteX76" fmla="*/ 8470 w 10000"/>
              <a:gd name="connsiteY76" fmla="*/ 5346 h 10000"/>
              <a:gd name="connsiteX77" fmla="*/ 8470 w 10000"/>
              <a:gd name="connsiteY77" fmla="*/ 5173 h 10000"/>
              <a:gd name="connsiteX78" fmla="*/ 8686 w 10000"/>
              <a:gd name="connsiteY78" fmla="*/ 5173 h 10000"/>
              <a:gd name="connsiteX79" fmla="*/ 8686 w 10000"/>
              <a:gd name="connsiteY79" fmla="*/ 5173 h 10000"/>
              <a:gd name="connsiteX80" fmla="*/ 8686 w 10000"/>
              <a:gd name="connsiteY80" fmla="*/ 5346 h 10000"/>
              <a:gd name="connsiteX81" fmla="*/ 8686 w 10000"/>
              <a:gd name="connsiteY81" fmla="*/ 5519 h 10000"/>
              <a:gd name="connsiteX82" fmla="*/ 8686 w 10000"/>
              <a:gd name="connsiteY82" fmla="*/ 5693 h 10000"/>
              <a:gd name="connsiteX83" fmla="*/ 8908 w 10000"/>
              <a:gd name="connsiteY83" fmla="*/ 5866 h 10000"/>
              <a:gd name="connsiteX84" fmla="*/ 8908 w 10000"/>
              <a:gd name="connsiteY84" fmla="*/ 6212 h 10000"/>
              <a:gd name="connsiteX85" fmla="*/ 8908 w 10000"/>
              <a:gd name="connsiteY85" fmla="*/ 6558 h 10000"/>
              <a:gd name="connsiteX86" fmla="*/ 9127 w 10000"/>
              <a:gd name="connsiteY86" fmla="*/ 6905 h 10000"/>
              <a:gd name="connsiteX87" fmla="*/ 9127 w 10000"/>
              <a:gd name="connsiteY87" fmla="*/ 7597 h 10000"/>
              <a:gd name="connsiteX88" fmla="*/ 9347 w 10000"/>
              <a:gd name="connsiteY88" fmla="*/ 8268 h 10000"/>
              <a:gd name="connsiteX89" fmla="*/ 9561 w 10000"/>
              <a:gd name="connsiteY89" fmla="*/ 8788 h 10000"/>
              <a:gd name="connsiteX90" fmla="*/ 9782 w 10000"/>
              <a:gd name="connsiteY90" fmla="*/ 9134 h 10000"/>
              <a:gd name="connsiteX91" fmla="*/ 9782 w 10000"/>
              <a:gd name="connsiteY91" fmla="*/ 9481 h 10000"/>
              <a:gd name="connsiteX92" fmla="*/ 10000 w 10000"/>
              <a:gd name="connsiteY92" fmla="*/ 9654 h 10000"/>
              <a:gd name="connsiteX93" fmla="*/ 9782 w 10000"/>
              <a:gd name="connsiteY93" fmla="*/ 9827 h 10000"/>
              <a:gd name="connsiteX94" fmla="*/ 9782 w 10000"/>
              <a:gd name="connsiteY94" fmla="*/ 9827 h 10000"/>
              <a:gd name="connsiteX95" fmla="*/ 9782 w 10000"/>
              <a:gd name="connsiteY95" fmla="*/ 9827 h 10000"/>
              <a:gd name="connsiteX0" fmla="*/ 9782 w 10000"/>
              <a:gd name="connsiteY0" fmla="*/ 9654 h 9827"/>
              <a:gd name="connsiteX1" fmla="*/ 9347 w 10000"/>
              <a:gd name="connsiteY1" fmla="*/ 9654 h 9827"/>
              <a:gd name="connsiteX2" fmla="*/ 8908 w 10000"/>
              <a:gd name="connsiteY2" fmla="*/ 9827 h 9827"/>
              <a:gd name="connsiteX3" fmla="*/ 8470 w 10000"/>
              <a:gd name="connsiteY3" fmla="*/ 9827 h 9827"/>
              <a:gd name="connsiteX4" fmla="*/ 7593 w 10000"/>
              <a:gd name="connsiteY4" fmla="*/ 9827 h 9827"/>
              <a:gd name="connsiteX5" fmla="*/ 6968 w 10000"/>
              <a:gd name="connsiteY5" fmla="*/ 9827 h 9827"/>
              <a:gd name="connsiteX6" fmla="*/ 6093 w 10000"/>
              <a:gd name="connsiteY6" fmla="*/ 9654 h 9827"/>
              <a:gd name="connsiteX7" fmla="*/ 5219 w 10000"/>
              <a:gd name="connsiteY7" fmla="*/ 9654 h 9827"/>
              <a:gd name="connsiteX8" fmla="*/ 4561 w 10000"/>
              <a:gd name="connsiteY8" fmla="*/ 9308 h 9827"/>
              <a:gd name="connsiteX9" fmla="*/ 3687 w 10000"/>
              <a:gd name="connsiteY9" fmla="*/ 9134 h 9827"/>
              <a:gd name="connsiteX10" fmla="*/ 3032 w 10000"/>
              <a:gd name="connsiteY10" fmla="*/ 8788 h 9827"/>
              <a:gd name="connsiteX11" fmla="*/ 2380 w 10000"/>
              <a:gd name="connsiteY11" fmla="*/ 8442 h 9827"/>
              <a:gd name="connsiteX12" fmla="*/ 1751 w 10000"/>
              <a:gd name="connsiteY12" fmla="*/ 7922 h 9827"/>
              <a:gd name="connsiteX13" fmla="*/ 1313 w 10000"/>
              <a:gd name="connsiteY13" fmla="*/ 7598 h 9827"/>
              <a:gd name="connsiteX14" fmla="*/ 877 w 10000"/>
              <a:gd name="connsiteY14" fmla="*/ 6905 h 9827"/>
              <a:gd name="connsiteX15" fmla="*/ 439 w 10000"/>
              <a:gd name="connsiteY15" fmla="*/ 6385 h 9827"/>
              <a:gd name="connsiteX16" fmla="*/ 218 w 10000"/>
              <a:gd name="connsiteY16" fmla="*/ 5693 h 9827"/>
              <a:gd name="connsiteX17" fmla="*/ 218 w 10000"/>
              <a:gd name="connsiteY17" fmla="*/ 5000 h 9827"/>
              <a:gd name="connsiteX18" fmla="*/ 0 w 10000"/>
              <a:gd name="connsiteY18" fmla="*/ 4308 h 9827"/>
              <a:gd name="connsiteX19" fmla="*/ 0 w 10000"/>
              <a:gd name="connsiteY19" fmla="*/ 3463 h 9827"/>
              <a:gd name="connsiteX20" fmla="*/ 218 w 10000"/>
              <a:gd name="connsiteY20" fmla="*/ 2771 h 9827"/>
              <a:gd name="connsiteX21" fmla="*/ 218 w 10000"/>
              <a:gd name="connsiteY21" fmla="*/ 2424 h 9827"/>
              <a:gd name="connsiteX22" fmla="*/ 218 w 10000"/>
              <a:gd name="connsiteY22" fmla="*/ 2251 h 9827"/>
              <a:gd name="connsiteX23" fmla="*/ 439 w 10000"/>
              <a:gd name="connsiteY23" fmla="*/ 1905 h 9827"/>
              <a:gd name="connsiteX24" fmla="*/ 439 w 10000"/>
              <a:gd name="connsiteY24" fmla="*/ 1732 h 9827"/>
              <a:gd name="connsiteX25" fmla="*/ 439 w 10000"/>
              <a:gd name="connsiteY25" fmla="*/ 1559 h 9827"/>
              <a:gd name="connsiteX26" fmla="*/ 439 w 10000"/>
              <a:gd name="connsiteY26" fmla="*/ 1385 h 9827"/>
              <a:gd name="connsiteX27" fmla="*/ 439 w 10000"/>
              <a:gd name="connsiteY27" fmla="*/ 1385 h 9827"/>
              <a:gd name="connsiteX28" fmla="*/ 439 w 10000"/>
              <a:gd name="connsiteY28" fmla="*/ 1212 h 9827"/>
              <a:gd name="connsiteX29" fmla="*/ 1968 w 10000"/>
              <a:gd name="connsiteY29" fmla="*/ 0 h 9827"/>
              <a:gd name="connsiteX30" fmla="*/ 2186 w 10000"/>
              <a:gd name="connsiteY30" fmla="*/ 0 h 9827"/>
              <a:gd name="connsiteX31" fmla="*/ 2380 w 10000"/>
              <a:gd name="connsiteY31" fmla="*/ 173 h 9827"/>
              <a:gd name="connsiteX32" fmla="*/ 2598 w 10000"/>
              <a:gd name="connsiteY32" fmla="*/ 346 h 9827"/>
              <a:gd name="connsiteX33" fmla="*/ 2813 w 10000"/>
              <a:gd name="connsiteY33" fmla="*/ 520 h 9827"/>
              <a:gd name="connsiteX34" fmla="*/ 2813 w 10000"/>
              <a:gd name="connsiteY34" fmla="*/ 520 h 9827"/>
              <a:gd name="connsiteX35" fmla="*/ 2813 w 10000"/>
              <a:gd name="connsiteY35" fmla="*/ 693 h 9827"/>
              <a:gd name="connsiteX36" fmla="*/ 2598 w 10000"/>
              <a:gd name="connsiteY36" fmla="*/ 866 h 9827"/>
              <a:gd name="connsiteX37" fmla="*/ 2380 w 10000"/>
              <a:gd name="connsiteY37" fmla="*/ 1039 h 9827"/>
              <a:gd name="connsiteX38" fmla="*/ 2186 w 10000"/>
              <a:gd name="connsiteY38" fmla="*/ 1212 h 9827"/>
              <a:gd name="connsiteX39" fmla="*/ 1968 w 10000"/>
              <a:gd name="connsiteY39" fmla="*/ 1559 h 9827"/>
              <a:gd name="connsiteX40" fmla="*/ 1751 w 10000"/>
              <a:gd name="connsiteY40" fmla="*/ 1905 h 9827"/>
              <a:gd name="connsiteX41" fmla="*/ 1530 w 10000"/>
              <a:gd name="connsiteY41" fmla="*/ 2251 h 9827"/>
              <a:gd name="connsiteX42" fmla="*/ 1313 w 10000"/>
              <a:gd name="connsiteY42" fmla="*/ 2771 h 9827"/>
              <a:gd name="connsiteX43" fmla="*/ 1313 w 10000"/>
              <a:gd name="connsiteY43" fmla="*/ 3290 h 9827"/>
              <a:gd name="connsiteX44" fmla="*/ 1313 w 10000"/>
              <a:gd name="connsiteY44" fmla="*/ 3788 h 9827"/>
              <a:gd name="connsiteX45" fmla="*/ 1313 w 10000"/>
              <a:gd name="connsiteY45" fmla="*/ 4827 h 9827"/>
              <a:gd name="connsiteX46" fmla="*/ 1313 w 10000"/>
              <a:gd name="connsiteY46" fmla="*/ 5346 h 9827"/>
              <a:gd name="connsiteX47" fmla="*/ 1530 w 10000"/>
              <a:gd name="connsiteY47" fmla="*/ 5693 h 9827"/>
              <a:gd name="connsiteX48" fmla="*/ 1751 w 10000"/>
              <a:gd name="connsiteY48" fmla="*/ 6039 h 9827"/>
              <a:gd name="connsiteX49" fmla="*/ 1968 w 10000"/>
              <a:gd name="connsiteY49" fmla="*/ 6559 h 9827"/>
              <a:gd name="connsiteX50" fmla="*/ 2186 w 10000"/>
              <a:gd name="connsiteY50" fmla="*/ 6905 h 9827"/>
              <a:gd name="connsiteX51" fmla="*/ 2598 w 10000"/>
              <a:gd name="connsiteY51" fmla="*/ 7251 h 9827"/>
              <a:gd name="connsiteX52" fmla="*/ 3250 w 10000"/>
              <a:gd name="connsiteY52" fmla="*/ 7598 h 9827"/>
              <a:gd name="connsiteX53" fmla="*/ 3908 w 10000"/>
              <a:gd name="connsiteY53" fmla="*/ 7771 h 9827"/>
              <a:gd name="connsiteX54" fmla="*/ 4561 w 10000"/>
              <a:gd name="connsiteY54" fmla="*/ 8095 h 9827"/>
              <a:gd name="connsiteX55" fmla="*/ 5219 w 10000"/>
              <a:gd name="connsiteY55" fmla="*/ 8269 h 9827"/>
              <a:gd name="connsiteX56" fmla="*/ 5653 w 10000"/>
              <a:gd name="connsiteY56" fmla="*/ 8442 h 9827"/>
              <a:gd name="connsiteX57" fmla="*/ 6313 w 10000"/>
              <a:gd name="connsiteY57" fmla="*/ 8442 h 9827"/>
              <a:gd name="connsiteX58" fmla="*/ 6748 w 10000"/>
              <a:gd name="connsiteY58" fmla="*/ 8442 h 9827"/>
              <a:gd name="connsiteX59" fmla="*/ 6968 w 10000"/>
              <a:gd name="connsiteY59" fmla="*/ 8442 h 9827"/>
              <a:gd name="connsiteX60" fmla="*/ 7403 w 10000"/>
              <a:gd name="connsiteY60" fmla="*/ 8442 h 9827"/>
              <a:gd name="connsiteX61" fmla="*/ 7593 w 10000"/>
              <a:gd name="connsiteY61" fmla="*/ 8269 h 9827"/>
              <a:gd name="connsiteX62" fmla="*/ 7593 w 10000"/>
              <a:gd name="connsiteY62" fmla="*/ 8269 h 9827"/>
              <a:gd name="connsiteX63" fmla="*/ 7812 w 10000"/>
              <a:gd name="connsiteY63" fmla="*/ 8269 h 9827"/>
              <a:gd name="connsiteX64" fmla="*/ 7812 w 10000"/>
              <a:gd name="connsiteY64" fmla="*/ 8095 h 9827"/>
              <a:gd name="connsiteX65" fmla="*/ 7812 w 10000"/>
              <a:gd name="connsiteY65" fmla="*/ 7922 h 9827"/>
              <a:gd name="connsiteX66" fmla="*/ 7812 w 10000"/>
              <a:gd name="connsiteY66" fmla="*/ 7598 h 9827"/>
              <a:gd name="connsiteX67" fmla="*/ 8032 w 10000"/>
              <a:gd name="connsiteY67" fmla="*/ 7424 h 9827"/>
              <a:gd name="connsiteX68" fmla="*/ 8032 w 10000"/>
              <a:gd name="connsiteY68" fmla="*/ 7078 h 9827"/>
              <a:gd name="connsiteX69" fmla="*/ 8032 w 10000"/>
              <a:gd name="connsiteY69" fmla="*/ 6732 h 9827"/>
              <a:gd name="connsiteX70" fmla="*/ 8252 w 10000"/>
              <a:gd name="connsiteY70" fmla="*/ 6212 h 9827"/>
              <a:gd name="connsiteX71" fmla="*/ 8252 w 10000"/>
              <a:gd name="connsiteY71" fmla="*/ 6039 h 9827"/>
              <a:gd name="connsiteX72" fmla="*/ 8252 w 10000"/>
              <a:gd name="connsiteY72" fmla="*/ 5693 h 9827"/>
              <a:gd name="connsiteX73" fmla="*/ 8252 w 10000"/>
              <a:gd name="connsiteY73" fmla="*/ 5520 h 9827"/>
              <a:gd name="connsiteX74" fmla="*/ 8470 w 10000"/>
              <a:gd name="connsiteY74" fmla="*/ 5346 h 9827"/>
              <a:gd name="connsiteX75" fmla="*/ 8470 w 10000"/>
              <a:gd name="connsiteY75" fmla="*/ 5173 h 9827"/>
              <a:gd name="connsiteX76" fmla="*/ 8470 w 10000"/>
              <a:gd name="connsiteY76" fmla="*/ 5000 h 9827"/>
              <a:gd name="connsiteX77" fmla="*/ 8686 w 10000"/>
              <a:gd name="connsiteY77" fmla="*/ 5000 h 9827"/>
              <a:gd name="connsiteX78" fmla="*/ 8686 w 10000"/>
              <a:gd name="connsiteY78" fmla="*/ 5000 h 9827"/>
              <a:gd name="connsiteX79" fmla="*/ 8686 w 10000"/>
              <a:gd name="connsiteY79" fmla="*/ 5173 h 9827"/>
              <a:gd name="connsiteX80" fmla="*/ 8686 w 10000"/>
              <a:gd name="connsiteY80" fmla="*/ 5346 h 9827"/>
              <a:gd name="connsiteX81" fmla="*/ 8686 w 10000"/>
              <a:gd name="connsiteY81" fmla="*/ 5520 h 9827"/>
              <a:gd name="connsiteX82" fmla="*/ 8908 w 10000"/>
              <a:gd name="connsiteY82" fmla="*/ 5693 h 9827"/>
              <a:gd name="connsiteX83" fmla="*/ 8908 w 10000"/>
              <a:gd name="connsiteY83" fmla="*/ 6039 h 9827"/>
              <a:gd name="connsiteX84" fmla="*/ 8908 w 10000"/>
              <a:gd name="connsiteY84" fmla="*/ 6385 h 9827"/>
              <a:gd name="connsiteX85" fmla="*/ 9127 w 10000"/>
              <a:gd name="connsiteY85" fmla="*/ 6732 h 9827"/>
              <a:gd name="connsiteX86" fmla="*/ 9127 w 10000"/>
              <a:gd name="connsiteY86" fmla="*/ 7424 h 9827"/>
              <a:gd name="connsiteX87" fmla="*/ 9347 w 10000"/>
              <a:gd name="connsiteY87" fmla="*/ 8095 h 9827"/>
              <a:gd name="connsiteX88" fmla="*/ 9561 w 10000"/>
              <a:gd name="connsiteY88" fmla="*/ 8615 h 9827"/>
              <a:gd name="connsiteX89" fmla="*/ 9782 w 10000"/>
              <a:gd name="connsiteY89" fmla="*/ 8961 h 9827"/>
              <a:gd name="connsiteX90" fmla="*/ 9782 w 10000"/>
              <a:gd name="connsiteY90" fmla="*/ 9308 h 9827"/>
              <a:gd name="connsiteX91" fmla="*/ 10000 w 10000"/>
              <a:gd name="connsiteY91" fmla="*/ 9481 h 9827"/>
              <a:gd name="connsiteX92" fmla="*/ 9782 w 10000"/>
              <a:gd name="connsiteY92" fmla="*/ 9654 h 9827"/>
              <a:gd name="connsiteX93" fmla="*/ 9782 w 10000"/>
              <a:gd name="connsiteY93" fmla="*/ 9654 h 9827"/>
              <a:gd name="connsiteX94" fmla="*/ 9782 w 10000"/>
              <a:gd name="connsiteY94" fmla="*/ 9654 h 9827"/>
              <a:gd name="connsiteX0" fmla="*/ 9782 w 10000"/>
              <a:gd name="connsiteY0" fmla="*/ 9824 h 10000"/>
              <a:gd name="connsiteX1" fmla="*/ 9347 w 10000"/>
              <a:gd name="connsiteY1" fmla="*/ 9824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4 h 10000"/>
              <a:gd name="connsiteX7" fmla="*/ 5219 w 10000"/>
              <a:gd name="connsiteY7" fmla="*/ 9824 h 10000"/>
              <a:gd name="connsiteX8" fmla="*/ 4561 w 10000"/>
              <a:gd name="connsiteY8" fmla="*/ 9472 h 10000"/>
              <a:gd name="connsiteX9" fmla="*/ 3687 w 10000"/>
              <a:gd name="connsiteY9" fmla="*/ 9295 h 10000"/>
              <a:gd name="connsiteX10" fmla="*/ 3032 w 10000"/>
              <a:gd name="connsiteY10" fmla="*/ 8943 h 10000"/>
              <a:gd name="connsiteX11" fmla="*/ 2380 w 10000"/>
              <a:gd name="connsiteY11" fmla="*/ 8591 h 10000"/>
              <a:gd name="connsiteX12" fmla="*/ 1751 w 10000"/>
              <a:gd name="connsiteY12" fmla="*/ 8061 h 10000"/>
              <a:gd name="connsiteX13" fmla="*/ 1313 w 10000"/>
              <a:gd name="connsiteY13" fmla="*/ 7732 h 10000"/>
              <a:gd name="connsiteX14" fmla="*/ 877 w 10000"/>
              <a:gd name="connsiteY14" fmla="*/ 7027 h 10000"/>
              <a:gd name="connsiteX15" fmla="*/ 439 w 10000"/>
              <a:gd name="connsiteY15" fmla="*/ 6497 h 10000"/>
              <a:gd name="connsiteX16" fmla="*/ 218 w 10000"/>
              <a:gd name="connsiteY16" fmla="*/ 5793 h 10000"/>
              <a:gd name="connsiteX17" fmla="*/ 218 w 10000"/>
              <a:gd name="connsiteY17" fmla="*/ 5088 h 10000"/>
              <a:gd name="connsiteX18" fmla="*/ 0 w 10000"/>
              <a:gd name="connsiteY18" fmla="*/ 4384 h 10000"/>
              <a:gd name="connsiteX19" fmla="*/ 0 w 10000"/>
              <a:gd name="connsiteY19" fmla="*/ 3524 h 10000"/>
              <a:gd name="connsiteX20" fmla="*/ 218 w 10000"/>
              <a:gd name="connsiteY20" fmla="*/ 2820 h 10000"/>
              <a:gd name="connsiteX21" fmla="*/ 218 w 10000"/>
              <a:gd name="connsiteY21" fmla="*/ 2467 h 10000"/>
              <a:gd name="connsiteX22" fmla="*/ 218 w 10000"/>
              <a:gd name="connsiteY22" fmla="*/ 2291 h 10000"/>
              <a:gd name="connsiteX23" fmla="*/ 439 w 10000"/>
              <a:gd name="connsiteY23" fmla="*/ 1939 h 10000"/>
              <a:gd name="connsiteX24" fmla="*/ 439 w 10000"/>
              <a:gd name="connsiteY24" fmla="*/ 1762 h 10000"/>
              <a:gd name="connsiteX25" fmla="*/ 439 w 10000"/>
              <a:gd name="connsiteY25" fmla="*/ 1586 h 10000"/>
              <a:gd name="connsiteX26" fmla="*/ 439 w 10000"/>
              <a:gd name="connsiteY26" fmla="*/ 1409 h 10000"/>
              <a:gd name="connsiteX27" fmla="*/ 439 w 10000"/>
              <a:gd name="connsiteY27" fmla="*/ 1409 h 10000"/>
              <a:gd name="connsiteX28" fmla="*/ 439 w 10000"/>
              <a:gd name="connsiteY28" fmla="*/ 1233 h 10000"/>
              <a:gd name="connsiteX29" fmla="*/ 1968 w 10000"/>
              <a:gd name="connsiteY29" fmla="*/ 0 h 10000"/>
              <a:gd name="connsiteX30" fmla="*/ 2380 w 10000"/>
              <a:gd name="connsiteY30" fmla="*/ 176 h 10000"/>
              <a:gd name="connsiteX31" fmla="*/ 2598 w 10000"/>
              <a:gd name="connsiteY31" fmla="*/ 352 h 10000"/>
              <a:gd name="connsiteX32" fmla="*/ 2813 w 10000"/>
              <a:gd name="connsiteY32" fmla="*/ 529 h 10000"/>
              <a:gd name="connsiteX33" fmla="*/ 2813 w 10000"/>
              <a:gd name="connsiteY33" fmla="*/ 529 h 10000"/>
              <a:gd name="connsiteX34" fmla="*/ 2813 w 10000"/>
              <a:gd name="connsiteY34" fmla="*/ 705 h 10000"/>
              <a:gd name="connsiteX35" fmla="*/ 2598 w 10000"/>
              <a:gd name="connsiteY35" fmla="*/ 881 h 10000"/>
              <a:gd name="connsiteX36" fmla="*/ 2380 w 10000"/>
              <a:gd name="connsiteY36" fmla="*/ 1057 h 10000"/>
              <a:gd name="connsiteX37" fmla="*/ 2186 w 10000"/>
              <a:gd name="connsiteY37" fmla="*/ 1233 h 10000"/>
              <a:gd name="connsiteX38" fmla="*/ 1968 w 10000"/>
              <a:gd name="connsiteY38" fmla="*/ 1586 h 10000"/>
              <a:gd name="connsiteX39" fmla="*/ 1751 w 10000"/>
              <a:gd name="connsiteY39" fmla="*/ 1939 h 10000"/>
              <a:gd name="connsiteX40" fmla="*/ 1530 w 10000"/>
              <a:gd name="connsiteY40" fmla="*/ 2291 h 10000"/>
              <a:gd name="connsiteX41" fmla="*/ 1313 w 10000"/>
              <a:gd name="connsiteY41" fmla="*/ 2820 h 10000"/>
              <a:gd name="connsiteX42" fmla="*/ 1313 w 10000"/>
              <a:gd name="connsiteY42" fmla="*/ 3348 h 10000"/>
              <a:gd name="connsiteX43" fmla="*/ 1313 w 10000"/>
              <a:gd name="connsiteY43" fmla="*/ 3855 h 10000"/>
              <a:gd name="connsiteX44" fmla="*/ 1313 w 10000"/>
              <a:gd name="connsiteY44" fmla="*/ 4912 h 10000"/>
              <a:gd name="connsiteX45" fmla="*/ 1313 w 10000"/>
              <a:gd name="connsiteY45" fmla="*/ 5440 h 10000"/>
              <a:gd name="connsiteX46" fmla="*/ 1530 w 10000"/>
              <a:gd name="connsiteY46" fmla="*/ 5793 h 10000"/>
              <a:gd name="connsiteX47" fmla="*/ 1751 w 10000"/>
              <a:gd name="connsiteY47" fmla="*/ 6145 h 10000"/>
              <a:gd name="connsiteX48" fmla="*/ 1968 w 10000"/>
              <a:gd name="connsiteY48" fmla="*/ 6674 h 10000"/>
              <a:gd name="connsiteX49" fmla="*/ 2186 w 10000"/>
              <a:gd name="connsiteY49" fmla="*/ 7027 h 10000"/>
              <a:gd name="connsiteX50" fmla="*/ 2598 w 10000"/>
              <a:gd name="connsiteY50" fmla="*/ 7379 h 10000"/>
              <a:gd name="connsiteX51" fmla="*/ 3250 w 10000"/>
              <a:gd name="connsiteY51" fmla="*/ 7732 h 10000"/>
              <a:gd name="connsiteX52" fmla="*/ 3908 w 10000"/>
              <a:gd name="connsiteY52" fmla="*/ 7908 h 10000"/>
              <a:gd name="connsiteX53" fmla="*/ 4561 w 10000"/>
              <a:gd name="connsiteY53" fmla="*/ 8238 h 10000"/>
              <a:gd name="connsiteX54" fmla="*/ 5219 w 10000"/>
              <a:gd name="connsiteY54" fmla="*/ 8415 h 10000"/>
              <a:gd name="connsiteX55" fmla="*/ 5653 w 10000"/>
              <a:gd name="connsiteY55" fmla="*/ 8591 h 10000"/>
              <a:gd name="connsiteX56" fmla="*/ 6313 w 10000"/>
              <a:gd name="connsiteY56" fmla="*/ 8591 h 10000"/>
              <a:gd name="connsiteX57" fmla="*/ 6748 w 10000"/>
              <a:gd name="connsiteY57" fmla="*/ 8591 h 10000"/>
              <a:gd name="connsiteX58" fmla="*/ 6968 w 10000"/>
              <a:gd name="connsiteY58" fmla="*/ 8591 h 10000"/>
              <a:gd name="connsiteX59" fmla="*/ 7403 w 10000"/>
              <a:gd name="connsiteY59" fmla="*/ 8591 h 10000"/>
              <a:gd name="connsiteX60" fmla="*/ 7593 w 10000"/>
              <a:gd name="connsiteY60" fmla="*/ 8415 h 10000"/>
              <a:gd name="connsiteX61" fmla="*/ 7593 w 10000"/>
              <a:gd name="connsiteY61" fmla="*/ 8415 h 10000"/>
              <a:gd name="connsiteX62" fmla="*/ 7812 w 10000"/>
              <a:gd name="connsiteY62" fmla="*/ 8415 h 10000"/>
              <a:gd name="connsiteX63" fmla="*/ 7812 w 10000"/>
              <a:gd name="connsiteY63" fmla="*/ 8238 h 10000"/>
              <a:gd name="connsiteX64" fmla="*/ 7812 w 10000"/>
              <a:gd name="connsiteY64" fmla="*/ 8061 h 10000"/>
              <a:gd name="connsiteX65" fmla="*/ 7812 w 10000"/>
              <a:gd name="connsiteY65" fmla="*/ 7732 h 10000"/>
              <a:gd name="connsiteX66" fmla="*/ 8032 w 10000"/>
              <a:gd name="connsiteY66" fmla="*/ 7555 h 10000"/>
              <a:gd name="connsiteX67" fmla="*/ 8032 w 10000"/>
              <a:gd name="connsiteY67" fmla="*/ 7203 h 10000"/>
              <a:gd name="connsiteX68" fmla="*/ 8032 w 10000"/>
              <a:gd name="connsiteY68" fmla="*/ 6851 h 10000"/>
              <a:gd name="connsiteX69" fmla="*/ 8252 w 10000"/>
              <a:gd name="connsiteY69" fmla="*/ 6321 h 10000"/>
              <a:gd name="connsiteX70" fmla="*/ 8252 w 10000"/>
              <a:gd name="connsiteY70" fmla="*/ 6145 h 10000"/>
              <a:gd name="connsiteX71" fmla="*/ 8252 w 10000"/>
              <a:gd name="connsiteY71" fmla="*/ 5793 h 10000"/>
              <a:gd name="connsiteX72" fmla="*/ 8252 w 10000"/>
              <a:gd name="connsiteY72" fmla="*/ 5617 h 10000"/>
              <a:gd name="connsiteX73" fmla="*/ 8470 w 10000"/>
              <a:gd name="connsiteY73" fmla="*/ 5440 h 10000"/>
              <a:gd name="connsiteX74" fmla="*/ 8470 w 10000"/>
              <a:gd name="connsiteY74" fmla="*/ 5264 h 10000"/>
              <a:gd name="connsiteX75" fmla="*/ 8470 w 10000"/>
              <a:gd name="connsiteY75" fmla="*/ 5088 h 10000"/>
              <a:gd name="connsiteX76" fmla="*/ 8686 w 10000"/>
              <a:gd name="connsiteY76" fmla="*/ 5088 h 10000"/>
              <a:gd name="connsiteX77" fmla="*/ 8686 w 10000"/>
              <a:gd name="connsiteY77" fmla="*/ 5088 h 10000"/>
              <a:gd name="connsiteX78" fmla="*/ 8686 w 10000"/>
              <a:gd name="connsiteY78" fmla="*/ 5264 h 10000"/>
              <a:gd name="connsiteX79" fmla="*/ 8686 w 10000"/>
              <a:gd name="connsiteY79" fmla="*/ 5440 h 10000"/>
              <a:gd name="connsiteX80" fmla="*/ 8686 w 10000"/>
              <a:gd name="connsiteY80" fmla="*/ 5617 h 10000"/>
              <a:gd name="connsiteX81" fmla="*/ 8908 w 10000"/>
              <a:gd name="connsiteY81" fmla="*/ 5793 h 10000"/>
              <a:gd name="connsiteX82" fmla="*/ 8908 w 10000"/>
              <a:gd name="connsiteY82" fmla="*/ 6145 h 10000"/>
              <a:gd name="connsiteX83" fmla="*/ 8908 w 10000"/>
              <a:gd name="connsiteY83" fmla="*/ 6497 h 10000"/>
              <a:gd name="connsiteX84" fmla="*/ 9127 w 10000"/>
              <a:gd name="connsiteY84" fmla="*/ 6851 h 10000"/>
              <a:gd name="connsiteX85" fmla="*/ 9127 w 10000"/>
              <a:gd name="connsiteY85" fmla="*/ 7555 h 10000"/>
              <a:gd name="connsiteX86" fmla="*/ 9347 w 10000"/>
              <a:gd name="connsiteY86" fmla="*/ 8238 h 10000"/>
              <a:gd name="connsiteX87" fmla="*/ 9561 w 10000"/>
              <a:gd name="connsiteY87" fmla="*/ 8767 h 10000"/>
              <a:gd name="connsiteX88" fmla="*/ 9782 w 10000"/>
              <a:gd name="connsiteY88" fmla="*/ 9119 h 10000"/>
              <a:gd name="connsiteX89" fmla="*/ 9782 w 10000"/>
              <a:gd name="connsiteY89" fmla="*/ 9472 h 10000"/>
              <a:gd name="connsiteX90" fmla="*/ 10000 w 10000"/>
              <a:gd name="connsiteY90" fmla="*/ 9648 h 10000"/>
              <a:gd name="connsiteX91" fmla="*/ 9782 w 10000"/>
              <a:gd name="connsiteY91" fmla="*/ 9824 h 10000"/>
              <a:gd name="connsiteX92" fmla="*/ 9782 w 10000"/>
              <a:gd name="connsiteY92" fmla="*/ 9824 h 10000"/>
              <a:gd name="connsiteX93" fmla="*/ 9782 w 10000"/>
              <a:gd name="connsiteY93" fmla="*/ 9824 h 10000"/>
              <a:gd name="connsiteX0" fmla="*/ 9782 w 10000"/>
              <a:gd name="connsiteY0" fmla="*/ 9648 h 9824"/>
              <a:gd name="connsiteX1" fmla="*/ 9347 w 10000"/>
              <a:gd name="connsiteY1" fmla="*/ 9648 h 9824"/>
              <a:gd name="connsiteX2" fmla="*/ 8908 w 10000"/>
              <a:gd name="connsiteY2" fmla="*/ 9824 h 9824"/>
              <a:gd name="connsiteX3" fmla="*/ 8470 w 10000"/>
              <a:gd name="connsiteY3" fmla="*/ 9824 h 9824"/>
              <a:gd name="connsiteX4" fmla="*/ 7593 w 10000"/>
              <a:gd name="connsiteY4" fmla="*/ 9824 h 9824"/>
              <a:gd name="connsiteX5" fmla="*/ 6968 w 10000"/>
              <a:gd name="connsiteY5" fmla="*/ 9824 h 9824"/>
              <a:gd name="connsiteX6" fmla="*/ 6093 w 10000"/>
              <a:gd name="connsiteY6" fmla="*/ 9648 h 9824"/>
              <a:gd name="connsiteX7" fmla="*/ 5219 w 10000"/>
              <a:gd name="connsiteY7" fmla="*/ 9648 h 9824"/>
              <a:gd name="connsiteX8" fmla="*/ 4561 w 10000"/>
              <a:gd name="connsiteY8" fmla="*/ 9296 h 9824"/>
              <a:gd name="connsiteX9" fmla="*/ 3687 w 10000"/>
              <a:gd name="connsiteY9" fmla="*/ 9119 h 9824"/>
              <a:gd name="connsiteX10" fmla="*/ 3032 w 10000"/>
              <a:gd name="connsiteY10" fmla="*/ 8767 h 9824"/>
              <a:gd name="connsiteX11" fmla="*/ 2380 w 10000"/>
              <a:gd name="connsiteY11" fmla="*/ 8415 h 9824"/>
              <a:gd name="connsiteX12" fmla="*/ 1751 w 10000"/>
              <a:gd name="connsiteY12" fmla="*/ 7885 h 9824"/>
              <a:gd name="connsiteX13" fmla="*/ 1313 w 10000"/>
              <a:gd name="connsiteY13" fmla="*/ 7556 h 9824"/>
              <a:gd name="connsiteX14" fmla="*/ 877 w 10000"/>
              <a:gd name="connsiteY14" fmla="*/ 6851 h 9824"/>
              <a:gd name="connsiteX15" fmla="*/ 439 w 10000"/>
              <a:gd name="connsiteY15" fmla="*/ 6321 h 9824"/>
              <a:gd name="connsiteX16" fmla="*/ 218 w 10000"/>
              <a:gd name="connsiteY16" fmla="*/ 5617 h 9824"/>
              <a:gd name="connsiteX17" fmla="*/ 218 w 10000"/>
              <a:gd name="connsiteY17" fmla="*/ 4912 h 9824"/>
              <a:gd name="connsiteX18" fmla="*/ 0 w 10000"/>
              <a:gd name="connsiteY18" fmla="*/ 4208 h 9824"/>
              <a:gd name="connsiteX19" fmla="*/ 0 w 10000"/>
              <a:gd name="connsiteY19" fmla="*/ 3348 h 9824"/>
              <a:gd name="connsiteX20" fmla="*/ 218 w 10000"/>
              <a:gd name="connsiteY20" fmla="*/ 2644 h 9824"/>
              <a:gd name="connsiteX21" fmla="*/ 218 w 10000"/>
              <a:gd name="connsiteY21" fmla="*/ 2291 h 9824"/>
              <a:gd name="connsiteX22" fmla="*/ 218 w 10000"/>
              <a:gd name="connsiteY22" fmla="*/ 2115 h 9824"/>
              <a:gd name="connsiteX23" fmla="*/ 439 w 10000"/>
              <a:gd name="connsiteY23" fmla="*/ 1763 h 9824"/>
              <a:gd name="connsiteX24" fmla="*/ 439 w 10000"/>
              <a:gd name="connsiteY24" fmla="*/ 1586 h 9824"/>
              <a:gd name="connsiteX25" fmla="*/ 439 w 10000"/>
              <a:gd name="connsiteY25" fmla="*/ 1410 h 9824"/>
              <a:gd name="connsiteX26" fmla="*/ 439 w 10000"/>
              <a:gd name="connsiteY26" fmla="*/ 1233 h 9824"/>
              <a:gd name="connsiteX27" fmla="*/ 439 w 10000"/>
              <a:gd name="connsiteY27" fmla="*/ 1233 h 9824"/>
              <a:gd name="connsiteX28" fmla="*/ 439 w 10000"/>
              <a:gd name="connsiteY28" fmla="*/ 1057 h 9824"/>
              <a:gd name="connsiteX29" fmla="*/ 2380 w 10000"/>
              <a:gd name="connsiteY29" fmla="*/ 0 h 9824"/>
              <a:gd name="connsiteX30" fmla="*/ 2598 w 10000"/>
              <a:gd name="connsiteY30" fmla="*/ 176 h 9824"/>
              <a:gd name="connsiteX31" fmla="*/ 2813 w 10000"/>
              <a:gd name="connsiteY31" fmla="*/ 353 h 9824"/>
              <a:gd name="connsiteX32" fmla="*/ 2813 w 10000"/>
              <a:gd name="connsiteY32" fmla="*/ 353 h 9824"/>
              <a:gd name="connsiteX33" fmla="*/ 2813 w 10000"/>
              <a:gd name="connsiteY33" fmla="*/ 529 h 9824"/>
              <a:gd name="connsiteX34" fmla="*/ 2598 w 10000"/>
              <a:gd name="connsiteY34" fmla="*/ 705 h 9824"/>
              <a:gd name="connsiteX35" fmla="*/ 2380 w 10000"/>
              <a:gd name="connsiteY35" fmla="*/ 881 h 9824"/>
              <a:gd name="connsiteX36" fmla="*/ 2186 w 10000"/>
              <a:gd name="connsiteY36" fmla="*/ 1057 h 9824"/>
              <a:gd name="connsiteX37" fmla="*/ 1968 w 10000"/>
              <a:gd name="connsiteY37" fmla="*/ 1410 h 9824"/>
              <a:gd name="connsiteX38" fmla="*/ 1751 w 10000"/>
              <a:gd name="connsiteY38" fmla="*/ 1763 h 9824"/>
              <a:gd name="connsiteX39" fmla="*/ 1530 w 10000"/>
              <a:gd name="connsiteY39" fmla="*/ 2115 h 9824"/>
              <a:gd name="connsiteX40" fmla="*/ 1313 w 10000"/>
              <a:gd name="connsiteY40" fmla="*/ 2644 h 9824"/>
              <a:gd name="connsiteX41" fmla="*/ 1313 w 10000"/>
              <a:gd name="connsiteY41" fmla="*/ 3172 h 9824"/>
              <a:gd name="connsiteX42" fmla="*/ 1313 w 10000"/>
              <a:gd name="connsiteY42" fmla="*/ 3679 h 9824"/>
              <a:gd name="connsiteX43" fmla="*/ 1313 w 10000"/>
              <a:gd name="connsiteY43" fmla="*/ 4736 h 9824"/>
              <a:gd name="connsiteX44" fmla="*/ 1313 w 10000"/>
              <a:gd name="connsiteY44" fmla="*/ 5264 h 9824"/>
              <a:gd name="connsiteX45" fmla="*/ 1530 w 10000"/>
              <a:gd name="connsiteY45" fmla="*/ 5617 h 9824"/>
              <a:gd name="connsiteX46" fmla="*/ 1751 w 10000"/>
              <a:gd name="connsiteY46" fmla="*/ 5969 h 9824"/>
              <a:gd name="connsiteX47" fmla="*/ 1968 w 10000"/>
              <a:gd name="connsiteY47" fmla="*/ 6498 h 9824"/>
              <a:gd name="connsiteX48" fmla="*/ 2186 w 10000"/>
              <a:gd name="connsiteY48" fmla="*/ 6851 h 9824"/>
              <a:gd name="connsiteX49" fmla="*/ 2598 w 10000"/>
              <a:gd name="connsiteY49" fmla="*/ 7203 h 9824"/>
              <a:gd name="connsiteX50" fmla="*/ 3250 w 10000"/>
              <a:gd name="connsiteY50" fmla="*/ 7556 h 9824"/>
              <a:gd name="connsiteX51" fmla="*/ 3908 w 10000"/>
              <a:gd name="connsiteY51" fmla="*/ 7732 h 9824"/>
              <a:gd name="connsiteX52" fmla="*/ 4561 w 10000"/>
              <a:gd name="connsiteY52" fmla="*/ 8062 h 9824"/>
              <a:gd name="connsiteX53" fmla="*/ 5219 w 10000"/>
              <a:gd name="connsiteY53" fmla="*/ 8239 h 9824"/>
              <a:gd name="connsiteX54" fmla="*/ 5653 w 10000"/>
              <a:gd name="connsiteY54" fmla="*/ 8415 h 9824"/>
              <a:gd name="connsiteX55" fmla="*/ 6313 w 10000"/>
              <a:gd name="connsiteY55" fmla="*/ 8415 h 9824"/>
              <a:gd name="connsiteX56" fmla="*/ 6748 w 10000"/>
              <a:gd name="connsiteY56" fmla="*/ 8415 h 9824"/>
              <a:gd name="connsiteX57" fmla="*/ 6968 w 10000"/>
              <a:gd name="connsiteY57" fmla="*/ 8415 h 9824"/>
              <a:gd name="connsiteX58" fmla="*/ 7403 w 10000"/>
              <a:gd name="connsiteY58" fmla="*/ 8415 h 9824"/>
              <a:gd name="connsiteX59" fmla="*/ 7593 w 10000"/>
              <a:gd name="connsiteY59" fmla="*/ 8239 h 9824"/>
              <a:gd name="connsiteX60" fmla="*/ 7593 w 10000"/>
              <a:gd name="connsiteY60" fmla="*/ 8239 h 9824"/>
              <a:gd name="connsiteX61" fmla="*/ 7812 w 10000"/>
              <a:gd name="connsiteY61" fmla="*/ 8239 h 9824"/>
              <a:gd name="connsiteX62" fmla="*/ 7812 w 10000"/>
              <a:gd name="connsiteY62" fmla="*/ 8062 h 9824"/>
              <a:gd name="connsiteX63" fmla="*/ 7812 w 10000"/>
              <a:gd name="connsiteY63" fmla="*/ 7885 h 9824"/>
              <a:gd name="connsiteX64" fmla="*/ 7812 w 10000"/>
              <a:gd name="connsiteY64" fmla="*/ 7556 h 9824"/>
              <a:gd name="connsiteX65" fmla="*/ 8032 w 10000"/>
              <a:gd name="connsiteY65" fmla="*/ 7379 h 9824"/>
              <a:gd name="connsiteX66" fmla="*/ 8032 w 10000"/>
              <a:gd name="connsiteY66" fmla="*/ 7027 h 9824"/>
              <a:gd name="connsiteX67" fmla="*/ 8032 w 10000"/>
              <a:gd name="connsiteY67" fmla="*/ 6675 h 9824"/>
              <a:gd name="connsiteX68" fmla="*/ 8252 w 10000"/>
              <a:gd name="connsiteY68" fmla="*/ 6145 h 9824"/>
              <a:gd name="connsiteX69" fmla="*/ 8252 w 10000"/>
              <a:gd name="connsiteY69" fmla="*/ 5969 h 9824"/>
              <a:gd name="connsiteX70" fmla="*/ 8252 w 10000"/>
              <a:gd name="connsiteY70" fmla="*/ 5617 h 9824"/>
              <a:gd name="connsiteX71" fmla="*/ 8252 w 10000"/>
              <a:gd name="connsiteY71" fmla="*/ 5441 h 9824"/>
              <a:gd name="connsiteX72" fmla="*/ 8470 w 10000"/>
              <a:gd name="connsiteY72" fmla="*/ 5264 h 9824"/>
              <a:gd name="connsiteX73" fmla="*/ 8470 w 10000"/>
              <a:gd name="connsiteY73" fmla="*/ 5088 h 9824"/>
              <a:gd name="connsiteX74" fmla="*/ 8470 w 10000"/>
              <a:gd name="connsiteY74" fmla="*/ 4912 h 9824"/>
              <a:gd name="connsiteX75" fmla="*/ 8686 w 10000"/>
              <a:gd name="connsiteY75" fmla="*/ 4912 h 9824"/>
              <a:gd name="connsiteX76" fmla="*/ 8686 w 10000"/>
              <a:gd name="connsiteY76" fmla="*/ 4912 h 9824"/>
              <a:gd name="connsiteX77" fmla="*/ 8686 w 10000"/>
              <a:gd name="connsiteY77" fmla="*/ 5088 h 9824"/>
              <a:gd name="connsiteX78" fmla="*/ 8686 w 10000"/>
              <a:gd name="connsiteY78" fmla="*/ 5264 h 9824"/>
              <a:gd name="connsiteX79" fmla="*/ 8686 w 10000"/>
              <a:gd name="connsiteY79" fmla="*/ 5441 h 9824"/>
              <a:gd name="connsiteX80" fmla="*/ 8908 w 10000"/>
              <a:gd name="connsiteY80" fmla="*/ 5617 h 9824"/>
              <a:gd name="connsiteX81" fmla="*/ 8908 w 10000"/>
              <a:gd name="connsiteY81" fmla="*/ 5969 h 9824"/>
              <a:gd name="connsiteX82" fmla="*/ 8908 w 10000"/>
              <a:gd name="connsiteY82" fmla="*/ 6321 h 9824"/>
              <a:gd name="connsiteX83" fmla="*/ 9127 w 10000"/>
              <a:gd name="connsiteY83" fmla="*/ 6675 h 9824"/>
              <a:gd name="connsiteX84" fmla="*/ 9127 w 10000"/>
              <a:gd name="connsiteY84" fmla="*/ 7379 h 9824"/>
              <a:gd name="connsiteX85" fmla="*/ 9347 w 10000"/>
              <a:gd name="connsiteY85" fmla="*/ 8062 h 9824"/>
              <a:gd name="connsiteX86" fmla="*/ 9561 w 10000"/>
              <a:gd name="connsiteY86" fmla="*/ 8591 h 9824"/>
              <a:gd name="connsiteX87" fmla="*/ 9782 w 10000"/>
              <a:gd name="connsiteY87" fmla="*/ 8943 h 9824"/>
              <a:gd name="connsiteX88" fmla="*/ 9782 w 10000"/>
              <a:gd name="connsiteY88" fmla="*/ 9296 h 9824"/>
              <a:gd name="connsiteX89" fmla="*/ 10000 w 10000"/>
              <a:gd name="connsiteY89" fmla="*/ 9472 h 9824"/>
              <a:gd name="connsiteX90" fmla="*/ 9782 w 10000"/>
              <a:gd name="connsiteY90" fmla="*/ 9648 h 9824"/>
              <a:gd name="connsiteX91" fmla="*/ 9782 w 10000"/>
              <a:gd name="connsiteY91" fmla="*/ 9648 h 9824"/>
              <a:gd name="connsiteX92" fmla="*/ 9782 w 10000"/>
              <a:gd name="connsiteY92" fmla="*/ 9648 h 9824"/>
              <a:gd name="connsiteX0" fmla="*/ 9782 w 10000"/>
              <a:gd name="connsiteY0" fmla="*/ 9642 h 9821"/>
              <a:gd name="connsiteX1" fmla="*/ 9347 w 10000"/>
              <a:gd name="connsiteY1" fmla="*/ 9642 h 9821"/>
              <a:gd name="connsiteX2" fmla="*/ 8908 w 10000"/>
              <a:gd name="connsiteY2" fmla="*/ 9821 h 9821"/>
              <a:gd name="connsiteX3" fmla="*/ 8470 w 10000"/>
              <a:gd name="connsiteY3" fmla="*/ 9821 h 9821"/>
              <a:gd name="connsiteX4" fmla="*/ 7593 w 10000"/>
              <a:gd name="connsiteY4" fmla="*/ 9821 h 9821"/>
              <a:gd name="connsiteX5" fmla="*/ 6968 w 10000"/>
              <a:gd name="connsiteY5" fmla="*/ 9821 h 9821"/>
              <a:gd name="connsiteX6" fmla="*/ 6093 w 10000"/>
              <a:gd name="connsiteY6" fmla="*/ 9642 h 9821"/>
              <a:gd name="connsiteX7" fmla="*/ 5219 w 10000"/>
              <a:gd name="connsiteY7" fmla="*/ 9642 h 9821"/>
              <a:gd name="connsiteX8" fmla="*/ 4561 w 10000"/>
              <a:gd name="connsiteY8" fmla="*/ 9284 h 9821"/>
              <a:gd name="connsiteX9" fmla="*/ 3687 w 10000"/>
              <a:gd name="connsiteY9" fmla="*/ 9103 h 9821"/>
              <a:gd name="connsiteX10" fmla="*/ 3032 w 10000"/>
              <a:gd name="connsiteY10" fmla="*/ 8745 h 9821"/>
              <a:gd name="connsiteX11" fmla="*/ 2380 w 10000"/>
              <a:gd name="connsiteY11" fmla="*/ 8387 h 9821"/>
              <a:gd name="connsiteX12" fmla="*/ 1751 w 10000"/>
              <a:gd name="connsiteY12" fmla="*/ 7847 h 9821"/>
              <a:gd name="connsiteX13" fmla="*/ 1313 w 10000"/>
              <a:gd name="connsiteY13" fmla="*/ 7512 h 9821"/>
              <a:gd name="connsiteX14" fmla="*/ 877 w 10000"/>
              <a:gd name="connsiteY14" fmla="*/ 6795 h 9821"/>
              <a:gd name="connsiteX15" fmla="*/ 439 w 10000"/>
              <a:gd name="connsiteY15" fmla="*/ 6255 h 9821"/>
              <a:gd name="connsiteX16" fmla="*/ 218 w 10000"/>
              <a:gd name="connsiteY16" fmla="*/ 5539 h 9821"/>
              <a:gd name="connsiteX17" fmla="*/ 218 w 10000"/>
              <a:gd name="connsiteY17" fmla="*/ 4821 h 9821"/>
              <a:gd name="connsiteX18" fmla="*/ 0 w 10000"/>
              <a:gd name="connsiteY18" fmla="*/ 4104 h 9821"/>
              <a:gd name="connsiteX19" fmla="*/ 0 w 10000"/>
              <a:gd name="connsiteY19" fmla="*/ 3229 h 9821"/>
              <a:gd name="connsiteX20" fmla="*/ 218 w 10000"/>
              <a:gd name="connsiteY20" fmla="*/ 2512 h 9821"/>
              <a:gd name="connsiteX21" fmla="*/ 218 w 10000"/>
              <a:gd name="connsiteY21" fmla="*/ 2153 h 9821"/>
              <a:gd name="connsiteX22" fmla="*/ 218 w 10000"/>
              <a:gd name="connsiteY22" fmla="*/ 1974 h 9821"/>
              <a:gd name="connsiteX23" fmla="*/ 439 w 10000"/>
              <a:gd name="connsiteY23" fmla="*/ 1616 h 9821"/>
              <a:gd name="connsiteX24" fmla="*/ 439 w 10000"/>
              <a:gd name="connsiteY24" fmla="*/ 1435 h 9821"/>
              <a:gd name="connsiteX25" fmla="*/ 439 w 10000"/>
              <a:gd name="connsiteY25" fmla="*/ 1256 h 9821"/>
              <a:gd name="connsiteX26" fmla="*/ 439 w 10000"/>
              <a:gd name="connsiteY26" fmla="*/ 1076 h 9821"/>
              <a:gd name="connsiteX27" fmla="*/ 439 w 10000"/>
              <a:gd name="connsiteY27" fmla="*/ 1076 h 9821"/>
              <a:gd name="connsiteX28" fmla="*/ 439 w 10000"/>
              <a:gd name="connsiteY28" fmla="*/ 897 h 9821"/>
              <a:gd name="connsiteX29" fmla="*/ 2598 w 10000"/>
              <a:gd name="connsiteY29" fmla="*/ 0 h 9821"/>
              <a:gd name="connsiteX30" fmla="*/ 2813 w 10000"/>
              <a:gd name="connsiteY30" fmla="*/ 180 h 9821"/>
              <a:gd name="connsiteX31" fmla="*/ 2813 w 10000"/>
              <a:gd name="connsiteY31" fmla="*/ 180 h 9821"/>
              <a:gd name="connsiteX32" fmla="*/ 2813 w 10000"/>
              <a:gd name="connsiteY32" fmla="*/ 359 h 9821"/>
              <a:gd name="connsiteX33" fmla="*/ 2598 w 10000"/>
              <a:gd name="connsiteY33" fmla="*/ 539 h 9821"/>
              <a:gd name="connsiteX34" fmla="*/ 2380 w 10000"/>
              <a:gd name="connsiteY34" fmla="*/ 718 h 9821"/>
              <a:gd name="connsiteX35" fmla="*/ 2186 w 10000"/>
              <a:gd name="connsiteY35" fmla="*/ 897 h 9821"/>
              <a:gd name="connsiteX36" fmla="*/ 1968 w 10000"/>
              <a:gd name="connsiteY36" fmla="*/ 1256 h 9821"/>
              <a:gd name="connsiteX37" fmla="*/ 1751 w 10000"/>
              <a:gd name="connsiteY37" fmla="*/ 1616 h 9821"/>
              <a:gd name="connsiteX38" fmla="*/ 1530 w 10000"/>
              <a:gd name="connsiteY38" fmla="*/ 1974 h 9821"/>
              <a:gd name="connsiteX39" fmla="*/ 1313 w 10000"/>
              <a:gd name="connsiteY39" fmla="*/ 2512 h 9821"/>
              <a:gd name="connsiteX40" fmla="*/ 1313 w 10000"/>
              <a:gd name="connsiteY40" fmla="*/ 3050 h 9821"/>
              <a:gd name="connsiteX41" fmla="*/ 1313 w 10000"/>
              <a:gd name="connsiteY41" fmla="*/ 3566 h 9821"/>
              <a:gd name="connsiteX42" fmla="*/ 1313 w 10000"/>
              <a:gd name="connsiteY42" fmla="*/ 4642 h 9821"/>
              <a:gd name="connsiteX43" fmla="*/ 1313 w 10000"/>
              <a:gd name="connsiteY43" fmla="*/ 5179 h 9821"/>
              <a:gd name="connsiteX44" fmla="*/ 1530 w 10000"/>
              <a:gd name="connsiteY44" fmla="*/ 5539 h 9821"/>
              <a:gd name="connsiteX45" fmla="*/ 1751 w 10000"/>
              <a:gd name="connsiteY45" fmla="*/ 5897 h 9821"/>
              <a:gd name="connsiteX46" fmla="*/ 1968 w 10000"/>
              <a:gd name="connsiteY46" fmla="*/ 6435 h 9821"/>
              <a:gd name="connsiteX47" fmla="*/ 2186 w 10000"/>
              <a:gd name="connsiteY47" fmla="*/ 6795 h 9821"/>
              <a:gd name="connsiteX48" fmla="*/ 2598 w 10000"/>
              <a:gd name="connsiteY48" fmla="*/ 7153 h 9821"/>
              <a:gd name="connsiteX49" fmla="*/ 3250 w 10000"/>
              <a:gd name="connsiteY49" fmla="*/ 7512 h 9821"/>
              <a:gd name="connsiteX50" fmla="*/ 3908 w 10000"/>
              <a:gd name="connsiteY50" fmla="*/ 7692 h 9821"/>
              <a:gd name="connsiteX51" fmla="*/ 4561 w 10000"/>
              <a:gd name="connsiteY51" fmla="*/ 8027 h 9821"/>
              <a:gd name="connsiteX52" fmla="*/ 5219 w 10000"/>
              <a:gd name="connsiteY52" fmla="*/ 8208 h 9821"/>
              <a:gd name="connsiteX53" fmla="*/ 5653 w 10000"/>
              <a:gd name="connsiteY53" fmla="*/ 8387 h 9821"/>
              <a:gd name="connsiteX54" fmla="*/ 6313 w 10000"/>
              <a:gd name="connsiteY54" fmla="*/ 8387 h 9821"/>
              <a:gd name="connsiteX55" fmla="*/ 6748 w 10000"/>
              <a:gd name="connsiteY55" fmla="*/ 8387 h 9821"/>
              <a:gd name="connsiteX56" fmla="*/ 6968 w 10000"/>
              <a:gd name="connsiteY56" fmla="*/ 8387 h 9821"/>
              <a:gd name="connsiteX57" fmla="*/ 7403 w 10000"/>
              <a:gd name="connsiteY57" fmla="*/ 8387 h 9821"/>
              <a:gd name="connsiteX58" fmla="*/ 7593 w 10000"/>
              <a:gd name="connsiteY58" fmla="*/ 8208 h 9821"/>
              <a:gd name="connsiteX59" fmla="*/ 7593 w 10000"/>
              <a:gd name="connsiteY59" fmla="*/ 8208 h 9821"/>
              <a:gd name="connsiteX60" fmla="*/ 7812 w 10000"/>
              <a:gd name="connsiteY60" fmla="*/ 8208 h 9821"/>
              <a:gd name="connsiteX61" fmla="*/ 7812 w 10000"/>
              <a:gd name="connsiteY61" fmla="*/ 8027 h 9821"/>
              <a:gd name="connsiteX62" fmla="*/ 7812 w 10000"/>
              <a:gd name="connsiteY62" fmla="*/ 7847 h 9821"/>
              <a:gd name="connsiteX63" fmla="*/ 7812 w 10000"/>
              <a:gd name="connsiteY63" fmla="*/ 7512 h 9821"/>
              <a:gd name="connsiteX64" fmla="*/ 8032 w 10000"/>
              <a:gd name="connsiteY64" fmla="*/ 7332 h 9821"/>
              <a:gd name="connsiteX65" fmla="*/ 8032 w 10000"/>
              <a:gd name="connsiteY65" fmla="*/ 6974 h 9821"/>
              <a:gd name="connsiteX66" fmla="*/ 8032 w 10000"/>
              <a:gd name="connsiteY66" fmla="*/ 6616 h 9821"/>
              <a:gd name="connsiteX67" fmla="*/ 8252 w 10000"/>
              <a:gd name="connsiteY67" fmla="*/ 6076 h 9821"/>
              <a:gd name="connsiteX68" fmla="*/ 8252 w 10000"/>
              <a:gd name="connsiteY68" fmla="*/ 5897 h 9821"/>
              <a:gd name="connsiteX69" fmla="*/ 8252 w 10000"/>
              <a:gd name="connsiteY69" fmla="*/ 5539 h 9821"/>
              <a:gd name="connsiteX70" fmla="*/ 8252 w 10000"/>
              <a:gd name="connsiteY70" fmla="*/ 5359 h 9821"/>
              <a:gd name="connsiteX71" fmla="*/ 8470 w 10000"/>
              <a:gd name="connsiteY71" fmla="*/ 5179 h 9821"/>
              <a:gd name="connsiteX72" fmla="*/ 8470 w 10000"/>
              <a:gd name="connsiteY72" fmla="*/ 5000 h 9821"/>
              <a:gd name="connsiteX73" fmla="*/ 8470 w 10000"/>
              <a:gd name="connsiteY73" fmla="*/ 4821 h 9821"/>
              <a:gd name="connsiteX74" fmla="*/ 8686 w 10000"/>
              <a:gd name="connsiteY74" fmla="*/ 4821 h 9821"/>
              <a:gd name="connsiteX75" fmla="*/ 8686 w 10000"/>
              <a:gd name="connsiteY75" fmla="*/ 4821 h 9821"/>
              <a:gd name="connsiteX76" fmla="*/ 8686 w 10000"/>
              <a:gd name="connsiteY76" fmla="*/ 5000 h 9821"/>
              <a:gd name="connsiteX77" fmla="*/ 8686 w 10000"/>
              <a:gd name="connsiteY77" fmla="*/ 5179 h 9821"/>
              <a:gd name="connsiteX78" fmla="*/ 8686 w 10000"/>
              <a:gd name="connsiteY78" fmla="*/ 5359 h 9821"/>
              <a:gd name="connsiteX79" fmla="*/ 8908 w 10000"/>
              <a:gd name="connsiteY79" fmla="*/ 5539 h 9821"/>
              <a:gd name="connsiteX80" fmla="*/ 8908 w 10000"/>
              <a:gd name="connsiteY80" fmla="*/ 5897 h 9821"/>
              <a:gd name="connsiteX81" fmla="*/ 8908 w 10000"/>
              <a:gd name="connsiteY81" fmla="*/ 6255 h 9821"/>
              <a:gd name="connsiteX82" fmla="*/ 9127 w 10000"/>
              <a:gd name="connsiteY82" fmla="*/ 6616 h 9821"/>
              <a:gd name="connsiteX83" fmla="*/ 9127 w 10000"/>
              <a:gd name="connsiteY83" fmla="*/ 7332 h 9821"/>
              <a:gd name="connsiteX84" fmla="*/ 9347 w 10000"/>
              <a:gd name="connsiteY84" fmla="*/ 8027 h 9821"/>
              <a:gd name="connsiteX85" fmla="*/ 9561 w 10000"/>
              <a:gd name="connsiteY85" fmla="*/ 8566 h 9821"/>
              <a:gd name="connsiteX86" fmla="*/ 9782 w 10000"/>
              <a:gd name="connsiteY86" fmla="*/ 8924 h 9821"/>
              <a:gd name="connsiteX87" fmla="*/ 9782 w 10000"/>
              <a:gd name="connsiteY87" fmla="*/ 9284 h 9821"/>
              <a:gd name="connsiteX88" fmla="*/ 10000 w 10000"/>
              <a:gd name="connsiteY88" fmla="*/ 9463 h 9821"/>
              <a:gd name="connsiteX89" fmla="*/ 9782 w 10000"/>
              <a:gd name="connsiteY89" fmla="*/ 9642 h 9821"/>
              <a:gd name="connsiteX90" fmla="*/ 9782 w 10000"/>
              <a:gd name="connsiteY90" fmla="*/ 9642 h 9821"/>
              <a:gd name="connsiteX91" fmla="*/ 9782 w 10000"/>
              <a:gd name="connsiteY91" fmla="*/ 9642 h 9821"/>
              <a:gd name="connsiteX0" fmla="*/ 9782 w 10000"/>
              <a:gd name="connsiteY0" fmla="*/ 9635 h 9817"/>
              <a:gd name="connsiteX1" fmla="*/ 9347 w 10000"/>
              <a:gd name="connsiteY1" fmla="*/ 9635 h 9817"/>
              <a:gd name="connsiteX2" fmla="*/ 8908 w 10000"/>
              <a:gd name="connsiteY2" fmla="*/ 9817 h 9817"/>
              <a:gd name="connsiteX3" fmla="*/ 8470 w 10000"/>
              <a:gd name="connsiteY3" fmla="*/ 9817 h 9817"/>
              <a:gd name="connsiteX4" fmla="*/ 7593 w 10000"/>
              <a:gd name="connsiteY4" fmla="*/ 9817 h 9817"/>
              <a:gd name="connsiteX5" fmla="*/ 6968 w 10000"/>
              <a:gd name="connsiteY5" fmla="*/ 9817 h 9817"/>
              <a:gd name="connsiteX6" fmla="*/ 6093 w 10000"/>
              <a:gd name="connsiteY6" fmla="*/ 9635 h 9817"/>
              <a:gd name="connsiteX7" fmla="*/ 5219 w 10000"/>
              <a:gd name="connsiteY7" fmla="*/ 9635 h 9817"/>
              <a:gd name="connsiteX8" fmla="*/ 4561 w 10000"/>
              <a:gd name="connsiteY8" fmla="*/ 9270 h 9817"/>
              <a:gd name="connsiteX9" fmla="*/ 3687 w 10000"/>
              <a:gd name="connsiteY9" fmla="*/ 9086 h 9817"/>
              <a:gd name="connsiteX10" fmla="*/ 3032 w 10000"/>
              <a:gd name="connsiteY10" fmla="*/ 8721 h 9817"/>
              <a:gd name="connsiteX11" fmla="*/ 2380 w 10000"/>
              <a:gd name="connsiteY11" fmla="*/ 8357 h 9817"/>
              <a:gd name="connsiteX12" fmla="*/ 1751 w 10000"/>
              <a:gd name="connsiteY12" fmla="*/ 7807 h 9817"/>
              <a:gd name="connsiteX13" fmla="*/ 1313 w 10000"/>
              <a:gd name="connsiteY13" fmla="*/ 7466 h 9817"/>
              <a:gd name="connsiteX14" fmla="*/ 877 w 10000"/>
              <a:gd name="connsiteY14" fmla="*/ 6736 h 9817"/>
              <a:gd name="connsiteX15" fmla="*/ 439 w 10000"/>
              <a:gd name="connsiteY15" fmla="*/ 6186 h 9817"/>
              <a:gd name="connsiteX16" fmla="*/ 218 w 10000"/>
              <a:gd name="connsiteY16" fmla="*/ 5457 h 9817"/>
              <a:gd name="connsiteX17" fmla="*/ 218 w 10000"/>
              <a:gd name="connsiteY17" fmla="*/ 4726 h 9817"/>
              <a:gd name="connsiteX18" fmla="*/ 0 w 10000"/>
              <a:gd name="connsiteY18" fmla="*/ 3996 h 9817"/>
              <a:gd name="connsiteX19" fmla="*/ 0 w 10000"/>
              <a:gd name="connsiteY19" fmla="*/ 3105 h 9817"/>
              <a:gd name="connsiteX20" fmla="*/ 218 w 10000"/>
              <a:gd name="connsiteY20" fmla="*/ 2375 h 9817"/>
              <a:gd name="connsiteX21" fmla="*/ 218 w 10000"/>
              <a:gd name="connsiteY21" fmla="*/ 2009 h 9817"/>
              <a:gd name="connsiteX22" fmla="*/ 218 w 10000"/>
              <a:gd name="connsiteY22" fmla="*/ 1827 h 9817"/>
              <a:gd name="connsiteX23" fmla="*/ 439 w 10000"/>
              <a:gd name="connsiteY23" fmla="*/ 1462 h 9817"/>
              <a:gd name="connsiteX24" fmla="*/ 439 w 10000"/>
              <a:gd name="connsiteY24" fmla="*/ 1278 h 9817"/>
              <a:gd name="connsiteX25" fmla="*/ 439 w 10000"/>
              <a:gd name="connsiteY25" fmla="*/ 1096 h 9817"/>
              <a:gd name="connsiteX26" fmla="*/ 439 w 10000"/>
              <a:gd name="connsiteY26" fmla="*/ 913 h 9817"/>
              <a:gd name="connsiteX27" fmla="*/ 439 w 10000"/>
              <a:gd name="connsiteY27" fmla="*/ 913 h 9817"/>
              <a:gd name="connsiteX28" fmla="*/ 439 w 10000"/>
              <a:gd name="connsiteY28" fmla="*/ 730 h 9817"/>
              <a:gd name="connsiteX29" fmla="*/ 2813 w 10000"/>
              <a:gd name="connsiteY29" fmla="*/ 0 h 9817"/>
              <a:gd name="connsiteX30" fmla="*/ 2813 w 10000"/>
              <a:gd name="connsiteY30" fmla="*/ 0 h 9817"/>
              <a:gd name="connsiteX31" fmla="*/ 2813 w 10000"/>
              <a:gd name="connsiteY31" fmla="*/ 183 h 9817"/>
              <a:gd name="connsiteX32" fmla="*/ 2598 w 10000"/>
              <a:gd name="connsiteY32" fmla="*/ 366 h 9817"/>
              <a:gd name="connsiteX33" fmla="*/ 2380 w 10000"/>
              <a:gd name="connsiteY33" fmla="*/ 548 h 9817"/>
              <a:gd name="connsiteX34" fmla="*/ 2186 w 10000"/>
              <a:gd name="connsiteY34" fmla="*/ 730 h 9817"/>
              <a:gd name="connsiteX35" fmla="*/ 1968 w 10000"/>
              <a:gd name="connsiteY35" fmla="*/ 1096 h 9817"/>
              <a:gd name="connsiteX36" fmla="*/ 1751 w 10000"/>
              <a:gd name="connsiteY36" fmla="*/ 1462 h 9817"/>
              <a:gd name="connsiteX37" fmla="*/ 1530 w 10000"/>
              <a:gd name="connsiteY37" fmla="*/ 1827 h 9817"/>
              <a:gd name="connsiteX38" fmla="*/ 1313 w 10000"/>
              <a:gd name="connsiteY38" fmla="*/ 2375 h 9817"/>
              <a:gd name="connsiteX39" fmla="*/ 1313 w 10000"/>
              <a:gd name="connsiteY39" fmla="*/ 2923 h 9817"/>
              <a:gd name="connsiteX40" fmla="*/ 1313 w 10000"/>
              <a:gd name="connsiteY40" fmla="*/ 3448 h 9817"/>
              <a:gd name="connsiteX41" fmla="*/ 1313 w 10000"/>
              <a:gd name="connsiteY41" fmla="*/ 4544 h 9817"/>
              <a:gd name="connsiteX42" fmla="*/ 1313 w 10000"/>
              <a:gd name="connsiteY42" fmla="*/ 5090 h 9817"/>
              <a:gd name="connsiteX43" fmla="*/ 1530 w 10000"/>
              <a:gd name="connsiteY43" fmla="*/ 5457 h 9817"/>
              <a:gd name="connsiteX44" fmla="*/ 1751 w 10000"/>
              <a:gd name="connsiteY44" fmla="*/ 5821 h 9817"/>
              <a:gd name="connsiteX45" fmla="*/ 1968 w 10000"/>
              <a:gd name="connsiteY45" fmla="*/ 6369 h 9817"/>
              <a:gd name="connsiteX46" fmla="*/ 2186 w 10000"/>
              <a:gd name="connsiteY46" fmla="*/ 6736 h 9817"/>
              <a:gd name="connsiteX47" fmla="*/ 2598 w 10000"/>
              <a:gd name="connsiteY47" fmla="*/ 7100 h 9817"/>
              <a:gd name="connsiteX48" fmla="*/ 3250 w 10000"/>
              <a:gd name="connsiteY48" fmla="*/ 7466 h 9817"/>
              <a:gd name="connsiteX49" fmla="*/ 3908 w 10000"/>
              <a:gd name="connsiteY49" fmla="*/ 7649 h 9817"/>
              <a:gd name="connsiteX50" fmla="*/ 4561 w 10000"/>
              <a:gd name="connsiteY50" fmla="*/ 7990 h 9817"/>
              <a:gd name="connsiteX51" fmla="*/ 5219 w 10000"/>
              <a:gd name="connsiteY51" fmla="*/ 8175 h 9817"/>
              <a:gd name="connsiteX52" fmla="*/ 5653 w 10000"/>
              <a:gd name="connsiteY52" fmla="*/ 8357 h 9817"/>
              <a:gd name="connsiteX53" fmla="*/ 6313 w 10000"/>
              <a:gd name="connsiteY53" fmla="*/ 8357 h 9817"/>
              <a:gd name="connsiteX54" fmla="*/ 6748 w 10000"/>
              <a:gd name="connsiteY54" fmla="*/ 8357 h 9817"/>
              <a:gd name="connsiteX55" fmla="*/ 6968 w 10000"/>
              <a:gd name="connsiteY55" fmla="*/ 8357 h 9817"/>
              <a:gd name="connsiteX56" fmla="*/ 7403 w 10000"/>
              <a:gd name="connsiteY56" fmla="*/ 8357 h 9817"/>
              <a:gd name="connsiteX57" fmla="*/ 7593 w 10000"/>
              <a:gd name="connsiteY57" fmla="*/ 8175 h 9817"/>
              <a:gd name="connsiteX58" fmla="*/ 7593 w 10000"/>
              <a:gd name="connsiteY58" fmla="*/ 8175 h 9817"/>
              <a:gd name="connsiteX59" fmla="*/ 7812 w 10000"/>
              <a:gd name="connsiteY59" fmla="*/ 8175 h 9817"/>
              <a:gd name="connsiteX60" fmla="*/ 7812 w 10000"/>
              <a:gd name="connsiteY60" fmla="*/ 7990 h 9817"/>
              <a:gd name="connsiteX61" fmla="*/ 7812 w 10000"/>
              <a:gd name="connsiteY61" fmla="*/ 7807 h 9817"/>
              <a:gd name="connsiteX62" fmla="*/ 7812 w 10000"/>
              <a:gd name="connsiteY62" fmla="*/ 7466 h 9817"/>
              <a:gd name="connsiteX63" fmla="*/ 8032 w 10000"/>
              <a:gd name="connsiteY63" fmla="*/ 7283 h 9817"/>
              <a:gd name="connsiteX64" fmla="*/ 8032 w 10000"/>
              <a:gd name="connsiteY64" fmla="*/ 6918 h 9817"/>
              <a:gd name="connsiteX65" fmla="*/ 8032 w 10000"/>
              <a:gd name="connsiteY65" fmla="*/ 6554 h 9817"/>
              <a:gd name="connsiteX66" fmla="*/ 8252 w 10000"/>
              <a:gd name="connsiteY66" fmla="*/ 6004 h 9817"/>
              <a:gd name="connsiteX67" fmla="*/ 8252 w 10000"/>
              <a:gd name="connsiteY67" fmla="*/ 5821 h 9817"/>
              <a:gd name="connsiteX68" fmla="*/ 8252 w 10000"/>
              <a:gd name="connsiteY68" fmla="*/ 5457 h 9817"/>
              <a:gd name="connsiteX69" fmla="*/ 8252 w 10000"/>
              <a:gd name="connsiteY69" fmla="*/ 5274 h 9817"/>
              <a:gd name="connsiteX70" fmla="*/ 8470 w 10000"/>
              <a:gd name="connsiteY70" fmla="*/ 5090 h 9817"/>
              <a:gd name="connsiteX71" fmla="*/ 8470 w 10000"/>
              <a:gd name="connsiteY71" fmla="*/ 4908 h 9817"/>
              <a:gd name="connsiteX72" fmla="*/ 8470 w 10000"/>
              <a:gd name="connsiteY72" fmla="*/ 4726 h 9817"/>
              <a:gd name="connsiteX73" fmla="*/ 8686 w 10000"/>
              <a:gd name="connsiteY73" fmla="*/ 4726 h 9817"/>
              <a:gd name="connsiteX74" fmla="*/ 8686 w 10000"/>
              <a:gd name="connsiteY74" fmla="*/ 4726 h 9817"/>
              <a:gd name="connsiteX75" fmla="*/ 8686 w 10000"/>
              <a:gd name="connsiteY75" fmla="*/ 4908 h 9817"/>
              <a:gd name="connsiteX76" fmla="*/ 8686 w 10000"/>
              <a:gd name="connsiteY76" fmla="*/ 5090 h 9817"/>
              <a:gd name="connsiteX77" fmla="*/ 8686 w 10000"/>
              <a:gd name="connsiteY77" fmla="*/ 5274 h 9817"/>
              <a:gd name="connsiteX78" fmla="*/ 8908 w 10000"/>
              <a:gd name="connsiteY78" fmla="*/ 5457 h 9817"/>
              <a:gd name="connsiteX79" fmla="*/ 8908 w 10000"/>
              <a:gd name="connsiteY79" fmla="*/ 5821 h 9817"/>
              <a:gd name="connsiteX80" fmla="*/ 8908 w 10000"/>
              <a:gd name="connsiteY80" fmla="*/ 6186 h 9817"/>
              <a:gd name="connsiteX81" fmla="*/ 9127 w 10000"/>
              <a:gd name="connsiteY81" fmla="*/ 6554 h 9817"/>
              <a:gd name="connsiteX82" fmla="*/ 9127 w 10000"/>
              <a:gd name="connsiteY82" fmla="*/ 7283 h 9817"/>
              <a:gd name="connsiteX83" fmla="*/ 9347 w 10000"/>
              <a:gd name="connsiteY83" fmla="*/ 7990 h 9817"/>
              <a:gd name="connsiteX84" fmla="*/ 9561 w 10000"/>
              <a:gd name="connsiteY84" fmla="*/ 8539 h 9817"/>
              <a:gd name="connsiteX85" fmla="*/ 9782 w 10000"/>
              <a:gd name="connsiteY85" fmla="*/ 8904 h 9817"/>
              <a:gd name="connsiteX86" fmla="*/ 9782 w 10000"/>
              <a:gd name="connsiteY86" fmla="*/ 9270 h 9817"/>
              <a:gd name="connsiteX87" fmla="*/ 10000 w 10000"/>
              <a:gd name="connsiteY87" fmla="*/ 9452 h 9817"/>
              <a:gd name="connsiteX88" fmla="*/ 9782 w 10000"/>
              <a:gd name="connsiteY88" fmla="*/ 9635 h 9817"/>
              <a:gd name="connsiteX89" fmla="*/ 9782 w 10000"/>
              <a:gd name="connsiteY89" fmla="*/ 9635 h 9817"/>
              <a:gd name="connsiteX90" fmla="*/ 9782 w 10000"/>
              <a:gd name="connsiteY90" fmla="*/ 9635 h 9817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598 w 10000"/>
              <a:gd name="connsiteY31" fmla="*/ 373 h 10000"/>
              <a:gd name="connsiteX32" fmla="*/ 2380 w 10000"/>
              <a:gd name="connsiteY32" fmla="*/ 558 h 10000"/>
              <a:gd name="connsiteX33" fmla="*/ 2186 w 10000"/>
              <a:gd name="connsiteY33" fmla="*/ 744 h 10000"/>
              <a:gd name="connsiteX34" fmla="*/ 1968 w 10000"/>
              <a:gd name="connsiteY34" fmla="*/ 1116 h 10000"/>
              <a:gd name="connsiteX35" fmla="*/ 1751 w 10000"/>
              <a:gd name="connsiteY35" fmla="*/ 1489 h 10000"/>
              <a:gd name="connsiteX36" fmla="*/ 1530 w 10000"/>
              <a:gd name="connsiteY36" fmla="*/ 1861 h 10000"/>
              <a:gd name="connsiteX37" fmla="*/ 1313 w 10000"/>
              <a:gd name="connsiteY37" fmla="*/ 2419 h 10000"/>
              <a:gd name="connsiteX38" fmla="*/ 1313 w 10000"/>
              <a:gd name="connsiteY38" fmla="*/ 2977 h 10000"/>
              <a:gd name="connsiteX39" fmla="*/ 1313 w 10000"/>
              <a:gd name="connsiteY39" fmla="*/ 3512 h 10000"/>
              <a:gd name="connsiteX40" fmla="*/ 1313 w 10000"/>
              <a:gd name="connsiteY40" fmla="*/ 4629 h 10000"/>
              <a:gd name="connsiteX41" fmla="*/ 1313 w 10000"/>
              <a:gd name="connsiteY41" fmla="*/ 5185 h 10000"/>
              <a:gd name="connsiteX42" fmla="*/ 1530 w 10000"/>
              <a:gd name="connsiteY42" fmla="*/ 5559 h 10000"/>
              <a:gd name="connsiteX43" fmla="*/ 1751 w 10000"/>
              <a:gd name="connsiteY43" fmla="*/ 5930 h 10000"/>
              <a:gd name="connsiteX44" fmla="*/ 1968 w 10000"/>
              <a:gd name="connsiteY44" fmla="*/ 6488 h 10000"/>
              <a:gd name="connsiteX45" fmla="*/ 2186 w 10000"/>
              <a:gd name="connsiteY45" fmla="*/ 6862 h 10000"/>
              <a:gd name="connsiteX46" fmla="*/ 2598 w 10000"/>
              <a:gd name="connsiteY46" fmla="*/ 7232 h 10000"/>
              <a:gd name="connsiteX47" fmla="*/ 3250 w 10000"/>
              <a:gd name="connsiteY47" fmla="*/ 7605 h 10000"/>
              <a:gd name="connsiteX48" fmla="*/ 3908 w 10000"/>
              <a:gd name="connsiteY48" fmla="*/ 7792 h 10000"/>
              <a:gd name="connsiteX49" fmla="*/ 4561 w 10000"/>
              <a:gd name="connsiteY49" fmla="*/ 8139 h 10000"/>
              <a:gd name="connsiteX50" fmla="*/ 5219 w 10000"/>
              <a:gd name="connsiteY50" fmla="*/ 8327 h 10000"/>
              <a:gd name="connsiteX51" fmla="*/ 5653 w 10000"/>
              <a:gd name="connsiteY51" fmla="*/ 8513 h 10000"/>
              <a:gd name="connsiteX52" fmla="*/ 6313 w 10000"/>
              <a:gd name="connsiteY52" fmla="*/ 8513 h 10000"/>
              <a:gd name="connsiteX53" fmla="*/ 6748 w 10000"/>
              <a:gd name="connsiteY53" fmla="*/ 8513 h 10000"/>
              <a:gd name="connsiteX54" fmla="*/ 6968 w 10000"/>
              <a:gd name="connsiteY54" fmla="*/ 8513 h 10000"/>
              <a:gd name="connsiteX55" fmla="*/ 7403 w 10000"/>
              <a:gd name="connsiteY55" fmla="*/ 8513 h 10000"/>
              <a:gd name="connsiteX56" fmla="*/ 7593 w 10000"/>
              <a:gd name="connsiteY56" fmla="*/ 8327 h 10000"/>
              <a:gd name="connsiteX57" fmla="*/ 7593 w 10000"/>
              <a:gd name="connsiteY57" fmla="*/ 8327 h 10000"/>
              <a:gd name="connsiteX58" fmla="*/ 7812 w 10000"/>
              <a:gd name="connsiteY58" fmla="*/ 8327 h 10000"/>
              <a:gd name="connsiteX59" fmla="*/ 7812 w 10000"/>
              <a:gd name="connsiteY59" fmla="*/ 8139 h 10000"/>
              <a:gd name="connsiteX60" fmla="*/ 7812 w 10000"/>
              <a:gd name="connsiteY60" fmla="*/ 7953 h 10000"/>
              <a:gd name="connsiteX61" fmla="*/ 7812 w 10000"/>
              <a:gd name="connsiteY61" fmla="*/ 7605 h 10000"/>
              <a:gd name="connsiteX62" fmla="*/ 8032 w 10000"/>
              <a:gd name="connsiteY62" fmla="*/ 7419 h 10000"/>
              <a:gd name="connsiteX63" fmla="*/ 8032 w 10000"/>
              <a:gd name="connsiteY63" fmla="*/ 7047 h 10000"/>
              <a:gd name="connsiteX64" fmla="*/ 8032 w 10000"/>
              <a:gd name="connsiteY64" fmla="*/ 6676 h 10000"/>
              <a:gd name="connsiteX65" fmla="*/ 8252 w 10000"/>
              <a:gd name="connsiteY65" fmla="*/ 6116 h 10000"/>
              <a:gd name="connsiteX66" fmla="*/ 8252 w 10000"/>
              <a:gd name="connsiteY66" fmla="*/ 5930 h 10000"/>
              <a:gd name="connsiteX67" fmla="*/ 8252 w 10000"/>
              <a:gd name="connsiteY67" fmla="*/ 5559 h 10000"/>
              <a:gd name="connsiteX68" fmla="*/ 8252 w 10000"/>
              <a:gd name="connsiteY68" fmla="*/ 5372 h 10000"/>
              <a:gd name="connsiteX69" fmla="*/ 8470 w 10000"/>
              <a:gd name="connsiteY69" fmla="*/ 5185 h 10000"/>
              <a:gd name="connsiteX70" fmla="*/ 8470 w 10000"/>
              <a:gd name="connsiteY70" fmla="*/ 4999 h 10000"/>
              <a:gd name="connsiteX71" fmla="*/ 8470 w 10000"/>
              <a:gd name="connsiteY71" fmla="*/ 4814 h 10000"/>
              <a:gd name="connsiteX72" fmla="*/ 8686 w 10000"/>
              <a:gd name="connsiteY72" fmla="*/ 4814 h 10000"/>
              <a:gd name="connsiteX73" fmla="*/ 8686 w 10000"/>
              <a:gd name="connsiteY73" fmla="*/ 4814 h 10000"/>
              <a:gd name="connsiteX74" fmla="*/ 8686 w 10000"/>
              <a:gd name="connsiteY74" fmla="*/ 4999 h 10000"/>
              <a:gd name="connsiteX75" fmla="*/ 8686 w 10000"/>
              <a:gd name="connsiteY75" fmla="*/ 5185 h 10000"/>
              <a:gd name="connsiteX76" fmla="*/ 8686 w 10000"/>
              <a:gd name="connsiteY76" fmla="*/ 5372 h 10000"/>
              <a:gd name="connsiteX77" fmla="*/ 8908 w 10000"/>
              <a:gd name="connsiteY77" fmla="*/ 5559 h 10000"/>
              <a:gd name="connsiteX78" fmla="*/ 8908 w 10000"/>
              <a:gd name="connsiteY78" fmla="*/ 5930 h 10000"/>
              <a:gd name="connsiteX79" fmla="*/ 8908 w 10000"/>
              <a:gd name="connsiteY79" fmla="*/ 6301 h 10000"/>
              <a:gd name="connsiteX80" fmla="*/ 9127 w 10000"/>
              <a:gd name="connsiteY80" fmla="*/ 6676 h 10000"/>
              <a:gd name="connsiteX81" fmla="*/ 9127 w 10000"/>
              <a:gd name="connsiteY81" fmla="*/ 7419 h 10000"/>
              <a:gd name="connsiteX82" fmla="*/ 9347 w 10000"/>
              <a:gd name="connsiteY82" fmla="*/ 8139 h 10000"/>
              <a:gd name="connsiteX83" fmla="*/ 9561 w 10000"/>
              <a:gd name="connsiteY83" fmla="*/ 8698 h 10000"/>
              <a:gd name="connsiteX84" fmla="*/ 9782 w 10000"/>
              <a:gd name="connsiteY84" fmla="*/ 9070 h 10000"/>
              <a:gd name="connsiteX85" fmla="*/ 9782 w 10000"/>
              <a:gd name="connsiteY85" fmla="*/ 9443 h 10000"/>
              <a:gd name="connsiteX86" fmla="*/ 10000 w 10000"/>
              <a:gd name="connsiteY86" fmla="*/ 9628 h 10000"/>
              <a:gd name="connsiteX87" fmla="*/ 9782 w 10000"/>
              <a:gd name="connsiteY87" fmla="*/ 9815 h 10000"/>
              <a:gd name="connsiteX88" fmla="*/ 9782 w 10000"/>
              <a:gd name="connsiteY88" fmla="*/ 9815 h 10000"/>
              <a:gd name="connsiteX89" fmla="*/ 9782 w 10000"/>
              <a:gd name="connsiteY89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380 w 10000"/>
              <a:gd name="connsiteY31" fmla="*/ 558 h 10000"/>
              <a:gd name="connsiteX32" fmla="*/ 2186 w 10000"/>
              <a:gd name="connsiteY32" fmla="*/ 744 h 10000"/>
              <a:gd name="connsiteX33" fmla="*/ 1968 w 10000"/>
              <a:gd name="connsiteY33" fmla="*/ 1116 h 10000"/>
              <a:gd name="connsiteX34" fmla="*/ 1751 w 10000"/>
              <a:gd name="connsiteY34" fmla="*/ 1489 h 10000"/>
              <a:gd name="connsiteX35" fmla="*/ 1530 w 10000"/>
              <a:gd name="connsiteY35" fmla="*/ 1861 h 10000"/>
              <a:gd name="connsiteX36" fmla="*/ 1313 w 10000"/>
              <a:gd name="connsiteY36" fmla="*/ 2419 h 10000"/>
              <a:gd name="connsiteX37" fmla="*/ 1313 w 10000"/>
              <a:gd name="connsiteY37" fmla="*/ 2977 h 10000"/>
              <a:gd name="connsiteX38" fmla="*/ 1313 w 10000"/>
              <a:gd name="connsiteY38" fmla="*/ 3512 h 10000"/>
              <a:gd name="connsiteX39" fmla="*/ 1313 w 10000"/>
              <a:gd name="connsiteY39" fmla="*/ 4629 h 10000"/>
              <a:gd name="connsiteX40" fmla="*/ 1313 w 10000"/>
              <a:gd name="connsiteY40" fmla="*/ 5185 h 10000"/>
              <a:gd name="connsiteX41" fmla="*/ 1530 w 10000"/>
              <a:gd name="connsiteY41" fmla="*/ 5559 h 10000"/>
              <a:gd name="connsiteX42" fmla="*/ 1751 w 10000"/>
              <a:gd name="connsiteY42" fmla="*/ 5930 h 10000"/>
              <a:gd name="connsiteX43" fmla="*/ 1968 w 10000"/>
              <a:gd name="connsiteY43" fmla="*/ 6488 h 10000"/>
              <a:gd name="connsiteX44" fmla="*/ 2186 w 10000"/>
              <a:gd name="connsiteY44" fmla="*/ 6862 h 10000"/>
              <a:gd name="connsiteX45" fmla="*/ 2598 w 10000"/>
              <a:gd name="connsiteY45" fmla="*/ 7232 h 10000"/>
              <a:gd name="connsiteX46" fmla="*/ 3250 w 10000"/>
              <a:gd name="connsiteY46" fmla="*/ 7605 h 10000"/>
              <a:gd name="connsiteX47" fmla="*/ 3908 w 10000"/>
              <a:gd name="connsiteY47" fmla="*/ 7792 h 10000"/>
              <a:gd name="connsiteX48" fmla="*/ 4561 w 10000"/>
              <a:gd name="connsiteY48" fmla="*/ 8139 h 10000"/>
              <a:gd name="connsiteX49" fmla="*/ 5219 w 10000"/>
              <a:gd name="connsiteY49" fmla="*/ 8327 h 10000"/>
              <a:gd name="connsiteX50" fmla="*/ 5653 w 10000"/>
              <a:gd name="connsiteY50" fmla="*/ 8513 h 10000"/>
              <a:gd name="connsiteX51" fmla="*/ 6313 w 10000"/>
              <a:gd name="connsiteY51" fmla="*/ 8513 h 10000"/>
              <a:gd name="connsiteX52" fmla="*/ 6748 w 10000"/>
              <a:gd name="connsiteY52" fmla="*/ 8513 h 10000"/>
              <a:gd name="connsiteX53" fmla="*/ 6968 w 10000"/>
              <a:gd name="connsiteY53" fmla="*/ 8513 h 10000"/>
              <a:gd name="connsiteX54" fmla="*/ 7403 w 10000"/>
              <a:gd name="connsiteY54" fmla="*/ 8513 h 10000"/>
              <a:gd name="connsiteX55" fmla="*/ 7593 w 10000"/>
              <a:gd name="connsiteY55" fmla="*/ 8327 h 10000"/>
              <a:gd name="connsiteX56" fmla="*/ 7593 w 10000"/>
              <a:gd name="connsiteY56" fmla="*/ 8327 h 10000"/>
              <a:gd name="connsiteX57" fmla="*/ 7812 w 10000"/>
              <a:gd name="connsiteY57" fmla="*/ 8327 h 10000"/>
              <a:gd name="connsiteX58" fmla="*/ 7812 w 10000"/>
              <a:gd name="connsiteY58" fmla="*/ 8139 h 10000"/>
              <a:gd name="connsiteX59" fmla="*/ 7812 w 10000"/>
              <a:gd name="connsiteY59" fmla="*/ 7953 h 10000"/>
              <a:gd name="connsiteX60" fmla="*/ 7812 w 10000"/>
              <a:gd name="connsiteY60" fmla="*/ 7605 h 10000"/>
              <a:gd name="connsiteX61" fmla="*/ 8032 w 10000"/>
              <a:gd name="connsiteY61" fmla="*/ 7419 h 10000"/>
              <a:gd name="connsiteX62" fmla="*/ 8032 w 10000"/>
              <a:gd name="connsiteY62" fmla="*/ 7047 h 10000"/>
              <a:gd name="connsiteX63" fmla="*/ 8032 w 10000"/>
              <a:gd name="connsiteY63" fmla="*/ 6676 h 10000"/>
              <a:gd name="connsiteX64" fmla="*/ 8252 w 10000"/>
              <a:gd name="connsiteY64" fmla="*/ 6116 h 10000"/>
              <a:gd name="connsiteX65" fmla="*/ 8252 w 10000"/>
              <a:gd name="connsiteY65" fmla="*/ 5930 h 10000"/>
              <a:gd name="connsiteX66" fmla="*/ 8252 w 10000"/>
              <a:gd name="connsiteY66" fmla="*/ 5559 h 10000"/>
              <a:gd name="connsiteX67" fmla="*/ 8252 w 10000"/>
              <a:gd name="connsiteY67" fmla="*/ 5372 h 10000"/>
              <a:gd name="connsiteX68" fmla="*/ 8470 w 10000"/>
              <a:gd name="connsiteY68" fmla="*/ 5185 h 10000"/>
              <a:gd name="connsiteX69" fmla="*/ 8470 w 10000"/>
              <a:gd name="connsiteY69" fmla="*/ 4999 h 10000"/>
              <a:gd name="connsiteX70" fmla="*/ 8470 w 10000"/>
              <a:gd name="connsiteY70" fmla="*/ 4814 h 10000"/>
              <a:gd name="connsiteX71" fmla="*/ 8686 w 10000"/>
              <a:gd name="connsiteY71" fmla="*/ 4814 h 10000"/>
              <a:gd name="connsiteX72" fmla="*/ 8686 w 10000"/>
              <a:gd name="connsiteY72" fmla="*/ 4814 h 10000"/>
              <a:gd name="connsiteX73" fmla="*/ 8686 w 10000"/>
              <a:gd name="connsiteY73" fmla="*/ 4999 h 10000"/>
              <a:gd name="connsiteX74" fmla="*/ 8686 w 10000"/>
              <a:gd name="connsiteY74" fmla="*/ 5185 h 10000"/>
              <a:gd name="connsiteX75" fmla="*/ 8686 w 10000"/>
              <a:gd name="connsiteY75" fmla="*/ 5372 h 10000"/>
              <a:gd name="connsiteX76" fmla="*/ 8908 w 10000"/>
              <a:gd name="connsiteY76" fmla="*/ 5559 h 10000"/>
              <a:gd name="connsiteX77" fmla="*/ 8908 w 10000"/>
              <a:gd name="connsiteY77" fmla="*/ 5930 h 10000"/>
              <a:gd name="connsiteX78" fmla="*/ 8908 w 10000"/>
              <a:gd name="connsiteY78" fmla="*/ 6301 h 10000"/>
              <a:gd name="connsiteX79" fmla="*/ 9127 w 10000"/>
              <a:gd name="connsiteY79" fmla="*/ 6676 h 10000"/>
              <a:gd name="connsiteX80" fmla="*/ 9127 w 10000"/>
              <a:gd name="connsiteY80" fmla="*/ 7419 h 10000"/>
              <a:gd name="connsiteX81" fmla="*/ 9347 w 10000"/>
              <a:gd name="connsiteY81" fmla="*/ 8139 h 10000"/>
              <a:gd name="connsiteX82" fmla="*/ 9561 w 10000"/>
              <a:gd name="connsiteY82" fmla="*/ 8698 h 10000"/>
              <a:gd name="connsiteX83" fmla="*/ 9782 w 10000"/>
              <a:gd name="connsiteY83" fmla="*/ 9070 h 10000"/>
              <a:gd name="connsiteX84" fmla="*/ 9782 w 10000"/>
              <a:gd name="connsiteY84" fmla="*/ 9443 h 10000"/>
              <a:gd name="connsiteX85" fmla="*/ 10000 w 10000"/>
              <a:gd name="connsiteY85" fmla="*/ 9628 h 10000"/>
              <a:gd name="connsiteX86" fmla="*/ 9782 w 10000"/>
              <a:gd name="connsiteY86" fmla="*/ 9815 h 10000"/>
              <a:gd name="connsiteX87" fmla="*/ 9782 w 10000"/>
              <a:gd name="connsiteY87" fmla="*/ 9815 h 10000"/>
              <a:gd name="connsiteX88" fmla="*/ 9782 w 10000"/>
              <a:gd name="connsiteY88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380 w 10000"/>
              <a:gd name="connsiteY30" fmla="*/ 558 h 10000"/>
              <a:gd name="connsiteX31" fmla="*/ 2186 w 10000"/>
              <a:gd name="connsiteY31" fmla="*/ 744 h 10000"/>
              <a:gd name="connsiteX32" fmla="*/ 1968 w 10000"/>
              <a:gd name="connsiteY32" fmla="*/ 1116 h 10000"/>
              <a:gd name="connsiteX33" fmla="*/ 1751 w 10000"/>
              <a:gd name="connsiteY33" fmla="*/ 1489 h 10000"/>
              <a:gd name="connsiteX34" fmla="*/ 1530 w 10000"/>
              <a:gd name="connsiteY34" fmla="*/ 1861 h 10000"/>
              <a:gd name="connsiteX35" fmla="*/ 1313 w 10000"/>
              <a:gd name="connsiteY35" fmla="*/ 2419 h 10000"/>
              <a:gd name="connsiteX36" fmla="*/ 1313 w 10000"/>
              <a:gd name="connsiteY36" fmla="*/ 2977 h 10000"/>
              <a:gd name="connsiteX37" fmla="*/ 1313 w 10000"/>
              <a:gd name="connsiteY37" fmla="*/ 3512 h 10000"/>
              <a:gd name="connsiteX38" fmla="*/ 1313 w 10000"/>
              <a:gd name="connsiteY38" fmla="*/ 4629 h 10000"/>
              <a:gd name="connsiteX39" fmla="*/ 1313 w 10000"/>
              <a:gd name="connsiteY39" fmla="*/ 5185 h 10000"/>
              <a:gd name="connsiteX40" fmla="*/ 1530 w 10000"/>
              <a:gd name="connsiteY40" fmla="*/ 5559 h 10000"/>
              <a:gd name="connsiteX41" fmla="*/ 1751 w 10000"/>
              <a:gd name="connsiteY41" fmla="*/ 5930 h 10000"/>
              <a:gd name="connsiteX42" fmla="*/ 1968 w 10000"/>
              <a:gd name="connsiteY42" fmla="*/ 6488 h 10000"/>
              <a:gd name="connsiteX43" fmla="*/ 2186 w 10000"/>
              <a:gd name="connsiteY43" fmla="*/ 6862 h 10000"/>
              <a:gd name="connsiteX44" fmla="*/ 2598 w 10000"/>
              <a:gd name="connsiteY44" fmla="*/ 7232 h 10000"/>
              <a:gd name="connsiteX45" fmla="*/ 3250 w 10000"/>
              <a:gd name="connsiteY45" fmla="*/ 7605 h 10000"/>
              <a:gd name="connsiteX46" fmla="*/ 3908 w 10000"/>
              <a:gd name="connsiteY46" fmla="*/ 7792 h 10000"/>
              <a:gd name="connsiteX47" fmla="*/ 4561 w 10000"/>
              <a:gd name="connsiteY47" fmla="*/ 8139 h 10000"/>
              <a:gd name="connsiteX48" fmla="*/ 5219 w 10000"/>
              <a:gd name="connsiteY48" fmla="*/ 8327 h 10000"/>
              <a:gd name="connsiteX49" fmla="*/ 5653 w 10000"/>
              <a:gd name="connsiteY49" fmla="*/ 8513 h 10000"/>
              <a:gd name="connsiteX50" fmla="*/ 6313 w 10000"/>
              <a:gd name="connsiteY50" fmla="*/ 8513 h 10000"/>
              <a:gd name="connsiteX51" fmla="*/ 6748 w 10000"/>
              <a:gd name="connsiteY51" fmla="*/ 8513 h 10000"/>
              <a:gd name="connsiteX52" fmla="*/ 6968 w 10000"/>
              <a:gd name="connsiteY52" fmla="*/ 8513 h 10000"/>
              <a:gd name="connsiteX53" fmla="*/ 7403 w 10000"/>
              <a:gd name="connsiteY53" fmla="*/ 8513 h 10000"/>
              <a:gd name="connsiteX54" fmla="*/ 7593 w 10000"/>
              <a:gd name="connsiteY54" fmla="*/ 8327 h 10000"/>
              <a:gd name="connsiteX55" fmla="*/ 7593 w 10000"/>
              <a:gd name="connsiteY55" fmla="*/ 8327 h 10000"/>
              <a:gd name="connsiteX56" fmla="*/ 7812 w 10000"/>
              <a:gd name="connsiteY56" fmla="*/ 8327 h 10000"/>
              <a:gd name="connsiteX57" fmla="*/ 7812 w 10000"/>
              <a:gd name="connsiteY57" fmla="*/ 8139 h 10000"/>
              <a:gd name="connsiteX58" fmla="*/ 7812 w 10000"/>
              <a:gd name="connsiteY58" fmla="*/ 7953 h 10000"/>
              <a:gd name="connsiteX59" fmla="*/ 7812 w 10000"/>
              <a:gd name="connsiteY59" fmla="*/ 7605 h 10000"/>
              <a:gd name="connsiteX60" fmla="*/ 8032 w 10000"/>
              <a:gd name="connsiteY60" fmla="*/ 7419 h 10000"/>
              <a:gd name="connsiteX61" fmla="*/ 8032 w 10000"/>
              <a:gd name="connsiteY61" fmla="*/ 7047 h 10000"/>
              <a:gd name="connsiteX62" fmla="*/ 8032 w 10000"/>
              <a:gd name="connsiteY62" fmla="*/ 6676 h 10000"/>
              <a:gd name="connsiteX63" fmla="*/ 8252 w 10000"/>
              <a:gd name="connsiteY63" fmla="*/ 6116 h 10000"/>
              <a:gd name="connsiteX64" fmla="*/ 8252 w 10000"/>
              <a:gd name="connsiteY64" fmla="*/ 5930 h 10000"/>
              <a:gd name="connsiteX65" fmla="*/ 8252 w 10000"/>
              <a:gd name="connsiteY65" fmla="*/ 5559 h 10000"/>
              <a:gd name="connsiteX66" fmla="*/ 8252 w 10000"/>
              <a:gd name="connsiteY66" fmla="*/ 5372 h 10000"/>
              <a:gd name="connsiteX67" fmla="*/ 8470 w 10000"/>
              <a:gd name="connsiteY67" fmla="*/ 5185 h 10000"/>
              <a:gd name="connsiteX68" fmla="*/ 8470 w 10000"/>
              <a:gd name="connsiteY68" fmla="*/ 4999 h 10000"/>
              <a:gd name="connsiteX69" fmla="*/ 8470 w 10000"/>
              <a:gd name="connsiteY69" fmla="*/ 4814 h 10000"/>
              <a:gd name="connsiteX70" fmla="*/ 8686 w 10000"/>
              <a:gd name="connsiteY70" fmla="*/ 4814 h 10000"/>
              <a:gd name="connsiteX71" fmla="*/ 8686 w 10000"/>
              <a:gd name="connsiteY71" fmla="*/ 4814 h 10000"/>
              <a:gd name="connsiteX72" fmla="*/ 8686 w 10000"/>
              <a:gd name="connsiteY72" fmla="*/ 4999 h 10000"/>
              <a:gd name="connsiteX73" fmla="*/ 8686 w 10000"/>
              <a:gd name="connsiteY73" fmla="*/ 5185 h 10000"/>
              <a:gd name="connsiteX74" fmla="*/ 8686 w 10000"/>
              <a:gd name="connsiteY74" fmla="*/ 5372 h 10000"/>
              <a:gd name="connsiteX75" fmla="*/ 8908 w 10000"/>
              <a:gd name="connsiteY75" fmla="*/ 5559 h 10000"/>
              <a:gd name="connsiteX76" fmla="*/ 8908 w 10000"/>
              <a:gd name="connsiteY76" fmla="*/ 5930 h 10000"/>
              <a:gd name="connsiteX77" fmla="*/ 8908 w 10000"/>
              <a:gd name="connsiteY77" fmla="*/ 6301 h 10000"/>
              <a:gd name="connsiteX78" fmla="*/ 9127 w 10000"/>
              <a:gd name="connsiteY78" fmla="*/ 6676 h 10000"/>
              <a:gd name="connsiteX79" fmla="*/ 9127 w 10000"/>
              <a:gd name="connsiteY79" fmla="*/ 7419 h 10000"/>
              <a:gd name="connsiteX80" fmla="*/ 9347 w 10000"/>
              <a:gd name="connsiteY80" fmla="*/ 8139 h 10000"/>
              <a:gd name="connsiteX81" fmla="*/ 9561 w 10000"/>
              <a:gd name="connsiteY81" fmla="*/ 8698 h 10000"/>
              <a:gd name="connsiteX82" fmla="*/ 9782 w 10000"/>
              <a:gd name="connsiteY82" fmla="*/ 9070 h 10000"/>
              <a:gd name="connsiteX83" fmla="*/ 9782 w 10000"/>
              <a:gd name="connsiteY83" fmla="*/ 9443 h 10000"/>
              <a:gd name="connsiteX84" fmla="*/ 10000 w 10000"/>
              <a:gd name="connsiteY84" fmla="*/ 9628 h 10000"/>
              <a:gd name="connsiteX85" fmla="*/ 9782 w 10000"/>
              <a:gd name="connsiteY85" fmla="*/ 9815 h 10000"/>
              <a:gd name="connsiteX86" fmla="*/ 9782 w 10000"/>
              <a:gd name="connsiteY86" fmla="*/ 9815 h 10000"/>
              <a:gd name="connsiteX87" fmla="*/ 9782 w 10000"/>
              <a:gd name="connsiteY87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186 w 10000"/>
              <a:gd name="connsiteY30" fmla="*/ 744 h 10000"/>
              <a:gd name="connsiteX31" fmla="*/ 1968 w 10000"/>
              <a:gd name="connsiteY31" fmla="*/ 1116 h 10000"/>
              <a:gd name="connsiteX32" fmla="*/ 1751 w 10000"/>
              <a:gd name="connsiteY32" fmla="*/ 1489 h 10000"/>
              <a:gd name="connsiteX33" fmla="*/ 1530 w 10000"/>
              <a:gd name="connsiteY33" fmla="*/ 1861 h 10000"/>
              <a:gd name="connsiteX34" fmla="*/ 1313 w 10000"/>
              <a:gd name="connsiteY34" fmla="*/ 2419 h 10000"/>
              <a:gd name="connsiteX35" fmla="*/ 1313 w 10000"/>
              <a:gd name="connsiteY35" fmla="*/ 2977 h 10000"/>
              <a:gd name="connsiteX36" fmla="*/ 1313 w 10000"/>
              <a:gd name="connsiteY36" fmla="*/ 3512 h 10000"/>
              <a:gd name="connsiteX37" fmla="*/ 1313 w 10000"/>
              <a:gd name="connsiteY37" fmla="*/ 4629 h 10000"/>
              <a:gd name="connsiteX38" fmla="*/ 1313 w 10000"/>
              <a:gd name="connsiteY38" fmla="*/ 5185 h 10000"/>
              <a:gd name="connsiteX39" fmla="*/ 1530 w 10000"/>
              <a:gd name="connsiteY39" fmla="*/ 5559 h 10000"/>
              <a:gd name="connsiteX40" fmla="*/ 1751 w 10000"/>
              <a:gd name="connsiteY40" fmla="*/ 5930 h 10000"/>
              <a:gd name="connsiteX41" fmla="*/ 1968 w 10000"/>
              <a:gd name="connsiteY41" fmla="*/ 6488 h 10000"/>
              <a:gd name="connsiteX42" fmla="*/ 2186 w 10000"/>
              <a:gd name="connsiteY42" fmla="*/ 6862 h 10000"/>
              <a:gd name="connsiteX43" fmla="*/ 2598 w 10000"/>
              <a:gd name="connsiteY43" fmla="*/ 7232 h 10000"/>
              <a:gd name="connsiteX44" fmla="*/ 3250 w 10000"/>
              <a:gd name="connsiteY44" fmla="*/ 7605 h 10000"/>
              <a:gd name="connsiteX45" fmla="*/ 3908 w 10000"/>
              <a:gd name="connsiteY45" fmla="*/ 7792 h 10000"/>
              <a:gd name="connsiteX46" fmla="*/ 4561 w 10000"/>
              <a:gd name="connsiteY46" fmla="*/ 8139 h 10000"/>
              <a:gd name="connsiteX47" fmla="*/ 5219 w 10000"/>
              <a:gd name="connsiteY47" fmla="*/ 8327 h 10000"/>
              <a:gd name="connsiteX48" fmla="*/ 5653 w 10000"/>
              <a:gd name="connsiteY48" fmla="*/ 8513 h 10000"/>
              <a:gd name="connsiteX49" fmla="*/ 6313 w 10000"/>
              <a:gd name="connsiteY49" fmla="*/ 8513 h 10000"/>
              <a:gd name="connsiteX50" fmla="*/ 6748 w 10000"/>
              <a:gd name="connsiteY50" fmla="*/ 8513 h 10000"/>
              <a:gd name="connsiteX51" fmla="*/ 6968 w 10000"/>
              <a:gd name="connsiteY51" fmla="*/ 8513 h 10000"/>
              <a:gd name="connsiteX52" fmla="*/ 7403 w 10000"/>
              <a:gd name="connsiteY52" fmla="*/ 8513 h 10000"/>
              <a:gd name="connsiteX53" fmla="*/ 7593 w 10000"/>
              <a:gd name="connsiteY53" fmla="*/ 8327 h 10000"/>
              <a:gd name="connsiteX54" fmla="*/ 7593 w 10000"/>
              <a:gd name="connsiteY54" fmla="*/ 8327 h 10000"/>
              <a:gd name="connsiteX55" fmla="*/ 7812 w 10000"/>
              <a:gd name="connsiteY55" fmla="*/ 8327 h 10000"/>
              <a:gd name="connsiteX56" fmla="*/ 7812 w 10000"/>
              <a:gd name="connsiteY56" fmla="*/ 8139 h 10000"/>
              <a:gd name="connsiteX57" fmla="*/ 7812 w 10000"/>
              <a:gd name="connsiteY57" fmla="*/ 7953 h 10000"/>
              <a:gd name="connsiteX58" fmla="*/ 7812 w 10000"/>
              <a:gd name="connsiteY58" fmla="*/ 7605 h 10000"/>
              <a:gd name="connsiteX59" fmla="*/ 8032 w 10000"/>
              <a:gd name="connsiteY59" fmla="*/ 7419 h 10000"/>
              <a:gd name="connsiteX60" fmla="*/ 8032 w 10000"/>
              <a:gd name="connsiteY60" fmla="*/ 7047 h 10000"/>
              <a:gd name="connsiteX61" fmla="*/ 8032 w 10000"/>
              <a:gd name="connsiteY61" fmla="*/ 6676 h 10000"/>
              <a:gd name="connsiteX62" fmla="*/ 8252 w 10000"/>
              <a:gd name="connsiteY62" fmla="*/ 6116 h 10000"/>
              <a:gd name="connsiteX63" fmla="*/ 8252 w 10000"/>
              <a:gd name="connsiteY63" fmla="*/ 5930 h 10000"/>
              <a:gd name="connsiteX64" fmla="*/ 8252 w 10000"/>
              <a:gd name="connsiteY64" fmla="*/ 5559 h 10000"/>
              <a:gd name="connsiteX65" fmla="*/ 8252 w 10000"/>
              <a:gd name="connsiteY65" fmla="*/ 5372 h 10000"/>
              <a:gd name="connsiteX66" fmla="*/ 8470 w 10000"/>
              <a:gd name="connsiteY66" fmla="*/ 5185 h 10000"/>
              <a:gd name="connsiteX67" fmla="*/ 8470 w 10000"/>
              <a:gd name="connsiteY67" fmla="*/ 4999 h 10000"/>
              <a:gd name="connsiteX68" fmla="*/ 8470 w 10000"/>
              <a:gd name="connsiteY68" fmla="*/ 4814 h 10000"/>
              <a:gd name="connsiteX69" fmla="*/ 8686 w 10000"/>
              <a:gd name="connsiteY69" fmla="*/ 4814 h 10000"/>
              <a:gd name="connsiteX70" fmla="*/ 8686 w 10000"/>
              <a:gd name="connsiteY70" fmla="*/ 4814 h 10000"/>
              <a:gd name="connsiteX71" fmla="*/ 8686 w 10000"/>
              <a:gd name="connsiteY71" fmla="*/ 4999 h 10000"/>
              <a:gd name="connsiteX72" fmla="*/ 8686 w 10000"/>
              <a:gd name="connsiteY72" fmla="*/ 5185 h 10000"/>
              <a:gd name="connsiteX73" fmla="*/ 8686 w 10000"/>
              <a:gd name="connsiteY73" fmla="*/ 5372 h 10000"/>
              <a:gd name="connsiteX74" fmla="*/ 8908 w 10000"/>
              <a:gd name="connsiteY74" fmla="*/ 5559 h 10000"/>
              <a:gd name="connsiteX75" fmla="*/ 8908 w 10000"/>
              <a:gd name="connsiteY75" fmla="*/ 5930 h 10000"/>
              <a:gd name="connsiteX76" fmla="*/ 8908 w 10000"/>
              <a:gd name="connsiteY76" fmla="*/ 6301 h 10000"/>
              <a:gd name="connsiteX77" fmla="*/ 9127 w 10000"/>
              <a:gd name="connsiteY77" fmla="*/ 6676 h 10000"/>
              <a:gd name="connsiteX78" fmla="*/ 9127 w 10000"/>
              <a:gd name="connsiteY78" fmla="*/ 7419 h 10000"/>
              <a:gd name="connsiteX79" fmla="*/ 9347 w 10000"/>
              <a:gd name="connsiteY79" fmla="*/ 8139 h 10000"/>
              <a:gd name="connsiteX80" fmla="*/ 9561 w 10000"/>
              <a:gd name="connsiteY80" fmla="*/ 8698 h 10000"/>
              <a:gd name="connsiteX81" fmla="*/ 9782 w 10000"/>
              <a:gd name="connsiteY81" fmla="*/ 9070 h 10000"/>
              <a:gd name="connsiteX82" fmla="*/ 9782 w 10000"/>
              <a:gd name="connsiteY82" fmla="*/ 9443 h 10000"/>
              <a:gd name="connsiteX83" fmla="*/ 10000 w 10000"/>
              <a:gd name="connsiteY83" fmla="*/ 9628 h 10000"/>
              <a:gd name="connsiteX84" fmla="*/ 9782 w 10000"/>
              <a:gd name="connsiteY84" fmla="*/ 9815 h 10000"/>
              <a:gd name="connsiteX85" fmla="*/ 9782 w 10000"/>
              <a:gd name="connsiteY85" fmla="*/ 9815 h 10000"/>
              <a:gd name="connsiteX86" fmla="*/ 9782 w 10000"/>
              <a:gd name="connsiteY86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1968 w 10000"/>
              <a:gd name="connsiteY30" fmla="*/ 1116 h 10000"/>
              <a:gd name="connsiteX31" fmla="*/ 1751 w 10000"/>
              <a:gd name="connsiteY31" fmla="*/ 1489 h 10000"/>
              <a:gd name="connsiteX32" fmla="*/ 1530 w 10000"/>
              <a:gd name="connsiteY32" fmla="*/ 1861 h 10000"/>
              <a:gd name="connsiteX33" fmla="*/ 1313 w 10000"/>
              <a:gd name="connsiteY33" fmla="*/ 2419 h 10000"/>
              <a:gd name="connsiteX34" fmla="*/ 1313 w 10000"/>
              <a:gd name="connsiteY34" fmla="*/ 2977 h 10000"/>
              <a:gd name="connsiteX35" fmla="*/ 1313 w 10000"/>
              <a:gd name="connsiteY35" fmla="*/ 3512 h 10000"/>
              <a:gd name="connsiteX36" fmla="*/ 1313 w 10000"/>
              <a:gd name="connsiteY36" fmla="*/ 4629 h 10000"/>
              <a:gd name="connsiteX37" fmla="*/ 1313 w 10000"/>
              <a:gd name="connsiteY37" fmla="*/ 5185 h 10000"/>
              <a:gd name="connsiteX38" fmla="*/ 1530 w 10000"/>
              <a:gd name="connsiteY38" fmla="*/ 5559 h 10000"/>
              <a:gd name="connsiteX39" fmla="*/ 1751 w 10000"/>
              <a:gd name="connsiteY39" fmla="*/ 5930 h 10000"/>
              <a:gd name="connsiteX40" fmla="*/ 1968 w 10000"/>
              <a:gd name="connsiteY40" fmla="*/ 6488 h 10000"/>
              <a:gd name="connsiteX41" fmla="*/ 2186 w 10000"/>
              <a:gd name="connsiteY41" fmla="*/ 6862 h 10000"/>
              <a:gd name="connsiteX42" fmla="*/ 2598 w 10000"/>
              <a:gd name="connsiteY42" fmla="*/ 7232 h 10000"/>
              <a:gd name="connsiteX43" fmla="*/ 3250 w 10000"/>
              <a:gd name="connsiteY43" fmla="*/ 7605 h 10000"/>
              <a:gd name="connsiteX44" fmla="*/ 3908 w 10000"/>
              <a:gd name="connsiteY44" fmla="*/ 7792 h 10000"/>
              <a:gd name="connsiteX45" fmla="*/ 4561 w 10000"/>
              <a:gd name="connsiteY45" fmla="*/ 8139 h 10000"/>
              <a:gd name="connsiteX46" fmla="*/ 5219 w 10000"/>
              <a:gd name="connsiteY46" fmla="*/ 8327 h 10000"/>
              <a:gd name="connsiteX47" fmla="*/ 5653 w 10000"/>
              <a:gd name="connsiteY47" fmla="*/ 8513 h 10000"/>
              <a:gd name="connsiteX48" fmla="*/ 6313 w 10000"/>
              <a:gd name="connsiteY48" fmla="*/ 8513 h 10000"/>
              <a:gd name="connsiteX49" fmla="*/ 6748 w 10000"/>
              <a:gd name="connsiteY49" fmla="*/ 8513 h 10000"/>
              <a:gd name="connsiteX50" fmla="*/ 6968 w 10000"/>
              <a:gd name="connsiteY50" fmla="*/ 8513 h 10000"/>
              <a:gd name="connsiteX51" fmla="*/ 7403 w 10000"/>
              <a:gd name="connsiteY51" fmla="*/ 8513 h 10000"/>
              <a:gd name="connsiteX52" fmla="*/ 7593 w 10000"/>
              <a:gd name="connsiteY52" fmla="*/ 8327 h 10000"/>
              <a:gd name="connsiteX53" fmla="*/ 7593 w 10000"/>
              <a:gd name="connsiteY53" fmla="*/ 8327 h 10000"/>
              <a:gd name="connsiteX54" fmla="*/ 7812 w 10000"/>
              <a:gd name="connsiteY54" fmla="*/ 8327 h 10000"/>
              <a:gd name="connsiteX55" fmla="*/ 7812 w 10000"/>
              <a:gd name="connsiteY55" fmla="*/ 8139 h 10000"/>
              <a:gd name="connsiteX56" fmla="*/ 7812 w 10000"/>
              <a:gd name="connsiteY56" fmla="*/ 7953 h 10000"/>
              <a:gd name="connsiteX57" fmla="*/ 7812 w 10000"/>
              <a:gd name="connsiteY57" fmla="*/ 7605 h 10000"/>
              <a:gd name="connsiteX58" fmla="*/ 8032 w 10000"/>
              <a:gd name="connsiteY58" fmla="*/ 7419 h 10000"/>
              <a:gd name="connsiteX59" fmla="*/ 8032 w 10000"/>
              <a:gd name="connsiteY59" fmla="*/ 7047 h 10000"/>
              <a:gd name="connsiteX60" fmla="*/ 8032 w 10000"/>
              <a:gd name="connsiteY60" fmla="*/ 6676 h 10000"/>
              <a:gd name="connsiteX61" fmla="*/ 8252 w 10000"/>
              <a:gd name="connsiteY61" fmla="*/ 6116 h 10000"/>
              <a:gd name="connsiteX62" fmla="*/ 8252 w 10000"/>
              <a:gd name="connsiteY62" fmla="*/ 5930 h 10000"/>
              <a:gd name="connsiteX63" fmla="*/ 8252 w 10000"/>
              <a:gd name="connsiteY63" fmla="*/ 5559 h 10000"/>
              <a:gd name="connsiteX64" fmla="*/ 8252 w 10000"/>
              <a:gd name="connsiteY64" fmla="*/ 5372 h 10000"/>
              <a:gd name="connsiteX65" fmla="*/ 8470 w 10000"/>
              <a:gd name="connsiteY65" fmla="*/ 5185 h 10000"/>
              <a:gd name="connsiteX66" fmla="*/ 8470 w 10000"/>
              <a:gd name="connsiteY66" fmla="*/ 4999 h 10000"/>
              <a:gd name="connsiteX67" fmla="*/ 8470 w 10000"/>
              <a:gd name="connsiteY67" fmla="*/ 4814 h 10000"/>
              <a:gd name="connsiteX68" fmla="*/ 8686 w 10000"/>
              <a:gd name="connsiteY68" fmla="*/ 4814 h 10000"/>
              <a:gd name="connsiteX69" fmla="*/ 8686 w 10000"/>
              <a:gd name="connsiteY69" fmla="*/ 4814 h 10000"/>
              <a:gd name="connsiteX70" fmla="*/ 8686 w 10000"/>
              <a:gd name="connsiteY70" fmla="*/ 4999 h 10000"/>
              <a:gd name="connsiteX71" fmla="*/ 8686 w 10000"/>
              <a:gd name="connsiteY71" fmla="*/ 5185 h 10000"/>
              <a:gd name="connsiteX72" fmla="*/ 8686 w 10000"/>
              <a:gd name="connsiteY72" fmla="*/ 5372 h 10000"/>
              <a:gd name="connsiteX73" fmla="*/ 8908 w 10000"/>
              <a:gd name="connsiteY73" fmla="*/ 5559 h 10000"/>
              <a:gd name="connsiteX74" fmla="*/ 8908 w 10000"/>
              <a:gd name="connsiteY74" fmla="*/ 5930 h 10000"/>
              <a:gd name="connsiteX75" fmla="*/ 8908 w 10000"/>
              <a:gd name="connsiteY75" fmla="*/ 6301 h 10000"/>
              <a:gd name="connsiteX76" fmla="*/ 9127 w 10000"/>
              <a:gd name="connsiteY76" fmla="*/ 6676 h 10000"/>
              <a:gd name="connsiteX77" fmla="*/ 9127 w 10000"/>
              <a:gd name="connsiteY77" fmla="*/ 7419 h 10000"/>
              <a:gd name="connsiteX78" fmla="*/ 9347 w 10000"/>
              <a:gd name="connsiteY78" fmla="*/ 8139 h 10000"/>
              <a:gd name="connsiteX79" fmla="*/ 9561 w 10000"/>
              <a:gd name="connsiteY79" fmla="*/ 8698 h 10000"/>
              <a:gd name="connsiteX80" fmla="*/ 9782 w 10000"/>
              <a:gd name="connsiteY80" fmla="*/ 9070 h 10000"/>
              <a:gd name="connsiteX81" fmla="*/ 9782 w 10000"/>
              <a:gd name="connsiteY81" fmla="*/ 9443 h 10000"/>
              <a:gd name="connsiteX82" fmla="*/ 10000 w 10000"/>
              <a:gd name="connsiteY82" fmla="*/ 9628 h 10000"/>
              <a:gd name="connsiteX83" fmla="*/ 9782 w 10000"/>
              <a:gd name="connsiteY83" fmla="*/ 9815 h 10000"/>
              <a:gd name="connsiteX84" fmla="*/ 9782 w 10000"/>
              <a:gd name="connsiteY84" fmla="*/ 9815 h 10000"/>
              <a:gd name="connsiteX85" fmla="*/ 9782 w 10000"/>
              <a:gd name="connsiteY85" fmla="*/ 9815 h 10000"/>
              <a:gd name="connsiteX0" fmla="*/ 9782 w 10000"/>
              <a:gd name="connsiteY0" fmla="*/ 9071 h 9256"/>
              <a:gd name="connsiteX1" fmla="*/ 9347 w 10000"/>
              <a:gd name="connsiteY1" fmla="*/ 9071 h 9256"/>
              <a:gd name="connsiteX2" fmla="*/ 8908 w 10000"/>
              <a:gd name="connsiteY2" fmla="*/ 9256 h 9256"/>
              <a:gd name="connsiteX3" fmla="*/ 8470 w 10000"/>
              <a:gd name="connsiteY3" fmla="*/ 9256 h 9256"/>
              <a:gd name="connsiteX4" fmla="*/ 7593 w 10000"/>
              <a:gd name="connsiteY4" fmla="*/ 9256 h 9256"/>
              <a:gd name="connsiteX5" fmla="*/ 6968 w 10000"/>
              <a:gd name="connsiteY5" fmla="*/ 9256 h 9256"/>
              <a:gd name="connsiteX6" fmla="*/ 6093 w 10000"/>
              <a:gd name="connsiteY6" fmla="*/ 9071 h 9256"/>
              <a:gd name="connsiteX7" fmla="*/ 5219 w 10000"/>
              <a:gd name="connsiteY7" fmla="*/ 9071 h 9256"/>
              <a:gd name="connsiteX8" fmla="*/ 4561 w 10000"/>
              <a:gd name="connsiteY8" fmla="*/ 8699 h 9256"/>
              <a:gd name="connsiteX9" fmla="*/ 3687 w 10000"/>
              <a:gd name="connsiteY9" fmla="*/ 8511 h 9256"/>
              <a:gd name="connsiteX10" fmla="*/ 3032 w 10000"/>
              <a:gd name="connsiteY10" fmla="*/ 8140 h 9256"/>
              <a:gd name="connsiteX11" fmla="*/ 2380 w 10000"/>
              <a:gd name="connsiteY11" fmla="*/ 7769 h 9256"/>
              <a:gd name="connsiteX12" fmla="*/ 1751 w 10000"/>
              <a:gd name="connsiteY12" fmla="*/ 7209 h 9256"/>
              <a:gd name="connsiteX13" fmla="*/ 1313 w 10000"/>
              <a:gd name="connsiteY13" fmla="*/ 6861 h 9256"/>
              <a:gd name="connsiteX14" fmla="*/ 877 w 10000"/>
              <a:gd name="connsiteY14" fmla="*/ 6118 h 9256"/>
              <a:gd name="connsiteX15" fmla="*/ 439 w 10000"/>
              <a:gd name="connsiteY15" fmla="*/ 5557 h 9256"/>
              <a:gd name="connsiteX16" fmla="*/ 218 w 10000"/>
              <a:gd name="connsiteY16" fmla="*/ 4815 h 9256"/>
              <a:gd name="connsiteX17" fmla="*/ 218 w 10000"/>
              <a:gd name="connsiteY17" fmla="*/ 4070 h 9256"/>
              <a:gd name="connsiteX18" fmla="*/ 0 w 10000"/>
              <a:gd name="connsiteY18" fmla="*/ 3326 h 9256"/>
              <a:gd name="connsiteX19" fmla="*/ 0 w 10000"/>
              <a:gd name="connsiteY19" fmla="*/ 2419 h 9256"/>
              <a:gd name="connsiteX20" fmla="*/ 218 w 10000"/>
              <a:gd name="connsiteY20" fmla="*/ 1675 h 9256"/>
              <a:gd name="connsiteX21" fmla="*/ 218 w 10000"/>
              <a:gd name="connsiteY21" fmla="*/ 1302 h 9256"/>
              <a:gd name="connsiteX22" fmla="*/ 218 w 10000"/>
              <a:gd name="connsiteY22" fmla="*/ 1117 h 9256"/>
              <a:gd name="connsiteX23" fmla="*/ 439 w 10000"/>
              <a:gd name="connsiteY23" fmla="*/ 745 h 9256"/>
              <a:gd name="connsiteX24" fmla="*/ 439 w 10000"/>
              <a:gd name="connsiteY24" fmla="*/ 558 h 9256"/>
              <a:gd name="connsiteX25" fmla="*/ 439 w 10000"/>
              <a:gd name="connsiteY25" fmla="*/ 372 h 9256"/>
              <a:gd name="connsiteX26" fmla="*/ 439 w 10000"/>
              <a:gd name="connsiteY26" fmla="*/ 186 h 9256"/>
              <a:gd name="connsiteX27" fmla="*/ 439 w 10000"/>
              <a:gd name="connsiteY27" fmla="*/ 186 h 9256"/>
              <a:gd name="connsiteX28" fmla="*/ 439 w 10000"/>
              <a:gd name="connsiteY28" fmla="*/ 0 h 9256"/>
              <a:gd name="connsiteX29" fmla="*/ 1968 w 10000"/>
              <a:gd name="connsiteY29" fmla="*/ 372 h 9256"/>
              <a:gd name="connsiteX30" fmla="*/ 1751 w 10000"/>
              <a:gd name="connsiteY30" fmla="*/ 745 h 9256"/>
              <a:gd name="connsiteX31" fmla="*/ 1530 w 10000"/>
              <a:gd name="connsiteY31" fmla="*/ 1117 h 9256"/>
              <a:gd name="connsiteX32" fmla="*/ 1313 w 10000"/>
              <a:gd name="connsiteY32" fmla="*/ 1675 h 9256"/>
              <a:gd name="connsiteX33" fmla="*/ 1313 w 10000"/>
              <a:gd name="connsiteY33" fmla="*/ 2233 h 9256"/>
              <a:gd name="connsiteX34" fmla="*/ 1313 w 10000"/>
              <a:gd name="connsiteY34" fmla="*/ 2768 h 9256"/>
              <a:gd name="connsiteX35" fmla="*/ 1313 w 10000"/>
              <a:gd name="connsiteY35" fmla="*/ 3885 h 9256"/>
              <a:gd name="connsiteX36" fmla="*/ 1313 w 10000"/>
              <a:gd name="connsiteY36" fmla="*/ 4441 h 9256"/>
              <a:gd name="connsiteX37" fmla="*/ 1530 w 10000"/>
              <a:gd name="connsiteY37" fmla="*/ 4815 h 9256"/>
              <a:gd name="connsiteX38" fmla="*/ 1751 w 10000"/>
              <a:gd name="connsiteY38" fmla="*/ 5186 h 9256"/>
              <a:gd name="connsiteX39" fmla="*/ 1968 w 10000"/>
              <a:gd name="connsiteY39" fmla="*/ 5744 h 9256"/>
              <a:gd name="connsiteX40" fmla="*/ 2186 w 10000"/>
              <a:gd name="connsiteY40" fmla="*/ 6118 h 9256"/>
              <a:gd name="connsiteX41" fmla="*/ 2598 w 10000"/>
              <a:gd name="connsiteY41" fmla="*/ 6488 h 9256"/>
              <a:gd name="connsiteX42" fmla="*/ 3250 w 10000"/>
              <a:gd name="connsiteY42" fmla="*/ 6861 h 9256"/>
              <a:gd name="connsiteX43" fmla="*/ 3908 w 10000"/>
              <a:gd name="connsiteY43" fmla="*/ 7048 h 9256"/>
              <a:gd name="connsiteX44" fmla="*/ 4561 w 10000"/>
              <a:gd name="connsiteY44" fmla="*/ 7395 h 9256"/>
              <a:gd name="connsiteX45" fmla="*/ 5219 w 10000"/>
              <a:gd name="connsiteY45" fmla="*/ 7583 h 9256"/>
              <a:gd name="connsiteX46" fmla="*/ 5653 w 10000"/>
              <a:gd name="connsiteY46" fmla="*/ 7769 h 9256"/>
              <a:gd name="connsiteX47" fmla="*/ 6313 w 10000"/>
              <a:gd name="connsiteY47" fmla="*/ 7769 h 9256"/>
              <a:gd name="connsiteX48" fmla="*/ 6748 w 10000"/>
              <a:gd name="connsiteY48" fmla="*/ 7769 h 9256"/>
              <a:gd name="connsiteX49" fmla="*/ 6968 w 10000"/>
              <a:gd name="connsiteY49" fmla="*/ 7769 h 9256"/>
              <a:gd name="connsiteX50" fmla="*/ 7403 w 10000"/>
              <a:gd name="connsiteY50" fmla="*/ 7769 h 9256"/>
              <a:gd name="connsiteX51" fmla="*/ 7593 w 10000"/>
              <a:gd name="connsiteY51" fmla="*/ 7583 h 9256"/>
              <a:gd name="connsiteX52" fmla="*/ 7593 w 10000"/>
              <a:gd name="connsiteY52" fmla="*/ 7583 h 9256"/>
              <a:gd name="connsiteX53" fmla="*/ 7812 w 10000"/>
              <a:gd name="connsiteY53" fmla="*/ 7583 h 9256"/>
              <a:gd name="connsiteX54" fmla="*/ 7812 w 10000"/>
              <a:gd name="connsiteY54" fmla="*/ 7395 h 9256"/>
              <a:gd name="connsiteX55" fmla="*/ 7812 w 10000"/>
              <a:gd name="connsiteY55" fmla="*/ 7209 h 9256"/>
              <a:gd name="connsiteX56" fmla="*/ 7812 w 10000"/>
              <a:gd name="connsiteY56" fmla="*/ 6861 h 9256"/>
              <a:gd name="connsiteX57" fmla="*/ 8032 w 10000"/>
              <a:gd name="connsiteY57" fmla="*/ 6675 h 9256"/>
              <a:gd name="connsiteX58" fmla="*/ 8032 w 10000"/>
              <a:gd name="connsiteY58" fmla="*/ 6303 h 9256"/>
              <a:gd name="connsiteX59" fmla="*/ 8032 w 10000"/>
              <a:gd name="connsiteY59" fmla="*/ 5932 h 9256"/>
              <a:gd name="connsiteX60" fmla="*/ 8252 w 10000"/>
              <a:gd name="connsiteY60" fmla="*/ 5372 h 9256"/>
              <a:gd name="connsiteX61" fmla="*/ 8252 w 10000"/>
              <a:gd name="connsiteY61" fmla="*/ 5186 h 9256"/>
              <a:gd name="connsiteX62" fmla="*/ 8252 w 10000"/>
              <a:gd name="connsiteY62" fmla="*/ 4815 h 9256"/>
              <a:gd name="connsiteX63" fmla="*/ 8252 w 10000"/>
              <a:gd name="connsiteY63" fmla="*/ 4628 h 9256"/>
              <a:gd name="connsiteX64" fmla="*/ 8470 w 10000"/>
              <a:gd name="connsiteY64" fmla="*/ 4441 h 9256"/>
              <a:gd name="connsiteX65" fmla="*/ 8470 w 10000"/>
              <a:gd name="connsiteY65" fmla="*/ 4255 h 9256"/>
              <a:gd name="connsiteX66" fmla="*/ 8470 w 10000"/>
              <a:gd name="connsiteY66" fmla="*/ 4070 h 9256"/>
              <a:gd name="connsiteX67" fmla="*/ 8686 w 10000"/>
              <a:gd name="connsiteY67" fmla="*/ 4070 h 9256"/>
              <a:gd name="connsiteX68" fmla="*/ 8686 w 10000"/>
              <a:gd name="connsiteY68" fmla="*/ 4070 h 9256"/>
              <a:gd name="connsiteX69" fmla="*/ 8686 w 10000"/>
              <a:gd name="connsiteY69" fmla="*/ 4255 h 9256"/>
              <a:gd name="connsiteX70" fmla="*/ 8686 w 10000"/>
              <a:gd name="connsiteY70" fmla="*/ 4441 h 9256"/>
              <a:gd name="connsiteX71" fmla="*/ 8686 w 10000"/>
              <a:gd name="connsiteY71" fmla="*/ 4628 h 9256"/>
              <a:gd name="connsiteX72" fmla="*/ 8908 w 10000"/>
              <a:gd name="connsiteY72" fmla="*/ 4815 h 9256"/>
              <a:gd name="connsiteX73" fmla="*/ 8908 w 10000"/>
              <a:gd name="connsiteY73" fmla="*/ 5186 h 9256"/>
              <a:gd name="connsiteX74" fmla="*/ 8908 w 10000"/>
              <a:gd name="connsiteY74" fmla="*/ 5557 h 9256"/>
              <a:gd name="connsiteX75" fmla="*/ 9127 w 10000"/>
              <a:gd name="connsiteY75" fmla="*/ 5932 h 9256"/>
              <a:gd name="connsiteX76" fmla="*/ 9127 w 10000"/>
              <a:gd name="connsiteY76" fmla="*/ 6675 h 9256"/>
              <a:gd name="connsiteX77" fmla="*/ 9347 w 10000"/>
              <a:gd name="connsiteY77" fmla="*/ 7395 h 9256"/>
              <a:gd name="connsiteX78" fmla="*/ 9561 w 10000"/>
              <a:gd name="connsiteY78" fmla="*/ 7954 h 9256"/>
              <a:gd name="connsiteX79" fmla="*/ 9782 w 10000"/>
              <a:gd name="connsiteY79" fmla="*/ 8326 h 9256"/>
              <a:gd name="connsiteX80" fmla="*/ 9782 w 10000"/>
              <a:gd name="connsiteY80" fmla="*/ 8699 h 9256"/>
              <a:gd name="connsiteX81" fmla="*/ 10000 w 10000"/>
              <a:gd name="connsiteY81" fmla="*/ 8884 h 9256"/>
              <a:gd name="connsiteX82" fmla="*/ 9782 w 10000"/>
              <a:gd name="connsiteY82" fmla="*/ 9071 h 9256"/>
              <a:gd name="connsiteX83" fmla="*/ 9782 w 10000"/>
              <a:gd name="connsiteY83" fmla="*/ 9071 h 9256"/>
              <a:gd name="connsiteX84" fmla="*/ 9782 w 10000"/>
              <a:gd name="connsiteY84" fmla="*/ 9071 h 9256"/>
              <a:gd name="connsiteX0" fmla="*/ 9782 w 10000"/>
              <a:gd name="connsiteY0" fmla="*/ 9800 h 10000"/>
              <a:gd name="connsiteX1" fmla="*/ 9347 w 10000"/>
              <a:gd name="connsiteY1" fmla="*/ 9800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00 h 10000"/>
              <a:gd name="connsiteX7" fmla="*/ 5219 w 10000"/>
              <a:gd name="connsiteY7" fmla="*/ 9800 h 10000"/>
              <a:gd name="connsiteX8" fmla="*/ 4561 w 10000"/>
              <a:gd name="connsiteY8" fmla="*/ 9398 h 10000"/>
              <a:gd name="connsiteX9" fmla="*/ 3687 w 10000"/>
              <a:gd name="connsiteY9" fmla="*/ 9195 h 10000"/>
              <a:gd name="connsiteX10" fmla="*/ 3032 w 10000"/>
              <a:gd name="connsiteY10" fmla="*/ 8794 h 10000"/>
              <a:gd name="connsiteX11" fmla="*/ 2380 w 10000"/>
              <a:gd name="connsiteY11" fmla="*/ 8393 h 10000"/>
              <a:gd name="connsiteX12" fmla="*/ 1751 w 10000"/>
              <a:gd name="connsiteY12" fmla="*/ 7788 h 10000"/>
              <a:gd name="connsiteX13" fmla="*/ 1313 w 10000"/>
              <a:gd name="connsiteY13" fmla="*/ 7412 h 10000"/>
              <a:gd name="connsiteX14" fmla="*/ 877 w 10000"/>
              <a:gd name="connsiteY14" fmla="*/ 6610 h 10000"/>
              <a:gd name="connsiteX15" fmla="*/ 439 w 10000"/>
              <a:gd name="connsiteY15" fmla="*/ 6004 h 10000"/>
              <a:gd name="connsiteX16" fmla="*/ 218 w 10000"/>
              <a:gd name="connsiteY16" fmla="*/ 5202 h 10000"/>
              <a:gd name="connsiteX17" fmla="*/ 218 w 10000"/>
              <a:gd name="connsiteY17" fmla="*/ 4397 h 10000"/>
              <a:gd name="connsiteX18" fmla="*/ 0 w 10000"/>
              <a:gd name="connsiteY18" fmla="*/ 3593 h 10000"/>
              <a:gd name="connsiteX19" fmla="*/ 0 w 10000"/>
              <a:gd name="connsiteY19" fmla="*/ 2613 h 10000"/>
              <a:gd name="connsiteX20" fmla="*/ 218 w 10000"/>
              <a:gd name="connsiteY20" fmla="*/ 1810 h 10000"/>
              <a:gd name="connsiteX21" fmla="*/ 218 w 10000"/>
              <a:gd name="connsiteY21" fmla="*/ 1407 h 10000"/>
              <a:gd name="connsiteX22" fmla="*/ 218 w 10000"/>
              <a:gd name="connsiteY22" fmla="*/ 1207 h 10000"/>
              <a:gd name="connsiteX23" fmla="*/ 439 w 10000"/>
              <a:gd name="connsiteY23" fmla="*/ 805 h 10000"/>
              <a:gd name="connsiteX24" fmla="*/ 439 w 10000"/>
              <a:gd name="connsiteY24" fmla="*/ 603 h 10000"/>
              <a:gd name="connsiteX25" fmla="*/ 439 w 10000"/>
              <a:gd name="connsiteY25" fmla="*/ 402 h 10000"/>
              <a:gd name="connsiteX26" fmla="*/ 439 w 10000"/>
              <a:gd name="connsiteY26" fmla="*/ 201 h 10000"/>
              <a:gd name="connsiteX27" fmla="*/ 439 w 10000"/>
              <a:gd name="connsiteY27" fmla="*/ 201 h 10000"/>
              <a:gd name="connsiteX28" fmla="*/ 439 w 10000"/>
              <a:gd name="connsiteY28" fmla="*/ 0 h 10000"/>
              <a:gd name="connsiteX29" fmla="*/ 1751 w 10000"/>
              <a:gd name="connsiteY29" fmla="*/ 805 h 10000"/>
              <a:gd name="connsiteX30" fmla="*/ 1530 w 10000"/>
              <a:gd name="connsiteY30" fmla="*/ 1207 h 10000"/>
              <a:gd name="connsiteX31" fmla="*/ 1313 w 10000"/>
              <a:gd name="connsiteY31" fmla="*/ 1810 h 10000"/>
              <a:gd name="connsiteX32" fmla="*/ 1313 w 10000"/>
              <a:gd name="connsiteY32" fmla="*/ 2412 h 10000"/>
              <a:gd name="connsiteX33" fmla="*/ 1313 w 10000"/>
              <a:gd name="connsiteY33" fmla="*/ 2990 h 10000"/>
              <a:gd name="connsiteX34" fmla="*/ 1313 w 10000"/>
              <a:gd name="connsiteY34" fmla="*/ 4197 h 10000"/>
              <a:gd name="connsiteX35" fmla="*/ 1313 w 10000"/>
              <a:gd name="connsiteY35" fmla="*/ 4798 h 10000"/>
              <a:gd name="connsiteX36" fmla="*/ 1530 w 10000"/>
              <a:gd name="connsiteY36" fmla="*/ 5202 h 10000"/>
              <a:gd name="connsiteX37" fmla="*/ 1751 w 10000"/>
              <a:gd name="connsiteY37" fmla="*/ 5603 h 10000"/>
              <a:gd name="connsiteX38" fmla="*/ 1968 w 10000"/>
              <a:gd name="connsiteY38" fmla="*/ 6206 h 10000"/>
              <a:gd name="connsiteX39" fmla="*/ 2186 w 10000"/>
              <a:gd name="connsiteY39" fmla="*/ 6610 h 10000"/>
              <a:gd name="connsiteX40" fmla="*/ 2598 w 10000"/>
              <a:gd name="connsiteY40" fmla="*/ 7010 h 10000"/>
              <a:gd name="connsiteX41" fmla="*/ 3250 w 10000"/>
              <a:gd name="connsiteY41" fmla="*/ 7412 h 10000"/>
              <a:gd name="connsiteX42" fmla="*/ 3908 w 10000"/>
              <a:gd name="connsiteY42" fmla="*/ 7615 h 10000"/>
              <a:gd name="connsiteX43" fmla="*/ 4561 w 10000"/>
              <a:gd name="connsiteY43" fmla="*/ 7989 h 10000"/>
              <a:gd name="connsiteX44" fmla="*/ 5219 w 10000"/>
              <a:gd name="connsiteY44" fmla="*/ 8193 h 10000"/>
              <a:gd name="connsiteX45" fmla="*/ 5653 w 10000"/>
              <a:gd name="connsiteY45" fmla="*/ 8393 h 10000"/>
              <a:gd name="connsiteX46" fmla="*/ 6313 w 10000"/>
              <a:gd name="connsiteY46" fmla="*/ 8393 h 10000"/>
              <a:gd name="connsiteX47" fmla="*/ 6748 w 10000"/>
              <a:gd name="connsiteY47" fmla="*/ 8393 h 10000"/>
              <a:gd name="connsiteX48" fmla="*/ 6968 w 10000"/>
              <a:gd name="connsiteY48" fmla="*/ 8393 h 10000"/>
              <a:gd name="connsiteX49" fmla="*/ 7403 w 10000"/>
              <a:gd name="connsiteY49" fmla="*/ 8393 h 10000"/>
              <a:gd name="connsiteX50" fmla="*/ 7593 w 10000"/>
              <a:gd name="connsiteY50" fmla="*/ 8193 h 10000"/>
              <a:gd name="connsiteX51" fmla="*/ 7593 w 10000"/>
              <a:gd name="connsiteY51" fmla="*/ 8193 h 10000"/>
              <a:gd name="connsiteX52" fmla="*/ 7812 w 10000"/>
              <a:gd name="connsiteY52" fmla="*/ 8193 h 10000"/>
              <a:gd name="connsiteX53" fmla="*/ 7812 w 10000"/>
              <a:gd name="connsiteY53" fmla="*/ 7989 h 10000"/>
              <a:gd name="connsiteX54" fmla="*/ 7812 w 10000"/>
              <a:gd name="connsiteY54" fmla="*/ 7788 h 10000"/>
              <a:gd name="connsiteX55" fmla="*/ 7812 w 10000"/>
              <a:gd name="connsiteY55" fmla="*/ 7412 h 10000"/>
              <a:gd name="connsiteX56" fmla="*/ 8032 w 10000"/>
              <a:gd name="connsiteY56" fmla="*/ 7212 h 10000"/>
              <a:gd name="connsiteX57" fmla="*/ 8032 w 10000"/>
              <a:gd name="connsiteY57" fmla="*/ 6810 h 10000"/>
              <a:gd name="connsiteX58" fmla="*/ 8032 w 10000"/>
              <a:gd name="connsiteY58" fmla="*/ 6409 h 10000"/>
              <a:gd name="connsiteX59" fmla="*/ 8252 w 10000"/>
              <a:gd name="connsiteY59" fmla="*/ 5804 h 10000"/>
              <a:gd name="connsiteX60" fmla="*/ 8252 w 10000"/>
              <a:gd name="connsiteY60" fmla="*/ 5603 h 10000"/>
              <a:gd name="connsiteX61" fmla="*/ 8252 w 10000"/>
              <a:gd name="connsiteY61" fmla="*/ 5202 h 10000"/>
              <a:gd name="connsiteX62" fmla="*/ 8252 w 10000"/>
              <a:gd name="connsiteY62" fmla="*/ 5000 h 10000"/>
              <a:gd name="connsiteX63" fmla="*/ 8470 w 10000"/>
              <a:gd name="connsiteY63" fmla="*/ 4798 h 10000"/>
              <a:gd name="connsiteX64" fmla="*/ 8470 w 10000"/>
              <a:gd name="connsiteY64" fmla="*/ 4597 h 10000"/>
              <a:gd name="connsiteX65" fmla="*/ 8470 w 10000"/>
              <a:gd name="connsiteY65" fmla="*/ 4397 h 10000"/>
              <a:gd name="connsiteX66" fmla="*/ 8686 w 10000"/>
              <a:gd name="connsiteY66" fmla="*/ 4397 h 10000"/>
              <a:gd name="connsiteX67" fmla="*/ 8686 w 10000"/>
              <a:gd name="connsiteY67" fmla="*/ 4397 h 10000"/>
              <a:gd name="connsiteX68" fmla="*/ 8686 w 10000"/>
              <a:gd name="connsiteY68" fmla="*/ 4597 h 10000"/>
              <a:gd name="connsiteX69" fmla="*/ 8686 w 10000"/>
              <a:gd name="connsiteY69" fmla="*/ 4798 h 10000"/>
              <a:gd name="connsiteX70" fmla="*/ 8686 w 10000"/>
              <a:gd name="connsiteY70" fmla="*/ 5000 h 10000"/>
              <a:gd name="connsiteX71" fmla="*/ 8908 w 10000"/>
              <a:gd name="connsiteY71" fmla="*/ 5202 h 10000"/>
              <a:gd name="connsiteX72" fmla="*/ 8908 w 10000"/>
              <a:gd name="connsiteY72" fmla="*/ 5603 h 10000"/>
              <a:gd name="connsiteX73" fmla="*/ 8908 w 10000"/>
              <a:gd name="connsiteY73" fmla="*/ 6004 h 10000"/>
              <a:gd name="connsiteX74" fmla="*/ 9127 w 10000"/>
              <a:gd name="connsiteY74" fmla="*/ 6409 h 10000"/>
              <a:gd name="connsiteX75" fmla="*/ 9127 w 10000"/>
              <a:gd name="connsiteY75" fmla="*/ 7212 h 10000"/>
              <a:gd name="connsiteX76" fmla="*/ 9347 w 10000"/>
              <a:gd name="connsiteY76" fmla="*/ 7989 h 10000"/>
              <a:gd name="connsiteX77" fmla="*/ 9561 w 10000"/>
              <a:gd name="connsiteY77" fmla="*/ 8593 h 10000"/>
              <a:gd name="connsiteX78" fmla="*/ 9782 w 10000"/>
              <a:gd name="connsiteY78" fmla="*/ 8995 h 10000"/>
              <a:gd name="connsiteX79" fmla="*/ 9782 w 10000"/>
              <a:gd name="connsiteY79" fmla="*/ 9398 h 10000"/>
              <a:gd name="connsiteX80" fmla="*/ 10000 w 10000"/>
              <a:gd name="connsiteY80" fmla="*/ 9598 h 10000"/>
              <a:gd name="connsiteX81" fmla="*/ 9782 w 10000"/>
              <a:gd name="connsiteY81" fmla="*/ 9800 h 10000"/>
              <a:gd name="connsiteX82" fmla="*/ 9782 w 10000"/>
              <a:gd name="connsiteY82" fmla="*/ 9800 h 10000"/>
              <a:gd name="connsiteX83" fmla="*/ 9782 w 10000"/>
              <a:gd name="connsiteY83" fmla="*/ 9800 h 10000"/>
              <a:gd name="connsiteX0" fmla="*/ 9782 w 10000"/>
              <a:gd name="connsiteY0" fmla="*/ 9800 h 10000"/>
              <a:gd name="connsiteX1" fmla="*/ 9347 w 10000"/>
              <a:gd name="connsiteY1" fmla="*/ 9800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00 h 10000"/>
              <a:gd name="connsiteX7" fmla="*/ 5219 w 10000"/>
              <a:gd name="connsiteY7" fmla="*/ 9800 h 10000"/>
              <a:gd name="connsiteX8" fmla="*/ 4561 w 10000"/>
              <a:gd name="connsiteY8" fmla="*/ 9398 h 10000"/>
              <a:gd name="connsiteX9" fmla="*/ 3687 w 10000"/>
              <a:gd name="connsiteY9" fmla="*/ 9195 h 10000"/>
              <a:gd name="connsiteX10" fmla="*/ 3032 w 10000"/>
              <a:gd name="connsiteY10" fmla="*/ 8794 h 10000"/>
              <a:gd name="connsiteX11" fmla="*/ 2380 w 10000"/>
              <a:gd name="connsiteY11" fmla="*/ 8393 h 10000"/>
              <a:gd name="connsiteX12" fmla="*/ 1751 w 10000"/>
              <a:gd name="connsiteY12" fmla="*/ 7788 h 10000"/>
              <a:gd name="connsiteX13" fmla="*/ 1313 w 10000"/>
              <a:gd name="connsiteY13" fmla="*/ 7412 h 10000"/>
              <a:gd name="connsiteX14" fmla="*/ 877 w 10000"/>
              <a:gd name="connsiteY14" fmla="*/ 6610 h 10000"/>
              <a:gd name="connsiteX15" fmla="*/ 439 w 10000"/>
              <a:gd name="connsiteY15" fmla="*/ 6004 h 10000"/>
              <a:gd name="connsiteX16" fmla="*/ 218 w 10000"/>
              <a:gd name="connsiteY16" fmla="*/ 5202 h 10000"/>
              <a:gd name="connsiteX17" fmla="*/ 218 w 10000"/>
              <a:gd name="connsiteY17" fmla="*/ 4397 h 10000"/>
              <a:gd name="connsiteX18" fmla="*/ 0 w 10000"/>
              <a:gd name="connsiteY18" fmla="*/ 3593 h 10000"/>
              <a:gd name="connsiteX19" fmla="*/ 0 w 10000"/>
              <a:gd name="connsiteY19" fmla="*/ 2613 h 10000"/>
              <a:gd name="connsiteX20" fmla="*/ 218 w 10000"/>
              <a:gd name="connsiteY20" fmla="*/ 1810 h 10000"/>
              <a:gd name="connsiteX21" fmla="*/ 218 w 10000"/>
              <a:gd name="connsiteY21" fmla="*/ 1407 h 10000"/>
              <a:gd name="connsiteX22" fmla="*/ 218 w 10000"/>
              <a:gd name="connsiteY22" fmla="*/ 1207 h 10000"/>
              <a:gd name="connsiteX23" fmla="*/ 439 w 10000"/>
              <a:gd name="connsiteY23" fmla="*/ 805 h 10000"/>
              <a:gd name="connsiteX24" fmla="*/ 439 w 10000"/>
              <a:gd name="connsiteY24" fmla="*/ 603 h 10000"/>
              <a:gd name="connsiteX25" fmla="*/ 439 w 10000"/>
              <a:gd name="connsiteY25" fmla="*/ 201 h 10000"/>
              <a:gd name="connsiteX26" fmla="*/ 439 w 10000"/>
              <a:gd name="connsiteY26" fmla="*/ 201 h 10000"/>
              <a:gd name="connsiteX27" fmla="*/ 439 w 10000"/>
              <a:gd name="connsiteY27" fmla="*/ 0 h 10000"/>
              <a:gd name="connsiteX28" fmla="*/ 1751 w 10000"/>
              <a:gd name="connsiteY28" fmla="*/ 805 h 10000"/>
              <a:gd name="connsiteX29" fmla="*/ 1530 w 10000"/>
              <a:gd name="connsiteY29" fmla="*/ 1207 h 10000"/>
              <a:gd name="connsiteX30" fmla="*/ 1313 w 10000"/>
              <a:gd name="connsiteY30" fmla="*/ 1810 h 10000"/>
              <a:gd name="connsiteX31" fmla="*/ 1313 w 10000"/>
              <a:gd name="connsiteY31" fmla="*/ 2412 h 10000"/>
              <a:gd name="connsiteX32" fmla="*/ 1313 w 10000"/>
              <a:gd name="connsiteY32" fmla="*/ 2990 h 10000"/>
              <a:gd name="connsiteX33" fmla="*/ 1313 w 10000"/>
              <a:gd name="connsiteY33" fmla="*/ 4197 h 10000"/>
              <a:gd name="connsiteX34" fmla="*/ 1313 w 10000"/>
              <a:gd name="connsiteY34" fmla="*/ 4798 h 10000"/>
              <a:gd name="connsiteX35" fmla="*/ 1530 w 10000"/>
              <a:gd name="connsiteY35" fmla="*/ 5202 h 10000"/>
              <a:gd name="connsiteX36" fmla="*/ 1751 w 10000"/>
              <a:gd name="connsiteY36" fmla="*/ 5603 h 10000"/>
              <a:gd name="connsiteX37" fmla="*/ 1968 w 10000"/>
              <a:gd name="connsiteY37" fmla="*/ 6206 h 10000"/>
              <a:gd name="connsiteX38" fmla="*/ 2186 w 10000"/>
              <a:gd name="connsiteY38" fmla="*/ 6610 h 10000"/>
              <a:gd name="connsiteX39" fmla="*/ 2598 w 10000"/>
              <a:gd name="connsiteY39" fmla="*/ 7010 h 10000"/>
              <a:gd name="connsiteX40" fmla="*/ 3250 w 10000"/>
              <a:gd name="connsiteY40" fmla="*/ 7412 h 10000"/>
              <a:gd name="connsiteX41" fmla="*/ 3908 w 10000"/>
              <a:gd name="connsiteY41" fmla="*/ 7615 h 10000"/>
              <a:gd name="connsiteX42" fmla="*/ 4561 w 10000"/>
              <a:gd name="connsiteY42" fmla="*/ 7989 h 10000"/>
              <a:gd name="connsiteX43" fmla="*/ 5219 w 10000"/>
              <a:gd name="connsiteY43" fmla="*/ 8193 h 10000"/>
              <a:gd name="connsiteX44" fmla="*/ 5653 w 10000"/>
              <a:gd name="connsiteY44" fmla="*/ 8393 h 10000"/>
              <a:gd name="connsiteX45" fmla="*/ 6313 w 10000"/>
              <a:gd name="connsiteY45" fmla="*/ 8393 h 10000"/>
              <a:gd name="connsiteX46" fmla="*/ 6748 w 10000"/>
              <a:gd name="connsiteY46" fmla="*/ 8393 h 10000"/>
              <a:gd name="connsiteX47" fmla="*/ 6968 w 10000"/>
              <a:gd name="connsiteY47" fmla="*/ 8393 h 10000"/>
              <a:gd name="connsiteX48" fmla="*/ 7403 w 10000"/>
              <a:gd name="connsiteY48" fmla="*/ 8393 h 10000"/>
              <a:gd name="connsiteX49" fmla="*/ 7593 w 10000"/>
              <a:gd name="connsiteY49" fmla="*/ 8193 h 10000"/>
              <a:gd name="connsiteX50" fmla="*/ 7593 w 10000"/>
              <a:gd name="connsiteY50" fmla="*/ 8193 h 10000"/>
              <a:gd name="connsiteX51" fmla="*/ 7812 w 10000"/>
              <a:gd name="connsiteY51" fmla="*/ 8193 h 10000"/>
              <a:gd name="connsiteX52" fmla="*/ 7812 w 10000"/>
              <a:gd name="connsiteY52" fmla="*/ 7989 h 10000"/>
              <a:gd name="connsiteX53" fmla="*/ 7812 w 10000"/>
              <a:gd name="connsiteY53" fmla="*/ 7788 h 10000"/>
              <a:gd name="connsiteX54" fmla="*/ 7812 w 10000"/>
              <a:gd name="connsiteY54" fmla="*/ 7412 h 10000"/>
              <a:gd name="connsiteX55" fmla="*/ 8032 w 10000"/>
              <a:gd name="connsiteY55" fmla="*/ 7212 h 10000"/>
              <a:gd name="connsiteX56" fmla="*/ 8032 w 10000"/>
              <a:gd name="connsiteY56" fmla="*/ 6810 h 10000"/>
              <a:gd name="connsiteX57" fmla="*/ 8032 w 10000"/>
              <a:gd name="connsiteY57" fmla="*/ 6409 h 10000"/>
              <a:gd name="connsiteX58" fmla="*/ 8252 w 10000"/>
              <a:gd name="connsiteY58" fmla="*/ 5804 h 10000"/>
              <a:gd name="connsiteX59" fmla="*/ 8252 w 10000"/>
              <a:gd name="connsiteY59" fmla="*/ 5603 h 10000"/>
              <a:gd name="connsiteX60" fmla="*/ 8252 w 10000"/>
              <a:gd name="connsiteY60" fmla="*/ 5202 h 10000"/>
              <a:gd name="connsiteX61" fmla="*/ 8252 w 10000"/>
              <a:gd name="connsiteY61" fmla="*/ 5000 h 10000"/>
              <a:gd name="connsiteX62" fmla="*/ 8470 w 10000"/>
              <a:gd name="connsiteY62" fmla="*/ 4798 h 10000"/>
              <a:gd name="connsiteX63" fmla="*/ 8470 w 10000"/>
              <a:gd name="connsiteY63" fmla="*/ 4597 h 10000"/>
              <a:gd name="connsiteX64" fmla="*/ 8470 w 10000"/>
              <a:gd name="connsiteY64" fmla="*/ 4397 h 10000"/>
              <a:gd name="connsiteX65" fmla="*/ 8686 w 10000"/>
              <a:gd name="connsiteY65" fmla="*/ 4397 h 10000"/>
              <a:gd name="connsiteX66" fmla="*/ 8686 w 10000"/>
              <a:gd name="connsiteY66" fmla="*/ 4397 h 10000"/>
              <a:gd name="connsiteX67" fmla="*/ 8686 w 10000"/>
              <a:gd name="connsiteY67" fmla="*/ 4597 h 10000"/>
              <a:gd name="connsiteX68" fmla="*/ 8686 w 10000"/>
              <a:gd name="connsiteY68" fmla="*/ 4798 h 10000"/>
              <a:gd name="connsiteX69" fmla="*/ 8686 w 10000"/>
              <a:gd name="connsiteY69" fmla="*/ 5000 h 10000"/>
              <a:gd name="connsiteX70" fmla="*/ 8908 w 10000"/>
              <a:gd name="connsiteY70" fmla="*/ 5202 h 10000"/>
              <a:gd name="connsiteX71" fmla="*/ 8908 w 10000"/>
              <a:gd name="connsiteY71" fmla="*/ 5603 h 10000"/>
              <a:gd name="connsiteX72" fmla="*/ 8908 w 10000"/>
              <a:gd name="connsiteY72" fmla="*/ 6004 h 10000"/>
              <a:gd name="connsiteX73" fmla="*/ 9127 w 10000"/>
              <a:gd name="connsiteY73" fmla="*/ 6409 h 10000"/>
              <a:gd name="connsiteX74" fmla="*/ 9127 w 10000"/>
              <a:gd name="connsiteY74" fmla="*/ 7212 h 10000"/>
              <a:gd name="connsiteX75" fmla="*/ 9347 w 10000"/>
              <a:gd name="connsiteY75" fmla="*/ 7989 h 10000"/>
              <a:gd name="connsiteX76" fmla="*/ 9561 w 10000"/>
              <a:gd name="connsiteY76" fmla="*/ 8593 h 10000"/>
              <a:gd name="connsiteX77" fmla="*/ 9782 w 10000"/>
              <a:gd name="connsiteY77" fmla="*/ 8995 h 10000"/>
              <a:gd name="connsiteX78" fmla="*/ 9782 w 10000"/>
              <a:gd name="connsiteY78" fmla="*/ 9398 h 10000"/>
              <a:gd name="connsiteX79" fmla="*/ 10000 w 10000"/>
              <a:gd name="connsiteY79" fmla="*/ 9598 h 10000"/>
              <a:gd name="connsiteX80" fmla="*/ 9782 w 10000"/>
              <a:gd name="connsiteY80" fmla="*/ 9800 h 10000"/>
              <a:gd name="connsiteX81" fmla="*/ 9782 w 10000"/>
              <a:gd name="connsiteY81" fmla="*/ 9800 h 10000"/>
              <a:gd name="connsiteX82" fmla="*/ 9782 w 10000"/>
              <a:gd name="connsiteY82" fmla="*/ 9800 h 10000"/>
              <a:gd name="connsiteX0" fmla="*/ 9782 w 10000"/>
              <a:gd name="connsiteY0" fmla="*/ 9800 h 10000"/>
              <a:gd name="connsiteX1" fmla="*/ 9347 w 10000"/>
              <a:gd name="connsiteY1" fmla="*/ 9800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00 h 10000"/>
              <a:gd name="connsiteX7" fmla="*/ 5219 w 10000"/>
              <a:gd name="connsiteY7" fmla="*/ 9800 h 10000"/>
              <a:gd name="connsiteX8" fmla="*/ 4561 w 10000"/>
              <a:gd name="connsiteY8" fmla="*/ 9398 h 10000"/>
              <a:gd name="connsiteX9" fmla="*/ 3687 w 10000"/>
              <a:gd name="connsiteY9" fmla="*/ 9195 h 10000"/>
              <a:gd name="connsiteX10" fmla="*/ 3032 w 10000"/>
              <a:gd name="connsiteY10" fmla="*/ 8794 h 10000"/>
              <a:gd name="connsiteX11" fmla="*/ 2380 w 10000"/>
              <a:gd name="connsiteY11" fmla="*/ 8393 h 10000"/>
              <a:gd name="connsiteX12" fmla="*/ 1751 w 10000"/>
              <a:gd name="connsiteY12" fmla="*/ 7788 h 10000"/>
              <a:gd name="connsiteX13" fmla="*/ 1313 w 10000"/>
              <a:gd name="connsiteY13" fmla="*/ 7412 h 10000"/>
              <a:gd name="connsiteX14" fmla="*/ 877 w 10000"/>
              <a:gd name="connsiteY14" fmla="*/ 6610 h 10000"/>
              <a:gd name="connsiteX15" fmla="*/ 439 w 10000"/>
              <a:gd name="connsiteY15" fmla="*/ 6004 h 10000"/>
              <a:gd name="connsiteX16" fmla="*/ 218 w 10000"/>
              <a:gd name="connsiteY16" fmla="*/ 5202 h 10000"/>
              <a:gd name="connsiteX17" fmla="*/ 218 w 10000"/>
              <a:gd name="connsiteY17" fmla="*/ 4397 h 10000"/>
              <a:gd name="connsiteX18" fmla="*/ 0 w 10000"/>
              <a:gd name="connsiteY18" fmla="*/ 3593 h 10000"/>
              <a:gd name="connsiteX19" fmla="*/ 0 w 10000"/>
              <a:gd name="connsiteY19" fmla="*/ 2613 h 10000"/>
              <a:gd name="connsiteX20" fmla="*/ 218 w 10000"/>
              <a:gd name="connsiteY20" fmla="*/ 1810 h 10000"/>
              <a:gd name="connsiteX21" fmla="*/ 218 w 10000"/>
              <a:gd name="connsiteY21" fmla="*/ 1407 h 10000"/>
              <a:gd name="connsiteX22" fmla="*/ 218 w 10000"/>
              <a:gd name="connsiteY22" fmla="*/ 1207 h 10000"/>
              <a:gd name="connsiteX23" fmla="*/ 439 w 10000"/>
              <a:gd name="connsiteY23" fmla="*/ 805 h 10000"/>
              <a:gd name="connsiteX24" fmla="*/ 439 w 10000"/>
              <a:gd name="connsiteY24" fmla="*/ 201 h 10000"/>
              <a:gd name="connsiteX25" fmla="*/ 439 w 10000"/>
              <a:gd name="connsiteY25" fmla="*/ 201 h 10000"/>
              <a:gd name="connsiteX26" fmla="*/ 439 w 10000"/>
              <a:gd name="connsiteY26" fmla="*/ 0 h 10000"/>
              <a:gd name="connsiteX27" fmla="*/ 1751 w 10000"/>
              <a:gd name="connsiteY27" fmla="*/ 805 h 10000"/>
              <a:gd name="connsiteX28" fmla="*/ 1530 w 10000"/>
              <a:gd name="connsiteY28" fmla="*/ 1207 h 10000"/>
              <a:gd name="connsiteX29" fmla="*/ 1313 w 10000"/>
              <a:gd name="connsiteY29" fmla="*/ 1810 h 10000"/>
              <a:gd name="connsiteX30" fmla="*/ 1313 w 10000"/>
              <a:gd name="connsiteY30" fmla="*/ 2412 h 10000"/>
              <a:gd name="connsiteX31" fmla="*/ 1313 w 10000"/>
              <a:gd name="connsiteY31" fmla="*/ 2990 h 10000"/>
              <a:gd name="connsiteX32" fmla="*/ 1313 w 10000"/>
              <a:gd name="connsiteY32" fmla="*/ 4197 h 10000"/>
              <a:gd name="connsiteX33" fmla="*/ 1313 w 10000"/>
              <a:gd name="connsiteY33" fmla="*/ 4798 h 10000"/>
              <a:gd name="connsiteX34" fmla="*/ 1530 w 10000"/>
              <a:gd name="connsiteY34" fmla="*/ 5202 h 10000"/>
              <a:gd name="connsiteX35" fmla="*/ 1751 w 10000"/>
              <a:gd name="connsiteY35" fmla="*/ 5603 h 10000"/>
              <a:gd name="connsiteX36" fmla="*/ 1968 w 10000"/>
              <a:gd name="connsiteY36" fmla="*/ 6206 h 10000"/>
              <a:gd name="connsiteX37" fmla="*/ 2186 w 10000"/>
              <a:gd name="connsiteY37" fmla="*/ 6610 h 10000"/>
              <a:gd name="connsiteX38" fmla="*/ 2598 w 10000"/>
              <a:gd name="connsiteY38" fmla="*/ 7010 h 10000"/>
              <a:gd name="connsiteX39" fmla="*/ 3250 w 10000"/>
              <a:gd name="connsiteY39" fmla="*/ 7412 h 10000"/>
              <a:gd name="connsiteX40" fmla="*/ 3908 w 10000"/>
              <a:gd name="connsiteY40" fmla="*/ 7615 h 10000"/>
              <a:gd name="connsiteX41" fmla="*/ 4561 w 10000"/>
              <a:gd name="connsiteY41" fmla="*/ 7989 h 10000"/>
              <a:gd name="connsiteX42" fmla="*/ 5219 w 10000"/>
              <a:gd name="connsiteY42" fmla="*/ 8193 h 10000"/>
              <a:gd name="connsiteX43" fmla="*/ 5653 w 10000"/>
              <a:gd name="connsiteY43" fmla="*/ 8393 h 10000"/>
              <a:gd name="connsiteX44" fmla="*/ 6313 w 10000"/>
              <a:gd name="connsiteY44" fmla="*/ 8393 h 10000"/>
              <a:gd name="connsiteX45" fmla="*/ 6748 w 10000"/>
              <a:gd name="connsiteY45" fmla="*/ 8393 h 10000"/>
              <a:gd name="connsiteX46" fmla="*/ 6968 w 10000"/>
              <a:gd name="connsiteY46" fmla="*/ 8393 h 10000"/>
              <a:gd name="connsiteX47" fmla="*/ 7403 w 10000"/>
              <a:gd name="connsiteY47" fmla="*/ 8393 h 10000"/>
              <a:gd name="connsiteX48" fmla="*/ 7593 w 10000"/>
              <a:gd name="connsiteY48" fmla="*/ 8193 h 10000"/>
              <a:gd name="connsiteX49" fmla="*/ 7593 w 10000"/>
              <a:gd name="connsiteY49" fmla="*/ 8193 h 10000"/>
              <a:gd name="connsiteX50" fmla="*/ 7812 w 10000"/>
              <a:gd name="connsiteY50" fmla="*/ 8193 h 10000"/>
              <a:gd name="connsiteX51" fmla="*/ 7812 w 10000"/>
              <a:gd name="connsiteY51" fmla="*/ 7989 h 10000"/>
              <a:gd name="connsiteX52" fmla="*/ 7812 w 10000"/>
              <a:gd name="connsiteY52" fmla="*/ 7788 h 10000"/>
              <a:gd name="connsiteX53" fmla="*/ 7812 w 10000"/>
              <a:gd name="connsiteY53" fmla="*/ 7412 h 10000"/>
              <a:gd name="connsiteX54" fmla="*/ 8032 w 10000"/>
              <a:gd name="connsiteY54" fmla="*/ 7212 h 10000"/>
              <a:gd name="connsiteX55" fmla="*/ 8032 w 10000"/>
              <a:gd name="connsiteY55" fmla="*/ 6810 h 10000"/>
              <a:gd name="connsiteX56" fmla="*/ 8032 w 10000"/>
              <a:gd name="connsiteY56" fmla="*/ 6409 h 10000"/>
              <a:gd name="connsiteX57" fmla="*/ 8252 w 10000"/>
              <a:gd name="connsiteY57" fmla="*/ 5804 h 10000"/>
              <a:gd name="connsiteX58" fmla="*/ 8252 w 10000"/>
              <a:gd name="connsiteY58" fmla="*/ 5603 h 10000"/>
              <a:gd name="connsiteX59" fmla="*/ 8252 w 10000"/>
              <a:gd name="connsiteY59" fmla="*/ 5202 h 10000"/>
              <a:gd name="connsiteX60" fmla="*/ 8252 w 10000"/>
              <a:gd name="connsiteY60" fmla="*/ 5000 h 10000"/>
              <a:gd name="connsiteX61" fmla="*/ 8470 w 10000"/>
              <a:gd name="connsiteY61" fmla="*/ 4798 h 10000"/>
              <a:gd name="connsiteX62" fmla="*/ 8470 w 10000"/>
              <a:gd name="connsiteY62" fmla="*/ 4597 h 10000"/>
              <a:gd name="connsiteX63" fmla="*/ 8470 w 10000"/>
              <a:gd name="connsiteY63" fmla="*/ 4397 h 10000"/>
              <a:gd name="connsiteX64" fmla="*/ 8686 w 10000"/>
              <a:gd name="connsiteY64" fmla="*/ 4397 h 10000"/>
              <a:gd name="connsiteX65" fmla="*/ 8686 w 10000"/>
              <a:gd name="connsiteY65" fmla="*/ 4397 h 10000"/>
              <a:gd name="connsiteX66" fmla="*/ 8686 w 10000"/>
              <a:gd name="connsiteY66" fmla="*/ 4597 h 10000"/>
              <a:gd name="connsiteX67" fmla="*/ 8686 w 10000"/>
              <a:gd name="connsiteY67" fmla="*/ 4798 h 10000"/>
              <a:gd name="connsiteX68" fmla="*/ 8686 w 10000"/>
              <a:gd name="connsiteY68" fmla="*/ 5000 h 10000"/>
              <a:gd name="connsiteX69" fmla="*/ 8908 w 10000"/>
              <a:gd name="connsiteY69" fmla="*/ 5202 h 10000"/>
              <a:gd name="connsiteX70" fmla="*/ 8908 w 10000"/>
              <a:gd name="connsiteY70" fmla="*/ 5603 h 10000"/>
              <a:gd name="connsiteX71" fmla="*/ 8908 w 10000"/>
              <a:gd name="connsiteY71" fmla="*/ 6004 h 10000"/>
              <a:gd name="connsiteX72" fmla="*/ 9127 w 10000"/>
              <a:gd name="connsiteY72" fmla="*/ 6409 h 10000"/>
              <a:gd name="connsiteX73" fmla="*/ 9127 w 10000"/>
              <a:gd name="connsiteY73" fmla="*/ 7212 h 10000"/>
              <a:gd name="connsiteX74" fmla="*/ 9347 w 10000"/>
              <a:gd name="connsiteY74" fmla="*/ 7989 h 10000"/>
              <a:gd name="connsiteX75" fmla="*/ 9561 w 10000"/>
              <a:gd name="connsiteY75" fmla="*/ 8593 h 10000"/>
              <a:gd name="connsiteX76" fmla="*/ 9782 w 10000"/>
              <a:gd name="connsiteY76" fmla="*/ 8995 h 10000"/>
              <a:gd name="connsiteX77" fmla="*/ 9782 w 10000"/>
              <a:gd name="connsiteY77" fmla="*/ 9398 h 10000"/>
              <a:gd name="connsiteX78" fmla="*/ 10000 w 10000"/>
              <a:gd name="connsiteY78" fmla="*/ 9598 h 10000"/>
              <a:gd name="connsiteX79" fmla="*/ 9782 w 10000"/>
              <a:gd name="connsiteY79" fmla="*/ 9800 h 10000"/>
              <a:gd name="connsiteX80" fmla="*/ 9782 w 10000"/>
              <a:gd name="connsiteY80" fmla="*/ 9800 h 10000"/>
              <a:gd name="connsiteX81" fmla="*/ 9782 w 10000"/>
              <a:gd name="connsiteY81" fmla="*/ 9800 h 10000"/>
              <a:gd name="connsiteX0" fmla="*/ 9782 w 10000"/>
              <a:gd name="connsiteY0" fmla="*/ 9800 h 10000"/>
              <a:gd name="connsiteX1" fmla="*/ 9347 w 10000"/>
              <a:gd name="connsiteY1" fmla="*/ 9800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00 h 10000"/>
              <a:gd name="connsiteX7" fmla="*/ 5219 w 10000"/>
              <a:gd name="connsiteY7" fmla="*/ 9800 h 10000"/>
              <a:gd name="connsiteX8" fmla="*/ 4561 w 10000"/>
              <a:gd name="connsiteY8" fmla="*/ 9398 h 10000"/>
              <a:gd name="connsiteX9" fmla="*/ 3687 w 10000"/>
              <a:gd name="connsiteY9" fmla="*/ 9195 h 10000"/>
              <a:gd name="connsiteX10" fmla="*/ 3032 w 10000"/>
              <a:gd name="connsiteY10" fmla="*/ 8794 h 10000"/>
              <a:gd name="connsiteX11" fmla="*/ 2380 w 10000"/>
              <a:gd name="connsiteY11" fmla="*/ 8393 h 10000"/>
              <a:gd name="connsiteX12" fmla="*/ 1751 w 10000"/>
              <a:gd name="connsiteY12" fmla="*/ 7788 h 10000"/>
              <a:gd name="connsiteX13" fmla="*/ 1313 w 10000"/>
              <a:gd name="connsiteY13" fmla="*/ 7412 h 10000"/>
              <a:gd name="connsiteX14" fmla="*/ 877 w 10000"/>
              <a:gd name="connsiteY14" fmla="*/ 6610 h 10000"/>
              <a:gd name="connsiteX15" fmla="*/ 439 w 10000"/>
              <a:gd name="connsiteY15" fmla="*/ 6004 h 10000"/>
              <a:gd name="connsiteX16" fmla="*/ 218 w 10000"/>
              <a:gd name="connsiteY16" fmla="*/ 5202 h 10000"/>
              <a:gd name="connsiteX17" fmla="*/ 218 w 10000"/>
              <a:gd name="connsiteY17" fmla="*/ 4397 h 10000"/>
              <a:gd name="connsiteX18" fmla="*/ 0 w 10000"/>
              <a:gd name="connsiteY18" fmla="*/ 3593 h 10000"/>
              <a:gd name="connsiteX19" fmla="*/ 0 w 10000"/>
              <a:gd name="connsiteY19" fmla="*/ 2613 h 10000"/>
              <a:gd name="connsiteX20" fmla="*/ 218 w 10000"/>
              <a:gd name="connsiteY20" fmla="*/ 1810 h 10000"/>
              <a:gd name="connsiteX21" fmla="*/ 218 w 10000"/>
              <a:gd name="connsiteY21" fmla="*/ 1407 h 10000"/>
              <a:gd name="connsiteX22" fmla="*/ 218 w 10000"/>
              <a:gd name="connsiteY22" fmla="*/ 1207 h 10000"/>
              <a:gd name="connsiteX23" fmla="*/ 439 w 10000"/>
              <a:gd name="connsiteY23" fmla="*/ 805 h 10000"/>
              <a:gd name="connsiteX24" fmla="*/ 439 w 10000"/>
              <a:gd name="connsiteY24" fmla="*/ 201 h 10000"/>
              <a:gd name="connsiteX25" fmla="*/ 439 w 10000"/>
              <a:gd name="connsiteY25" fmla="*/ 0 h 10000"/>
              <a:gd name="connsiteX26" fmla="*/ 1751 w 10000"/>
              <a:gd name="connsiteY26" fmla="*/ 805 h 10000"/>
              <a:gd name="connsiteX27" fmla="*/ 1530 w 10000"/>
              <a:gd name="connsiteY27" fmla="*/ 1207 h 10000"/>
              <a:gd name="connsiteX28" fmla="*/ 1313 w 10000"/>
              <a:gd name="connsiteY28" fmla="*/ 1810 h 10000"/>
              <a:gd name="connsiteX29" fmla="*/ 1313 w 10000"/>
              <a:gd name="connsiteY29" fmla="*/ 2412 h 10000"/>
              <a:gd name="connsiteX30" fmla="*/ 1313 w 10000"/>
              <a:gd name="connsiteY30" fmla="*/ 2990 h 10000"/>
              <a:gd name="connsiteX31" fmla="*/ 1313 w 10000"/>
              <a:gd name="connsiteY31" fmla="*/ 4197 h 10000"/>
              <a:gd name="connsiteX32" fmla="*/ 1313 w 10000"/>
              <a:gd name="connsiteY32" fmla="*/ 4798 h 10000"/>
              <a:gd name="connsiteX33" fmla="*/ 1530 w 10000"/>
              <a:gd name="connsiteY33" fmla="*/ 5202 h 10000"/>
              <a:gd name="connsiteX34" fmla="*/ 1751 w 10000"/>
              <a:gd name="connsiteY34" fmla="*/ 5603 h 10000"/>
              <a:gd name="connsiteX35" fmla="*/ 1968 w 10000"/>
              <a:gd name="connsiteY35" fmla="*/ 6206 h 10000"/>
              <a:gd name="connsiteX36" fmla="*/ 2186 w 10000"/>
              <a:gd name="connsiteY36" fmla="*/ 6610 h 10000"/>
              <a:gd name="connsiteX37" fmla="*/ 2598 w 10000"/>
              <a:gd name="connsiteY37" fmla="*/ 7010 h 10000"/>
              <a:gd name="connsiteX38" fmla="*/ 3250 w 10000"/>
              <a:gd name="connsiteY38" fmla="*/ 7412 h 10000"/>
              <a:gd name="connsiteX39" fmla="*/ 3908 w 10000"/>
              <a:gd name="connsiteY39" fmla="*/ 7615 h 10000"/>
              <a:gd name="connsiteX40" fmla="*/ 4561 w 10000"/>
              <a:gd name="connsiteY40" fmla="*/ 7989 h 10000"/>
              <a:gd name="connsiteX41" fmla="*/ 5219 w 10000"/>
              <a:gd name="connsiteY41" fmla="*/ 8193 h 10000"/>
              <a:gd name="connsiteX42" fmla="*/ 5653 w 10000"/>
              <a:gd name="connsiteY42" fmla="*/ 8393 h 10000"/>
              <a:gd name="connsiteX43" fmla="*/ 6313 w 10000"/>
              <a:gd name="connsiteY43" fmla="*/ 8393 h 10000"/>
              <a:gd name="connsiteX44" fmla="*/ 6748 w 10000"/>
              <a:gd name="connsiteY44" fmla="*/ 8393 h 10000"/>
              <a:gd name="connsiteX45" fmla="*/ 6968 w 10000"/>
              <a:gd name="connsiteY45" fmla="*/ 8393 h 10000"/>
              <a:gd name="connsiteX46" fmla="*/ 7403 w 10000"/>
              <a:gd name="connsiteY46" fmla="*/ 8393 h 10000"/>
              <a:gd name="connsiteX47" fmla="*/ 7593 w 10000"/>
              <a:gd name="connsiteY47" fmla="*/ 8193 h 10000"/>
              <a:gd name="connsiteX48" fmla="*/ 7593 w 10000"/>
              <a:gd name="connsiteY48" fmla="*/ 8193 h 10000"/>
              <a:gd name="connsiteX49" fmla="*/ 7812 w 10000"/>
              <a:gd name="connsiteY49" fmla="*/ 8193 h 10000"/>
              <a:gd name="connsiteX50" fmla="*/ 7812 w 10000"/>
              <a:gd name="connsiteY50" fmla="*/ 7989 h 10000"/>
              <a:gd name="connsiteX51" fmla="*/ 7812 w 10000"/>
              <a:gd name="connsiteY51" fmla="*/ 7788 h 10000"/>
              <a:gd name="connsiteX52" fmla="*/ 7812 w 10000"/>
              <a:gd name="connsiteY52" fmla="*/ 7412 h 10000"/>
              <a:gd name="connsiteX53" fmla="*/ 8032 w 10000"/>
              <a:gd name="connsiteY53" fmla="*/ 7212 h 10000"/>
              <a:gd name="connsiteX54" fmla="*/ 8032 w 10000"/>
              <a:gd name="connsiteY54" fmla="*/ 6810 h 10000"/>
              <a:gd name="connsiteX55" fmla="*/ 8032 w 10000"/>
              <a:gd name="connsiteY55" fmla="*/ 6409 h 10000"/>
              <a:gd name="connsiteX56" fmla="*/ 8252 w 10000"/>
              <a:gd name="connsiteY56" fmla="*/ 5804 h 10000"/>
              <a:gd name="connsiteX57" fmla="*/ 8252 w 10000"/>
              <a:gd name="connsiteY57" fmla="*/ 5603 h 10000"/>
              <a:gd name="connsiteX58" fmla="*/ 8252 w 10000"/>
              <a:gd name="connsiteY58" fmla="*/ 5202 h 10000"/>
              <a:gd name="connsiteX59" fmla="*/ 8252 w 10000"/>
              <a:gd name="connsiteY59" fmla="*/ 5000 h 10000"/>
              <a:gd name="connsiteX60" fmla="*/ 8470 w 10000"/>
              <a:gd name="connsiteY60" fmla="*/ 4798 h 10000"/>
              <a:gd name="connsiteX61" fmla="*/ 8470 w 10000"/>
              <a:gd name="connsiteY61" fmla="*/ 4597 h 10000"/>
              <a:gd name="connsiteX62" fmla="*/ 8470 w 10000"/>
              <a:gd name="connsiteY62" fmla="*/ 4397 h 10000"/>
              <a:gd name="connsiteX63" fmla="*/ 8686 w 10000"/>
              <a:gd name="connsiteY63" fmla="*/ 4397 h 10000"/>
              <a:gd name="connsiteX64" fmla="*/ 8686 w 10000"/>
              <a:gd name="connsiteY64" fmla="*/ 4397 h 10000"/>
              <a:gd name="connsiteX65" fmla="*/ 8686 w 10000"/>
              <a:gd name="connsiteY65" fmla="*/ 4597 h 10000"/>
              <a:gd name="connsiteX66" fmla="*/ 8686 w 10000"/>
              <a:gd name="connsiteY66" fmla="*/ 4798 h 10000"/>
              <a:gd name="connsiteX67" fmla="*/ 8686 w 10000"/>
              <a:gd name="connsiteY67" fmla="*/ 5000 h 10000"/>
              <a:gd name="connsiteX68" fmla="*/ 8908 w 10000"/>
              <a:gd name="connsiteY68" fmla="*/ 5202 h 10000"/>
              <a:gd name="connsiteX69" fmla="*/ 8908 w 10000"/>
              <a:gd name="connsiteY69" fmla="*/ 5603 h 10000"/>
              <a:gd name="connsiteX70" fmla="*/ 8908 w 10000"/>
              <a:gd name="connsiteY70" fmla="*/ 6004 h 10000"/>
              <a:gd name="connsiteX71" fmla="*/ 9127 w 10000"/>
              <a:gd name="connsiteY71" fmla="*/ 6409 h 10000"/>
              <a:gd name="connsiteX72" fmla="*/ 9127 w 10000"/>
              <a:gd name="connsiteY72" fmla="*/ 7212 h 10000"/>
              <a:gd name="connsiteX73" fmla="*/ 9347 w 10000"/>
              <a:gd name="connsiteY73" fmla="*/ 7989 h 10000"/>
              <a:gd name="connsiteX74" fmla="*/ 9561 w 10000"/>
              <a:gd name="connsiteY74" fmla="*/ 8593 h 10000"/>
              <a:gd name="connsiteX75" fmla="*/ 9782 w 10000"/>
              <a:gd name="connsiteY75" fmla="*/ 8995 h 10000"/>
              <a:gd name="connsiteX76" fmla="*/ 9782 w 10000"/>
              <a:gd name="connsiteY76" fmla="*/ 9398 h 10000"/>
              <a:gd name="connsiteX77" fmla="*/ 10000 w 10000"/>
              <a:gd name="connsiteY77" fmla="*/ 9598 h 10000"/>
              <a:gd name="connsiteX78" fmla="*/ 9782 w 10000"/>
              <a:gd name="connsiteY78" fmla="*/ 9800 h 10000"/>
              <a:gd name="connsiteX79" fmla="*/ 9782 w 10000"/>
              <a:gd name="connsiteY79" fmla="*/ 9800 h 10000"/>
              <a:gd name="connsiteX80" fmla="*/ 9782 w 10000"/>
              <a:gd name="connsiteY80" fmla="*/ 9800 h 10000"/>
              <a:gd name="connsiteX0" fmla="*/ 9782 w 10000"/>
              <a:gd name="connsiteY0" fmla="*/ 9599 h 9799"/>
              <a:gd name="connsiteX1" fmla="*/ 9347 w 10000"/>
              <a:gd name="connsiteY1" fmla="*/ 9599 h 9799"/>
              <a:gd name="connsiteX2" fmla="*/ 8908 w 10000"/>
              <a:gd name="connsiteY2" fmla="*/ 9799 h 9799"/>
              <a:gd name="connsiteX3" fmla="*/ 8470 w 10000"/>
              <a:gd name="connsiteY3" fmla="*/ 9799 h 9799"/>
              <a:gd name="connsiteX4" fmla="*/ 7593 w 10000"/>
              <a:gd name="connsiteY4" fmla="*/ 9799 h 9799"/>
              <a:gd name="connsiteX5" fmla="*/ 6968 w 10000"/>
              <a:gd name="connsiteY5" fmla="*/ 9799 h 9799"/>
              <a:gd name="connsiteX6" fmla="*/ 6093 w 10000"/>
              <a:gd name="connsiteY6" fmla="*/ 9599 h 9799"/>
              <a:gd name="connsiteX7" fmla="*/ 5219 w 10000"/>
              <a:gd name="connsiteY7" fmla="*/ 9599 h 9799"/>
              <a:gd name="connsiteX8" fmla="*/ 4561 w 10000"/>
              <a:gd name="connsiteY8" fmla="*/ 9197 h 9799"/>
              <a:gd name="connsiteX9" fmla="*/ 3687 w 10000"/>
              <a:gd name="connsiteY9" fmla="*/ 8994 h 9799"/>
              <a:gd name="connsiteX10" fmla="*/ 3032 w 10000"/>
              <a:gd name="connsiteY10" fmla="*/ 8593 h 9799"/>
              <a:gd name="connsiteX11" fmla="*/ 2380 w 10000"/>
              <a:gd name="connsiteY11" fmla="*/ 8192 h 9799"/>
              <a:gd name="connsiteX12" fmla="*/ 1751 w 10000"/>
              <a:gd name="connsiteY12" fmla="*/ 7587 h 9799"/>
              <a:gd name="connsiteX13" fmla="*/ 1313 w 10000"/>
              <a:gd name="connsiteY13" fmla="*/ 7211 h 9799"/>
              <a:gd name="connsiteX14" fmla="*/ 877 w 10000"/>
              <a:gd name="connsiteY14" fmla="*/ 6409 h 9799"/>
              <a:gd name="connsiteX15" fmla="*/ 439 w 10000"/>
              <a:gd name="connsiteY15" fmla="*/ 5803 h 9799"/>
              <a:gd name="connsiteX16" fmla="*/ 218 w 10000"/>
              <a:gd name="connsiteY16" fmla="*/ 5001 h 9799"/>
              <a:gd name="connsiteX17" fmla="*/ 218 w 10000"/>
              <a:gd name="connsiteY17" fmla="*/ 4196 h 9799"/>
              <a:gd name="connsiteX18" fmla="*/ 0 w 10000"/>
              <a:gd name="connsiteY18" fmla="*/ 3392 h 9799"/>
              <a:gd name="connsiteX19" fmla="*/ 0 w 10000"/>
              <a:gd name="connsiteY19" fmla="*/ 2412 h 9799"/>
              <a:gd name="connsiteX20" fmla="*/ 218 w 10000"/>
              <a:gd name="connsiteY20" fmla="*/ 1609 h 9799"/>
              <a:gd name="connsiteX21" fmla="*/ 218 w 10000"/>
              <a:gd name="connsiteY21" fmla="*/ 1206 h 9799"/>
              <a:gd name="connsiteX22" fmla="*/ 218 w 10000"/>
              <a:gd name="connsiteY22" fmla="*/ 1006 h 9799"/>
              <a:gd name="connsiteX23" fmla="*/ 439 w 10000"/>
              <a:gd name="connsiteY23" fmla="*/ 604 h 9799"/>
              <a:gd name="connsiteX24" fmla="*/ 439 w 10000"/>
              <a:gd name="connsiteY24" fmla="*/ 0 h 9799"/>
              <a:gd name="connsiteX25" fmla="*/ 1751 w 10000"/>
              <a:gd name="connsiteY25" fmla="*/ 604 h 9799"/>
              <a:gd name="connsiteX26" fmla="*/ 1530 w 10000"/>
              <a:gd name="connsiteY26" fmla="*/ 1006 h 9799"/>
              <a:gd name="connsiteX27" fmla="*/ 1313 w 10000"/>
              <a:gd name="connsiteY27" fmla="*/ 1609 h 9799"/>
              <a:gd name="connsiteX28" fmla="*/ 1313 w 10000"/>
              <a:gd name="connsiteY28" fmla="*/ 2211 h 9799"/>
              <a:gd name="connsiteX29" fmla="*/ 1313 w 10000"/>
              <a:gd name="connsiteY29" fmla="*/ 2789 h 9799"/>
              <a:gd name="connsiteX30" fmla="*/ 1313 w 10000"/>
              <a:gd name="connsiteY30" fmla="*/ 3996 h 9799"/>
              <a:gd name="connsiteX31" fmla="*/ 1313 w 10000"/>
              <a:gd name="connsiteY31" fmla="*/ 4597 h 9799"/>
              <a:gd name="connsiteX32" fmla="*/ 1530 w 10000"/>
              <a:gd name="connsiteY32" fmla="*/ 5001 h 9799"/>
              <a:gd name="connsiteX33" fmla="*/ 1751 w 10000"/>
              <a:gd name="connsiteY33" fmla="*/ 5402 h 9799"/>
              <a:gd name="connsiteX34" fmla="*/ 1968 w 10000"/>
              <a:gd name="connsiteY34" fmla="*/ 6005 h 9799"/>
              <a:gd name="connsiteX35" fmla="*/ 2186 w 10000"/>
              <a:gd name="connsiteY35" fmla="*/ 6409 h 9799"/>
              <a:gd name="connsiteX36" fmla="*/ 2598 w 10000"/>
              <a:gd name="connsiteY36" fmla="*/ 6809 h 9799"/>
              <a:gd name="connsiteX37" fmla="*/ 3250 w 10000"/>
              <a:gd name="connsiteY37" fmla="*/ 7211 h 9799"/>
              <a:gd name="connsiteX38" fmla="*/ 3908 w 10000"/>
              <a:gd name="connsiteY38" fmla="*/ 7414 h 9799"/>
              <a:gd name="connsiteX39" fmla="*/ 4561 w 10000"/>
              <a:gd name="connsiteY39" fmla="*/ 7788 h 9799"/>
              <a:gd name="connsiteX40" fmla="*/ 5219 w 10000"/>
              <a:gd name="connsiteY40" fmla="*/ 7992 h 9799"/>
              <a:gd name="connsiteX41" fmla="*/ 5653 w 10000"/>
              <a:gd name="connsiteY41" fmla="*/ 8192 h 9799"/>
              <a:gd name="connsiteX42" fmla="*/ 6313 w 10000"/>
              <a:gd name="connsiteY42" fmla="*/ 8192 h 9799"/>
              <a:gd name="connsiteX43" fmla="*/ 6748 w 10000"/>
              <a:gd name="connsiteY43" fmla="*/ 8192 h 9799"/>
              <a:gd name="connsiteX44" fmla="*/ 6968 w 10000"/>
              <a:gd name="connsiteY44" fmla="*/ 8192 h 9799"/>
              <a:gd name="connsiteX45" fmla="*/ 7403 w 10000"/>
              <a:gd name="connsiteY45" fmla="*/ 8192 h 9799"/>
              <a:gd name="connsiteX46" fmla="*/ 7593 w 10000"/>
              <a:gd name="connsiteY46" fmla="*/ 7992 h 9799"/>
              <a:gd name="connsiteX47" fmla="*/ 7593 w 10000"/>
              <a:gd name="connsiteY47" fmla="*/ 7992 h 9799"/>
              <a:gd name="connsiteX48" fmla="*/ 7812 w 10000"/>
              <a:gd name="connsiteY48" fmla="*/ 7992 h 9799"/>
              <a:gd name="connsiteX49" fmla="*/ 7812 w 10000"/>
              <a:gd name="connsiteY49" fmla="*/ 7788 h 9799"/>
              <a:gd name="connsiteX50" fmla="*/ 7812 w 10000"/>
              <a:gd name="connsiteY50" fmla="*/ 7587 h 9799"/>
              <a:gd name="connsiteX51" fmla="*/ 7812 w 10000"/>
              <a:gd name="connsiteY51" fmla="*/ 7211 h 9799"/>
              <a:gd name="connsiteX52" fmla="*/ 8032 w 10000"/>
              <a:gd name="connsiteY52" fmla="*/ 7011 h 9799"/>
              <a:gd name="connsiteX53" fmla="*/ 8032 w 10000"/>
              <a:gd name="connsiteY53" fmla="*/ 6609 h 9799"/>
              <a:gd name="connsiteX54" fmla="*/ 8032 w 10000"/>
              <a:gd name="connsiteY54" fmla="*/ 6208 h 9799"/>
              <a:gd name="connsiteX55" fmla="*/ 8252 w 10000"/>
              <a:gd name="connsiteY55" fmla="*/ 5603 h 9799"/>
              <a:gd name="connsiteX56" fmla="*/ 8252 w 10000"/>
              <a:gd name="connsiteY56" fmla="*/ 5402 h 9799"/>
              <a:gd name="connsiteX57" fmla="*/ 8252 w 10000"/>
              <a:gd name="connsiteY57" fmla="*/ 5001 h 9799"/>
              <a:gd name="connsiteX58" fmla="*/ 8252 w 10000"/>
              <a:gd name="connsiteY58" fmla="*/ 4799 h 9799"/>
              <a:gd name="connsiteX59" fmla="*/ 8470 w 10000"/>
              <a:gd name="connsiteY59" fmla="*/ 4597 h 9799"/>
              <a:gd name="connsiteX60" fmla="*/ 8470 w 10000"/>
              <a:gd name="connsiteY60" fmla="*/ 4396 h 9799"/>
              <a:gd name="connsiteX61" fmla="*/ 8470 w 10000"/>
              <a:gd name="connsiteY61" fmla="*/ 4196 h 9799"/>
              <a:gd name="connsiteX62" fmla="*/ 8686 w 10000"/>
              <a:gd name="connsiteY62" fmla="*/ 4196 h 9799"/>
              <a:gd name="connsiteX63" fmla="*/ 8686 w 10000"/>
              <a:gd name="connsiteY63" fmla="*/ 4196 h 9799"/>
              <a:gd name="connsiteX64" fmla="*/ 8686 w 10000"/>
              <a:gd name="connsiteY64" fmla="*/ 4396 h 9799"/>
              <a:gd name="connsiteX65" fmla="*/ 8686 w 10000"/>
              <a:gd name="connsiteY65" fmla="*/ 4597 h 9799"/>
              <a:gd name="connsiteX66" fmla="*/ 8686 w 10000"/>
              <a:gd name="connsiteY66" fmla="*/ 4799 h 9799"/>
              <a:gd name="connsiteX67" fmla="*/ 8908 w 10000"/>
              <a:gd name="connsiteY67" fmla="*/ 5001 h 9799"/>
              <a:gd name="connsiteX68" fmla="*/ 8908 w 10000"/>
              <a:gd name="connsiteY68" fmla="*/ 5402 h 9799"/>
              <a:gd name="connsiteX69" fmla="*/ 8908 w 10000"/>
              <a:gd name="connsiteY69" fmla="*/ 5803 h 9799"/>
              <a:gd name="connsiteX70" fmla="*/ 9127 w 10000"/>
              <a:gd name="connsiteY70" fmla="*/ 6208 h 9799"/>
              <a:gd name="connsiteX71" fmla="*/ 9127 w 10000"/>
              <a:gd name="connsiteY71" fmla="*/ 7011 h 9799"/>
              <a:gd name="connsiteX72" fmla="*/ 9347 w 10000"/>
              <a:gd name="connsiteY72" fmla="*/ 7788 h 9799"/>
              <a:gd name="connsiteX73" fmla="*/ 9561 w 10000"/>
              <a:gd name="connsiteY73" fmla="*/ 8392 h 9799"/>
              <a:gd name="connsiteX74" fmla="*/ 9782 w 10000"/>
              <a:gd name="connsiteY74" fmla="*/ 8794 h 9799"/>
              <a:gd name="connsiteX75" fmla="*/ 9782 w 10000"/>
              <a:gd name="connsiteY75" fmla="*/ 9197 h 9799"/>
              <a:gd name="connsiteX76" fmla="*/ 10000 w 10000"/>
              <a:gd name="connsiteY76" fmla="*/ 9397 h 9799"/>
              <a:gd name="connsiteX77" fmla="*/ 9782 w 10000"/>
              <a:gd name="connsiteY77" fmla="*/ 9599 h 9799"/>
              <a:gd name="connsiteX78" fmla="*/ 9782 w 10000"/>
              <a:gd name="connsiteY78" fmla="*/ 9599 h 9799"/>
              <a:gd name="connsiteX79" fmla="*/ 9782 w 10000"/>
              <a:gd name="connsiteY79" fmla="*/ 9599 h 9799"/>
              <a:gd name="connsiteX0" fmla="*/ 9782 w 10000"/>
              <a:gd name="connsiteY0" fmla="*/ 9180 h 9384"/>
              <a:gd name="connsiteX1" fmla="*/ 9347 w 10000"/>
              <a:gd name="connsiteY1" fmla="*/ 9180 h 9384"/>
              <a:gd name="connsiteX2" fmla="*/ 8908 w 10000"/>
              <a:gd name="connsiteY2" fmla="*/ 9384 h 9384"/>
              <a:gd name="connsiteX3" fmla="*/ 8470 w 10000"/>
              <a:gd name="connsiteY3" fmla="*/ 9384 h 9384"/>
              <a:gd name="connsiteX4" fmla="*/ 7593 w 10000"/>
              <a:gd name="connsiteY4" fmla="*/ 9384 h 9384"/>
              <a:gd name="connsiteX5" fmla="*/ 6968 w 10000"/>
              <a:gd name="connsiteY5" fmla="*/ 9384 h 9384"/>
              <a:gd name="connsiteX6" fmla="*/ 6093 w 10000"/>
              <a:gd name="connsiteY6" fmla="*/ 9180 h 9384"/>
              <a:gd name="connsiteX7" fmla="*/ 5219 w 10000"/>
              <a:gd name="connsiteY7" fmla="*/ 9180 h 9384"/>
              <a:gd name="connsiteX8" fmla="*/ 4561 w 10000"/>
              <a:gd name="connsiteY8" fmla="*/ 8770 h 9384"/>
              <a:gd name="connsiteX9" fmla="*/ 3687 w 10000"/>
              <a:gd name="connsiteY9" fmla="*/ 8562 h 9384"/>
              <a:gd name="connsiteX10" fmla="*/ 3032 w 10000"/>
              <a:gd name="connsiteY10" fmla="*/ 8153 h 9384"/>
              <a:gd name="connsiteX11" fmla="*/ 2380 w 10000"/>
              <a:gd name="connsiteY11" fmla="*/ 7744 h 9384"/>
              <a:gd name="connsiteX12" fmla="*/ 1751 w 10000"/>
              <a:gd name="connsiteY12" fmla="*/ 7127 h 9384"/>
              <a:gd name="connsiteX13" fmla="*/ 1313 w 10000"/>
              <a:gd name="connsiteY13" fmla="*/ 6743 h 9384"/>
              <a:gd name="connsiteX14" fmla="*/ 877 w 10000"/>
              <a:gd name="connsiteY14" fmla="*/ 5924 h 9384"/>
              <a:gd name="connsiteX15" fmla="*/ 439 w 10000"/>
              <a:gd name="connsiteY15" fmla="*/ 5306 h 9384"/>
              <a:gd name="connsiteX16" fmla="*/ 218 w 10000"/>
              <a:gd name="connsiteY16" fmla="*/ 4488 h 9384"/>
              <a:gd name="connsiteX17" fmla="*/ 218 w 10000"/>
              <a:gd name="connsiteY17" fmla="*/ 3666 h 9384"/>
              <a:gd name="connsiteX18" fmla="*/ 0 w 10000"/>
              <a:gd name="connsiteY18" fmla="*/ 2846 h 9384"/>
              <a:gd name="connsiteX19" fmla="*/ 0 w 10000"/>
              <a:gd name="connsiteY19" fmla="*/ 1845 h 9384"/>
              <a:gd name="connsiteX20" fmla="*/ 218 w 10000"/>
              <a:gd name="connsiteY20" fmla="*/ 1026 h 9384"/>
              <a:gd name="connsiteX21" fmla="*/ 218 w 10000"/>
              <a:gd name="connsiteY21" fmla="*/ 615 h 9384"/>
              <a:gd name="connsiteX22" fmla="*/ 218 w 10000"/>
              <a:gd name="connsiteY22" fmla="*/ 411 h 9384"/>
              <a:gd name="connsiteX23" fmla="*/ 439 w 10000"/>
              <a:gd name="connsiteY23" fmla="*/ 0 h 9384"/>
              <a:gd name="connsiteX24" fmla="*/ 1751 w 10000"/>
              <a:gd name="connsiteY24" fmla="*/ 0 h 9384"/>
              <a:gd name="connsiteX25" fmla="*/ 1530 w 10000"/>
              <a:gd name="connsiteY25" fmla="*/ 411 h 9384"/>
              <a:gd name="connsiteX26" fmla="*/ 1313 w 10000"/>
              <a:gd name="connsiteY26" fmla="*/ 1026 h 9384"/>
              <a:gd name="connsiteX27" fmla="*/ 1313 w 10000"/>
              <a:gd name="connsiteY27" fmla="*/ 1640 h 9384"/>
              <a:gd name="connsiteX28" fmla="*/ 1313 w 10000"/>
              <a:gd name="connsiteY28" fmla="*/ 2230 h 9384"/>
              <a:gd name="connsiteX29" fmla="*/ 1313 w 10000"/>
              <a:gd name="connsiteY29" fmla="*/ 3462 h 9384"/>
              <a:gd name="connsiteX30" fmla="*/ 1313 w 10000"/>
              <a:gd name="connsiteY30" fmla="*/ 4075 h 9384"/>
              <a:gd name="connsiteX31" fmla="*/ 1530 w 10000"/>
              <a:gd name="connsiteY31" fmla="*/ 4488 h 9384"/>
              <a:gd name="connsiteX32" fmla="*/ 1751 w 10000"/>
              <a:gd name="connsiteY32" fmla="*/ 4897 h 9384"/>
              <a:gd name="connsiteX33" fmla="*/ 1968 w 10000"/>
              <a:gd name="connsiteY33" fmla="*/ 5512 h 9384"/>
              <a:gd name="connsiteX34" fmla="*/ 2186 w 10000"/>
              <a:gd name="connsiteY34" fmla="*/ 5924 h 9384"/>
              <a:gd name="connsiteX35" fmla="*/ 2598 w 10000"/>
              <a:gd name="connsiteY35" fmla="*/ 6333 h 9384"/>
              <a:gd name="connsiteX36" fmla="*/ 3250 w 10000"/>
              <a:gd name="connsiteY36" fmla="*/ 6743 h 9384"/>
              <a:gd name="connsiteX37" fmla="*/ 3908 w 10000"/>
              <a:gd name="connsiteY37" fmla="*/ 6950 h 9384"/>
              <a:gd name="connsiteX38" fmla="*/ 4561 w 10000"/>
              <a:gd name="connsiteY38" fmla="*/ 7332 h 9384"/>
              <a:gd name="connsiteX39" fmla="*/ 5219 w 10000"/>
              <a:gd name="connsiteY39" fmla="*/ 7540 h 9384"/>
              <a:gd name="connsiteX40" fmla="*/ 5653 w 10000"/>
              <a:gd name="connsiteY40" fmla="*/ 7744 h 9384"/>
              <a:gd name="connsiteX41" fmla="*/ 6313 w 10000"/>
              <a:gd name="connsiteY41" fmla="*/ 7744 h 9384"/>
              <a:gd name="connsiteX42" fmla="*/ 6748 w 10000"/>
              <a:gd name="connsiteY42" fmla="*/ 7744 h 9384"/>
              <a:gd name="connsiteX43" fmla="*/ 6968 w 10000"/>
              <a:gd name="connsiteY43" fmla="*/ 7744 h 9384"/>
              <a:gd name="connsiteX44" fmla="*/ 7403 w 10000"/>
              <a:gd name="connsiteY44" fmla="*/ 7744 h 9384"/>
              <a:gd name="connsiteX45" fmla="*/ 7593 w 10000"/>
              <a:gd name="connsiteY45" fmla="*/ 7540 h 9384"/>
              <a:gd name="connsiteX46" fmla="*/ 7593 w 10000"/>
              <a:gd name="connsiteY46" fmla="*/ 7540 h 9384"/>
              <a:gd name="connsiteX47" fmla="*/ 7812 w 10000"/>
              <a:gd name="connsiteY47" fmla="*/ 7540 h 9384"/>
              <a:gd name="connsiteX48" fmla="*/ 7812 w 10000"/>
              <a:gd name="connsiteY48" fmla="*/ 7332 h 9384"/>
              <a:gd name="connsiteX49" fmla="*/ 7812 w 10000"/>
              <a:gd name="connsiteY49" fmla="*/ 7127 h 9384"/>
              <a:gd name="connsiteX50" fmla="*/ 7812 w 10000"/>
              <a:gd name="connsiteY50" fmla="*/ 6743 h 9384"/>
              <a:gd name="connsiteX51" fmla="*/ 8032 w 10000"/>
              <a:gd name="connsiteY51" fmla="*/ 6539 h 9384"/>
              <a:gd name="connsiteX52" fmla="*/ 8032 w 10000"/>
              <a:gd name="connsiteY52" fmla="*/ 6129 h 9384"/>
              <a:gd name="connsiteX53" fmla="*/ 8032 w 10000"/>
              <a:gd name="connsiteY53" fmla="*/ 5719 h 9384"/>
              <a:gd name="connsiteX54" fmla="*/ 8252 w 10000"/>
              <a:gd name="connsiteY54" fmla="*/ 5102 h 9384"/>
              <a:gd name="connsiteX55" fmla="*/ 8252 w 10000"/>
              <a:gd name="connsiteY55" fmla="*/ 4897 h 9384"/>
              <a:gd name="connsiteX56" fmla="*/ 8252 w 10000"/>
              <a:gd name="connsiteY56" fmla="*/ 4488 h 9384"/>
              <a:gd name="connsiteX57" fmla="*/ 8252 w 10000"/>
              <a:gd name="connsiteY57" fmla="*/ 4281 h 9384"/>
              <a:gd name="connsiteX58" fmla="*/ 8470 w 10000"/>
              <a:gd name="connsiteY58" fmla="*/ 4075 h 9384"/>
              <a:gd name="connsiteX59" fmla="*/ 8470 w 10000"/>
              <a:gd name="connsiteY59" fmla="*/ 3870 h 9384"/>
              <a:gd name="connsiteX60" fmla="*/ 8470 w 10000"/>
              <a:gd name="connsiteY60" fmla="*/ 3666 h 9384"/>
              <a:gd name="connsiteX61" fmla="*/ 8686 w 10000"/>
              <a:gd name="connsiteY61" fmla="*/ 3666 h 9384"/>
              <a:gd name="connsiteX62" fmla="*/ 8686 w 10000"/>
              <a:gd name="connsiteY62" fmla="*/ 3666 h 9384"/>
              <a:gd name="connsiteX63" fmla="*/ 8686 w 10000"/>
              <a:gd name="connsiteY63" fmla="*/ 3870 h 9384"/>
              <a:gd name="connsiteX64" fmla="*/ 8686 w 10000"/>
              <a:gd name="connsiteY64" fmla="*/ 4075 h 9384"/>
              <a:gd name="connsiteX65" fmla="*/ 8686 w 10000"/>
              <a:gd name="connsiteY65" fmla="*/ 4281 h 9384"/>
              <a:gd name="connsiteX66" fmla="*/ 8908 w 10000"/>
              <a:gd name="connsiteY66" fmla="*/ 4488 h 9384"/>
              <a:gd name="connsiteX67" fmla="*/ 8908 w 10000"/>
              <a:gd name="connsiteY67" fmla="*/ 4897 h 9384"/>
              <a:gd name="connsiteX68" fmla="*/ 8908 w 10000"/>
              <a:gd name="connsiteY68" fmla="*/ 5306 h 9384"/>
              <a:gd name="connsiteX69" fmla="*/ 9127 w 10000"/>
              <a:gd name="connsiteY69" fmla="*/ 5719 h 9384"/>
              <a:gd name="connsiteX70" fmla="*/ 9127 w 10000"/>
              <a:gd name="connsiteY70" fmla="*/ 6539 h 9384"/>
              <a:gd name="connsiteX71" fmla="*/ 9347 w 10000"/>
              <a:gd name="connsiteY71" fmla="*/ 7332 h 9384"/>
              <a:gd name="connsiteX72" fmla="*/ 9561 w 10000"/>
              <a:gd name="connsiteY72" fmla="*/ 7948 h 9384"/>
              <a:gd name="connsiteX73" fmla="*/ 9782 w 10000"/>
              <a:gd name="connsiteY73" fmla="*/ 8358 h 9384"/>
              <a:gd name="connsiteX74" fmla="*/ 9782 w 10000"/>
              <a:gd name="connsiteY74" fmla="*/ 8770 h 9384"/>
              <a:gd name="connsiteX75" fmla="*/ 10000 w 10000"/>
              <a:gd name="connsiteY75" fmla="*/ 8974 h 9384"/>
              <a:gd name="connsiteX76" fmla="*/ 9782 w 10000"/>
              <a:gd name="connsiteY76" fmla="*/ 9180 h 9384"/>
              <a:gd name="connsiteX77" fmla="*/ 9782 w 10000"/>
              <a:gd name="connsiteY77" fmla="*/ 9180 h 9384"/>
              <a:gd name="connsiteX78" fmla="*/ 9782 w 10000"/>
              <a:gd name="connsiteY78" fmla="*/ 9180 h 9384"/>
              <a:gd name="connsiteX0" fmla="*/ 9782 w 10000"/>
              <a:gd name="connsiteY0" fmla="*/ 9783 h 10000"/>
              <a:gd name="connsiteX1" fmla="*/ 9347 w 10000"/>
              <a:gd name="connsiteY1" fmla="*/ 9783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783 h 10000"/>
              <a:gd name="connsiteX7" fmla="*/ 5219 w 10000"/>
              <a:gd name="connsiteY7" fmla="*/ 9783 h 10000"/>
              <a:gd name="connsiteX8" fmla="*/ 4561 w 10000"/>
              <a:gd name="connsiteY8" fmla="*/ 9346 h 10000"/>
              <a:gd name="connsiteX9" fmla="*/ 3687 w 10000"/>
              <a:gd name="connsiteY9" fmla="*/ 9124 h 10000"/>
              <a:gd name="connsiteX10" fmla="*/ 3032 w 10000"/>
              <a:gd name="connsiteY10" fmla="*/ 8688 h 10000"/>
              <a:gd name="connsiteX11" fmla="*/ 2380 w 10000"/>
              <a:gd name="connsiteY11" fmla="*/ 8252 h 10000"/>
              <a:gd name="connsiteX12" fmla="*/ 1751 w 10000"/>
              <a:gd name="connsiteY12" fmla="*/ 7595 h 10000"/>
              <a:gd name="connsiteX13" fmla="*/ 1313 w 10000"/>
              <a:gd name="connsiteY13" fmla="*/ 7186 h 10000"/>
              <a:gd name="connsiteX14" fmla="*/ 877 w 10000"/>
              <a:gd name="connsiteY14" fmla="*/ 6313 h 10000"/>
              <a:gd name="connsiteX15" fmla="*/ 439 w 10000"/>
              <a:gd name="connsiteY15" fmla="*/ 5654 h 10000"/>
              <a:gd name="connsiteX16" fmla="*/ 218 w 10000"/>
              <a:gd name="connsiteY16" fmla="*/ 4783 h 10000"/>
              <a:gd name="connsiteX17" fmla="*/ 218 w 10000"/>
              <a:gd name="connsiteY17" fmla="*/ 3907 h 10000"/>
              <a:gd name="connsiteX18" fmla="*/ 0 w 10000"/>
              <a:gd name="connsiteY18" fmla="*/ 3033 h 10000"/>
              <a:gd name="connsiteX19" fmla="*/ 0 w 10000"/>
              <a:gd name="connsiteY19" fmla="*/ 1966 h 10000"/>
              <a:gd name="connsiteX20" fmla="*/ 218 w 10000"/>
              <a:gd name="connsiteY20" fmla="*/ 1093 h 10000"/>
              <a:gd name="connsiteX21" fmla="*/ 218 w 10000"/>
              <a:gd name="connsiteY21" fmla="*/ 655 h 10000"/>
              <a:gd name="connsiteX22" fmla="*/ 218 w 10000"/>
              <a:gd name="connsiteY22" fmla="*/ 438 h 10000"/>
              <a:gd name="connsiteX23" fmla="*/ 1751 w 10000"/>
              <a:gd name="connsiteY23" fmla="*/ 0 h 10000"/>
              <a:gd name="connsiteX24" fmla="*/ 1530 w 10000"/>
              <a:gd name="connsiteY24" fmla="*/ 438 h 10000"/>
              <a:gd name="connsiteX25" fmla="*/ 1313 w 10000"/>
              <a:gd name="connsiteY25" fmla="*/ 1093 h 10000"/>
              <a:gd name="connsiteX26" fmla="*/ 1313 w 10000"/>
              <a:gd name="connsiteY26" fmla="*/ 1748 h 10000"/>
              <a:gd name="connsiteX27" fmla="*/ 1313 w 10000"/>
              <a:gd name="connsiteY27" fmla="*/ 2376 h 10000"/>
              <a:gd name="connsiteX28" fmla="*/ 1313 w 10000"/>
              <a:gd name="connsiteY28" fmla="*/ 3689 h 10000"/>
              <a:gd name="connsiteX29" fmla="*/ 1313 w 10000"/>
              <a:gd name="connsiteY29" fmla="*/ 4342 h 10000"/>
              <a:gd name="connsiteX30" fmla="*/ 1530 w 10000"/>
              <a:gd name="connsiteY30" fmla="*/ 4783 h 10000"/>
              <a:gd name="connsiteX31" fmla="*/ 1751 w 10000"/>
              <a:gd name="connsiteY31" fmla="*/ 5218 h 10000"/>
              <a:gd name="connsiteX32" fmla="*/ 1968 w 10000"/>
              <a:gd name="connsiteY32" fmla="*/ 5874 h 10000"/>
              <a:gd name="connsiteX33" fmla="*/ 2186 w 10000"/>
              <a:gd name="connsiteY33" fmla="*/ 6313 h 10000"/>
              <a:gd name="connsiteX34" fmla="*/ 2598 w 10000"/>
              <a:gd name="connsiteY34" fmla="*/ 6749 h 10000"/>
              <a:gd name="connsiteX35" fmla="*/ 3250 w 10000"/>
              <a:gd name="connsiteY35" fmla="*/ 7186 h 10000"/>
              <a:gd name="connsiteX36" fmla="*/ 3908 w 10000"/>
              <a:gd name="connsiteY36" fmla="*/ 7406 h 10000"/>
              <a:gd name="connsiteX37" fmla="*/ 4561 w 10000"/>
              <a:gd name="connsiteY37" fmla="*/ 7813 h 10000"/>
              <a:gd name="connsiteX38" fmla="*/ 5219 w 10000"/>
              <a:gd name="connsiteY38" fmla="*/ 8035 h 10000"/>
              <a:gd name="connsiteX39" fmla="*/ 5653 w 10000"/>
              <a:gd name="connsiteY39" fmla="*/ 8252 h 10000"/>
              <a:gd name="connsiteX40" fmla="*/ 6313 w 10000"/>
              <a:gd name="connsiteY40" fmla="*/ 8252 h 10000"/>
              <a:gd name="connsiteX41" fmla="*/ 6748 w 10000"/>
              <a:gd name="connsiteY41" fmla="*/ 8252 h 10000"/>
              <a:gd name="connsiteX42" fmla="*/ 6968 w 10000"/>
              <a:gd name="connsiteY42" fmla="*/ 8252 h 10000"/>
              <a:gd name="connsiteX43" fmla="*/ 7403 w 10000"/>
              <a:gd name="connsiteY43" fmla="*/ 8252 h 10000"/>
              <a:gd name="connsiteX44" fmla="*/ 7593 w 10000"/>
              <a:gd name="connsiteY44" fmla="*/ 8035 h 10000"/>
              <a:gd name="connsiteX45" fmla="*/ 7593 w 10000"/>
              <a:gd name="connsiteY45" fmla="*/ 8035 h 10000"/>
              <a:gd name="connsiteX46" fmla="*/ 7812 w 10000"/>
              <a:gd name="connsiteY46" fmla="*/ 8035 h 10000"/>
              <a:gd name="connsiteX47" fmla="*/ 7812 w 10000"/>
              <a:gd name="connsiteY47" fmla="*/ 7813 h 10000"/>
              <a:gd name="connsiteX48" fmla="*/ 7812 w 10000"/>
              <a:gd name="connsiteY48" fmla="*/ 7595 h 10000"/>
              <a:gd name="connsiteX49" fmla="*/ 7812 w 10000"/>
              <a:gd name="connsiteY49" fmla="*/ 7186 h 10000"/>
              <a:gd name="connsiteX50" fmla="*/ 8032 w 10000"/>
              <a:gd name="connsiteY50" fmla="*/ 6968 h 10000"/>
              <a:gd name="connsiteX51" fmla="*/ 8032 w 10000"/>
              <a:gd name="connsiteY51" fmla="*/ 6531 h 10000"/>
              <a:gd name="connsiteX52" fmla="*/ 8032 w 10000"/>
              <a:gd name="connsiteY52" fmla="*/ 6094 h 10000"/>
              <a:gd name="connsiteX53" fmla="*/ 8252 w 10000"/>
              <a:gd name="connsiteY53" fmla="*/ 5437 h 10000"/>
              <a:gd name="connsiteX54" fmla="*/ 8252 w 10000"/>
              <a:gd name="connsiteY54" fmla="*/ 5218 h 10000"/>
              <a:gd name="connsiteX55" fmla="*/ 8252 w 10000"/>
              <a:gd name="connsiteY55" fmla="*/ 4783 h 10000"/>
              <a:gd name="connsiteX56" fmla="*/ 8252 w 10000"/>
              <a:gd name="connsiteY56" fmla="*/ 4562 h 10000"/>
              <a:gd name="connsiteX57" fmla="*/ 8470 w 10000"/>
              <a:gd name="connsiteY57" fmla="*/ 4342 h 10000"/>
              <a:gd name="connsiteX58" fmla="*/ 8470 w 10000"/>
              <a:gd name="connsiteY58" fmla="*/ 4124 h 10000"/>
              <a:gd name="connsiteX59" fmla="*/ 8470 w 10000"/>
              <a:gd name="connsiteY59" fmla="*/ 3907 h 10000"/>
              <a:gd name="connsiteX60" fmla="*/ 8686 w 10000"/>
              <a:gd name="connsiteY60" fmla="*/ 3907 h 10000"/>
              <a:gd name="connsiteX61" fmla="*/ 8686 w 10000"/>
              <a:gd name="connsiteY61" fmla="*/ 3907 h 10000"/>
              <a:gd name="connsiteX62" fmla="*/ 8686 w 10000"/>
              <a:gd name="connsiteY62" fmla="*/ 4124 h 10000"/>
              <a:gd name="connsiteX63" fmla="*/ 8686 w 10000"/>
              <a:gd name="connsiteY63" fmla="*/ 4342 h 10000"/>
              <a:gd name="connsiteX64" fmla="*/ 8686 w 10000"/>
              <a:gd name="connsiteY64" fmla="*/ 4562 h 10000"/>
              <a:gd name="connsiteX65" fmla="*/ 8908 w 10000"/>
              <a:gd name="connsiteY65" fmla="*/ 4783 h 10000"/>
              <a:gd name="connsiteX66" fmla="*/ 8908 w 10000"/>
              <a:gd name="connsiteY66" fmla="*/ 5218 h 10000"/>
              <a:gd name="connsiteX67" fmla="*/ 8908 w 10000"/>
              <a:gd name="connsiteY67" fmla="*/ 5654 h 10000"/>
              <a:gd name="connsiteX68" fmla="*/ 9127 w 10000"/>
              <a:gd name="connsiteY68" fmla="*/ 6094 h 10000"/>
              <a:gd name="connsiteX69" fmla="*/ 9127 w 10000"/>
              <a:gd name="connsiteY69" fmla="*/ 6968 h 10000"/>
              <a:gd name="connsiteX70" fmla="*/ 9347 w 10000"/>
              <a:gd name="connsiteY70" fmla="*/ 7813 h 10000"/>
              <a:gd name="connsiteX71" fmla="*/ 9561 w 10000"/>
              <a:gd name="connsiteY71" fmla="*/ 8470 h 10000"/>
              <a:gd name="connsiteX72" fmla="*/ 9782 w 10000"/>
              <a:gd name="connsiteY72" fmla="*/ 8907 h 10000"/>
              <a:gd name="connsiteX73" fmla="*/ 9782 w 10000"/>
              <a:gd name="connsiteY73" fmla="*/ 9346 h 10000"/>
              <a:gd name="connsiteX74" fmla="*/ 10000 w 10000"/>
              <a:gd name="connsiteY74" fmla="*/ 9563 h 10000"/>
              <a:gd name="connsiteX75" fmla="*/ 9782 w 10000"/>
              <a:gd name="connsiteY75" fmla="*/ 9783 h 10000"/>
              <a:gd name="connsiteX76" fmla="*/ 9782 w 10000"/>
              <a:gd name="connsiteY76" fmla="*/ 9783 h 10000"/>
              <a:gd name="connsiteX77" fmla="*/ 9782 w 10000"/>
              <a:gd name="connsiteY77" fmla="*/ 9783 h 10000"/>
              <a:gd name="connsiteX0" fmla="*/ 9782 w 10000"/>
              <a:gd name="connsiteY0" fmla="*/ 9783 h 10000"/>
              <a:gd name="connsiteX1" fmla="*/ 9347 w 10000"/>
              <a:gd name="connsiteY1" fmla="*/ 9783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783 h 10000"/>
              <a:gd name="connsiteX7" fmla="*/ 5219 w 10000"/>
              <a:gd name="connsiteY7" fmla="*/ 9783 h 10000"/>
              <a:gd name="connsiteX8" fmla="*/ 4561 w 10000"/>
              <a:gd name="connsiteY8" fmla="*/ 9346 h 10000"/>
              <a:gd name="connsiteX9" fmla="*/ 3687 w 10000"/>
              <a:gd name="connsiteY9" fmla="*/ 9124 h 10000"/>
              <a:gd name="connsiteX10" fmla="*/ 3032 w 10000"/>
              <a:gd name="connsiteY10" fmla="*/ 8688 h 10000"/>
              <a:gd name="connsiteX11" fmla="*/ 2380 w 10000"/>
              <a:gd name="connsiteY11" fmla="*/ 8252 h 10000"/>
              <a:gd name="connsiteX12" fmla="*/ 1751 w 10000"/>
              <a:gd name="connsiteY12" fmla="*/ 7595 h 10000"/>
              <a:gd name="connsiteX13" fmla="*/ 1313 w 10000"/>
              <a:gd name="connsiteY13" fmla="*/ 7186 h 10000"/>
              <a:gd name="connsiteX14" fmla="*/ 877 w 10000"/>
              <a:gd name="connsiteY14" fmla="*/ 6313 h 10000"/>
              <a:gd name="connsiteX15" fmla="*/ 439 w 10000"/>
              <a:gd name="connsiteY15" fmla="*/ 5654 h 10000"/>
              <a:gd name="connsiteX16" fmla="*/ 218 w 10000"/>
              <a:gd name="connsiteY16" fmla="*/ 4783 h 10000"/>
              <a:gd name="connsiteX17" fmla="*/ 218 w 10000"/>
              <a:gd name="connsiteY17" fmla="*/ 3907 h 10000"/>
              <a:gd name="connsiteX18" fmla="*/ 0 w 10000"/>
              <a:gd name="connsiteY18" fmla="*/ 3033 h 10000"/>
              <a:gd name="connsiteX19" fmla="*/ 0 w 10000"/>
              <a:gd name="connsiteY19" fmla="*/ 1966 h 10000"/>
              <a:gd name="connsiteX20" fmla="*/ 218 w 10000"/>
              <a:gd name="connsiteY20" fmla="*/ 1093 h 10000"/>
              <a:gd name="connsiteX21" fmla="*/ 218 w 10000"/>
              <a:gd name="connsiteY21" fmla="*/ 655 h 10000"/>
              <a:gd name="connsiteX22" fmla="*/ 1751 w 10000"/>
              <a:gd name="connsiteY22" fmla="*/ 0 h 10000"/>
              <a:gd name="connsiteX23" fmla="*/ 1530 w 10000"/>
              <a:gd name="connsiteY23" fmla="*/ 438 h 10000"/>
              <a:gd name="connsiteX24" fmla="*/ 1313 w 10000"/>
              <a:gd name="connsiteY24" fmla="*/ 1093 h 10000"/>
              <a:gd name="connsiteX25" fmla="*/ 1313 w 10000"/>
              <a:gd name="connsiteY25" fmla="*/ 1748 h 10000"/>
              <a:gd name="connsiteX26" fmla="*/ 1313 w 10000"/>
              <a:gd name="connsiteY26" fmla="*/ 2376 h 10000"/>
              <a:gd name="connsiteX27" fmla="*/ 1313 w 10000"/>
              <a:gd name="connsiteY27" fmla="*/ 3689 h 10000"/>
              <a:gd name="connsiteX28" fmla="*/ 1313 w 10000"/>
              <a:gd name="connsiteY28" fmla="*/ 4342 h 10000"/>
              <a:gd name="connsiteX29" fmla="*/ 1530 w 10000"/>
              <a:gd name="connsiteY29" fmla="*/ 4783 h 10000"/>
              <a:gd name="connsiteX30" fmla="*/ 1751 w 10000"/>
              <a:gd name="connsiteY30" fmla="*/ 5218 h 10000"/>
              <a:gd name="connsiteX31" fmla="*/ 1968 w 10000"/>
              <a:gd name="connsiteY31" fmla="*/ 5874 h 10000"/>
              <a:gd name="connsiteX32" fmla="*/ 2186 w 10000"/>
              <a:gd name="connsiteY32" fmla="*/ 6313 h 10000"/>
              <a:gd name="connsiteX33" fmla="*/ 2598 w 10000"/>
              <a:gd name="connsiteY33" fmla="*/ 6749 h 10000"/>
              <a:gd name="connsiteX34" fmla="*/ 3250 w 10000"/>
              <a:gd name="connsiteY34" fmla="*/ 7186 h 10000"/>
              <a:gd name="connsiteX35" fmla="*/ 3908 w 10000"/>
              <a:gd name="connsiteY35" fmla="*/ 7406 h 10000"/>
              <a:gd name="connsiteX36" fmla="*/ 4561 w 10000"/>
              <a:gd name="connsiteY36" fmla="*/ 7813 h 10000"/>
              <a:gd name="connsiteX37" fmla="*/ 5219 w 10000"/>
              <a:gd name="connsiteY37" fmla="*/ 8035 h 10000"/>
              <a:gd name="connsiteX38" fmla="*/ 5653 w 10000"/>
              <a:gd name="connsiteY38" fmla="*/ 8252 h 10000"/>
              <a:gd name="connsiteX39" fmla="*/ 6313 w 10000"/>
              <a:gd name="connsiteY39" fmla="*/ 8252 h 10000"/>
              <a:gd name="connsiteX40" fmla="*/ 6748 w 10000"/>
              <a:gd name="connsiteY40" fmla="*/ 8252 h 10000"/>
              <a:gd name="connsiteX41" fmla="*/ 6968 w 10000"/>
              <a:gd name="connsiteY41" fmla="*/ 8252 h 10000"/>
              <a:gd name="connsiteX42" fmla="*/ 7403 w 10000"/>
              <a:gd name="connsiteY42" fmla="*/ 8252 h 10000"/>
              <a:gd name="connsiteX43" fmla="*/ 7593 w 10000"/>
              <a:gd name="connsiteY43" fmla="*/ 8035 h 10000"/>
              <a:gd name="connsiteX44" fmla="*/ 7593 w 10000"/>
              <a:gd name="connsiteY44" fmla="*/ 8035 h 10000"/>
              <a:gd name="connsiteX45" fmla="*/ 7812 w 10000"/>
              <a:gd name="connsiteY45" fmla="*/ 8035 h 10000"/>
              <a:gd name="connsiteX46" fmla="*/ 7812 w 10000"/>
              <a:gd name="connsiteY46" fmla="*/ 7813 h 10000"/>
              <a:gd name="connsiteX47" fmla="*/ 7812 w 10000"/>
              <a:gd name="connsiteY47" fmla="*/ 7595 h 10000"/>
              <a:gd name="connsiteX48" fmla="*/ 7812 w 10000"/>
              <a:gd name="connsiteY48" fmla="*/ 7186 h 10000"/>
              <a:gd name="connsiteX49" fmla="*/ 8032 w 10000"/>
              <a:gd name="connsiteY49" fmla="*/ 6968 h 10000"/>
              <a:gd name="connsiteX50" fmla="*/ 8032 w 10000"/>
              <a:gd name="connsiteY50" fmla="*/ 6531 h 10000"/>
              <a:gd name="connsiteX51" fmla="*/ 8032 w 10000"/>
              <a:gd name="connsiteY51" fmla="*/ 6094 h 10000"/>
              <a:gd name="connsiteX52" fmla="*/ 8252 w 10000"/>
              <a:gd name="connsiteY52" fmla="*/ 5437 h 10000"/>
              <a:gd name="connsiteX53" fmla="*/ 8252 w 10000"/>
              <a:gd name="connsiteY53" fmla="*/ 5218 h 10000"/>
              <a:gd name="connsiteX54" fmla="*/ 8252 w 10000"/>
              <a:gd name="connsiteY54" fmla="*/ 4783 h 10000"/>
              <a:gd name="connsiteX55" fmla="*/ 8252 w 10000"/>
              <a:gd name="connsiteY55" fmla="*/ 4562 h 10000"/>
              <a:gd name="connsiteX56" fmla="*/ 8470 w 10000"/>
              <a:gd name="connsiteY56" fmla="*/ 4342 h 10000"/>
              <a:gd name="connsiteX57" fmla="*/ 8470 w 10000"/>
              <a:gd name="connsiteY57" fmla="*/ 4124 h 10000"/>
              <a:gd name="connsiteX58" fmla="*/ 8470 w 10000"/>
              <a:gd name="connsiteY58" fmla="*/ 3907 h 10000"/>
              <a:gd name="connsiteX59" fmla="*/ 8686 w 10000"/>
              <a:gd name="connsiteY59" fmla="*/ 3907 h 10000"/>
              <a:gd name="connsiteX60" fmla="*/ 8686 w 10000"/>
              <a:gd name="connsiteY60" fmla="*/ 3907 h 10000"/>
              <a:gd name="connsiteX61" fmla="*/ 8686 w 10000"/>
              <a:gd name="connsiteY61" fmla="*/ 4124 h 10000"/>
              <a:gd name="connsiteX62" fmla="*/ 8686 w 10000"/>
              <a:gd name="connsiteY62" fmla="*/ 4342 h 10000"/>
              <a:gd name="connsiteX63" fmla="*/ 8686 w 10000"/>
              <a:gd name="connsiteY63" fmla="*/ 4562 h 10000"/>
              <a:gd name="connsiteX64" fmla="*/ 8908 w 10000"/>
              <a:gd name="connsiteY64" fmla="*/ 4783 h 10000"/>
              <a:gd name="connsiteX65" fmla="*/ 8908 w 10000"/>
              <a:gd name="connsiteY65" fmla="*/ 5218 h 10000"/>
              <a:gd name="connsiteX66" fmla="*/ 8908 w 10000"/>
              <a:gd name="connsiteY66" fmla="*/ 5654 h 10000"/>
              <a:gd name="connsiteX67" fmla="*/ 9127 w 10000"/>
              <a:gd name="connsiteY67" fmla="*/ 6094 h 10000"/>
              <a:gd name="connsiteX68" fmla="*/ 9127 w 10000"/>
              <a:gd name="connsiteY68" fmla="*/ 6968 h 10000"/>
              <a:gd name="connsiteX69" fmla="*/ 9347 w 10000"/>
              <a:gd name="connsiteY69" fmla="*/ 7813 h 10000"/>
              <a:gd name="connsiteX70" fmla="*/ 9561 w 10000"/>
              <a:gd name="connsiteY70" fmla="*/ 8470 h 10000"/>
              <a:gd name="connsiteX71" fmla="*/ 9782 w 10000"/>
              <a:gd name="connsiteY71" fmla="*/ 8907 h 10000"/>
              <a:gd name="connsiteX72" fmla="*/ 9782 w 10000"/>
              <a:gd name="connsiteY72" fmla="*/ 9346 h 10000"/>
              <a:gd name="connsiteX73" fmla="*/ 10000 w 10000"/>
              <a:gd name="connsiteY73" fmla="*/ 9563 h 10000"/>
              <a:gd name="connsiteX74" fmla="*/ 9782 w 10000"/>
              <a:gd name="connsiteY74" fmla="*/ 9783 h 10000"/>
              <a:gd name="connsiteX75" fmla="*/ 9782 w 10000"/>
              <a:gd name="connsiteY75" fmla="*/ 9783 h 10000"/>
              <a:gd name="connsiteX76" fmla="*/ 9782 w 10000"/>
              <a:gd name="connsiteY76" fmla="*/ 9783 h 10000"/>
              <a:gd name="connsiteX0" fmla="*/ 9782 w 10000"/>
              <a:gd name="connsiteY0" fmla="*/ 9345 h 9562"/>
              <a:gd name="connsiteX1" fmla="*/ 9347 w 10000"/>
              <a:gd name="connsiteY1" fmla="*/ 9345 h 9562"/>
              <a:gd name="connsiteX2" fmla="*/ 8908 w 10000"/>
              <a:gd name="connsiteY2" fmla="*/ 9562 h 9562"/>
              <a:gd name="connsiteX3" fmla="*/ 8470 w 10000"/>
              <a:gd name="connsiteY3" fmla="*/ 9562 h 9562"/>
              <a:gd name="connsiteX4" fmla="*/ 7593 w 10000"/>
              <a:gd name="connsiteY4" fmla="*/ 9562 h 9562"/>
              <a:gd name="connsiteX5" fmla="*/ 6968 w 10000"/>
              <a:gd name="connsiteY5" fmla="*/ 9562 h 9562"/>
              <a:gd name="connsiteX6" fmla="*/ 6093 w 10000"/>
              <a:gd name="connsiteY6" fmla="*/ 9345 h 9562"/>
              <a:gd name="connsiteX7" fmla="*/ 5219 w 10000"/>
              <a:gd name="connsiteY7" fmla="*/ 9345 h 9562"/>
              <a:gd name="connsiteX8" fmla="*/ 4561 w 10000"/>
              <a:gd name="connsiteY8" fmla="*/ 8908 h 9562"/>
              <a:gd name="connsiteX9" fmla="*/ 3687 w 10000"/>
              <a:gd name="connsiteY9" fmla="*/ 8686 h 9562"/>
              <a:gd name="connsiteX10" fmla="*/ 3032 w 10000"/>
              <a:gd name="connsiteY10" fmla="*/ 8250 h 9562"/>
              <a:gd name="connsiteX11" fmla="*/ 2380 w 10000"/>
              <a:gd name="connsiteY11" fmla="*/ 7814 h 9562"/>
              <a:gd name="connsiteX12" fmla="*/ 1751 w 10000"/>
              <a:gd name="connsiteY12" fmla="*/ 7157 h 9562"/>
              <a:gd name="connsiteX13" fmla="*/ 1313 w 10000"/>
              <a:gd name="connsiteY13" fmla="*/ 6748 h 9562"/>
              <a:gd name="connsiteX14" fmla="*/ 877 w 10000"/>
              <a:gd name="connsiteY14" fmla="*/ 5875 h 9562"/>
              <a:gd name="connsiteX15" fmla="*/ 439 w 10000"/>
              <a:gd name="connsiteY15" fmla="*/ 5216 h 9562"/>
              <a:gd name="connsiteX16" fmla="*/ 218 w 10000"/>
              <a:gd name="connsiteY16" fmla="*/ 4345 h 9562"/>
              <a:gd name="connsiteX17" fmla="*/ 218 w 10000"/>
              <a:gd name="connsiteY17" fmla="*/ 3469 h 9562"/>
              <a:gd name="connsiteX18" fmla="*/ 0 w 10000"/>
              <a:gd name="connsiteY18" fmla="*/ 2595 h 9562"/>
              <a:gd name="connsiteX19" fmla="*/ 0 w 10000"/>
              <a:gd name="connsiteY19" fmla="*/ 1528 h 9562"/>
              <a:gd name="connsiteX20" fmla="*/ 218 w 10000"/>
              <a:gd name="connsiteY20" fmla="*/ 655 h 9562"/>
              <a:gd name="connsiteX21" fmla="*/ 218 w 10000"/>
              <a:gd name="connsiteY21" fmla="*/ 217 h 9562"/>
              <a:gd name="connsiteX22" fmla="*/ 1530 w 10000"/>
              <a:gd name="connsiteY22" fmla="*/ 0 h 9562"/>
              <a:gd name="connsiteX23" fmla="*/ 1313 w 10000"/>
              <a:gd name="connsiteY23" fmla="*/ 655 h 9562"/>
              <a:gd name="connsiteX24" fmla="*/ 1313 w 10000"/>
              <a:gd name="connsiteY24" fmla="*/ 1310 h 9562"/>
              <a:gd name="connsiteX25" fmla="*/ 1313 w 10000"/>
              <a:gd name="connsiteY25" fmla="*/ 1938 h 9562"/>
              <a:gd name="connsiteX26" fmla="*/ 1313 w 10000"/>
              <a:gd name="connsiteY26" fmla="*/ 3251 h 9562"/>
              <a:gd name="connsiteX27" fmla="*/ 1313 w 10000"/>
              <a:gd name="connsiteY27" fmla="*/ 3904 h 9562"/>
              <a:gd name="connsiteX28" fmla="*/ 1530 w 10000"/>
              <a:gd name="connsiteY28" fmla="*/ 4345 h 9562"/>
              <a:gd name="connsiteX29" fmla="*/ 1751 w 10000"/>
              <a:gd name="connsiteY29" fmla="*/ 4780 h 9562"/>
              <a:gd name="connsiteX30" fmla="*/ 1968 w 10000"/>
              <a:gd name="connsiteY30" fmla="*/ 5436 h 9562"/>
              <a:gd name="connsiteX31" fmla="*/ 2186 w 10000"/>
              <a:gd name="connsiteY31" fmla="*/ 5875 h 9562"/>
              <a:gd name="connsiteX32" fmla="*/ 2598 w 10000"/>
              <a:gd name="connsiteY32" fmla="*/ 6311 h 9562"/>
              <a:gd name="connsiteX33" fmla="*/ 3250 w 10000"/>
              <a:gd name="connsiteY33" fmla="*/ 6748 h 9562"/>
              <a:gd name="connsiteX34" fmla="*/ 3908 w 10000"/>
              <a:gd name="connsiteY34" fmla="*/ 6968 h 9562"/>
              <a:gd name="connsiteX35" fmla="*/ 4561 w 10000"/>
              <a:gd name="connsiteY35" fmla="*/ 7375 h 9562"/>
              <a:gd name="connsiteX36" fmla="*/ 5219 w 10000"/>
              <a:gd name="connsiteY36" fmla="*/ 7597 h 9562"/>
              <a:gd name="connsiteX37" fmla="*/ 5653 w 10000"/>
              <a:gd name="connsiteY37" fmla="*/ 7814 h 9562"/>
              <a:gd name="connsiteX38" fmla="*/ 6313 w 10000"/>
              <a:gd name="connsiteY38" fmla="*/ 7814 h 9562"/>
              <a:gd name="connsiteX39" fmla="*/ 6748 w 10000"/>
              <a:gd name="connsiteY39" fmla="*/ 7814 h 9562"/>
              <a:gd name="connsiteX40" fmla="*/ 6968 w 10000"/>
              <a:gd name="connsiteY40" fmla="*/ 7814 h 9562"/>
              <a:gd name="connsiteX41" fmla="*/ 7403 w 10000"/>
              <a:gd name="connsiteY41" fmla="*/ 7814 h 9562"/>
              <a:gd name="connsiteX42" fmla="*/ 7593 w 10000"/>
              <a:gd name="connsiteY42" fmla="*/ 7597 h 9562"/>
              <a:gd name="connsiteX43" fmla="*/ 7593 w 10000"/>
              <a:gd name="connsiteY43" fmla="*/ 7597 h 9562"/>
              <a:gd name="connsiteX44" fmla="*/ 7812 w 10000"/>
              <a:gd name="connsiteY44" fmla="*/ 7597 h 9562"/>
              <a:gd name="connsiteX45" fmla="*/ 7812 w 10000"/>
              <a:gd name="connsiteY45" fmla="*/ 7375 h 9562"/>
              <a:gd name="connsiteX46" fmla="*/ 7812 w 10000"/>
              <a:gd name="connsiteY46" fmla="*/ 7157 h 9562"/>
              <a:gd name="connsiteX47" fmla="*/ 7812 w 10000"/>
              <a:gd name="connsiteY47" fmla="*/ 6748 h 9562"/>
              <a:gd name="connsiteX48" fmla="*/ 8032 w 10000"/>
              <a:gd name="connsiteY48" fmla="*/ 6530 h 9562"/>
              <a:gd name="connsiteX49" fmla="*/ 8032 w 10000"/>
              <a:gd name="connsiteY49" fmla="*/ 6093 h 9562"/>
              <a:gd name="connsiteX50" fmla="*/ 8032 w 10000"/>
              <a:gd name="connsiteY50" fmla="*/ 5656 h 9562"/>
              <a:gd name="connsiteX51" fmla="*/ 8252 w 10000"/>
              <a:gd name="connsiteY51" fmla="*/ 4999 h 9562"/>
              <a:gd name="connsiteX52" fmla="*/ 8252 w 10000"/>
              <a:gd name="connsiteY52" fmla="*/ 4780 h 9562"/>
              <a:gd name="connsiteX53" fmla="*/ 8252 w 10000"/>
              <a:gd name="connsiteY53" fmla="*/ 4345 h 9562"/>
              <a:gd name="connsiteX54" fmla="*/ 8252 w 10000"/>
              <a:gd name="connsiteY54" fmla="*/ 4124 h 9562"/>
              <a:gd name="connsiteX55" fmla="*/ 8470 w 10000"/>
              <a:gd name="connsiteY55" fmla="*/ 3904 h 9562"/>
              <a:gd name="connsiteX56" fmla="*/ 8470 w 10000"/>
              <a:gd name="connsiteY56" fmla="*/ 3686 h 9562"/>
              <a:gd name="connsiteX57" fmla="*/ 8470 w 10000"/>
              <a:gd name="connsiteY57" fmla="*/ 3469 h 9562"/>
              <a:gd name="connsiteX58" fmla="*/ 8686 w 10000"/>
              <a:gd name="connsiteY58" fmla="*/ 3469 h 9562"/>
              <a:gd name="connsiteX59" fmla="*/ 8686 w 10000"/>
              <a:gd name="connsiteY59" fmla="*/ 3469 h 9562"/>
              <a:gd name="connsiteX60" fmla="*/ 8686 w 10000"/>
              <a:gd name="connsiteY60" fmla="*/ 3686 h 9562"/>
              <a:gd name="connsiteX61" fmla="*/ 8686 w 10000"/>
              <a:gd name="connsiteY61" fmla="*/ 3904 h 9562"/>
              <a:gd name="connsiteX62" fmla="*/ 8686 w 10000"/>
              <a:gd name="connsiteY62" fmla="*/ 4124 h 9562"/>
              <a:gd name="connsiteX63" fmla="*/ 8908 w 10000"/>
              <a:gd name="connsiteY63" fmla="*/ 4345 h 9562"/>
              <a:gd name="connsiteX64" fmla="*/ 8908 w 10000"/>
              <a:gd name="connsiteY64" fmla="*/ 4780 h 9562"/>
              <a:gd name="connsiteX65" fmla="*/ 8908 w 10000"/>
              <a:gd name="connsiteY65" fmla="*/ 5216 h 9562"/>
              <a:gd name="connsiteX66" fmla="*/ 9127 w 10000"/>
              <a:gd name="connsiteY66" fmla="*/ 5656 h 9562"/>
              <a:gd name="connsiteX67" fmla="*/ 9127 w 10000"/>
              <a:gd name="connsiteY67" fmla="*/ 6530 h 9562"/>
              <a:gd name="connsiteX68" fmla="*/ 9347 w 10000"/>
              <a:gd name="connsiteY68" fmla="*/ 7375 h 9562"/>
              <a:gd name="connsiteX69" fmla="*/ 9561 w 10000"/>
              <a:gd name="connsiteY69" fmla="*/ 8032 h 9562"/>
              <a:gd name="connsiteX70" fmla="*/ 9782 w 10000"/>
              <a:gd name="connsiteY70" fmla="*/ 8469 h 9562"/>
              <a:gd name="connsiteX71" fmla="*/ 9782 w 10000"/>
              <a:gd name="connsiteY71" fmla="*/ 8908 h 9562"/>
              <a:gd name="connsiteX72" fmla="*/ 10000 w 10000"/>
              <a:gd name="connsiteY72" fmla="*/ 9125 h 9562"/>
              <a:gd name="connsiteX73" fmla="*/ 9782 w 10000"/>
              <a:gd name="connsiteY73" fmla="*/ 9345 h 9562"/>
              <a:gd name="connsiteX74" fmla="*/ 9782 w 10000"/>
              <a:gd name="connsiteY74" fmla="*/ 9345 h 9562"/>
              <a:gd name="connsiteX75" fmla="*/ 9782 w 10000"/>
              <a:gd name="connsiteY75" fmla="*/ 9345 h 9562"/>
              <a:gd name="connsiteX0" fmla="*/ 9782 w 10000"/>
              <a:gd name="connsiteY0" fmla="*/ 9546 h 9773"/>
              <a:gd name="connsiteX1" fmla="*/ 9347 w 10000"/>
              <a:gd name="connsiteY1" fmla="*/ 9546 h 9773"/>
              <a:gd name="connsiteX2" fmla="*/ 8908 w 10000"/>
              <a:gd name="connsiteY2" fmla="*/ 9773 h 9773"/>
              <a:gd name="connsiteX3" fmla="*/ 8470 w 10000"/>
              <a:gd name="connsiteY3" fmla="*/ 9773 h 9773"/>
              <a:gd name="connsiteX4" fmla="*/ 7593 w 10000"/>
              <a:gd name="connsiteY4" fmla="*/ 9773 h 9773"/>
              <a:gd name="connsiteX5" fmla="*/ 6968 w 10000"/>
              <a:gd name="connsiteY5" fmla="*/ 9773 h 9773"/>
              <a:gd name="connsiteX6" fmla="*/ 6093 w 10000"/>
              <a:gd name="connsiteY6" fmla="*/ 9546 h 9773"/>
              <a:gd name="connsiteX7" fmla="*/ 5219 w 10000"/>
              <a:gd name="connsiteY7" fmla="*/ 9546 h 9773"/>
              <a:gd name="connsiteX8" fmla="*/ 4561 w 10000"/>
              <a:gd name="connsiteY8" fmla="*/ 9089 h 9773"/>
              <a:gd name="connsiteX9" fmla="*/ 3687 w 10000"/>
              <a:gd name="connsiteY9" fmla="*/ 8857 h 9773"/>
              <a:gd name="connsiteX10" fmla="*/ 3032 w 10000"/>
              <a:gd name="connsiteY10" fmla="*/ 8401 h 9773"/>
              <a:gd name="connsiteX11" fmla="*/ 2380 w 10000"/>
              <a:gd name="connsiteY11" fmla="*/ 7945 h 9773"/>
              <a:gd name="connsiteX12" fmla="*/ 1751 w 10000"/>
              <a:gd name="connsiteY12" fmla="*/ 7258 h 9773"/>
              <a:gd name="connsiteX13" fmla="*/ 1313 w 10000"/>
              <a:gd name="connsiteY13" fmla="*/ 6830 h 9773"/>
              <a:gd name="connsiteX14" fmla="*/ 877 w 10000"/>
              <a:gd name="connsiteY14" fmla="*/ 5917 h 9773"/>
              <a:gd name="connsiteX15" fmla="*/ 439 w 10000"/>
              <a:gd name="connsiteY15" fmla="*/ 5228 h 9773"/>
              <a:gd name="connsiteX16" fmla="*/ 218 w 10000"/>
              <a:gd name="connsiteY16" fmla="*/ 4317 h 9773"/>
              <a:gd name="connsiteX17" fmla="*/ 218 w 10000"/>
              <a:gd name="connsiteY17" fmla="*/ 3401 h 9773"/>
              <a:gd name="connsiteX18" fmla="*/ 0 w 10000"/>
              <a:gd name="connsiteY18" fmla="*/ 2487 h 9773"/>
              <a:gd name="connsiteX19" fmla="*/ 0 w 10000"/>
              <a:gd name="connsiteY19" fmla="*/ 1371 h 9773"/>
              <a:gd name="connsiteX20" fmla="*/ 218 w 10000"/>
              <a:gd name="connsiteY20" fmla="*/ 458 h 9773"/>
              <a:gd name="connsiteX21" fmla="*/ 218 w 10000"/>
              <a:gd name="connsiteY21" fmla="*/ 0 h 9773"/>
              <a:gd name="connsiteX22" fmla="*/ 1313 w 10000"/>
              <a:gd name="connsiteY22" fmla="*/ 458 h 9773"/>
              <a:gd name="connsiteX23" fmla="*/ 1313 w 10000"/>
              <a:gd name="connsiteY23" fmla="*/ 1143 h 9773"/>
              <a:gd name="connsiteX24" fmla="*/ 1313 w 10000"/>
              <a:gd name="connsiteY24" fmla="*/ 1800 h 9773"/>
              <a:gd name="connsiteX25" fmla="*/ 1313 w 10000"/>
              <a:gd name="connsiteY25" fmla="*/ 3173 h 9773"/>
              <a:gd name="connsiteX26" fmla="*/ 1313 w 10000"/>
              <a:gd name="connsiteY26" fmla="*/ 3856 h 9773"/>
              <a:gd name="connsiteX27" fmla="*/ 1530 w 10000"/>
              <a:gd name="connsiteY27" fmla="*/ 4317 h 9773"/>
              <a:gd name="connsiteX28" fmla="*/ 1751 w 10000"/>
              <a:gd name="connsiteY28" fmla="*/ 4772 h 9773"/>
              <a:gd name="connsiteX29" fmla="*/ 1968 w 10000"/>
              <a:gd name="connsiteY29" fmla="*/ 5458 h 9773"/>
              <a:gd name="connsiteX30" fmla="*/ 2186 w 10000"/>
              <a:gd name="connsiteY30" fmla="*/ 5917 h 9773"/>
              <a:gd name="connsiteX31" fmla="*/ 2598 w 10000"/>
              <a:gd name="connsiteY31" fmla="*/ 6373 h 9773"/>
              <a:gd name="connsiteX32" fmla="*/ 3250 w 10000"/>
              <a:gd name="connsiteY32" fmla="*/ 6830 h 9773"/>
              <a:gd name="connsiteX33" fmla="*/ 3908 w 10000"/>
              <a:gd name="connsiteY33" fmla="*/ 7060 h 9773"/>
              <a:gd name="connsiteX34" fmla="*/ 4561 w 10000"/>
              <a:gd name="connsiteY34" fmla="*/ 7486 h 9773"/>
              <a:gd name="connsiteX35" fmla="*/ 5219 w 10000"/>
              <a:gd name="connsiteY35" fmla="*/ 7718 h 9773"/>
              <a:gd name="connsiteX36" fmla="*/ 5653 w 10000"/>
              <a:gd name="connsiteY36" fmla="*/ 7945 h 9773"/>
              <a:gd name="connsiteX37" fmla="*/ 6313 w 10000"/>
              <a:gd name="connsiteY37" fmla="*/ 7945 h 9773"/>
              <a:gd name="connsiteX38" fmla="*/ 6748 w 10000"/>
              <a:gd name="connsiteY38" fmla="*/ 7945 h 9773"/>
              <a:gd name="connsiteX39" fmla="*/ 6968 w 10000"/>
              <a:gd name="connsiteY39" fmla="*/ 7945 h 9773"/>
              <a:gd name="connsiteX40" fmla="*/ 7403 w 10000"/>
              <a:gd name="connsiteY40" fmla="*/ 7945 h 9773"/>
              <a:gd name="connsiteX41" fmla="*/ 7593 w 10000"/>
              <a:gd name="connsiteY41" fmla="*/ 7718 h 9773"/>
              <a:gd name="connsiteX42" fmla="*/ 7593 w 10000"/>
              <a:gd name="connsiteY42" fmla="*/ 7718 h 9773"/>
              <a:gd name="connsiteX43" fmla="*/ 7812 w 10000"/>
              <a:gd name="connsiteY43" fmla="*/ 7718 h 9773"/>
              <a:gd name="connsiteX44" fmla="*/ 7812 w 10000"/>
              <a:gd name="connsiteY44" fmla="*/ 7486 h 9773"/>
              <a:gd name="connsiteX45" fmla="*/ 7812 w 10000"/>
              <a:gd name="connsiteY45" fmla="*/ 7258 h 9773"/>
              <a:gd name="connsiteX46" fmla="*/ 7812 w 10000"/>
              <a:gd name="connsiteY46" fmla="*/ 6830 h 9773"/>
              <a:gd name="connsiteX47" fmla="*/ 8032 w 10000"/>
              <a:gd name="connsiteY47" fmla="*/ 6602 h 9773"/>
              <a:gd name="connsiteX48" fmla="*/ 8032 w 10000"/>
              <a:gd name="connsiteY48" fmla="*/ 6145 h 9773"/>
              <a:gd name="connsiteX49" fmla="*/ 8032 w 10000"/>
              <a:gd name="connsiteY49" fmla="*/ 5688 h 9773"/>
              <a:gd name="connsiteX50" fmla="*/ 8252 w 10000"/>
              <a:gd name="connsiteY50" fmla="*/ 5001 h 9773"/>
              <a:gd name="connsiteX51" fmla="*/ 8252 w 10000"/>
              <a:gd name="connsiteY51" fmla="*/ 4772 h 9773"/>
              <a:gd name="connsiteX52" fmla="*/ 8252 w 10000"/>
              <a:gd name="connsiteY52" fmla="*/ 4317 h 9773"/>
              <a:gd name="connsiteX53" fmla="*/ 8252 w 10000"/>
              <a:gd name="connsiteY53" fmla="*/ 4086 h 9773"/>
              <a:gd name="connsiteX54" fmla="*/ 8470 w 10000"/>
              <a:gd name="connsiteY54" fmla="*/ 3856 h 9773"/>
              <a:gd name="connsiteX55" fmla="*/ 8470 w 10000"/>
              <a:gd name="connsiteY55" fmla="*/ 3628 h 9773"/>
              <a:gd name="connsiteX56" fmla="*/ 8470 w 10000"/>
              <a:gd name="connsiteY56" fmla="*/ 3401 h 9773"/>
              <a:gd name="connsiteX57" fmla="*/ 8686 w 10000"/>
              <a:gd name="connsiteY57" fmla="*/ 3401 h 9773"/>
              <a:gd name="connsiteX58" fmla="*/ 8686 w 10000"/>
              <a:gd name="connsiteY58" fmla="*/ 3401 h 9773"/>
              <a:gd name="connsiteX59" fmla="*/ 8686 w 10000"/>
              <a:gd name="connsiteY59" fmla="*/ 3628 h 9773"/>
              <a:gd name="connsiteX60" fmla="*/ 8686 w 10000"/>
              <a:gd name="connsiteY60" fmla="*/ 3856 h 9773"/>
              <a:gd name="connsiteX61" fmla="*/ 8686 w 10000"/>
              <a:gd name="connsiteY61" fmla="*/ 4086 h 9773"/>
              <a:gd name="connsiteX62" fmla="*/ 8908 w 10000"/>
              <a:gd name="connsiteY62" fmla="*/ 4317 h 9773"/>
              <a:gd name="connsiteX63" fmla="*/ 8908 w 10000"/>
              <a:gd name="connsiteY63" fmla="*/ 4772 h 9773"/>
              <a:gd name="connsiteX64" fmla="*/ 8908 w 10000"/>
              <a:gd name="connsiteY64" fmla="*/ 5228 h 9773"/>
              <a:gd name="connsiteX65" fmla="*/ 9127 w 10000"/>
              <a:gd name="connsiteY65" fmla="*/ 5688 h 9773"/>
              <a:gd name="connsiteX66" fmla="*/ 9127 w 10000"/>
              <a:gd name="connsiteY66" fmla="*/ 6602 h 9773"/>
              <a:gd name="connsiteX67" fmla="*/ 9347 w 10000"/>
              <a:gd name="connsiteY67" fmla="*/ 7486 h 9773"/>
              <a:gd name="connsiteX68" fmla="*/ 9561 w 10000"/>
              <a:gd name="connsiteY68" fmla="*/ 8173 h 9773"/>
              <a:gd name="connsiteX69" fmla="*/ 9782 w 10000"/>
              <a:gd name="connsiteY69" fmla="*/ 8630 h 9773"/>
              <a:gd name="connsiteX70" fmla="*/ 9782 w 10000"/>
              <a:gd name="connsiteY70" fmla="*/ 9089 h 9773"/>
              <a:gd name="connsiteX71" fmla="*/ 10000 w 10000"/>
              <a:gd name="connsiteY71" fmla="*/ 9316 h 9773"/>
              <a:gd name="connsiteX72" fmla="*/ 9782 w 10000"/>
              <a:gd name="connsiteY72" fmla="*/ 9546 h 9773"/>
              <a:gd name="connsiteX73" fmla="*/ 9782 w 10000"/>
              <a:gd name="connsiteY73" fmla="*/ 9546 h 9773"/>
              <a:gd name="connsiteX74" fmla="*/ 9782 w 10000"/>
              <a:gd name="connsiteY74" fmla="*/ 9546 h 9773"/>
              <a:gd name="connsiteX0" fmla="*/ 9782 w 10000"/>
              <a:gd name="connsiteY0" fmla="*/ 9768 h 10000"/>
              <a:gd name="connsiteX1" fmla="*/ 9347 w 10000"/>
              <a:gd name="connsiteY1" fmla="*/ 9768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768 h 10000"/>
              <a:gd name="connsiteX7" fmla="*/ 5219 w 10000"/>
              <a:gd name="connsiteY7" fmla="*/ 9768 h 10000"/>
              <a:gd name="connsiteX8" fmla="*/ 4561 w 10000"/>
              <a:gd name="connsiteY8" fmla="*/ 9300 h 10000"/>
              <a:gd name="connsiteX9" fmla="*/ 3687 w 10000"/>
              <a:gd name="connsiteY9" fmla="*/ 9063 h 10000"/>
              <a:gd name="connsiteX10" fmla="*/ 3032 w 10000"/>
              <a:gd name="connsiteY10" fmla="*/ 8596 h 10000"/>
              <a:gd name="connsiteX11" fmla="*/ 2380 w 10000"/>
              <a:gd name="connsiteY11" fmla="*/ 8130 h 10000"/>
              <a:gd name="connsiteX12" fmla="*/ 1751 w 10000"/>
              <a:gd name="connsiteY12" fmla="*/ 7427 h 10000"/>
              <a:gd name="connsiteX13" fmla="*/ 1313 w 10000"/>
              <a:gd name="connsiteY13" fmla="*/ 6989 h 10000"/>
              <a:gd name="connsiteX14" fmla="*/ 877 w 10000"/>
              <a:gd name="connsiteY14" fmla="*/ 6054 h 10000"/>
              <a:gd name="connsiteX15" fmla="*/ 439 w 10000"/>
              <a:gd name="connsiteY15" fmla="*/ 5349 h 10000"/>
              <a:gd name="connsiteX16" fmla="*/ 218 w 10000"/>
              <a:gd name="connsiteY16" fmla="*/ 4417 h 10000"/>
              <a:gd name="connsiteX17" fmla="*/ 218 w 10000"/>
              <a:gd name="connsiteY17" fmla="*/ 3480 h 10000"/>
              <a:gd name="connsiteX18" fmla="*/ 0 w 10000"/>
              <a:gd name="connsiteY18" fmla="*/ 2545 h 10000"/>
              <a:gd name="connsiteX19" fmla="*/ 0 w 10000"/>
              <a:gd name="connsiteY19" fmla="*/ 1403 h 10000"/>
              <a:gd name="connsiteX20" fmla="*/ 218 w 10000"/>
              <a:gd name="connsiteY20" fmla="*/ 469 h 10000"/>
              <a:gd name="connsiteX21" fmla="*/ 218 w 10000"/>
              <a:gd name="connsiteY21" fmla="*/ 0 h 10000"/>
              <a:gd name="connsiteX22" fmla="*/ 1313 w 10000"/>
              <a:gd name="connsiteY22" fmla="*/ 1170 h 10000"/>
              <a:gd name="connsiteX23" fmla="*/ 1313 w 10000"/>
              <a:gd name="connsiteY23" fmla="*/ 1842 h 10000"/>
              <a:gd name="connsiteX24" fmla="*/ 1313 w 10000"/>
              <a:gd name="connsiteY24" fmla="*/ 3247 h 10000"/>
              <a:gd name="connsiteX25" fmla="*/ 1313 w 10000"/>
              <a:gd name="connsiteY25" fmla="*/ 3946 h 10000"/>
              <a:gd name="connsiteX26" fmla="*/ 1530 w 10000"/>
              <a:gd name="connsiteY26" fmla="*/ 4417 h 10000"/>
              <a:gd name="connsiteX27" fmla="*/ 1751 w 10000"/>
              <a:gd name="connsiteY27" fmla="*/ 4883 h 10000"/>
              <a:gd name="connsiteX28" fmla="*/ 1968 w 10000"/>
              <a:gd name="connsiteY28" fmla="*/ 5585 h 10000"/>
              <a:gd name="connsiteX29" fmla="*/ 2186 w 10000"/>
              <a:gd name="connsiteY29" fmla="*/ 6054 h 10000"/>
              <a:gd name="connsiteX30" fmla="*/ 2598 w 10000"/>
              <a:gd name="connsiteY30" fmla="*/ 6521 h 10000"/>
              <a:gd name="connsiteX31" fmla="*/ 3250 w 10000"/>
              <a:gd name="connsiteY31" fmla="*/ 6989 h 10000"/>
              <a:gd name="connsiteX32" fmla="*/ 3908 w 10000"/>
              <a:gd name="connsiteY32" fmla="*/ 7224 h 10000"/>
              <a:gd name="connsiteX33" fmla="*/ 4561 w 10000"/>
              <a:gd name="connsiteY33" fmla="*/ 7660 h 10000"/>
              <a:gd name="connsiteX34" fmla="*/ 5219 w 10000"/>
              <a:gd name="connsiteY34" fmla="*/ 7897 h 10000"/>
              <a:gd name="connsiteX35" fmla="*/ 5653 w 10000"/>
              <a:gd name="connsiteY35" fmla="*/ 8130 h 10000"/>
              <a:gd name="connsiteX36" fmla="*/ 6313 w 10000"/>
              <a:gd name="connsiteY36" fmla="*/ 8130 h 10000"/>
              <a:gd name="connsiteX37" fmla="*/ 6748 w 10000"/>
              <a:gd name="connsiteY37" fmla="*/ 8130 h 10000"/>
              <a:gd name="connsiteX38" fmla="*/ 6968 w 10000"/>
              <a:gd name="connsiteY38" fmla="*/ 8130 h 10000"/>
              <a:gd name="connsiteX39" fmla="*/ 7403 w 10000"/>
              <a:gd name="connsiteY39" fmla="*/ 8130 h 10000"/>
              <a:gd name="connsiteX40" fmla="*/ 7593 w 10000"/>
              <a:gd name="connsiteY40" fmla="*/ 7897 h 10000"/>
              <a:gd name="connsiteX41" fmla="*/ 7593 w 10000"/>
              <a:gd name="connsiteY41" fmla="*/ 7897 h 10000"/>
              <a:gd name="connsiteX42" fmla="*/ 7812 w 10000"/>
              <a:gd name="connsiteY42" fmla="*/ 7897 h 10000"/>
              <a:gd name="connsiteX43" fmla="*/ 7812 w 10000"/>
              <a:gd name="connsiteY43" fmla="*/ 7660 h 10000"/>
              <a:gd name="connsiteX44" fmla="*/ 7812 w 10000"/>
              <a:gd name="connsiteY44" fmla="*/ 7427 h 10000"/>
              <a:gd name="connsiteX45" fmla="*/ 7812 w 10000"/>
              <a:gd name="connsiteY45" fmla="*/ 6989 h 10000"/>
              <a:gd name="connsiteX46" fmla="*/ 8032 w 10000"/>
              <a:gd name="connsiteY46" fmla="*/ 6755 h 10000"/>
              <a:gd name="connsiteX47" fmla="*/ 8032 w 10000"/>
              <a:gd name="connsiteY47" fmla="*/ 6288 h 10000"/>
              <a:gd name="connsiteX48" fmla="*/ 8032 w 10000"/>
              <a:gd name="connsiteY48" fmla="*/ 5820 h 10000"/>
              <a:gd name="connsiteX49" fmla="*/ 8252 w 10000"/>
              <a:gd name="connsiteY49" fmla="*/ 5117 h 10000"/>
              <a:gd name="connsiteX50" fmla="*/ 8252 w 10000"/>
              <a:gd name="connsiteY50" fmla="*/ 4883 h 10000"/>
              <a:gd name="connsiteX51" fmla="*/ 8252 w 10000"/>
              <a:gd name="connsiteY51" fmla="*/ 4417 h 10000"/>
              <a:gd name="connsiteX52" fmla="*/ 8252 w 10000"/>
              <a:gd name="connsiteY52" fmla="*/ 4181 h 10000"/>
              <a:gd name="connsiteX53" fmla="*/ 8470 w 10000"/>
              <a:gd name="connsiteY53" fmla="*/ 3946 h 10000"/>
              <a:gd name="connsiteX54" fmla="*/ 8470 w 10000"/>
              <a:gd name="connsiteY54" fmla="*/ 3712 h 10000"/>
              <a:gd name="connsiteX55" fmla="*/ 8470 w 10000"/>
              <a:gd name="connsiteY55" fmla="*/ 3480 h 10000"/>
              <a:gd name="connsiteX56" fmla="*/ 8686 w 10000"/>
              <a:gd name="connsiteY56" fmla="*/ 3480 h 10000"/>
              <a:gd name="connsiteX57" fmla="*/ 8686 w 10000"/>
              <a:gd name="connsiteY57" fmla="*/ 3480 h 10000"/>
              <a:gd name="connsiteX58" fmla="*/ 8686 w 10000"/>
              <a:gd name="connsiteY58" fmla="*/ 3712 h 10000"/>
              <a:gd name="connsiteX59" fmla="*/ 8686 w 10000"/>
              <a:gd name="connsiteY59" fmla="*/ 3946 h 10000"/>
              <a:gd name="connsiteX60" fmla="*/ 8686 w 10000"/>
              <a:gd name="connsiteY60" fmla="*/ 4181 h 10000"/>
              <a:gd name="connsiteX61" fmla="*/ 8908 w 10000"/>
              <a:gd name="connsiteY61" fmla="*/ 4417 h 10000"/>
              <a:gd name="connsiteX62" fmla="*/ 8908 w 10000"/>
              <a:gd name="connsiteY62" fmla="*/ 4883 h 10000"/>
              <a:gd name="connsiteX63" fmla="*/ 8908 w 10000"/>
              <a:gd name="connsiteY63" fmla="*/ 5349 h 10000"/>
              <a:gd name="connsiteX64" fmla="*/ 9127 w 10000"/>
              <a:gd name="connsiteY64" fmla="*/ 5820 h 10000"/>
              <a:gd name="connsiteX65" fmla="*/ 9127 w 10000"/>
              <a:gd name="connsiteY65" fmla="*/ 6755 h 10000"/>
              <a:gd name="connsiteX66" fmla="*/ 9347 w 10000"/>
              <a:gd name="connsiteY66" fmla="*/ 7660 h 10000"/>
              <a:gd name="connsiteX67" fmla="*/ 9561 w 10000"/>
              <a:gd name="connsiteY67" fmla="*/ 8363 h 10000"/>
              <a:gd name="connsiteX68" fmla="*/ 9782 w 10000"/>
              <a:gd name="connsiteY68" fmla="*/ 8830 h 10000"/>
              <a:gd name="connsiteX69" fmla="*/ 9782 w 10000"/>
              <a:gd name="connsiteY69" fmla="*/ 9300 h 10000"/>
              <a:gd name="connsiteX70" fmla="*/ 10000 w 10000"/>
              <a:gd name="connsiteY70" fmla="*/ 9532 h 10000"/>
              <a:gd name="connsiteX71" fmla="*/ 9782 w 10000"/>
              <a:gd name="connsiteY71" fmla="*/ 9768 h 10000"/>
              <a:gd name="connsiteX72" fmla="*/ 9782 w 10000"/>
              <a:gd name="connsiteY72" fmla="*/ 9768 h 10000"/>
              <a:gd name="connsiteX73" fmla="*/ 9782 w 10000"/>
              <a:gd name="connsiteY73" fmla="*/ 9768 h 10000"/>
              <a:gd name="connsiteX0" fmla="*/ 9782 w 10000"/>
              <a:gd name="connsiteY0" fmla="*/ 9299 h 9531"/>
              <a:gd name="connsiteX1" fmla="*/ 9347 w 10000"/>
              <a:gd name="connsiteY1" fmla="*/ 9299 h 9531"/>
              <a:gd name="connsiteX2" fmla="*/ 8908 w 10000"/>
              <a:gd name="connsiteY2" fmla="*/ 9531 h 9531"/>
              <a:gd name="connsiteX3" fmla="*/ 8470 w 10000"/>
              <a:gd name="connsiteY3" fmla="*/ 9531 h 9531"/>
              <a:gd name="connsiteX4" fmla="*/ 7593 w 10000"/>
              <a:gd name="connsiteY4" fmla="*/ 9531 h 9531"/>
              <a:gd name="connsiteX5" fmla="*/ 6968 w 10000"/>
              <a:gd name="connsiteY5" fmla="*/ 9531 h 9531"/>
              <a:gd name="connsiteX6" fmla="*/ 6093 w 10000"/>
              <a:gd name="connsiteY6" fmla="*/ 9299 h 9531"/>
              <a:gd name="connsiteX7" fmla="*/ 5219 w 10000"/>
              <a:gd name="connsiteY7" fmla="*/ 9299 h 9531"/>
              <a:gd name="connsiteX8" fmla="*/ 4561 w 10000"/>
              <a:gd name="connsiteY8" fmla="*/ 8831 h 9531"/>
              <a:gd name="connsiteX9" fmla="*/ 3687 w 10000"/>
              <a:gd name="connsiteY9" fmla="*/ 8594 h 9531"/>
              <a:gd name="connsiteX10" fmla="*/ 3032 w 10000"/>
              <a:gd name="connsiteY10" fmla="*/ 8127 h 9531"/>
              <a:gd name="connsiteX11" fmla="*/ 2380 w 10000"/>
              <a:gd name="connsiteY11" fmla="*/ 7661 h 9531"/>
              <a:gd name="connsiteX12" fmla="*/ 1751 w 10000"/>
              <a:gd name="connsiteY12" fmla="*/ 6958 h 9531"/>
              <a:gd name="connsiteX13" fmla="*/ 1313 w 10000"/>
              <a:gd name="connsiteY13" fmla="*/ 6520 h 9531"/>
              <a:gd name="connsiteX14" fmla="*/ 877 w 10000"/>
              <a:gd name="connsiteY14" fmla="*/ 5585 h 9531"/>
              <a:gd name="connsiteX15" fmla="*/ 439 w 10000"/>
              <a:gd name="connsiteY15" fmla="*/ 4880 h 9531"/>
              <a:gd name="connsiteX16" fmla="*/ 218 w 10000"/>
              <a:gd name="connsiteY16" fmla="*/ 3948 h 9531"/>
              <a:gd name="connsiteX17" fmla="*/ 218 w 10000"/>
              <a:gd name="connsiteY17" fmla="*/ 3011 h 9531"/>
              <a:gd name="connsiteX18" fmla="*/ 0 w 10000"/>
              <a:gd name="connsiteY18" fmla="*/ 2076 h 9531"/>
              <a:gd name="connsiteX19" fmla="*/ 0 w 10000"/>
              <a:gd name="connsiteY19" fmla="*/ 934 h 9531"/>
              <a:gd name="connsiteX20" fmla="*/ 218 w 10000"/>
              <a:gd name="connsiteY20" fmla="*/ 0 h 9531"/>
              <a:gd name="connsiteX21" fmla="*/ 1313 w 10000"/>
              <a:gd name="connsiteY21" fmla="*/ 701 h 9531"/>
              <a:gd name="connsiteX22" fmla="*/ 1313 w 10000"/>
              <a:gd name="connsiteY22" fmla="*/ 1373 h 9531"/>
              <a:gd name="connsiteX23" fmla="*/ 1313 w 10000"/>
              <a:gd name="connsiteY23" fmla="*/ 2778 h 9531"/>
              <a:gd name="connsiteX24" fmla="*/ 1313 w 10000"/>
              <a:gd name="connsiteY24" fmla="*/ 3477 h 9531"/>
              <a:gd name="connsiteX25" fmla="*/ 1530 w 10000"/>
              <a:gd name="connsiteY25" fmla="*/ 3948 h 9531"/>
              <a:gd name="connsiteX26" fmla="*/ 1751 w 10000"/>
              <a:gd name="connsiteY26" fmla="*/ 4414 h 9531"/>
              <a:gd name="connsiteX27" fmla="*/ 1968 w 10000"/>
              <a:gd name="connsiteY27" fmla="*/ 5116 h 9531"/>
              <a:gd name="connsiteX28" fmla="*/ 2186 w 10000"/>
              <a:gd name="connsiteY28" fmla="*/ 5585 h 9531"/>
              <a:gd name="connsiteX29" fmla="*/ 2598 w 10000"/>
              <a:gd name="connsiteY29" fmla="*/ 6052 h 9531"/>
              <a:gd name="connsiteX30" fmla="*/ 3250 w 10000"/>
              <a:gd name="connsiteY30" fmla="*/ 6520 h 9531"/>
              <a:gd name="connsiteX31" fmla="*/ 3908 w 10000"/>
              <a:gd name="connsiteY31" fmla="*/ 6755 h 9531"/>
              <a:gd name="connsiteX32" fmla="*/ 4561 w 10000"/>
              <a:gd name="connsiteY32" fmla="*/ 7191 h 9531"/>
              <a:gd name="connsiteX33" fmla="*/ 5219 w 10000"/>
              <a:gd name="connsiteY33" fmla="*/ 7428 h 9531"/>
              <a:gd name="connsiteX34" fmla="*/ 5653 w 10000"/>
              <a:gd name="connsiteY34" fmla="*/ 7661 h 9531"/>
              <a:gd name="connsiteX35" fmla="*/ 6313 w 10000"/>
              <a:gd name="connsiteY35" fmla="*/ 7661 h 9531"/>
              <a:gd name="connsiteX36" fmla="*/ 6748 w 10000"/>
              <a:gd name="connsiteY36" fmla="*/ 7661 h 9531"/>
              <a:gd name="connsiteX37" fmla="*/ 6968 w 10000"/>
              <a:gd name="connsiteY37" fmla="*/ 7661 h 9531"/>
              <a:gd name="connsiteX38" fmla="*/ 7403 w 10000"/>
              <a:gd name="connsiteY38" fmla="*/ 7661 h 9531"/>
              <a:gd name="connsiteX39" fmla="*/ 7593 w 10000"/>
              <a:gd name="connsiteY39" fmla="*/ 7428 h 9531"/>
              <a:gd name="connsiteX40" fmla="*/ 7593 w 10000"/>
              <a:gd name="connsiteY40" fmla="*/ 7428 h 9531"/>
              <a:gd name="connsiteX41" fmla="*/ 7812 w 10000"/>
              <a:gd name="connsiteY41" fmla="*/ 7428 h 9531"/>
              <a:gd name="connsiteX42" fmla="*/ 7812 w 10000"/>
              <a:gd name="connsiteY42" fmla="*/ 7191 h 9531"/>
              <a:gd name="connsiteX43" fmla="*/ 7812 w 10000"/>
              <a:gd name="connsiteY43" fmla="*/ 6958 h 9531"/>
              <a:gd name="connsiteX44" fmla="*/ 7812 w 10000"/>
              <a:gd name="connsiteY44" fmla="*/ 6520 h 9531"/>
              <a:gd name="connsiteX45" fmla="*/ 8032 w 10000"/>
              <a:gd name="connsiteY45" fmla="*/ 6286 h 9531"/>
              <a:gd name="connsiteX46" fmla="*/ 8032 w 10000"/>
              <a:gd name="connsiteY46" fmla="*/ 5819 h 9531"/>
              <a:gd name="connsiteX47" fmla="*/ 8032 w 10000"/>
              <a:gd name="connsiteY47" fmla="*/ 5351 h 9531"/>
              <a:gd name="connsiteX48" fmla="*/ 8252 w 10000"/>
              <a:gd name="connsiteY48" fmla="*/ 4648 h 9531"/>
              <a:gd name="connsiteX49" fmla="*/ 8252 w 10000"/>
              <a:gd name="connsiteY49" fmla="*/ 4414 h 9531"/>
              <a:gd name="connsiteX50" fmla="*/ 8252 w 10000"/>
              <a:gd name="connsiteY50" fmla="*/ 3948 h 9531"/>
              <a:gd name="connsiteX51" fmla="*/ 8252 w 10000"/>
              <a:gd name="connsiteY51" fmla="*/ 3712 h 9531"/>
              <a:gd name="connsiteX52" fmla="*/ 8470 w 10000"/>
              <a:gd name="connsiteY52" fmla="*/ 3477 h 9531"/>
              <a:gd name="connsiteX53" fmla="*/ 8470 w 10000"/>
              <a:gd name="connsiteY53" fmla="*/ 3243 h 9531"/>
              <a:gd name="connsiteX54" fmla="*/ 8470 w 10000"/>
              <a:gd name="connsiteY54" fmla="*/ 3011 h 9531"/>
              <a:gd name="connsiteX55" fmla="*/ 8686 w 10000"/>
              <a:gd name="connsiteY55" fmla="*/ 3011 h 9531"/>
              <a:gd name="connsiteX56" fmla="*/ 8686 w 10000"/>
              <a:gd name="connsiteY56" fmla="*/ 3011 h 9531"/>
              <a:gd name="connsiteX57" fmla="*/ 8686 w 10000"/>
              <a:gd name="connsiteY57" fmla="*/ 3243 h 9531"/>
              <a:gd name="connsiteX58" fmla="*/ 8686 w 10000"/>
              <a:gd name="connsiteY58" fmla="*/ 3477 h 9531"/>
              <a:gd name="connsiteX59" fmla="*/ 8686 w 10000"/>
              <a:gd name="connsiteY59" fmla="*/ 3712 h 9531"/>
              <a:gd name="connsiteX60" fmla="*/ 8908 w 10000"/>
              <a:gd name="connsiteY60" fmla="*/ 3948 h 9531"/>
              <a:gd name="connsiteX61" fmla="*/ 8908 w 10000"/>
              <a:gd name="connsiteY61" fmla="*/ 4414 h 9531"/>
              <a:gd name="connsiteX62" fmla="*/ 8908 w 10000"/>
              <a:gd name="connsiteY62" fmla="*/ 4880 h 9531"/>
              <a:gd name="connsiteX63" fmla="*/ 9127 w 10000"/>
              <a:gd name="connsiteY63" fmla="*/ 5351 h 9531"/>
              <a:gd name="connsiteX64" fmla="*/ 9127 w 10000"/>
              <a:gd name="connsiteY64" fmla="*/ 6286 h 9531"/>
              <a:gd name="connsiteX65" fmla="*/ 9347 w 10000"/>
              <a:gd name="connsiteY65" fmla="*/ 7191 h 9531"/>
              <a:gd name="connsiteX66" fmla="*/ 9561 w 10000"/>
              <a:gd name="connsiteY66" fmla="*/ 7894 h 9531"/>
              <a:gd name="connsiteX67" fmla="*/ 9782 w 10000"/>
              <a:gd name="connsiteY67" fmla="*/ 8361 h 9531"/>
              <a:gd name="connsiteX68" fmla="*/ 9782 w 10000"/>
              <a:gd name="connsiteY68" fmla="*/ 8831 h 9531"/>
              <a:gd name="connsiteX69" fmla="*/ 10000 w 10000"/>
              <a:gd name="connsiteY69" fmla="*/ 9063 h 9531"/>
              <a:gd name="connsiteX70" fmla="*/ 9782 w 10000"/>
              <a:gd name="connsiteY70" fmla="*/ 9299 h 9531"/>
              <a:gd name="connsiteX71" fmla="*/ 9782 w 10000"/>
              <a:gd name="connsiteY71" fmla="*/ 9299 h 9531"/>
              <a:gd name="connsiteX72" fmla="*/ 9782 w 10000"/>
              <a:gd name="connsiteY72" fmla="*/ 9299 h 9531"/>
              <a:gd name="connsiteX0" fmla="*/ 9782 w 10000"/>
              <a:gd name="connsiteY0" fmla="*/ 9099 h 9342"/>
              <a:gd name="connsiteX1" fmla="*/ 9347 w 10000"/>
              <a:gd name="connsiteY1" fmla="*/ 9099 h 9342"/>
              <a:gd name="connsiteX2" fmla="*/ 8908 w 10000"/>
              <a:gd name="connsiteY2" fmla="*/ 9342 h 9342"/>
              <a:gd name="connsiteX3" fmla="*/ 8470 w 10000"/>
              <a:gd name="connsiteY3" fmla="*/ 9342 h 9342"/>
              <a:gd name="connsiteX4" fmla="*/ 7593 w 10000"/>
              <a:gd name="connsiteY4" fmla="*/ 9342 h 9342"/>
              <a:gd name="connsiteX5" fmla="*/ 6968 w 10000"/>
              <a:gd name="connsiteY5" fmla="*/ 9342 h 9342"/>
              <a:gd name="connsiteX6" fmla="*/ 6093 w 10000"/>
              <a:gd name="connsiteY6" fmla="*/ 9099 h 9342"/>
              <a:gd name="connsiteX7" fmla="*/ 5219 w 10000"/>
              <a:gd name="connsiteY7" fmla="*/ 9099 h 9342"/>
              <a:gd name="connsiteX8" fmla="*/ 4561 w 10000"/>
              <a:gd name="connsiteY8" fmla="*/ 8608 h 9342"/>
              <a:gd name="connsiteX9" fmla="*/ 3687 w 10000"/>
              <a:gd name="connsiteY9" fmla="*/ 8359 h 9342"/>
              <a:gd name="connsiteX10" fmla="*/ 3032 w 10000"/>
              <a:gd name="connsiteY10" fmla="*/ 7869 h 9342"/>
              <a:gd name="connsiteX11" fmla="*/ 2380 w 10000"/>
              <a:gd name="connsiteY11" fmla="*/ 7380 h 9342"/>
              <a:gd name="connsiteX12" fmla="*/ 1751 w 10000"/>
              <a:gd name="connsiteY12" fmla="*/ 6642 h 9342"/>
              <a:gd name="connsiteX13" fmla="*/ 1313 w 10000"/>
              <a:gd name="connsiteY13" fmla="*/ 6183 h 9342"/>
              <a:gd name="connsiteX14" fmla="*/ 877 w 10000"/>
              <a:gd name="connsiteY14" fmla="*/ 5202 h 9342"/>
              <a:gd name="connsiteX15" fmla="*/ 439 w 10000"/>
              <a:gd name="connsiteY15" fmla="*/ 4462 h 9342"/>
              <a:gd name="connsiteX16" fmla="*/ 218 w 10000"/>
              <a:gd name="connsiteY16" fmla="*/ 3484 h 9342"/>
              <a:gd name="connsiteX17" fmla="*/ 218 w 10000"/>
              <a:gd name="connsiteY17" fmla="*/ 2501 h 9342"/>
              <a:gd name="connsiteX18" fmla="*/ 0 w 10000"/>
              <a:gd name="connsiteY18" fmla="*/ 1520 h 9342"/>
              <a:gd name="connsiteX19" fmla="*/ 0 w 10000"/>
              <a:gd name="connsiteY19" fmla="*/ 322 h 9342"/>
              <a:gd name="connsiteX20" fmla="*/ 1313 w 10000"/>
              <a:gd name="connsiteY20" fmla="*/ 77 h 9342"/>
              <a:gd name="connsiteX21" fmla="*/ 1313 w 10000"/>
              <a:gd name="connsiteY21" fmla="*/ 783 h 9342"/>
              <a:gd name="connsiteX22" fmla="*/ 1313 w 10000"/>
              <a:gd name="connsiteY22" fmla="*/ 2257 h 9342"/>
              <a:gd name="connsiteX23" fmla="*/ 1313 w 10000"/>
              <a:gd name="connsiteY23" fmla="*/ 2990 h 9342"/>
              <a:gd name="connsiteX24" fmla="*/ 1530 w 10000"/>
              <a:gd name="connsiteY24" fmla="*/ 3484 h 9342"/>
              <a:gd name="connsiteX25" fmla="*/ 1751 w 10000"/>
              <a:gd name="connsiteY25" fmla="*/ 3973 h 9342"/>
              <a:gd name="connsiteX26" fmla="*/ 1968 w 10000"/>
              <a:gd name="connsiteY26" fmla="*/ 4710 h 9342"/>
              <a:gd name="connsiteX27" fmla="*/ 2186 w 10000"/>
              <a:gd name="connsiteY27" fmla="*/ 5202 h 9342"/>
              <a:gd name="connsiteX28" fmla="*/ 2598 w 10000"/>
              <a:gd name="connsiteY28" fmla="*/ 5692 h 9342"/>
              <a:gd name="connsiteX29" fmla="*/ 3250 w 10000"/>
              <a:gd name="connsiteY29" fmla="*/ 6183 h 9342"/>
              <a:gd name="connsiteX30" fmla="*/ 3908 w 10000"/>
              <a:gd name="connsiteY30" fmla="*/ 6429 h 9342"/>
              <a:gd name="connsiteX31" fmla="*/ 4561 w 10000"/>
              <a:gd name="connsiteY31" fmla="*/ 6887 h 9342"/>
              <a:gd name="connsiteX32" fmla="*/ 5219 w 10000"/>
              <a:gd name="connsiteY32" fmla="*/ 7136 h 9342"/>
              <a:gd name="connsiteX33" fmla="*/ 5653 w 10000"/>
              <a:gd name="connsiteY33" fmla="*/ 7380 h 9342"/>
              <a:gd name="connsiteX34" fmla="*/ 6313 w 10000"/>
              <a:gd name="connsiteY34" fmla="*/ 7380 h 9342"/>
              <a:gd name="connsiteX35" fmla="*/ 6748 w 10000"/>
              <a:gd name="connsiteY35" fmla="*/ 7380 h 9342"/>
              <a:gd name="connsiteX36" fmla="*/ 6968 w 10000"/>
              <a:gd name="connsiteY36" fmla="*/ 7380 h 9342"/>
              <a:gd name="connsiteX37" fmla="*/ 7403 w 10000"/>
              <a:gd name="connsiteY37" fmla="*/ 7380 h 9342"/>
              <a:gd name="connsiteX38" fmla="*/ 7593 w 10000"/>
              <a:gd name="connsiteY38" fmla="*/ 7136 h 9342"/>
              <a:gd name="connsiteX39" fmla="*/ 7593 w 10000"/>
              <a:gd name="connsiteY39" fmla="*/ 7136 h 9342"/>
              <a:gd name="connsiteX40" fmla="*/ 7812 w 10000"/>
              <a:gd name="connsiteY40" fmla="*/ 7136 h 9342"/>
              <a:gd name="connsiteX41" fmla="*/ 7812 w 10000"/>
              <a:gd name="connsiteY41" fmla="*/ 6887 h 9342"/>
              <a:gd name="connsiteX42" fmla="*/ 7812 w 10000"/>
              <a:gd name="connsiteY42" fmla="*/ 6642 h 9342"/>
              <a:gd name="connsiteX43" fmla="*/ 7812 w 10000"/>
              <a:gd name="connsiteY43" fmla="*/ 6183 h 9342"/>
              <a:gd name="connsiteX44" fmla="*/ 8032 w 10000"/>
              <a:gd name="connsiteY44" fmla="*/ 5937 h 9342"/>
              <a:gd name="connsiteX45" fmla="*/ 8032 w 10000"/>
              <a:gd name="connsiteY45" fmla="*/ 5447 h 9342"/>
              <a:gd name="connsiteX46" fmla="*/ 8032 w 10000"/>
              <a:gd name="connsiteY46" fmla="*/ 4956 h 9342"/>
              <a:gd name="connsiteX47" fmla="*/ 8252 w 10000"/>
              <a:gd name="connsiteY47" fmla="*/ 4219 h 9342"/>
              <a:gd name="connsiteX48" fmla="*/ 8252 w 10000"/>
              <a:gd name="connsiteY48" fmla="*/ 3973 h 9342"/>
              <a:gd name="connsiteX49" fmla="*/ 8252 w 10000"/>
              <a:gd name="connsiteY49" fmla="*/ 3484 h 9342"/>
              <a:gd name="connsiteX50" fmla="*/ 8252 w 10000"/>
              <a:gd name="connsiteY50" fmla="*/ 3237 h 9342"/>
              <a:gd name="connsiteX51" fmla="*/ 8470 w 10000"/>
              <a:gd name="connsiteY51" fmla="*/ 2990 h 9342"/>
              <a:gd name="connsiteX52" fmla="*/ 8470 w 10000"/>
              <a:gd name="connsiteY52" fmla="*/ 2745 h 9342"/>
              <a:gd name="connsiteX53" fmla="*/ 8470 w 10000"/>
              <a:gd name="connsiteY53" fmla="*/ 2501 h 9342"/>
              <a:gd name="connsiteX54" fmla="*/ 8686 w 10000"/>
              <a:gd name="connsiteY54" fmla="*/ 2501 h 9342"/>
              <a:gd name="connsiteX55" fmla="*/ 8686 w 10000"/>
              <a:gd name="connsiteY55" fmla="*/ 2501 h 9342"/>
              <a:gd name="connsiteX56" fmla="*/ 8686 w 10000"/>
              <a:gd name="connsiteY56" fmla="*/ 2745 h 9342"/>
              <a:gd name="connsiteX57" fmla="*/ 8686 w 10000"/>
              <a:gd name="connsiteY57" fmla="*/ 2990 h 9342"/>
              <a:gd name="connsiteX58" fmla="*/ 8686 w 10000"/>
              <a:gd name="connsiteY58" fmla="*/ 3237 h 9342"/>
              <a:gd name="connsiteX59" fmla="*/ 8908 w 10000"/>
              <a:gd name="connsiteY59" fmla="*/ 3484 h 9342"/>
              <a:gd name="connsiteX60" fmla="*/ 8908 w 10000"/>
              <a:gd name="connsiteY60" fmla="*/ 3973 h 9342"/>
              <a:gd name="connsiteX61" fmla="*/ 8908 w 10000"/>
              <a:gd name="connsiteY61" fmla="*/ 4462 h 9342"/>
              <a:gd name="connsiteX62" fmla="*/ 9127 w 10000"/>
              <a:gd name="connsiteY62" fmla="*/ 4956 h 9342"/>
              <a:gd name="connsiteX63" fmla="*/ 9127 w 10000"/>
              <a:gd name="connsiteY63" fmla="*/ 5937 h 9342"/>
              <a:gd name="connsiteX64" fmla="*/ 9347 w 10000"/>
              <a:gd name="connsiteY64" fmla="*/ 6887 h 9342"/>
              <a:gd name="connsiteX65" fmla="*/ 9561 w 10000"/>
              <a:gd name="connsiteY65" fmla="*/ 7624 h 9342"/>
              <a:gd name="connsiteX66" fmla="*/ 9782 w 10000"/>
              <a:gd name="connsiteY66" fmla="*/ 8114 h 9342"/>
              <a:gd name="connsiteX67" fmla="*/ 9782 w 10000"/>
              <a:gd name="connsiteY67" fmla="*/ 8608 h 9342"/>
              <a:gd name="connsiteX68" fmla="*/ 10000 w 10000"/>
              <a:gd name="connsiteY68" fmla="*/ 8851 h 9342"/>
              <a:gd name="connsiteX69" fmla="*/ 9782 w 10000"/>
              <a:gd name="connsiteY69" fmla="*/ 9099 h 9342"/>
              <a:gd name="connsiteX70" fmla="*/ 9782 w 10000"/>
              <a:gd name="connsiteY70" fmla="*/ 9099 h 9342"/>
              <a:gd name="connsiteX71" fmla="*/ 9782 w 10000"/>
              <a:gd name="connsiteY71" fmla="*/ 9099 h 9342"/>
              <a:gd name="connsiteX0" fmla="*/ 9782 w 10000"/>
              <a:gd name="connsiteY0" fmla="*/ 9658 h 9918"/>
              <a:gd name="connsiteX1" fmla="*/ 9347 w 10000"/>
              <a:gd name="connsiteY1" fmla="*/ 9658 h 9918"/>
              <a:gd name="connsiteX2" fmla="*/ 8908 w 10000"/>
              <a:gd name="connsiteY2" fmla="*/ 9918 h 9918"/>
              <a:gd name="connsiteX3" fmla="*/ 8470 w 10000"/>
              <a:gd name="connsiteY3" fmla="*/ 9918 h 9918"/>
              <a:gd name="connsiteX4" fmla="*/ 7593 w 10000"/>
              <a:gd name="connsiteY4" fmla="*/ 9918 h 9918"/>
              <a:gd name="connsiteX5" fmla="*/ 6968 w 10000"/>
              <a:gd name="connsiteY5" fmla="*/ 9918 h 9918"/>
              <a:gd name="connsiteX6" fmla="*/ 6093 w 10000"/>
              <a:gd name="connsiteY6" fmla="*/ 9658 h 9918"/>
              <a:gd name="connsiteX7" fmla="*/ 5219 w 10000"/>
              <a:gd name="connsiteY7" fmla="*/ 9658 h 9918"/>
              <a:gd name="connsiteX8" fmla="*/ 4561 w 10000"/>
              <a:gd name="connsiteY8" fmla="*/ 9132 h 9918"/>
              <a:gd name="connsiteX9" fmla="*/ 3687 w 10000"/>
              <a:gd name="connsiteY9" fmla="*/ 8866 h 9918"/>
              <a:gd name="connsiteX10" fmla="*/ 3032 w 10000"/>
              <a:gd name="connsiteY10" fmla="*/ 8341 h 9918"/>
              <a:gd name="connsiteX11" fmla="*/ 2380 w 10000"/>
              <a:gd name="connsiteY11" fmla="*/ 7818 h 9918"/>
              <a:gd name="connsiteX12" fmla="*/ 1751 w 10000"/>
              <a:gd name="connsiteY12" fmla="*/ 7028 h 9918"/>
              <a:gd name="connsiteX13" fmla="*/ 1313 w 10000"/>
              <a:gd name="connsiteY13" fmla="*/ 6536 h 9918"/>
              <a:gd name="connsiteX14" fmla="*/ 877 w 10000"/>
              <a:gd name="connsiteY14" fmla="*/ 5486 h 9918"/>
              <a:gd name="connsiteX15" fmla="*/ 439 w 10000"/>
              <a:gd name="connsiteY15" fmla="*/ 4694 h 9918"/>
              <a:gd name="connsiteX16" fmla="*/ 218 w 10000"/>
              <a:gd name="connsiteY16" fmla="*/ 3647 h 9918"/>
              <a:gd name="connsiteX17" fmla="*/ 218 w 10000"/>
              <a:gd name="connsiteY17" fmla="*/ 2595 h 9918"/>
              <a:gd name="connsiteX18" fmla="*/ 0 w 10000"/>
              <a:gd name="connsiteY18" fmla="*/ 1545 h 9918"/>
              <a:gd name="connsiteX19" fmla="*/ 1313 w 10000"/>
              <a:gd name="connsiteY19" fmla="*/ 0 h 9918"/>
              <a:gd name="connsiteX20" fmla="*/ 1313 w 10000"/>
              <a:gd name="connsiteY20" fmla="*/ 756 h 9918"/>
              <a:gd name="connsiteX21" fmla="*/ 1313 w 10000"/>
              <a:gd name="connsiteY21" fmla="*/ 2334 h 9918"/>
              <a:gd name="connsiteX22" fmla="*/ 1313 w 10000"/>
              <a:gd name="connsiteY22" fmla="*/ 3119 h 9918"/>
              <a:gd name="connsiteX23" fmla="*/ 1530 w 10000"/>
              <a:gd name="connsiteY23" fmla="*/ 3647 h 9918"/>
              <a:gd name="connsiteX24" fmla="*/ 1751 w 10000"/>
              <a:gd name="connsiteY24" fmla="*/ 4171 h 9918"/>
              <a:gd name="connsiteX25" fmla="*/ 1968 w 10000"/>
              <a:gd name="connsiteY25" fmla="*/ 4960 h 9918"/>
              <a:gd name="connsiteX26" fmla="*/ 2186 w 10000"/>
              <a:gd name="connsiteY26" fmla="*/ 5486 h 9918"/>
              <a:gd name="connsiteX27" fmla="*/ 2598 w 10000"/>
              <a:gd name="connsiteY27" fmla="*/ 6011 h 9918"/>
              <a:gd name="connsiteX28" fmla="*/ 3250 w 10000"/>
              <a:gd name="connsiteY28" fmla="*/ 6536 h 9918"/>
              <a:gd name="connsiteX29" fmla="*/ 3908 w 10000"/>
              <a:gd name="connsiteY29" fmla="*/ 6800 h 9918"/>
              <a:gd name="connsiteX30" fmla="*/ 4561 w 10000"/>
              <a:gd name="connsiteY30" fmla="*/ 7290 h 9918"/>
              <a:gd name="connsiteX31" fmla="*/ 5219 w 10000"/>
              <a:gd name="connsiteY31" fmla="*/ 7557 h 9918"/>
              <a:gd name="connsiteX32" fmla="*/ 5653 w 10000"/>
              <a:gd name="connsiteY32" fmla="*/ 7818 h 9918"/>
              <a:gd name="connsiteX33" fmla="*/ 6313 w 10000"/>
              <a:gd name="connsiteY33" fmla="*/ 7818 h 9918"/>
              <a:gd name="connsiteX34" fmla="*/ 6748 w 10000"/>
              <a:gd name="connsiteY34" fmla="*/ 7818 h 9918"/>
              <a:gd name="connsiteX35" fmla="*/ 6968 w 10000"/>
              <a:gd name="connsiteY35" fmla="*/ 7818 h 9918"/>
              <a:gd name="connsiteX36" fmla="*/ 7403 w 10000"/>
              <a:gd name="connsiteY36" fmla="*/ 7818 h 9918"/>
              <a:gd name="connsiteX37" fmla="*/ 7593 w 10000"/>
              <a:gd name="connsiteY37" fmla="*/ 7557 h 9918"/>
              <a:gd name="connsiteX38" fmla="*/ 7593 w 10000"/>
              <a:gd name="connsiteY38" fmla="*/ 7557 h 9918"/>
              <a:gd name="connsiteX39" fmla="*/ 7812 w 10000"/>
              <a:gd name="connsiteY39" fmla="*/ 7557 h 9918"/>
              <a:gd name="connsiteX40" fmla="*/ 7812 w 10000"/>
              <a:gd name="connsiteY40" fmla="*/ 7290 h 9918"/>
              <a:gd name="connsiteX41" fmla="*/ 7812 w 10000"/>
              <a:gd name="connsiteY41" fmla="*/ 7028 h 9918"/>
              <a:gd name="connsiteX42" fmla="*/ 7812 w 10000"/>
              <a:gd name="connsiteY42" fmla="*/ 6536 h 9918"/>
              <a:gd name="connsiteX43" fmla="*/ 8032 w 10000"/>
              <a:gd name="connsiteY43" fmla="*/ 6273 h 9918"/>
              <a:gd name="connsiteX44" fmla="*/ 8032 w 10000"/>
              <a:gd name="connsiteY44" fmla="*/ 5749 h 9918"/>
              <a:gd name="connsiteX45" fmla="*/ 8032 w 10000"/>
              <a:gd name="connsiteY45" fmla="*/ 5223 h 9918"/>
              <a:gd name="connsiteX46" fmla="*/ 8252 w 10000"/>
              <a:gd name="connsiteY46" fmla="*/ 4434 h 9918"/>
              <a:gd name="connsiteX47" fmla="*/ 8252 w 10000"/>
              <a:gd name="connsiteY47" fmla="*/ 4171 h 9918"/>
              <a:gd name="connsiteX48" fmla="*/ 8252 w 10000"/>
              <a:gd name="connsiteY48" fmla="*/ 3647 h 9918"/>
              <a:gd name="connsiteX49" fmla="*/ 8252 w 10000"/>
              <a:gd name="connsiteY49" fmla="*/ 3383 h 9918"/>
              <a:gd name="connsiteX50" fmla="*/ 8470 w 10000"/>
              <a:gd name="connsiteY50" fmla="*/ 3119 h 9918"/>
              <a:gd name="connsiteX51" fmla="*/ 8470 w 10000"/>
              <a:gd name="connsiteY51" fmla="*/ 2856 h 9918"/>
              <a:gd name="connsiteX52" fmla="*/ 8470 w 10000"/>
              <a:gd name="connsiteY52" fmla="*/ 2595 h 9918"/>
              <a:gd name="connsiteX53" fmla="*/ 8686 w 10000"/>
              <a:gd name="connsiteY53" fmla="*/ 2595 h 9918"/>
              <a:gd name="connsiteX54" fmla="*/ 8686 w 10000"/>
              <a:gd name="connsiteY54" fmla="*/ 2595 h 9918"/>
              <a:gd name="connsiteX55" fmla="*/ 8686 w 10000"/>
              <a:gd name="connsiteY55" fmla="*/ 2856 h 9918"/>
              <a:gd name="connsiteX56" fmla="*/ 8686 w 10000"/>
              <a:gd name="connsiteY56" fmla="*/ 3119 h 9918"/>
              <a:gd name="connsiteX57" fmla="*/ 8686 w 10000"/>
              <a:gd name="connsiteY57" fmla="*/ 3383 h 9918"/>
              <a:gd name="connsiteX58" fmla="*/ 8908 w 10000"/>
              <a:gd name="connsiteY58" fmla="*/ 3647 h 9918"/>
              <a:gd name="connsiteX59" fmla="*/ 8908 w 10000"/>
              <a:gd name="connsiteY59" fmla="*/ 4171 h 9918"/>
              <a:gd name="connsiteX60" fmla="*/ 8908 w 10000"/>
              <a:gd name="connsiteY60" fmla="*/ 4694 h 9918"/>
              <a:gd name="connsiteX61" fmla="*/ 9127 w 10000"/>
              <a:gd name="connsiteY61" fmla="*/ 5223 h 9918"/>
              <a:gd name="connsiteX62" fmla="*/ 9127 w 10000"/>
              <a:gd name="connsiteY62" fmla="*/ 6273 h 9918"/>
              <a:gd name="connsiteX63" fmla="*/ 9347 w 10000"/>
              <a:gd name="connsiteY63" fmla="*/ 7290 h 9918"/>
              <a:gd name="connsiteX64" fmla="*/ 9561 w 10000"/>
              <a:gd name="connsiteY64" fmla="*/ 8079 h 9918"/>
              <a:gd name="connsiteX65" fmla="*/ 9782 w 10000"/>
              <a:gd name="connsiteY65" fmla="*/ 8604 h 9918"/>
              <a:gd name="connsiteX66" fmla="*/ 9782 w 10000"/>
              <a:gd name="connsiteY66" fmla="*/ 9132 h 9918"/>
              <a:gd name="connsiteX67" fmla="*/ 10000 w 10000"/>
              <a:gd name="connsiteY67" fmla="*/ 9392 h 9918"/>
              <a:gd name="connsiteX68" fmla="*/ 9782 w 10000"/>
              <a:gd name="connsiteY68" fmla="*/ 9658 h 9918"/>
              <a:gd name="connsiteX69" fmla="*/ 9782 w 10000"/>
              <a:gd name="connsiteY69" fmla="*/ 9658 h 9918"/>
              <a:gd name="connsiteX70" fmla="*/ 9782 w 10000"/>
              <a:gd name="connsiteY70" fmla="*/ 9658 h 9918"/>
              <a:gd name="connsiteX0" fmla="*/ 9782 w 10000"/>
              <a:gd name="connsiteY0" fmla="*/ 8976 h 9238"/>
              <a:gd name="connsiteX1" fmla="*/ 9347 w 10000"/>
              <a:gd name="connsiteY1" fmla="*/ 8976 h 9238"/>
              <a:gd name="connsiteX2" fmla="*/ 8908 w 10000"/>
              <a:gd name="connsiteY2" fmla="*/ 9238 h 9238"/>
              <a:gd name="connsiteX3" fmla="*/ 8470 w 10000"/>
              <a:gd name="connsiteY3" fmla="*/ 9238 h 9238"/>
              <a:gd name="connsiteX4" fmla="*/ 7593 w 10000"/>
              <a:gd name="connsiteY4" fmla="*/ 9238 h 9238"/>
              <a:gd name="connsiteX5" fmla="*/ 6968 w 10000"/>
              <a:gd name="connsiteY5" fmla="*/ 9238 h 9238"/>
              <a:gd name="connsiteX6" fmla="*/ 6093 w 10000"/>
              <a:gd name="connsiteY6" fmla="*/ 8976 h 9238"/>
              <a:gd name="connsiteX7" fmla="*/ 5219 w 10000"/>
              <a:gd name="connsiteY7" fmla="*/ 8976 h 9238"/>
              <a:gd name="connsiteX8" fmla="*/ 4561 w 10000"/>
              <a:gd name="connsiteY8" fmla="*/ 8446 h 9238"/>
              <a:gd name="connsiteX9" fmla="*/ 3687 w 10000"/>
              <a:gd name="connsiteY9" fmla="*/ 8177 h 9238"/>
              <a:gd name="connsiteX10" fmla="*/ 3032 w 10000"/>
              <a:gd name="connsiteY10" fmla="*/ 7648 h 9238"/>
              <a:gd name="connsiteX11" fmla="*/ 2380 w 10000"/>
              <a:gd name="connsiteY11" fmla="*/ 7121 h 9238"/>
              <a:gd name="connsiteX12" fmla="*/ 1751 w 10000"/>
              <a:gd name="connsiteY12" fmla="*/ 6324 h 9238"/>
              <a:gd name="connsiteX13" fmla="*/ 1313 w 10000"/>
              <a:gd name="connsiteY13" fmla="*/ 5828 h 9238"/>
              <a:gd name="connsiteX14" fmla="*/ 877 w 10000"/>
              <a:gd name="connsiteY14" fmla="*/ 4769 h 9238"/>
              <a:gd name="connsiteX15" fmla="*/ 439 w 10000"/>
              <a:gd name="connsiteY15" fmla="*/ 3971 h 9238"/>
              <a:gd name="connsiteX16" fmla="*/ 218 w 10000"/>
              <a:gd name="connsiteY16" fmla="*/ 2915 h 9238"/>
              <a:gd name="connsiteX17" fmla="*/ 218 w 10000"/>
              <a:gd name="connsiteY17" fmla="*/ 1854 h 9238"/>
              <a:gd name="connsiteX18" fmla="*/ 0 w 10000"/>
              <a:gd name="connsiteY18" fmla="*/ 796 h 9238"/>
              <a:gd name="connsiteX19" fmla="*/ 1313 w 10000"/>
              <a:gd name="connsiteY19" fmla="*/ 0 h 9238"/>
              <a:gd name="connsiteX20" fmla="*/ 1313 w 10000"/>
              <a:gd name="connsiteY20" fmla="*/ 1591 h 9238"/>
              <a:gd name="connsiteX21" fmla="*/ 1313 w 10000"/>
              <a:gd name="connsiteY21" fmla="*/ 2383 h 9238"/>
              <a:gd name="connsiteX22" fmla="*/ 1530 w 10000"/>
              <a:gd name="connsiteY22" fmla="*/ 2915 h 9238"/>
              <a:gd name="connsiteX23" fmla="*/ 1751 w 10000"/>
              <a:gd name="connsiteY23" fmla="*/ 3443 h 9238"/>
              <a:gd name="connsiteX24" fmla="*/ 1968 w 10000"/>
              <a:gd name="connsiteY24" fmla="*/ 4239 h 9238"/>
              <a:gd name="connsiteX25" fmla="*/ 2186 w 10000"/>
              <a:gd name="connsiteY25" fmla="*/ 4769 h 9238"/>
              <a:gd name="connsiteX26" fmla="*/ 2598 w 10000"/>
              <a:gd name="connsiteY26" fmla="*/ 5299 h 9238"/>
              <a:gd name="connsiteX27" fmla="*/ 3250 w 10000"/>
              <a:gd name="connsiteY27" fmla="*/ 5828 h 9238"/>
              <a:gd name="connsiteX28" fmla="*/ 3908 w 10000"/>
              <a:gd name="connsiteY28" fmla="*/ 6094 h 9238"/>
              <a:gd name="connsiteX29" fmla="*/ 4561 w 10000"/>
              <a:gd name="connsiteY29" fmla="*/ 6588 h 9238"/>
              <a:gd name="connsiteX30" fmla="*/ 5219 w 10000"/>
              <a:gd name="connsiteY30" fmla="*/ 6857 h 9238"/>
              <a:gd name="connsiteX31" fmla="*/ 5653 w 10000"/>
              <a:gd name="connsiteY31" fmla="*/ 7121 h 9238"/>
              <a:gd name="connsiteX32" fmla="*/ 6313 w 10000"/>
              <a:gd name="connsiteY32" fmla="*/ 7121 h 9238"/>
              <a:gd name="connsiteX33" fmla="*/ 6748 w 10000"/>
              <a:gd name="connsiteY33" fmla="*/ 7121 h 9238"/>
              <a:gd name="connsiteX34" fmla="*/ 6968 w 10000"/>
              <a:gd name="connsiteY34" fmla="*/ 7121 h 9238"/>
              <a:gd name="connsiteX35" fmla="*/ 7403 w 10000"/>
              <a:gd name="connsiteY35" fmla="*/ 7121 h 9238"/>
              <a:gd name="connsiteX36" fmla="*/ 7593 w 10000"/>
              <a:gd name="connsiteY36" fmla="*/ 6857 h 9238"/>
              <a:gd name="connsiteX37" fmla="*/ 7593 w 10000"/>
              <a:gd name="connsiteY37" fmla="*/ 6857 h 9238"/>
              <a:gd name="connsiteX38" fmla="*/ 7812 w 10000"/>
              <a:gd name="connsiteY38" fmla="*/ 6857 h 9238"/>
              <a:gd name="connsiteX39" fmla="*/ 7812 w 10000"/>
              <a:gd name="connsiteY39" fmla="*/ 6588 h 9238"/>
              <a:gd name="connsiteX40" fmla="*/ 7812 w 10000"/>
              <a:gd name="connsiteY40" fmla="*/ 6324 h 9238"/>
              <a:gd name="connsiteX41" fmla="*/ 7812 w 10000"/>
              <a:gd name="connsiteY41" fmla="*/ 5828 h 9238"/>
              <a:gd name="connsiteX42" fmla="*/ 8032 w 10000"/>
              <a:gd name="connsiteY42" fmla="*/ 5563 h 9238"/>
              <a:gd name="connsiteX43" fmla="*/ 8032 w 10000"/>
              <a:gd name="connsiteY43" fmla="*/ 5035 h 9238"/>
              <a:gd name="connsiteX44" fmla="*/ 8032 w 10000"/>
              <a:gd name="connsiteY44" fmla="*/ 4504 h 9238"/>
              <a:gd name="connsiteX45" fmla="*/ 8252 w 10000"/>
              <a:gd name="connsiteY45" fmla="*/ 3709 h 9238"/>
              <a:gd name="connsiteX46" fmla="*/ 8252 w 10000"/>
              <a:gd name="connsiteY46" fmla="*/ 3443 h 9238"/>
              <a:gd name="connsiteX47" fmla="*/ 8252 w 10000"/>
              <a:gd name="connsiteY47" fmla="*/ 2915 h 9238"/>
              <a:gd name="connsiteX48" fmla="*/ 8252 w 10000"/>
              <a:gd name="connsiteY48" fmla="*/ 2649 h 9238"/>
              <a:gd name="connsiteX49" fmla="*/ 8470 w 10000"/>
              <a:gd name="connsiteY49" fmla="*/ 2383 h 9238"/>
              <a:gd name="connsiteX50" fmla="*/ 8470 w 10000"/>
              <a:gd name="connsiteY50" fmla="*/ 2118 h 9238"/>
              <a:gd name="connsiteX51" fmla="*/ 8470 w 10000"/>
              <a:gd name="connsiteY51" fmla="*/ 1854 h 9238"/>
              <a:gd name="connsiteX52" fmla="*/ 8686 w 10000"/>
              <a:gd name="connsiteY52" fmla="*/ 1854 h 9238"/>
              <a:gd name="connsiteX53" fmla="*/ 8686 w 10000"/>
              <a:gd name="connsiteY53" fmla="*/ 1854 h 9238"/>
              <a:gd name="connsiteX54" fmla="*/ 8686 w 10000"/>
              <a:gd name="connsiteY54" fmla="*/ 2118 h 9238"/>
              <a:gd name="connsiteX55" fmla="*/ 8686 w 10000"/>
              <a:gd name="connsiteY55" fmla="*/ 2383 h 9238"/>
              <a:gd name="connsiteX56" fmla="*/ 8686 w 10000"/>
              <a:gd name="connsiteY56" fmla="*/ 2649 h 9238"/>
              <a:gd name="connsiteX57" fmla="*/ 8908 w 10000"/>
              <a:gd name="connsiteY57" fmla="*/ 2915 h 9238"/>
              <a:gd name="connsiteX58" fmla="*/ 8908 w 10000"/>
              <a:gd name="connsiteY58" fmla="*/ 3443 h 9238"/>
              <a:gd name="connsiteX59" fmla="*/ 8908 w 10000"/>
              <a:gd name="connsiteY59" fmla="*/ 3971 h 9238"/>
              <a:gd name="connsiteX60" fmla="*/ 9127 w 10000"/>
              <a:gd name="connsiteY60" fmla="*/ 4504 h 9238"/>
              <a:gd name="connsiteX61" fmla="*/ 9127 w 10000"/>
              <a:gd name="connsiteY61" fmla="*/ 5563 h 9238"/>
              <a:gd name="connsiteX62" fmla="*/ 9347 w 10000"/>
              <a:gd name="connsiteY62" fmla="*/ 6588 h 9238"/>
              <a:gd name="connsiteX63" fmla="*/ 9561 w 10000"/>
              <a:gd name="connsiteY63" fmla="*/ 7384 h 9238"/>
              <a:gd name="connsiteX64" fmla="*/ 9782 w 10000"/>
              <a:gd name="connsiteY64" fmla="*/ 7913 h 9238"/>
              <a:gd name="connsiteX65" fmla="*/ 9782 w 10000"/>
              <a:gd name="connsiteY65" fmla="*/ 8446 h 9238"/>
              <a:gd name="connsiteX66" fmla="*/ 10000 w 10000"/>
              <a:gd name="connsiteY66" fmla="*/ 8708 h 9238"/>
              <a:gd name="connsiteX67" fmla="*/ 9782 w 10000"/>
              <a:gd name="connsiteY67" fmla="*/ 8976 h 9238"/>
              <a:gd name="connsiteX68" fmla="*/ 9782 w 10000"/>
              <a:gd name="connsiteY68" fmla="*/ 8976 h 9238"/>
              <a:gd name="connsiteX69" fmla="*/ 9782 w 10000"/>
              <a:gd name="connsiteY69" fmla="*/ 8976 h 9238"/>
              <a:gd name="connsiteX0" fmla="*/ 9782 w 10000"/>
              <a:gd name="connsiteY0" fmla="*/ 8854 h 9138"/>
              <a:gd name="connsiteX1" fmla="*/ 9347 w 10000"/>
              <a:gd name="connsiteY1" fmla="*/ 8854 h 9138"/>
              <a:gd name="connsiteX2" fmla="*/ 8908 w 10000"/>
              <a:gd name="connsiteY2" fmla="*/ 9138 h 9138"/>
              <a:gd name="connsiteX3" fmla="*/ 8470 w 10000"/>
              <a:gd name="connsiteY3" fmla="*/ 9138 h 9138"/>
              <a:gd name="connsiteX4" fmla="*/ 7593 w 10000"/>
              <a:gd name="connsiteY4" fmla="*/ 9138 h 9138"/>
              <a:gd name="connsiteX5" fmla="*/ 6968 w 10000"/>
              <a:gd name="connsiteY5" fmla="*/ 9138 h 9138"/>
              <a:gd name="connsiteX6" fmla="*/ 6093 w 10000"/>
              <a:gd name="connsiteY6" fmla="*/ 8854 h 9138"/>
              <a:gd name="connsiteX7" fmla="*/ 5219 w 10000"/>
              <a:gd name="connsiteY7" fmla="*/ 8854 h 9138"/>
              <a:gd name="connsiteX8" fmla="*/ 4561 w 10000"/>
              <a:gd name="connsiteY8" fmla="*/ 8281 h 9138"/>
              <a:gd name="connsiteX9" fmla="*/ 3687 w 10000"/>
              <a:gd name="connsiteY9" fmla="*/ 7989 h 9138"/>
              <a:gd name="connsiteX10" fmla="*/ 3032 w 10000"/>
              <a:gd name="connsiteY10" fmla="*/ 7417 h 9138"/>
              <a:gd name="connsiteX11" fmla="*/ 2380 w 10000"/>
              <a:gd name="connsiteY11" fmla="*/ 6846 h 9138"/>
              <a:gd name="connsiteX12" fmla="*/ 1751 w 10000"/>
              <a:gd name="connsiteY12" fmla="*/ 5984 h 9138"/>
              <a:gd name="connsiteX13" fmla="*/ 1313 w 10000"/>
              <a:gd name="connsiteY13" fmla="*/ 5447 h 9138"/>
              <a:gd name="connsiteX14" fmla="*/ 877 w 10000"/>
              <a:gd name="connsiteY14" fmla="*/ 4300 h 9138"/>
              <a:gd name="connsiteX15" fmla="*/ 439 w 10000"/>
              <a:gd name="connsiteY15" fmla="*/ 3437 h 9138"/>
              <a:gd name="connsiteX16" fmla="*/ 218 w 10000"/>
              <a:gd name="connsiteY16" fmla="*/ 2293 h 9138"/>
              <a:gd name="connsiteX17" fmla="*/ 218 w 10000"/>
              <a:gd name="connsiteY17" fmla="*/ 1145 h 9138"/>
              <a:gd name="connsiteX18" fmla="*/ 0 w 10000"/>
              <a:gd name="connsiteY18" fmla="*/ 0 h 9138"/>
              <a:gd name="connsiteX19" fmla="*/ 1313 w 10000"/>
              <a:gd name="connsiteY19" fmla="*/ 860 h 9138"/>
              <a:gd name="connsiteX20" fmla="*/ 1313 w 10000"/>
              <a:gd name="connsiteY20" fmla="*/ 1718 h 9138"/>
              <a:gd name="connsiteX21" fmla="*/ 1530 w 10000"/>
              <a:gd name="connsiteY21" fmla="*/ 2293 h 9138"/>
              <a:gd name="connsiteX22" fmla="*/ 1751 w 10000"/>
              <a:gd name="connsiteY22" fmla="*/ 2865 h 9138"/>
              <a:gd name="connsiteX23" fmla="*/ 1968 w 10000"/>
              <a:gd name="connsiteY23" fmla="*/ 3727 h 9138"/>
              <a:gd name="connsiteX24" fmla="*/ 2186 w 10000"/>
              <a:gd name="connsiteY24" fmla="*/ 4300 h 9138"/>
              <a:gd name="connsiteX25" fmla="*/ 2598 w 10000"/>
              <a:gd name="connsiteY25" fmla="*/ 4874 h 9138"/>
              <a:gd name="connsiteX26" fmla="*/ 3250 w 10000"/>
              <a:gd name="connsiteY26" fmla="*/ 5447 h 9138"/>
              <a:gd name="connsiteX27" fmla="*/ 3908 w 10000"/>
              <a:gd name="connsiteY27" fmla="*/ 5735 h 9138"/>
              <a:gd name="connsiteX28" fmla="*/ 4561 w 10000"/>
              <a:gd name="connsiteY28" fmla="*/ 6269 h 9138"/>
              <a:gd name="connsiteX29" fmla="*/ 5219 w 10000"/>
              <a:gd name="connsiteY29" fmla="*/ 6561 h 9138"/>
              <a:gd name="connsiteX30" fmla="*/ 5653 w 10000"/>
              <a:gd name="connsiteY30" fmla="*/ 6846 h 9138"/>
              <a:gd name="connsiteX31" fmla="*/ 6313 w 10000"/>
              <a:gd name="connsiteY31" fmla="*/ 6846 h 9138"/>
              <a:gd name="connsiteX32" fmla="*/ 6748 w 10000"/>
              <a:gd name="connsiteY32" fmla="*/ 6846 h 9138"/>
              <a:gd name="connsiteX33" fmla="*/ 6968 w 10000"/>
              <a:gd name="connsiteY33" fmla="*/ 6846 h 9138"/>
              <a:gd name="connsiteX34" fmla="*/ 7403 w 10000"/>
              <a:gd name="connsiteY34" fmla="*/ 6846 h 9138"/>
              <a:gd name="connsiteX35" fmla="*/ 7593 w 10000"/>
              <a:gd name="connsiteY35" fmla="*/ 6561 h 9138"/>
              <a:gd name="connsiteX36" fmla="*/ 7593 w 10000"/>
              <a:gd name="connsiteY36" fmla="*/ 6561 h 9138"/>
              <a:gd name="connsiteX37" fmla="*/ 7812 w 10000"/>
              <a:gd name="connsiteY37" fmla="*/ 6561 h 9138"/>
              <a:gd name="connsiteX38" fmla="*/ 7812 w 10000"/>
              <a:gd name="connsiteY38" fmla="*/ 6269 h 9138"/>
              <a:gd name="connsiteX39" fmla="*/ 7812 w 10000"/>
              <a:gd name="connsiteY39" fmla="*/ 5984 h 9138"/>
              <a:gd name="connsiteX40" fmla="*/ 7812 w 10000"/>
              <a:gd name="connsiteY40" fmla="*/ 5447 h 9138"/>
              <a:gd name="connsiteX41" fmla="*/ 8032 w 10000"/>
              <a:gd name="connsiteY41" fmla="*/ 5160 h 9138"/>
              <a:gd name="connsiteX42" fmla="*/ 8032 w 10000"/>
              <a:gd name="connsiteY42" fmla="*/ 4588 h 9138"/>
              <a:gd name="connsiteX43" fmla="*/ 8032 w 10000"/>
              <a:gd name="connsiteY43" fmla="*/ 4014 h 9138"/>
              <a:gd name="connsiteX44" fmla="*/ 8252 w 10000"/>
              <a:gd name="connsiteY44" fmla="*/ 3153 h 9138"/>
              <a:gd name="connsiteX45" fmla="*/ 8252 w 10000"/>
              <a:gd name="connsiteY45" fmla="*/ 2865 h 9138"/>
              <a:gd name="connsiteX46" fmla="*/ 8252 w 10000"/>
              <a:gd name="connsiteY46" fmla="*/ 2293 h 9138"/>
              <a:gd name="connsiteX47" fmla="*/ 8252 w 10000"/>
              <a:gd name="connsiteY47" fmla="*/ 2006 h 9138"/>
              <a:gd name="connsiteX48" fmla="*/ 8470 w 10000"/>
              <a:gd name="connsiteY48" fmla="*/ 1718 h 9138"/>
              <a:gd name="connsiteX49" fmla="*/ 8470 w 10000"/>
              <a:gd name="connsiteY49" fmla="*/ 1431 h 9138"/>
              <a:gd name="connsiteX50" fmla="*/ 8470 w 10000"/>
              <a:gd name="connsiteY50" fmla="*/ 1145 h 9138"/>
              <a:gd name="connsiteX51" fmla="*/ 8686 w 10000"/>
              <a:gd name="connsiteY51" fmla="*/ 1145 h 9138"/>
              <a:gd name="connsiteX52" fmla="*/ 8686 w 10000"/>
              <a:gd name="connsiteY52" fmla="*/ 1145 h 9138"/>
              <a:gd name="connsiteX53" fmla="*/ 8686 w 10000"/>
              <a:gd name="connsiteY53" fmla="*/ 1431 h 9138"/>
              <a:gd name="connsiteX54" fmla="*/ 8686 w 10000"/>
              <a:gd name="connsiteY54" fmla="*/ 1718 h 9138"/>
              <a:gd name="connsiteX55" fmla="*/ 8686 w 10000"/>
              <a:gd name="connsiteY55" fmla="*/ 2006 h 9138"/>
              <a:gd name="connsiteX56" fmla="*/ 8908 w 10000"/>
              <a:gd name="connsiteY56" fmla="*/ 2293 h 9138"/>
              <a:gd name="connsiteX57" fmla="*/ 8908 w 10000"/>
              <a:gd name="connsiteY57" fmla="*/ 2865 h 9138"/>
              <a:gd name="connsiteX58" fmla="*/ 8908 w 10000"/>
              <a:gd name="connsiteY58" fmla="*/ 3437 h 9138"/>
              <a:gd name="connsiteX59" fmla="*/ 9127 w 10000"/>
              <a:gd name="connsiteY59" fmla="*/ 4014 h 9138"/>
              <a:gd name="connsiteX60" fmla="*/ 9127 w 10000"/>
              <a:gd name="connsiteY60" fmla="*/ 5160 h 9138"/>
              <a:gd name="connsiteX61" fmla="*/ 9347 w 10000"/>
              <a:gd name="connsiteY61" fmla="*/ 6269 h 9138"/>
              <a:gd name="connsiteX62" fmla="*/ 9561 w 10000"/>
              <a:gd name="connsiteY62" fmla="*/ 7131 h 9138"/>
              <a:gd name="connsiteX63" fmla="*/ 9782 w 10000"/>
              <a:gd name="connsiteY63" fmla="*/ 7704 h 9138"/>
              <a:gd name="connsiteX64" fmla="*/ 9782 w 10000"/>
              <a:gd name="connsiteY64" fmla="*/ 8281 h 9138"/>
              <a:gd name="connsiteX65" fmla="*/ 10000 w 10000"/>
              <a:gd name="connsiteY65" fmla="*/ 8564 h 9138"/>
              <a:gd name="connsiteX66" fmla="*/ 9782 w 10000"/>
              <a:gd name="connsiteY66" fmla="*/ 8854 h 9138"/>
              <a:gd name="connsiteX67" fmla="*/ 9782 w 10000"/>
              <a:gd name="connsiteY67" fmla="*/ 8854 h 9138"/>
              <a:gd name="connsiteX68" fmla="*/ 9782 w 10000"/>
              <a:gd name="connsiteY68" fmla="*/ 8854 h 9138"/>
              <a:gd name="connsiteX0" fmla="*/ 9564 w 9782"/>
              <a:gd name="connsiteY0" fmla="*/ 8852 h 9163"/>
              <a:gd name="connsiteX1" fmla="*/ 9129 w 9782"/>
              <a:gd name="connsiteY1" fmla="*/ 8852 h 9163"/>
              <a:gd name="connsiteX2" fmla="*/ 8690 w 9782"/>
              <a:gd name="connsiteY2" fmla="*/ 9163 h 9163"/>
              <a:gd name="connsiteX3" fmla="*/ 8252 w 9782"/>
              <a:gd name="connsiteY3" fmla="*/ 9163 h 9163"/>
              <a:gd name="connsiteX4" fmla="*/ 7375 w 9782"/>
              <a:gd name="connsiteY4" fmla="*/ 9163 h 9163"/>
              <a:gd name="connsiteX5" fmla="*/ 6750 w 9782"/>
              <a:gd name="connsiteY5" fmla="*/ 9163 h 9163"/>
              <a:gd name="connsiteX6" fmla="*/ 5875 w 9782"/>
              <a:gd name="connsiteY6" fmla="*/ 8852 h 9163"/>
              <a:gd name="connsiteX7" fmla="*/ 5001 w 9782"/>
              <a:gd name="connsiteY7" fmla="*/ 8852 h 9163"/>
              <a:gd name="connsiteX8" fmla="*/ 4343 w 9782"/>
              <a:gd name="connsiteY8" fmla="*/ 8225 h 9163"/>
              <a:gd name="connsiteX9" fmla="*/ 3469 w 9782"/>
              <a:gd name="connsiteY9" fmla="*/ 7906 h 9163"/>
              <a:gd name="connsiteX10" fmla="*/ 2814 w 9782"/>
              <a:gd name="connsiteY10" fmla="*/ 7280 h 9163"/>
              <a:gd name="connsiteX11" fmla="*/ 2162 w 9782"/>
              <a:gd name="connsiteY11" fmla="*/ 6655 h 9163"/>
              <a:gd name="connsiteX12" fmla="*/ 1533 w 9782"/>
              <a:gd name="connsiteY12" fmla="*/ 5711 h 9163"/>
              <a:gd name="connsiteX13" fmla="*/ 1095 w 9782"/>
              <a:gd name="connsiteY13" fmla="*/ 5124 h 9163"/>
              <a:gd name="connsiteX14" fmla="*/ 659 w 9782"/>
              <a:gd name="connsiteY14" fmla="*/ 3869 h 9163"/>
              <a:gd name="connsiteX15" fmla="*/ 221 w 9782"/>
              <a:gd name="connsiteY15" fmla="*/ 2924 h 9163"/>
              <a:gd name="connsiteX16" fmla="*/ 0 w 9782"/>
              <a:gd name="connsiteY16" fmla="*/ 1672 h 9163"/>
              <a:gd name="connsiteX17" fmla="*/ 0 w 9782"/>
              <a:gd name="connsiteY17" fmla="*/ 416 h 9163"/>
              <a:gd name="connsiteX18" fmla="*/ 1095 w 9782"/>
              <a:gd name="connsiteY18" fmla="*/ 104 h 9163"/>
              <a:gd name="connsiteX19" fmla="*/ 1095 w 9782"/>
              <a:gd name="connsiteY19" fmla="*/ 1043 h 9163"/>
              <a:gd name="connsiteX20" fmla="*/ 1312 w 9782"/>
              <a:gd name="connsiteY20" fmla="*/ 1672 h 9163"/>
              <a:gd name="connsiteX21" fmla="*/ 1533 w 9782"/>
              <a:gd name="connsiteY21" fmla="*/ 2298 h 9163"/>
              <a:gd name="connsiteX22" fmla="*/ 1750 w 9782"/>
              <a:gd name="connsiteY22" fmla="*/ 3242 h 9163"/>
              <a:gd name="connsiteX23" fmla="*/ 1968 w 9782"/>
              <a:gd name="connsiteY23" fmla="*/ 3869 h 9163"/>
              <a:gd name="connsiteX24" fmla="*/ 2380 w 9782"/>
              <a:gd name="connsiteY24" fmla="*/ 4497 h 9163"/>
              <a:gd name="connsiteX25" fmla="*/ 3032 w 9782"/>
              <a:gd name="connsiteY25" fmla="*/ 5124 h 9163"/>
              <a:gd name="connsiteX26" fmla="*/ 3690 w 9782"/>
              <a:gd name="connsiteY26" fmla="*/ 5439 h 9163"/>
              <a:gd name="connsiteX27" fmla="*/ 4343 w 9782"/>
              <a:gd name="connsiteY27" fmla="*/ 6023 h 9163"/>
              <a:gd name="connsiteX28" fmla="*/ 5001 w 9782"/>
              <a:gd name="connsiteY28" fmla="*/ 6343 h 9163"/>
              <a:gd name="connsiteX29" fmla="*/ 5435 w 9782"/>
              <a:gd name="connsiteY29" fmla="*/ 6655 h 9163"/>
              <a:gd name="connsiteX30" fmla="*/ 6095 w 9782"/>
              <a:gd name="connsiteY30" fmla="*/ 6655 h 9163"/>
              <a:gd name="connsiteX31" fmla="*/ 6530 w 9782"/>
              <a:gd name="connsiteY31" fmla="*/ 6655 h 9163"/>
              <a:gd name="connsiteX32" fmla="*/ 6750 w 9782"/>
              <a:gd name="connsiteY32" fmla="*/ 6655 h 9163"/>
              <a:gd name="connsiteX33" fmla="*/ 7185 w 9782"/>
              <a:gd name="connsiteY33" fmla="*/ 6655 h 9163"/>
              <a:gd name="connsiteX34" fmla="*/ 7375 w 9782"/>
              <a:gd name="connsiteY34" fmla="*/ 6343 h 9163"/>
              <a:gd name="connsiteX35" fmla="*/ 7375 w 9782"/>
              <a:gd name="connsiteY35" fmla="*/ 6343 h 9163"/>
              <a:gd name="connsiteX36" fmla="*/ 7594 w 9782"/>
              <a:gd name="connsiteY36" fmla="*/ 6343 h 9163"/>
              <a:gd name="connsiteX37" fmla="*/ 7594 w 9782"/>
              <a:gd name="connsiteY37" fmla="*/ 6023 h 9163"/>
              <a:gd name="connsiteX38" fmla="*/ 7594 w 9782"/>
              <a:gd name="connsiteY38" fmla="*/ 5711 h 9163"/>
              <a:gd name="connsiteX39" fmla="*/ 7594 w 9782"/>
              <a:gd name="connsiteY39" fmla="*/ 5124 h 9163"/>
              <a:gd name="connsiteX40" fmla="*/ 7814 w 9782"/>
              <a:gd name="connsiteY40" fmla="*/ 4810 h 9163"/>
              <a:gd name="connsiteX41" fmla="*/ 7814 w 9782"/>
              <a:gd name="connsiteY41" fmla="*/ 4184 h 9163"/>
              <a:gd name="connsiteX42" fmla="*/ 7814 w 9782"/>
              <a:gd name="connsiteY42" fmla="*/ 3556 h 9163"/>
              <a:gd name="connsiteX43" fmla="*/ 8034 w 9782"/>
              <a:gd name="connsiteY43" fmla="*/ 2613 h 9163"/>
              <a:gd name="connsiteX44" fmla="*/ 8034 w 9782"/>
              <a:gd name="connsiteY44" fmla="*/ 2298 h 9163"/>
              <a:gd name="connsiteX45" fmla="*/ 8034 w 9782"/>
              <a:gd name="connsiteY45" fmla="*/ 1672 h 9163"/>
              <a:gd name="connsiteX46" fmla="*/ 8034 w 9782"/>
              <a:gd name="connsiteY46" fmla="*/ 1358 h 9163"/>
              <a:gd name="connsiteX47" fmla="*/ 8252 w 9782"/>
              <a:gd name="connsiteY47" fmla="*/ 1043 h 9163"/>
              <a:gd name="connsiteX48" fmla="*/ 8252 w 9782"/>
              <a:gd name="connsiteY48" fmla="*/ 729 h 9163"/>
              <a:gd name="connsiteX49" fmla="*/ 8252 w 9782"/>
              <a:gd name="connsiteY49" fmla="*/ 416 h 9163"/>
              <a:gd name="connsiteX50" fmla="*/ 8468 w 9782"/>
              <a:gd name="connsiteY50" fmla="*/ 416 h 9163"/>
              <a:gd name="connsiteX51" fmla="*/ 8468 w 9782"/>
              <a:gd name="connsiteY51" fmla="*/ 416 h 9163"/>
              <a:gd name="connsiteX52" fmla="*/ 8468 w 9782"/>
              <a:gd name="connsiteY52" fmla="*/ 729 h 9163"/>
              <a:gd name="connsiteX53" fmla="*/ 8468 w 9782"/>
              <a:gd name="connsiteY53" fmla="*/ 1043 h 9163"/>
              <a:gd name="connsiteX54" fmla="*/ 8468 w 9782"/>
              <a:gd name="connsiteY54" fmla="*/ 1358 h 9163"/>
              <a:gd name="connsiteX55" fmla="*/ 8690 w 9782"/>
              <a:gd name="connsiteY55" fmla="*/ 1672 h 9163"/>
              <a:gd name="connsiteX56" fmla="*/ 8690 w 9782"/>
              <a:gd name="connsiteY56" fmla="*/ 2298 h 9163"/>
              <a:gd name="connsiteX57" fmla="*/ 8690 w 9782"/>
              <a:gd name="connsiteY57" fmla="*/ 2924 h 9163"/>
              <a:gd name="connsiteX58" fmla="*/ 8909 w 9782"/>
              <a:gd name="connsiteY58" fmla="*/ 3556 h 9163"/>
              <a:gd name="connsiteX59" fmla="*/ 8909 w 9782"/>
              <a:gd name="connsiteY59" fmla="*/ 4810 h 9163"/>
              <a:gd name="connsiteX60" fmla="*/ 9129 w 9782"/>
              <a:gd name="connsiteY60" fmla="*/ 6023 h 9163"/>
              <a:gd name="connsiteX61" fmla="*/ 9343 w 9782"/>
              <a:gd name="connsiteY61" fmla="*/ 6967 h 9163"/>
              <a:gd name="connsiteX62" fmla="*/ 9564 w 9782"/>
              <a:gd name="connsiteY62" fmla="*/ 7594 h 9163"/>
              <a:gd name="connsiteX63" fmla="*/ 9564 w 9782"/>
              <a:gd name="connsiteY63" fmla="*/ 8225 h 9163"/>
              <a:gd name="connsiteX64" fmla="*/ 9782 w 9782"/>
              <a:gd name="connsiteY64" fmla="*/ 8535 h 9163"/>
              <a:gd name="connsiteX65" fmla="*/ 9564 w 9782"/>
              <a:gd name="connsiteY65" fmla="*/ 8852 h 9163"/>
              <a:gd name="connsiteX66" fmla="*/ 9564 w 9782"/>
              <a:gd name="connsiteY66" fmla="*/ 8852 h 9163"/>
              <a:gd name="connsiteX67" fmla="*/ 9564 w 9782"/>
              <a:gd name="connsiteY67" fmla="*/ 8852 h 9163"/>
              <a:gd name="connsiteX0" fmla="*/ 9777 w 10000"/>
              <a:gd name="connsiteY0" fmla="*/ 9548 h 9887"/>
              <a:gd name="connsiteX1" fmla="*/ 9332 w 10000"/>
              <a:gd name="connsiteY1" fmla="*/ 9548 h 9887"/>
              <a:gd name="connsiteX2" fmla="*/ 8884 w 10000"/>
              <a:gd name="connsiteY2" fmla="*/ 9887 h 9887"/>
              <a:gd name="connsiteX3" fmla="*/ 8436 w 10000"/>
              <a:gd name="connsiteY3" fmla="*/ 9887 h 9887"/>
              <a:gd name="connsiteX4" fmla="*/ 7539 w 10000"/>
              <a:gd name="connsiteY4" fmla="*/ 9887 h 9887"/>
              <a:gd name="connsiteX5" fmla="*/ 6900 w 10000"/>
              <a:gd name="connsiteY5" fmla="*/ 9887 h 9887"/>
              <a:gd name="connsiteX6" fmla="*/ 6006 w 10000"/>
              <a:gd name="connsiteY6" fmla="*/ 9548 h 9887"/>
              <a:gd name="connsiteX7" fmla="*/ 5112 w 10000"/>
              <a:gd name="connsiteY7" fmla="*/ 9548 h 9887"/>
              <a:gd name="connsiteX8" fmla="*/ 4440 w 10000"/>
              <a:gd name="connsiteY8" fmla="*/ 8863 h 9887"/>
              <a:gd name="connsiteX9" fmla="*/ 3546 w 10000"/>
              <a:gd name="connsiteY9" fmla="*/ 8515 h 9887"/>
              <a:gd name="connsiteX10" fmla="*/ 2877 w 10000"/>
              <a:gd name="connsiteY10" fmla="*/ 7832 h 9887"/>
              <a:gd name="connsiteX11" fmla="*/ 2210 w 10000"/>
              <a:gd name="connsiteY11" fmla="*/ 7150 h 9887"/>
              <a:gd name="connsiteX12" fmla="*/ 1567 w 10000"/>
              <a:gd name="connsiteY12" fmla="*/ 6120 h 9887"/>
              <a:gd name="connsiteX13" fmla="*/ 1119 w 10000"/>
              <a:gd name="connsiteY13" fmla="*/ 5479 h 9887"/>
              <a:gd name="connsiteX14" fmla="*/ 674 w 10000"/>
              <a:gd name="connsiteY14" fmla="*/ 4109 h 9887"/>
              <a:gd name="connsiteX15" fmla="*/ 226 w 10000"/>
              <a:gd name="connsiteY15" fmla="*/ 3078 h 9887"/>
              <a:gd name="connsiteX16" fmla="*/ 0 w 10000"/>
              <a:gd name="connsiteY16" fmla="*/ 1712 h 9887"/>
              <a:gd name="connsiteX17" fmla="*/ 1119 w 10000"/>
              <a:gd name="connsiteY17" fmla="*/ 0 h 9887"/>
              <a:gd name="connsiteX18" fmla="*/ 1119 w 10000"/>
              <a:gd name="connsiteY18" fmla="*/ 1025 h 9887"/>
              <a:gd name="connsiteX19" fmla="*/ 1341 w 10000"/>
              <a:gd name="connsiteY19" fmla="*/ 1712 h 9887"/>
              <a:gd name="connsiteX20" fmla="*/ 1567 w 10000"/>
              <a:gd name="connsiteY20" fmla="*/ 2395 h 9887"/>
              <a:gd name="connsiteX21" fmla="*/ 1789 w 10000"/>
              <a:gd name="connsiteY21" fmla="*/ 3425 h 9887"/>
              <a:gd name="connsiteX22" fmla="*/ 2012 w 10000"/>
              <a:gd name="connsiteY22" fmla="*/ 4109 h 9887"/>
              <a:gd name="connsiteX23" fmla="*/ 2433 w 10000"/>
              <a:gd name="connsiteY23" fmla="*/ 4795 h 9887"/>
              <a:gd name="connsiteX24" fmla="*/ 3100 w 10000"/>
              <a:gd name="connsiteY24" fmla="*/ 5479 h 9887"/>
              <a:gd name="connsiteX25" fmla="*/ 3772 w 10000"/>
              <a:gd name="connsiteY25" fmla="*/ 5823 h 9887"/>
              <a:gd name="connsiteX26" fmla="*/ 4440 w 10000"/>
              <a:gd name="connsiteY26" fmla="*/ 6460 h 9887"/>
              <a:gd name="connsiteX27" fmla="*/ 5112 w 10000"/>
              <a:gd name="connsiteY27" fmla="*/ 6809 h 9887"/>
              <a:gd name="connsiteX28" fmla="*/ 5556 w 10000"/>
              <a:gd name="connsiteY28" fmla="*/ 7150 h 9887"/>
              <a:gd name="connsiteX29" fmla="*/ 6231 w 10000"/>
              <a:gd name="connsiteY29" fmla="*/ 7150 h 9887"/>
              <a:gd name="connsiteX30" fmla="*/ 6676 w 10000"/>
              <a:gd name="connsiteY30" fmla="*/ 7150 h 9887"/>
              <a:gd name="connsiteX31" fmla="*/ 6900 w 10000"/>
              <a:gd name="connsiteY31" fmla="*/ 7150 h 9887"/>
              <a:gd name="connsiteX32" fmla="*/ 7345 w 10000"/>
              <a:gd name="connsiteY32" fmla="*/ 7150 h 9887"/>
              <a:gd name="connsiteX33" fmla="*/ 7539 w 10000"/>
              <a:gd name="connsiteY33" fmla="*/ 6809 h 9887"/>
              <a:gd name="connsiteX34" fmla="*/ 7539 w 10000"/>
              <a:gd name="connsiteY34" fmla="*/ 6809 h 9887"/>
              <a:gd name="connsiteX35" fmla="*/ 7763 w 10000"/>
              <a:gd name="connsiteY35" fmla="*/ 6809 h 9887"/>
              <a:gd name="connsiteX36" fmla="*/ 7763 w 10000"/>
              <a:gd name="connsiteY36" fmla="*/ 6460 h 9887"/>
              <a:gd name="connsiteX37" fmla="*/ 7763 w 10000"/>
              <a:gd name="connsiteY37" fmla="*/ 6120 h 9887"/>
              <a:gd name="connsiteX38" fmla="*/ 7763 w 10000"/>
              <a:gd name="connsiteY38" fmla="*/ 5479 h 9887"/>
              <a:gd name="connsiteX39" fmla="*/ 7988 w 10000"/>
              <a:gd name="connsiteY39" fmla="*/ 5136 h 9887"/>
              <a:gd name="connsiteX40" fmla="*/ 7988 w 10000"/>
              <a:gd name="connsiteY40" fmla="*/ 4453 h 9887"/>
              <a:gd name="connsiteX41" fmla="*/ 7988 w 10000"/>
              <a:gd name="connsiteY41" fmla="*/ 3768 h 9887"/>
              <a:gd name="connsiteX42" fmla="*/ 8213 w 10000"/>
              <a:gd name="connsiteY42" fmla="*/ 2739 h 9887"/>
              <a:gd name="connsiteX43" fmla="*/ 8213 w 10000"/>
              <a:gd name="connsiteY43" fmla="*/ 2395 h 9887"/>
              <a:gd name="connsiteX44" fmla="*/ 8213 w 10000"/>
              <a:gd name="connsiteY44" fmla="*/ 1712 h 9887"/>
              <a:gd name="connsiteX45" fmla="*/ 8213 w 10000"/>
              <a:gd name="connsiteY45" fmla="*/ 1369 h 9887"/>
              <a:gd name="connsiteX46" fmla="*/ 8436 w 10000"/>
              <a:gd name="connsiteY46" fmla="*/ 1025 h 9887"/>
              <a:gd name="connsiteX47" fmla="*/ 8436 w 10000"/>
              <a:gd name="connsiteY47" fmla="*/ 683 h 9887"/>
              <a:gd name="connsiteX48" fmla="*/ 8436 w 10000"/>
              <a:gd name="connsiteY48" fmla="*/ 341 h 9887"/>
              <a:gd name="connsiteX49" fmla="*/ 8657 w 10000"/>
              <a:gd name="connsiteY49" fmla="*/ 341 h 9887"/>
              <a:gd name="connsiteX50" fmla="*/ 8657 w 10000"/>
              <a:gd name="connsiteY50" fmla="*/ 341 h 9887"/>
              <a:gd name="connsiteX51" fmla="*/ 8657 w 10000"/>
              <a:gd name="connsiteY51" fmla="*/ 683 h 9887"/>
              <a:gd name="connsiteX52" fmla="*/ 8657 w 10000"/>
              <a:gd name="connsiteY52" fmla="*/ 1025 h 9887"/>
              <a:gd name="connsiteX53" fmla="*/ 8657 w 10000"/>
              <a:gd name="connsiteY53" fmla="*/ 1369 h 9887"/>
              <a:gd name="connsiteX54" fmla="*/ 8884 w 10000"/>
              <a:gd name="connsiteY54" fmla="*/ 1712 h 9887"/>
              <a:gd name="connsiteX55" fmla="*/ 8884 w 10000"/>
              <a:gd name="connsiteY55" fmla="*/ 2395 h 9887"/>
              <a:gd name="connsiteX56" fmla="*/ 8884 w 10000"/>
              <a:gd name="connsiteY56" fmla="*/ 3078 h 9887"/>
              <a:gd name="connsiteX57" fmla="*/ 9108 w 10000"/>
              <a:gd name="connsiteY57" fmla="*/ 3768 h 9887"/>
              <a:gd name="connsiteX58" fmla="*/ 9108 w 10000"/>
              <a:gd name="connsiteY58" fmla="*/ 5136 h 9887"/>
              <a:gd name="connsiteX59" fmla="*/ 9332 w 10000"/>
              <a:gd name="connsiteY59" fmla="*/ 6460 h 9887"/>
              <a:gd name="connsiteX60" fmla="*/ 9551 w 10000"/>
              <a:gd name="connsiteY60" fmla="*/ 7490 h 9887"/>
              <a:gd name="connsiteX61" fmla="*/ 9777 w 10000"/>
              <a:gd name="connsiteY61" fmla="*/ 8175 h 9887"/>
              <a:gd name="connsiteX62" fmla="*/ 9777 w 10000"/>
              <a:gd name="connsiteY62" fmla="*/ 8863 h 9887"/>
              <a:gd name="connsiteX63" fmla="*/ 10000 w 10000"/>
              <a:gd name="connsiteY63" fmla="*/ 9202 h 9887"/>
              <a:gd name="connsiteX64" fmla="*/ 9777 w 10000"/>
              <a:gd name="connsiteY64" fmla="*/ 9548 h 9887"/>
              <a:gd name="connsiteX65" fmla="*/ 9777 w 10000"/>
              <a:gd name="connsiteY65" fmla="*/ 9548 h 9887"/>
              <a:gd name="connsiteX66" fmla="*/ 9777 w 10000"/>
              <a:gd name="connsiteY66" fmla="*/ 9548 h 9887"/>
              <a:gd name="connsiteX0" fmla="*/ 9551 w 9774"/>
              <a:gd name="connsiteY0" fmla="*/ 9657 h 10000"/>
              <a:gd name="connsiteX1" fmla="*/ 9106 w 9774"/>
              <a:gd name="connsiteY1" fmla="*/ 9657 h 10000"/>
              <a:gd name="connsiteX2" fmla="*/ 8658 w 9774"/>
              <a:gd name="connsiteY2" fmla="*/ 10000 h 10000"/>
              <a:gd name="connsiteX3" fmla="*/ 8210 w 9774"/>
              <a:gd name="connsiteY3" fmla="*/ 10000 h 10000"/>
              <a:gd name="connsiteX4" fmla="*/ 7313 w 9774"/>
              <a:gd name="connsiteY4" fmla="*/ 10000 h 10000"/>
              <a:gd name="connsiteX5" fmla="*/ 6674 w 9774"/>
              <a:gd name="connsiteY5" fmla="*/ 10000 h 10000"/>
              <a:gd name="connsiteX6" fmla="*/ 5780 w 9774"/>
              <a:gd name="connsiteY6" fmla="*/ 9657 h 10000"/>
              <a:gd name="connsiteX7" fmla="*/ 4886 w 9774"/>
              <a:gd name="connsiteY7" fmla="*/ 9657 h 10000"/>
              <a:gd name="connsiteX8" fmla="*/ 4214 w 9774"/>
              <a:gd name="connsiteY8" fmla="*/ 8964 h 10000"/>
              <a:gd name="connsiteX9" fmla="*/ 3320 w 9774"/>
              <a:gd name="connsiteY9" fmla="*/ 8612 h 10000"/>
              <a:gd name="connsiteX10" fmla="*/ 2651 w 9774"/>
              <a:gd name="connsiteY10" fmla="*/ 7922 h 10000"/>
              <a:gd name="connsiteX11" fmla="*/ 1984 w 9774"/>
              <a:gd name="connsiteY11" fmla="*/ 7232 h 10000"/>
              <a:gd name="connsiteX12" fmla="*/ 1341 w 9774"/>
              <a:gd name="connsiteY12" fmla="*/ 6190 h 10000"/>
              <a:gd name="connsiteX13" fmla="*/ 893 w 9774"/>
              <a:gd name="connsiteY13" fmla="*/ 5542 h 10000"/>
              <a:gd name="connsiteX14" fmla="*/ 448 w 9774"/>
              <a:gd name="connsiteY14" fmla="*/ 4156 h 10000"/>
              <a:gd name="connsiteX15" fmla="*/ 0 w 9774"/>
              <a:gd name="connsiteY15" fmla="*/ 3113 h 10000"/>
              <a:gd name="connsiteX16" fmla="*/ 893 w 9774"/>
              <a:gd name="connsiteY16" fmla="*/ 0 h 10000"/>
              <a:gd name="connsiteX17" fmla="*/ 893 w 9774"/>
              <a:gd name="connsiteY17" fmla="*/ 1037 h 10000"/>
              <a:gd name="connsiteX18" fmla="*/ 1115 w 9774"/>
              <a:gd name="connsiteY18" fmla="*/ 1732 h 10000"/>
              <a:gd name="connsiteX19" fmla="*/ 1341 w 9774"/>
              <a:gd name="connsiteY19" fmla="*/ 2422 h 10000"/>
              <a:gd name="connsiteX20" fmla="*/ 1563 w 9774"/>
              <a:gd name="connsiteY20" fmla="*/ 3464 h 10000"/>
              <a:gd name="connsiteX21" fmla="*/ 1786 w 9774"/>
              <a:gd name="connsiteY21" fmla="*/ 4156 h 10000"/>
              <a:gd name="connsiteX22" fmla="*/ 2207 w 9774"/>
              <a:gd name="connsiteY22" fmla="*/ 4850 h 10000"/>
              <a:gd name="connsiteX23" fmla="*/ 2874 w 9774"/>
              <a:gd name="connsiteY23" fmla="*/ 5542 h 10000"/>
              <a:gd name="connsiteX24" fmla="*/ 3546 w 9774"/>
              <a:gd name="connsiteY24" fmla="*/ 5890 h 10000"/>
              <a:gd name="connsiteX25" fmla="*/ 4214 w 9774"/>
              <a:gd name="connsiteY25" fmla="*/ 6534 h 10000"/>
              <a:gd name="connsiteX26" fmla="*/ 4886 w 9774"/>
              <a:gd name="connsiteY26" fmla="*/ 6887 h 10000"/>
              <a:gd name="connsiteX27" fmla="*/ 5330 w 9774"/>
              <a:gd name="connsiteY27" fmla="*/ 7232 h 10000"/>
              <a:gd name="connsiteX28" fmla="*/ 6005 w 9774"/>
              <a:gd name="connsiteY28" fmla="*/ 7232 h 10000"/>
              <a:gd name="connsiteX29" fmla="*/ 6450 w 9774"/>
              <a:gd name="connsiteY29" fmla="*/ 7232 h 10000"/>
              <a:gd name="connsiteX30" fmla="*/ 6674 w 9774"/>
              <a:gd name="connsiteY30" fmla="*/ 7232 h 10000"/>
              <a:gd name="connsiteX31" fmla="*/ 7119 w 9774"/>
              <a:gd name="connsiteY31" fmla="*/ 7232 h 10000"/>
              <a:gd name="connsiteX32" fmla="*/ 7313 w 9774"/>
              <a:gd name="connsiteY32" fmla="*/ 6887 h 10000"/>
              <a:gd name="connsiteX33" fmla="*/ 7313 w 9774"/>
              <a:gd name="connsiteY33" fmla="*/ 6887 h 10000"/>
              <a:gd name="connsiteX34" fmla="*/ 7537 w 9774"/>
              <a:gd name="connsiteY34" fmla="*/ 6887 h 10000"/>
              <a:gd name="connsiteX35" fmla="*/ 7537 w 9774"/>
              <a:gd name="connsiteY35" fmla="*/ 6534 h 10000"/>
              <a:gd name="connsiteX36" fmla="*/ 7537 w 9774"/>
              <a:gd name="connsiteY36" fmla="*/ 6190 h 10000"/>
              <a:gd name="connsiteX37" fmla="*/ 7537 w 9774"/>
              <a:gd name="connsiteY37" fmla="*/ 5542 h 10000"/>
              <a:gd name="connsiteX38" fmla="*/ 7762 w 9774"/>
              <a:gd name="connsiteY38" fmla="*/ 5195 h 10000"/>
              <a:gd name="connsiteX39" fmla="*/ 7762 w 9774"/>
              <a:gd name="connsiteY39" fmla="*/ 4504 h 10000"/>
              <a:gd name="connsiteX40" fmla="*/ 7762 w 9774"/>
              <a:gd name="connsiteY40" fmla="*/ 3811 h 10000"/>
              <a:gd name="connsiteX41" fmla="*/ 7987 w 9774"/>
              <a:gd name="connsiteY41" fmla="*/ 2770 h 10000"/>
              <a:gd name="connsiteX42" fmla="*/ 7987 w 9774"/>
              <a:gd name="connsiteY42" fmla="*/ 2422 h 10000"/>
              <a:gd name="connsiteX43" fmla="*/ 7987 w 9774"/>
              <a:gd name="connsiteY43" fmla="*/ 1732 h 10000"/>
              <a:gd name="connsiteX44" fmla="*/ 7987 w 9774"/>
              <a:gd name="connsiteY44" fmla="*/ 1385 h 10000"/>
              <a:gd name="connsiteX45" fmla="*/ 8210 w 9774"/>
              <a:gd name="connsiteY45" fmla="*/ 1037 h 10000"/>
              <a:gd name="connsiteX46" fmla="*/ 8210 w 9774"/>
              <a:gd name="connsiteY46" fmla="*/ 691 h 10000"/>
              <a:gd name="connsiteX47" fmla="*/ 8210 w 9774"/>
              <a:gd name="connsiteY47" fmla="*/ 345 h 10000"/>
              <a:gd name="connsiteX48" fmla="*/ 8431 w 9774"/>
              <a:gd name="connsiteY48" fmla="*/ 345 h 10000"/>
              <a:gd name="connsiteX49" fmla="*/ 8431 w 9774"/>
              <a:gd name="connsiteY49" fmla="*/ 345 h 10000"/>
              <a:gd name="connsiteX50" fmla="*/ 8431 w 9774"/>
              <a:gd name="connsiteY50" fmla="*/ 691 h 10000"/>
              <a:gd name="connsiteX51" fmla="*/ 8431 w 9774"/>
              <a:gd name="connsiteY51" fmla="*/ 1037 h 10000"/>
              <a:gd name="connsiteX52" fmla="*/ 8431 w 9774"/>
              <a:gd name="connsiteY52" fmla="*/ 1385 h 10000"/>
              <a:gd name="connsiteX53" fmla="*/ 8658 w 9774"/>
              <a:gd name="connsiteY53" fmla="*/ 1732 h 10000"/>
              <a:gd name="connsiteX54" fmla="*/ 8658 w 9774"/>
              <a:gd name="connsiteY54" fmla="*/ 2422 h 10000"/>
              <a:gd name="connsiteX55" fmla="*/ 8658 w 9774"/>
              <a:gd name="connsiteY55" fmla="*/ 3113 h 10000"/>
              <a:gd name="connsiteX56" fmla="*/ 8882 w 9774"/>
              <a:gd name="connsiteY56" fmla="*/ 3811 h 10000"/>
              <a:gd name="connsiteX57" fmla="*/ 8882 w 9774"/>
              <a:gd name="connsiteY57" fmla="*/ 5195 h 10000"/>
              <a:gd name="connsiteX58" fmla="*/ 9106 w 9774"/>
              <a:gd name="connsiteY58" fmla="*/ 6534 h 10000"/>
              <a:gd name="connsiteX59" fmla="*/ 9325 w 9774"/>
              <a:gd name="connsiteY59" fmla="*/ 7576 h 10000"/>
              <a:gd name="connsiteX60" fmla="*/ 9551 w 9774"/>
              <a:gd name="connsiteY60" fmla="*/ 8268 h 10000"/>
              <a:gd name="connsiteX61" fmla="*/ 9551 w 9774"/>
              <a:gd name="connsiteY61" fmla="*/ 8964 h 10000"/>
              <a:gd name="connsiteX62" fmla="*/ 9774 w 9774"/>
              <a:gd name="connsiteY62" fmla="*/ 9307 h 10000"/>
              <a:gd name="connsiteX63" fmla="*/ 9551 w 9774"/>
              <a:gd name="connsiteY63" fmla="*/ 9657 h 10000"/>
              <a:gd name="connsiteX64" fmla="*/ 9551 w 9774"/>
              <a:gd name="connsiteY64" fmla="*/ 9657 h 10000"/>
              <a:gd name="connsiteX65" fmla="*/ 9551 w 9774"/>
              <a:gd name="connsiteY65" fmla="*/ 9657 h 10000"/>
              <a:gd name="connsiteX0" fmla="*/ 9772 w 10000"/>
              <a:gd name="connsiteY0" fmla="*/ 9312 h 9655"/>
              <a:gd name="connsiteX1" fmla="*/ 9317 w 10000"/>
              <a:gd name="connsiteY1" fmla="*/ 9312 h 9655"/>
              <a:gd name="connsiteX2" fmla="*/ 8858 w 10000"/>
              <a:gd name="connsiteY2" fmla="*/ 9655 h 9655"/>
              <a:gd name="connsiteX3" fmla="*/ 8400 w 10000"/>
              <a:gd name="connsiteY3" fmla="*/ 9655 h 9655"/>
              <a:gd name="connsiteX4" fmla="*/ 7482 w 10000"/>
              <a:gd name="connsiteY4" fmla="*/ 9655 h 9655"/>
              <a:gd name="connsiteX5" fmla="*/ 6828 w 10000"/>
              <a:gd name="connsiteY5" fmla="*/ 9655 h 9655"/>
              <a:gd name="connsiteX6" fmla="*/ 5914 w 10000"/>
              <a:gd name="connsiteY6" fmla="*/ 9312 h 9655"/>
              <a:gd name="connsiteX7" fmla="*/ 4999 w 10000"/>
              <a:gd name="connsiteY7" fmla="*/ 9312 h 9655"/>
              <a:gd name="connsiteX8" fmla="*/ 4311 w 10000"/>
              <a:gd name="connsiteY8" fmla="*/ 8619 h 9655"/>
              <a:gd name="connsiteX9" fmla="*/ 3397 w 10000"/>
              <a:gd name="connsiteY9" fmla="*/ 8267 h 9655"/>
              <a:gd name="connsiteX10" fmla="*/ 2712 w 10000"/>
              <a:gd name="connsiteY10" fmla="*/ 7577 h 9655"/>
              <a:gd name="connsiteX11" fmla="*/ 2030 w 10000"/>
              <a:gd name="connsiteY11" fmla="*/ 6887 h 9655"/>
              <a:gd name="connsiteX12" fmla="*/ 1372 w 10000"/>
              <a:gd name="connsiteY12" fmla="*/ 5845 h 9655"/>
              <a:gd name="connsiteX13" fmla="*/ 914 w 10000"/>
              <a:gd name="connsiteY13" fmla="*/ 5197 h 9655"/>
              <a:gd name="connsiteX14" fmla="*/ 458 w 10000"/>
              <a:gd name="connsiteY14" fmla="*/ 3811 h 9655"/>
              <a:gd name="connsiteX15" fmla="*/ 0 w 10000"/>
              <a:gd name="connsiteY15" fmla="*/ 2768 h 9655"/>
              <a:gd name="connsiteX16" fmla="*/ 914 w 10000"/>
              <a:gd name="connsiteY16" fmla="*/ 692 h 9655"/>
              <a:gd name="connsiteX17" fmla="*/ 1141 w 10000"/>
              <a:gd name="connsiteY17" fmla="*/ 1387 h 9655"/>
              <a:gd name="connsiteX18" fmla="*/ 1372 w 10000"/>
              <a:gd name="connsiteY18" fmla="*/ 2077 h 9655"/>
              <a:gd name="connsiteX19" fmla="*/ 1599 w 10000"/>
              <a:gd name="connsiteY19" fmla="*/ 3119 h 9655"/>
              <a:gd name="connsiteX20" fmla="*/ 1827 w 10000"/>
              <a:gd name="connsiteY20" fmla="*/ 3811 h 9655"/>
              <a:gd name="connsiteX21" fmla="*/ 2258 w 10000"/>
              <a:gd name="connsiteY21" fmla="*/ 4505 h 9655"/>
              <a:gd name="connsiteX22" fmla="*/ 2940 w 10000"/>
              <a:gd name="connsiteY22" fmla="*/ 5197 h 9655"/>
              <a:gd name="connsiteX23" fmla="*/ 3628 w 10000"/>
              <a:gd name="connsiteY23" fmla="*/ 5545 h 9655"/>
              <a:gd name="connsiteX24" fmla="*/ 4311 w 10000"/>
              <a:gd name="connsiteY24" fmla="*/ 6189 h 9655"/>
              <a:gd name="connsiteX25" fmla="*/ 4999 w 10000"/>
              <a:gd name="connsiteY25" fmla="*/ 6542 h 9655"/>
              <a:gd name="connsiteX26" fmla="*/ 5453 w 10000"/>
              <a:gd name="connsiteY26" fmla="*/ 6887 h 9655"/>
              <a:gd name="connsiteX27" fmla="*/ 6144 w 10000"/>
              <a:gd name="connsiteY27" fmla="*/ 6887 h 9655"/>
              <a:gd name="connsiteX28" fmla="*/ 6599 w 10000"/>
              <a:gd name="connsiteY28" fmla="*/ 6887 h 9655"/>
              <a:gd name="connsiteX29" fmla="*/ 6828 w 10000"/>
              <a:gd name="connsiteY29" fmla="*/ 6887 h 9655"/>
              <a:gd name="connsiteX30" fmla="*/ 7284 w 10000"/>
              <a:gd name="connsiteY30" fmla="*/ 6887 h 9655"/>
              <a:gd name="connsiteX31" fmla="*/ 7482 w 10000"/>
              <a:gd name="connsiteY31" fmla="*/ 6542 h 9655"/>
              <a:gd name="connsiteX32" fmla="*/ 7482 w 10000"/>
              <a:gd name="connsiteY32" fmla="*/ 6542 h 9655"/>
              <a:gd name="connsiteX33" fmla="*/ 7711 w 10000"/>
              <a:gd name="connsiteY33" fmla="*/ 6542 h 9655"/>
              <a:gd name="connsiteX34" fmla="*/ 7711 w 10000"/>
              <a:gd name="connsiteY34" fmla="*/ 6189 h 9655"/>
              <a:gd name="connsiteX35" fmla="*/ 7711 w 10000"/>
              <a:gd name="connsiteY35" fmla="*/ 5845 h 9655"/>
              <a:gd name="connsiteX36" fmla="*/ 7711 w 10000"/>
              <a:gd name="connsiteY36" fmla="*/ 5197 h 9655"/>
              <a:gd name="connsiteX37" fmla="*/ 7941 w 10000"/>
              <a:gd name="connsiteY37" fmla="*/ 4850 h 9655"/>
              <a:gd name="connsiteX38" fmla="*/ 7941 w 10000"/>
              <a:gd name="connsiteY38" fmla="*/ 4159 h 9655"/>
              <a:gd name="connsiteX39" fmla="*/ 7941 w 10000"/>
              <a:gd name="connsiteY39" fmla="*/ 3466 h 9655"/>
              <a:gd name="connsiteX40" fmla="*/ 8172 w 10000"/>
              <a:gd name="connsiteY40" fmla="*/ 2425 h 9655"/>
              <a:gd name="connsiteX41" fmla="*/ 8172 w 10000"/>
              <a:gd name="connsiteY41" fmla="*/ 2077 h 9655"/>
              <a:gd name="connsiteX42" fmla="*/ 8172 w 10000"/>
              <a:gd name="connsiteY42" fmla="*/ 1387 h 9655"/>
              <a:gd name="connsiteX43" fmla="*/ 8172 w 10000"/>
              <a:gd name="connsiteY43" fmla="*/ 1040 h 9655"/>
              <a:gd name="connsiteX44" fmla="*/ 8400 w 10000"/>
              <a:gd name="connsiteY44" fmla="*/ 692 h 9655"/>
              <a:gd name="connsiteX45" fmla="*/ 8400 w 10000"/>
              <a:gd name="connsiteY45" fmla="*/ 346 h 9655"/>
              <a:gd name="connsiteX46" fmla="*/ 8400 w 10000"/>
              <a:gd name="connsiteY46" fmla="*/ 0 h 9655"/>
              <a:gd name="connsiteX47" fmla="*/ 8626 w 10000"/>
              <a:gd name="connsiteY47" fmla="*/ 0 h 9655"/>
              <a:gd name="connsiteX48" fmla="*/ 8626 w 10000"/>
              <a:gd name="connsiteY48" fmla="*/ 0 h 9655"/>
              <a:gd name="connsiteX49" fmla="*/ 8626 w 10000"/>
              <a:gd name="connsiteY49" fmla="*/ 346 h 9655"/>
              <a:gd name="connsiteX50" fmla="*/ 8626 w 10000"/>
              <a:gd name="connsiteY50" fmla="*/ 692 h 9655"/>
              <a:gd name="connsiteX51" fmla="*/ 8626 w 10000"/>
              <a:gd name="connsiteY51" fmla="*/ 1040 h 9655"/>
              <a:gd name="connsiteX52" fmla="*/ 8858 w 10000"/>
              <a:gd name="connsiteY52" fmla="*/ 1387 h 9655"/>
              <a:gd name="connsiteX53" fmla="*/ 8858 w 10000"/>
              <a:gd name="connsiteY53" fmla="*/ 2077 h 9655"/>
              <a:gd name="connsiteX54" fmla="*/ 8858 w 10000"/>
              <a:gd name="connsiteY54" fmla="*/ 2768 h 9655"/>
              <a:gd name="connsiteX55" fmla="*/ 9087 w 10000"/>
              <a:gd name="connsiteY55" fmla="*/ 3466 h 9655"/>
              <a:gd name="connsiteX56" fmla="*/ 9087 w 10000"/>
              <a:gd name="connsiteY56" fmla="*/ 4850 h 9655"/>
              <a:gd name="connsiteX57" fmla="*/ 9317 w 10000"/>
              <a:gd name="connsiteY57" fmla="*/ 6189 h 9655"/>
              <a:gd name="connsiteX58" fmla="*/ 9541 w 10000"/>
              <a:gd name="connsiteY58" fmla="*/ 7231 h 9655"/>
              <a:gd name="connsiteX59" fmla="*/ 9772 w 10000"/>
              <a:gd name="connsiteY59" fmla="*/ 7923 h 9655"/>
              <a:gd name="connsiteX60" fmla="*/ 9772 w 10000"/>
              <a:gd name="connsiteY60" fmla="*/ 8619 h 9655"/>
              <a:gd name="connsiteX61" fmla="*/ 10000 w 10000"/>
              <a:gd name="connsiteY61" fmla="*/ 8962 h 9655"/>
              <a:gd name="connsiteX62" fmla="*/ 9772 w 10000"/>
              <a:gd name="connsiteY62" fmla="*/ 9312 h 9655"/>
              <a:gd name="connsiteX63" fmla="*/ 9772 w 10000"/>
              <a:gd name="connsiteY63" fmla="*/ 9312 h 9655"/>
              <a:gd name="connsiteX64" fmla="*/ 9772 w 10000"/>
              <a:gd name="connsiteY64" fmla="*/ 9312 h 9655"/>
              <a:gd name="connsiteX0" fmla="*/ 9772 w 10000"/>
              <a:gd name="connsiteY0" fmla="*/ 9645 h 10000"/>
              <a:gd name="connsiteX1" fmla="*/ 9317 w 10000"/>
              <a:gd name="connsiteY1" fmla="*/ 9645 h 10000"/>
              <a:gd name="connsiteX2" fmla="*/ 8858 w 10000"/>
              <a:gd name="connsiteY2" fmla="*/ 10000 h 10000"/>
              <a:gd name="connsiteX3" fmla="*/ 8400 w 10000"/>
              <a:gd name="connsiteY3" fmla="*/ 10000 h 10000"/>
              <a:gd name="connsiteX4" fmla="*/ 7482 w 10000"/>
              <a:gd name="connsiteY4" fmla="*/ 10000 h 10000"/>
              <a:gd name="connsiteX5" fmla="*/ 6828 w 10000"/>
              <a:gd name="connsiteY5" fmla="*/ 10000 h 10000"/>
              <a:gd name="connsiteX6" fmla="*/ 5914 w 10000"/>
              <a:gd name="connsiteY6" fmla="*/ 9645 h 10000"/>
              <a:gd name="connsiteX7" fmla="*/ 4999 w 10000"/>
              <a:gd name="connsiteY7" fmla="*/ 9645 h 10000"/>
              <a:gd name="connsiteX8" fmla="*/ 4311 w 10000"/>
              <a:gd name="connsiteY8" fmla="*/ 8927 h 10000"/>
              <a:gd name="connsiteX9" fmla="*/ 3397 w 10000"/>
              <a:gd name="connsiteY9" fmla="*/ 8562 h 10000"/>
              <a:gd name="connsiteX10" fmla="*/ 2712 w 10000"/>
              <a:gd name="connsiteY10" fmla="*/ 7848 h 10000"/>
              <a:gd name="connsiteX11" fmla="*/ 2030 w 10000"/>
              <a:gd name="connsiteY11" fmla="*/ 7133 h 10000"/>
              <a:gd name="connsiteX12" fmla="*/ 1372 w 10000"/>
              <a:gd name="connsiteY12" fmla="*/ 6054 h 10000"/>
              <a:gd name="connsiteX13" fmla="*/ 914 w 10000"/>
              <a:gd name="connsiteY13" fmla="*/ 5383 h 10000"/>
              <a:gd name="connsiteX14" fmla="*/ 458 w 10000"/>
              <a:gd name="connsiteY14" fmla="*/ 3947 h 10000"/>
              <a:gd name="connsiteX15" fmla="*/ 0 w 10000"/>
              <a:gd name="connsiteY15" fmla="*/ 2867 h 10000"/>
              <a:gd name="connsiteX16" fmla="*/ 1141 w 10000"/>
              <a:gd name="connsiteY16" fmla="*/ 1437 h 10000"/>
              <a:gd name="connsiteX17" fmla="*/ 1372 w 10000"/>
              <a:gd name="connsiteY17" fmla="*/ 2151 h 10000"/>
              <a:gd name="connsiteX18" fmla="*/ 1599 w 10000"/>
              <a:gd name="connsiteY18" fmla="*/ 3230 h 10000"/>
              <a:gd name="connsiteX19" fmla="*/ 1827 w 10000"/>
              <a:gd name="connsiteY19" fmla="*/ 3947 h 10000"/>
              <a:gd name="connsiteX20" fmla="*/ 2258 w 10000"/>
              <a:gd name="connsiteY20" fmla="*/ 4666 h 10000"/>
              <a:gd name="connsiteX21" fmla="*/ 2940 w 10000"/>
              <a:gd name="connsiteY21" fmla="*/ 5383 h 10000"/>
              <a:gd name="connsiteX22" fmla="*/ 3628 w 10000"/>
              <a:gd name="connsiteY22" fmla="*/ 5743 h 10000"/>
              <a:gd name="connsiteX23" fmla="*/ 4311 w 10000"/>
              <a:gd name="connsiteY23" fmla="*/ 6410 h 10000"/>
              <a:gd name="connsiteX24" fmla="*/ 4999 w 10000"/>
              <a:gd name="connsiteY24" fmla="*/ 6776 h 10000"/>
              <a:gd name="connsiteX25" fmla="*/ 5453 w 10000"/>
              <a:gd name="connsiteY25" fmla="*/ 7133 h 10000"/>
              <a:gd name="connsiteX26" fmla="*/ 6144 w 10000"/>
              <a:gd name="connsiteY26" fmla="*/ 7133 h 10000"/>
              <a:gd name="connsiteX27" fmla="*/ 6599 w 10000"/>
              <a:gd name="connsiteY27" fmla="*/ 7133 h 10000"/>
              <a:gd name="connsiteX28" fmla="*/ 6828 w 10000"/>
              <a:gd name="connsiteY28" fmla="*/ 7133 h 10000"/>
              <a:gd name="connsiteX29" fmla="*/ 7284 w 10000"/>
              <a:gd name="connsiteY29" fmla="*/ 7133 h 10000"/>
              <a:gd name="connsiteX30" fmla="*/ 7482 w 10000"/>
              <a:gd name="connsiteY30" fmla="*/ 6776 h 10000"/>
              <a:gd name="connsiteX31" fmla="*/ 7482 w 10000"/>
              <a:gd name="connsiteY31" fmla="*/ 6776 h 10000"/>
              <a:gd name="connsiteX32" fmla="*/ 7711 w 10000"/>
              <a:gd name="connsiteY32" fmla="*/ 6776 h 10000"/>
              <a:gd name="connsiteX33" fmla="*/ 7711 w 10000"/>
              <a:gd name="connsiteY33" fmla="*/ 6410 h 10000"/>
              <a:gd name="connsiteX34" fmla="*/ 7711 w 10000"/>
              <a:gd name="connsiteY34" fmla="*/ 6054 h 10000"/>
              <a:gd name="connsiteX35" fmla="*/ 7711 w 10000"/>
              <a:gd name="connsiteY35" fmla="*/ 5383 h 10000"/>
              <a:gd name="connsiteX36" fmla="*/ 7941 w 10000"/>
              <a:gd name="connsiteY36" fmla="*/ 5023 h 10000"/>
              <a:gd name="connsiteX37" fmla="*/ 7941 w 10000"/>
              <a:gd name="connsiteY37" fmla="*/ 4308 h 10000"/>
              <a:gd name="connsiteX38" fmla="*/ 7941 w 10000"/>
              <a:gd name="connsiteY38" fmla="*/ 3590 h 10000"/>
              <a:gd name="connsiteX39" fmla="*/ 8172 w 10000"/>
              <a:gd name="connsiteY39" fmla="*/ 2512 h 10000"/>
              <a:gd name="connsiteX40" fmla="*/ 8172 w 10000"/>
              <a:gd name="connsiteY40" fmla="*/ 2151 h 10000"/>
              <a:gd name="connsiteX41" fmla="*/ 8172 w 10000"/>
              <a:gd name="connsiteY41" fmla="*/ 1437 h 10000"/>
              <a:gd name="connsiteX42" fmla="*/ 8172 w 10000"/>
              <a:gd name="connsiteY42" fmla="*/ 1077 h 10000"/>
              <a:gd name="connsiteX43" fmla="*/ 8400 w 10000"/>
              <a:gd name="connsiteY43" fmla="*/ 717 h 10000"/>
              <a:gd name="connsiteX44" fmla="*/ 8400 w 10000"/>
              <a:gd name="connsiteY44" fmla="*/ 358 h 10000"/>
              <a:gd name="connsiteX45" fmla="*/ 8400 w 10000"/>
              <a:gd name="connsiteY45" fmla="*/ 0 h 10000"/>
              <a:gd name="connsiteX46" fmla="*/ 8626 w 10000"/>
              <a:gd name="connsiteY46" fmla="*/ 0 h 10000"/>
              <a:gd name="connsiteX47" fmla="*/ 8626 w 10000"/>
              <a:gd name="connsiteY47" fmla="*/ 0 h 10000"/>
              <a:gd name="connsiteX48" fmla="*/ 8626 w 10000"/>
              <a:gd name="connsiteY48" fmla="*/ 358 h 10000"/>
              <a:gd name="connsiteX49" fmla="*/ 8626 w 10000"/>
              <a:gd name="connsiteY49" fmla="*/ 717 h 10000"/>
              <a:gd name="connsiteX50" fmla="*/ 8626 w 10000"/>
              <a:gd name="connsiteY50" fmla="*/ 1077 h 10000"/>
              <a:gd name="connsiteX51" fmla="*/ 8858 w 10000"/>
              <a:gd name="connsiteY51" fmla="*/ 1437 h 10000"/>
              <a:gd name="connsiteX52" fmla="*/ 8858 w 10000"/>
              <a:gd name="connsiteY52" fmla="*/ 2151 h 10000"/>
              <a:gd name="connsiteX53" fmla="*/ 8858 w 10000"/>
              <a:gd name="connsiteY53" fmla="*/ 2867 h 10000"/>
              <a:gd name="connsiteX54" fmla="*/ 9087 w 10000"/>
              <a:gd name="connsiteY54" fmla="*/ 3590 h 10000"/>
              <a:gd name="connsiteX55" fmla="*/ 9087 w 10000"/>
              <a:gd name="connsiteY55" fmla="*/ 5023 h 10000"/>
              <a:gd name="connsiteX56" fmla="*/ 9317 w 10000"/>
              <a:gd name="connsiteY56" fmla="*/ 6410 h 10000"/>
              <a:gd name="connsiteX57" fmla="*/ 9541 w 10000"/>
              <a:gd name="connsiteY57" fmla="*/ 7489 h 10000"/>
              <a:gd name="connsiteX58" fmla="*/ 9772 w 10000"/>
              <a:gd name="connsiteY58" fmla="*/ 8206 h 10000"/>
              <a:gd name="connsiteX59" fmla="*/ 9772 w 10000"/>
              <a:gd name="connsiteY59" fmla="*/ 8927 h 10000"/>
              <a:gd name="connsiteX60" fmla="*/ 10000 w 10000"/>
              <a:gd name="connsiteY60" fmla="*/ 9282 h 10000"/>
              <a:gd name="connsiteX61" fmla="*/ 9772 w 10000"/>
              <a:gd name="connsiteY61" fmla="*/ 9645 h 10000"/>
              <a:gd name="connsiteX62" fmla="*/ 9772 w 10000"/>
              <a:gd name="connsiteY62" fmla="*/ 9645 h 10000"/>
              <a:gd name="connsiteX63" fmla="*/ 9772 w 10000"/>
              <a:gd name="connsiteY63" fmla="*/ 9645 h 10000"/>
              <a:gd name="connsiteX0" fmla="*/ 9772 w 10000"/>
              <a:gd name="connsiteY0" fmla="*/ 9645 h 10000"/>
              <a:gd name="connsiteX1" fmla="*/ 9317 w 10000"/>
              <a:gd name="connsiteY1" fmla="*/ 9645 h 10000"/>
              <a:gd name="connsiteX2" fmla="*/ 8858 w 10000"/>
              <a:gd name="connsiteY2" fmla="*/ 10000 h 10000"/>
              <a:gd name="connsiteX3" fmla="*/ 8400 w 10000"/>
              <a:gd name="connsiteY3" fmla="*/ 10000 h 10000"/>
              <a:gd name="connsiteX4" fmla="*/ 7482 w 10000"/>
              <a:gd name="connsiteY4" fmla="*/ 10000 h 10000"/>
              <a:gd name="connsiteX5" fmla="*/ 6828 w 10000"/>
              <a:gd name="connsiteY5" fmla="*/ 10000 h 10000"/>
              <a:gd name="connsiteX6" fmla="*/ 5914 w 10000"/>
              <a:gd name="connsiteY6" fmla="*/ 9645 h 10000"/>
              <a:gd name="connsiteX7" fmla="*/ 4999 w 10000"/>
              <a:gd name="connsiteY7" fmla="*/ 9645 h 10000"/>
              <a:gd name="connsiteX8" fmla="*/ 4311 w 10000"/>
              <a:gd name="connsiteY8" fmla="*/ 8927 h 10000"/>
              <a:gd name="connsiteX9" fmla="*/ 3397 w 10000"/>
              <a:gd name="connsiteY9" fmla="*/ 8562 h 10000"/>
              <a:gd name="connsiteX10" fmla="*/ 2712 w 10000"/>
              <a:gd name="connsiteY10" fmla="*/ 7848 h 10000"/>
              <a:gd name="connsiteX11" fmla="*/ 2030 w 10000"/>
              <a:gd name="connsiteY11" fmla="*/ 7133 h 10000"/>
              <a:gd name="connsiteX12" fmla="*/ 1372 w 10000"/>
              <a:gd name="connsiteY12" fmla="*/ 6054 h 10000"/>
              <a:gd name="connsiteX13" fmla="*/ 914 w 10000"/>
              <a:gd name="connsiteY13" fmla="*/ 5383 h 10000"/>
              <a:gd name="connsiteX14" fmla="*/ 458 w 10000"/>
              <a:gd name="connsiteY14" fmla="*/ 3947 h 10000"/>
              <a:gd name="connsiteX15" fmla="*/ 0 w 10000"/>
              <a:gd name="connsiteY15" fmla="*/ 2867 h 10000"/>
              <a:gd name="connsiteX16" fmla="*/ 1372 w 10000"/>
              <a:gd name="connsiteY16" fmla="*/ 2151 h 10000"/>
              <a:gd name="connsiteX17" fmla="*/ 1599 w 10000"/>
              <a:gd name="connsiteY17" fmla="*/ 3230 h 10000"/>
              <a:gd name="connsiteX18" fmla="*/ 1827 w 10000"/>
              <a:gd name="connsiteY18" fmla="*/ 3947 h 10000"/>
              <a:gd name="connsiteX19" fmla="*/ 2258 w 10000"/>
              <a:gd name="connsiteY19" fmla="*/ 4666 h 10000"/>
              <a:gd name="connsiteX20" fmla="*/ 2940 w 10000"/>
              <a:gd name="connsiteY20" fmla="*/ 5383 h 10000"/>
              <a:gd name="connsiteX21" fmla="*/ 3628 w 10000"/>
              <a:gd name="connsiteY21" fmla="*/ 5743 h 10000"/>
              <a:gd name="connsiteX22" fmla="*/ 4311 w 10000"/>
              <a:gd name="connsiteY22" fmla="*/ 6410 h 10000"/>
              <a:gd name="connsiteX23" fmla="*/ 4999 w 10000"/>
              <a:gd name="connsiteY23" fmla="*/ 6776 h 10000"/>
              <a:gd name="connsiteX24" fmla="*/ 5453 w 10000"/>
              <a:gd name="connsiteY24" fmla="*/ 7133 h 10000"/>
              <a:gd name="connsiteX25" fmla="*/ 6144 w 10000"/>
              <a:gd name="connsiteY25" fmla="*/ 7133 h 10000"/>
              <a:gd name="connsiteX26" fmla="*/ 6599 w 10000"/>
              <a:gd name="connsiteY26" fmla="*/ 7133 h 10000"/>
              <a:gd name="connsiteX27" fmla="*/ 6828 w 10000"/>
              <a:gd name="connsiteY27" fmla="*/ 7133 h 10000"/>
              <a:gd name="connsiteX28" fmla="*/ 7284 w 10000"/>
              <a:gd name="connsiteY28" fmla="*/ 7133 h 10000"/>
              <a:gd name="connsiteX29" fmla="*/ 7482 w 10000"/>
              <a:gd name="connsiteY29" fmla="*/ 6776 h 10000"/>
              <a:gd name="connsiteX30" fmla="*/ 7482 w 10000"/>
              <a:gd name="connsiteY30" fmla="*/ 6776 h 10000"/>
              <a:gd name="connsiteX31" fmla="*/ 7711 w 10000"/>
              <a:gd name="connsiteY31" fmla="*/ 6776 h 10000"/>
              <a:gd name="connsiteX32" fmla="*/ 7711 w 10000"/>
              <a:gd name="connsiteY32" fmla="*/ 6410 h 10000"/>
              <a:gd name="connsiteX33" fmla="*/ 7711 w 10000"/>
              <a:gd name="connsiteY33" fmla="*/ 6054 h 10000"/>
              <a:gd name="connsiteX34" fmla="*/ 7711 w 10000"/>
              <a:gd name="connsiteY34" fmla="*/ 5383 h 10000"/>
              <a:gd name="connsiteX35" fmla="*/ 7941 w 10000"/>
              <a:gd name="connsiteY35" fmla="*/ 5023 h 10000"/>
              <a:gd name="connsiteX36" fmla="*/ 7941 w 10000"/>
              <a:gd name="connsiteY36" fmla="*/ 4308 h 10000"/>
              <a:gd name="connsiteX37" fmla="*/ 7941 w 10000"/>
              <a:gd name="connsiteY37" fmla="*/ 3590 h 10000"/>
              <a:gd name="connsiteX38" fmla="*/ 8172 w 10000"/>
              <a:gd name="connsiteY38" fmla="*/ 2512 h 10000"/>
              <a:gd name="connsiteX39" fmla="*/ 8172 w 10000"/>
              <a:gd name="connsiteY39" fmla="*/ 2151 h 10000"/>
              <a:gd name="connsiteX40" fmla="*/ 8172 w 10000"/>
              <a:gd name="connsiteY40" fmla="*/ 1437 h 10000"/>
              <a:gd name="connsiteX41" fmla="*/ 8172 w 10000"/>
              <a:gd name="connsiteY41" fmla="*/ 1077 h 10000"/>
              <a:gd name="connsiteX42" fmla="*/ 8400 w 10000"/>
              <a:gd name="connsiteY42" fmla="*/ 717 h 10000"/>
              <a:gd name="connsiteX43" fmla="*/ 8400 w 10000"/>
              <a:gd name="connsiteY43" fmla="*/ 358 h 10000"/>
              <a:gd name="connsiteX44" fmla="*/ 8400 w 10000"/>
              <a:gd name="connsiteY44" fmla="*/ 0 h 10000"/>
              <a:gd name="connsiteX45" fmla="*/ 8626 w 10000"/>
              <a:gd name="connsiteY45" fmla="*/ 0 h 10000"/>
              <a:gd name="connsiteX46" fmla="*/ 8626 w 10000"/>
              <a:gd name="connsiteY46" fmla="*/ 0 h 10000"/>
              <a:gd name="connsiteX47" fmla="*/ 8626 w 10000"/>
              <a:gd name="connsiteY47" fmla="*/ 358 h 10000"/>
              <a:gd name="connsiteX48" fmla="*/ 8626 w 10000"/>
              <a:gd name="connsiteY48" fmla="*/ 717 h 10000"/>
              <a:gd name="connsiteX49" fmla="*/ 8626 w 10000"/>
              <a:gd name="connsiteY49" fmla="*/ 1077 h 10000"/>
              <a:gd name="connsiteX50" fmla="*/ 8858 w 10000"/>
              <a:gd name="connsiteY50" fmla="*/ 1437 h 10000"/>
              <a:gd name="connsiteX51" fmla="*/ 8858 w 10000"/>
              <a:gd name="connsiteY51" fmla="*/ 2151 h 10000"/>
              <a:gd name="connsiteX52" fmla="*/ 8858 w 10000"/>
              <a:gd name="connsiteY52" fmla="*/ 2867 h 10000"/>
              <a:gd name="connsiteX53" fmla="*/ 9087 w 10000"/>
              <a:gd name="connsiteY53" fmla="*/ 3590 h 10000"/>
              <a:gd name="connsiteX54" fmla="*/ 9087 w 10000"/>
              <a:gd name="connsiteY54" fmla="*/ 5023 h 10000"/>
              <a:gd name="connsiteX55" fmla="*/ 9317 w 10000"/>
              <a:gd name="connsiteY55" fmla="*/ 6410 h 10000"/>
              <a:gd name="connsiteX56" fmla="*/ 9541 w 10000"/>
              <a:gd name="connsiteY56" fmla="*/ 7489 h 10000"/>
              <a:gd name="connsiteX57" fmla="*/ 9772 w 10000"/>
              <a:gd name="connsiteY57" fmla="*/ 8206 h 10000"/>
              <a:gd name="connsiteX58" fmla="*/ 9772 w 10000"/>
              <a:gd name="connsiteY58" fmla="*/ 8927 h 10000"/>
              <a:gd name="connsiteX59" fmla="*/ 10000 w 10000"/>
              <a:gd name="connsiteY59" fmla="*/ 9282 h 10000"/>
              <a:gd name="connsiteX60" fmla="*/ 9772 w 10000"/>
              <a:gd name="connsiteY60" fmla="*/ 9645 h 10000"/>
              <a:gd name="connsiteX61" fmla="*/ 9772 w 10000"/>
              <a:gd name="connsiteY61" fmla="*/ 9645 h 10000"/>
              <a:gd name="connsiteX62" fmla="*/ 9772 w 10000"/>
              <a:gd name="connsiteY62" fmla="*/ 9645 h 10000"/>
              <a:gd name="connsiteX0" fmla="*/ 9772 w 10000"/>
              <a:gd name="connsiteY0" fmla="*/ 9645 h 10000"/>
              <a:gd name="connsiteX1" fmla="*/ 9317 w 10000"/>
              <a:gd name="connsiteY1" fmla="*/ 9645 h 10000"/>
              <a:gd name="connsiteX2" fmla="*/ 8858 w 10000"/>
              <a:gd name="connsiteY2" fmla="*/ 10000 h 10000"/>
              <a:gd name="connsiteX3" fmla="*/ 8400 w 10000"/>
              <a:gd name="connsiteY3" fmla="*/ 10000 h 10000"/>
              <a:gd name="connsiteX4" fmla="*/ 7482 w 10000"/>
              <a:gd name="connsiteY4" fmla="*/ 10000 h 10000"/>
              <a:gd name="connsiteX5" fmla="*/ 6828 w 10000"/>
              <a:gd name="connsiteY5" fmla="*/ 10000 h 10000"/>
              <a:gd name="connsiteX6" fmla="*/ 5914 w 10000"/>
              <a:gd name="connsiteY6" fmla="*/ 9645 h 10000"/>
              <a:gd name="connsiteX7" fmla="*/ 4999 w 10000"/>
              <a:gd name="connsiteY7" fmla="*/ 9645 h 10000"/>
              <a:gd name="connsiteX8" fmla="*/ 4311 w 10000"/>
              <a:gd name="connsiteY8" fmla="*/ 8927 h 10000"/>
              <a:gd name="connsiteX9" fmla="*/ 3397 w 10000"/>
              <a:gd name="connsiteY9" fmla="*/ 8562 h 10000"/>
              <a:gd name="connsiteX10" fmla="*/ 2712 w 10000"/>
              <a:gd name="connsiteY10" fmla="*/ 7848 h 10000"/>
              <a:gd name="connsiteX11" fmla="*/ 2030 w 10000"/>
              <a:gd name="connsiteY11" fmla="*/ 7133 h 10000"/>
              <a:gd name="connsiteX12" fmla="*/ 1372 w 10000"/>
              <a:gd name="connsiteY12" fmla="*/ 6054 h 10000"/>
              <a:gd name="connsiteX13" fmla="*/ 914 w 10000"/>
              <a:gd name="connsiteY13" fmla="*/ 5383 h 10000"/>
              <a:gd name="connsiteX14" fmla="*/ 458 w 10000"/>
              <a:gd name="connsiteY14" fmla="*/ 3947 h 10000"/>
              <a:gd name="connsiteX15" fmla="*/ 0 w 10000"/>
              <a:gd name="connsiteY15" fmla="*/ 2867 h 10000"/>
              <a:gd name="connsiteX16" fmla="*/ 1599 w 10000"/>
              <a:gd name="connsiteY16" fmla="*/ 3230 h 10000"/>
              <a:gd name="connsiteX17" fmla="*/ 1827 w 10000"/>
              <a:gd name="connsiteY17" fmla="*/ 3947 h 10000"/>
              <a:gd name="connsiteX18" fmla="*/ 2258 w 10000"/>
              <a:gd name="connsiteY18" fmla="*/ 4666 h 10000"/>
              <a:gd name="connsiteX19" fmla="*/ 2940 w 10000"/>
              <a:gd name="connsiteY19" fmla="*/ 5383 h 10000"/>
              <a:gd name="connsiteX20" fmla="*/ 3628 w 10000"/>
              <a:gd name="connsiteY20" fmla="*/ 5743 h 10000"/>
              <a:gd name="connsiteX21" fmla="*/ 4311 w 10000"/>
              <a:gd name="connsiteY21" fmla="*/ 6410 h 10000"/>
              <a:gd name="connsiteX22" fmla="*/ 4999 w 10000"/>
              <a:gd name="connsiteY22" fmla="*/ 6776 h 10000"/>
              <a:gd name="connsiteX23" fmla="*/ 5453 w 10000"/>
              <a:gd name="connsiteY23" fmla="*/ 7133 h 10000"/>
              <a:gd name="connsiteX24" fmla="*/ 6144 w 10000"/>
              <a:gd name="connsiteY24" fmla="*/ 7133 h 10000"/>
              <a:gd name="connsiteX25" fmla="*/ 6599 w 10000"/>
              <a:gd name="connsiteY25" fmla="*/ 7133 h 10000"/>
              <a:gd name="connsiteX26" fmla="*/ 6828 w 10000"/>
              <a:gd name="connsiteY26" fmla="*/ 7133 h 10000"/>
              <a:gd name="connsiteX27" fmla="*/ 7284 w 10000"/>
              <a:gd name="connsiteY27" fmla="*/ 7133 h 10000"/>
              <a:gd name="connsiteX28" fmla="*/ 7482 w 10000"/>
              <a:gd name="connsiteY28" fmla="*/ 6776 h 10000"/>
              <a:gd name="connsiteX29" fmla="*/ 7482 w 10000"/>
              <a:gd name="connsiteY29" fmla="*/ 6776 h 10000"/>
              <a:gd name="connsiteX30" fmla="*/ 7711 w 10000"/>
              <a:gd name="connsiteY30" fmla="*/ 6776 h 10000"/>
              <a:gd name="connsiteX31" fmla="*/ 7711 w 10000"/>
              <a:gd name="connsiteY31" fmla="*/ 6410 h 10000"/>
              <a:gd name="connsiteX32" fmla="*/ 7711 w 10000"/>
              <a:gd name="connsiteY32" fmla="*/ 6054 h 10000"/>
              <a:gd name="connsiteX33" fmla="*/ 7711 w 10000"/>
              <a:gd name="connsiteY33" fmla="*/ 5383 h 10000"/>
              <a:gd name="connsiteX34" fmla="*/ 7941 w 10000"/>
              <a:gd name="connsiteY34" fmla="*/ 5023 h 10000"/>
              <a:gd name="connsiteX35" fmla="*/ 7941 w 10000"/>
              <a:gd name="connsiteY35" fmla="*/ 4308 h 10000"/>
              <a:gd name="connsiteX36" fmla="*/ 7941 w 10000"/>
              <a:gd name="connsiteY36" fmla="*/ 3590 h 10000"/>
              <a:gd name="connsiteX37" fmla="*/ 8172 w 10000"/>
              <a:gd name="connsiteY37" fmla="*/ 2512 h 10000"/>
              <a:gd name="connsiteX38" fmla="*/ 8172 w 10000"/>
              <a:gd name="connsiteY38" fmla="*/ 2151 h 10000"/>
              <a:gd name="connsiteX39" fmla="*/ 8172 w 10000"/>
              <a:gd name="connsiteY39" fmla="*/ 1437 h 10000"/>
              <a:gd name="connsiteX40" fmla="*/ 8172 w 10000"/>
              <a:gd name="connsiteY40" fmla="*/ 1077 h 10000"/>
              <a:gd name="connsiteX41" fmla="*/ 8400 w 10000"/>
              <a:gd name="connsiteY41" fmla="*/ 717 h 10000"/>
              <a:gd name="connsiteX42" fmla="*/ 8400 w 10000"/>
              <a:gd name="connsiteY42" fmla="*/ 358 h 10000"/>
              <a:gd name="connsiteX43" fmla="*/ 8400 w 10000"/>
              <a:gd name="connsiteY43" fmla="*/ 0 h 10000"/>
              <a:gd name="connsiteX44" fmla="*/ 8626 w 10000"/>
              <a:gd name="connsiteY44" fmla="*/ 0 h 10000"/>
              <a:gd name="connsiteX45" fmla="*/ 8626 w 10000"/>
              <a:gd name="connsiteY45" fmla="*/ 0 h 10000"/>
              <a:gd name="connsiteX46" fmla="*/ 8626 w 10000"/>
              <a:gd name="connsiteY46" fmla="*/ 358 h 10000"/>
              <a:gd name="connsiteX47" fmla="*/ 8626 w 10000"/>
              <a:gd name="connsiteY47" fmla="*/ 717 h 10000"/>
              <a:gd name="connsiteX48" fmla="*/ 8626 w 10000"/>
              <a:gd name="connsiteY48" fmla="*/ 1077 h 10000"/>
              <a:gd name="connsiteX49" fmla="*/ 8858 w 10000"/>
              <a:gd name="connsiteY49" fmla="*/ 1437 h 10000"/>
              <a:gd name="connsiteX50" fmla="*/ 8858 w 10000"/>
              <a:gd name="connsiteY50" fmla="*/ 2151 h 10000"/>
              <a:gd name="connsiteX51" fmla="*/ 8858 w 10000"/>
              <a:gd name="connsiteY51" fmla="*/ 2867 h 10000"/>
              <a:gd name="connsiteX52" fmla="*/ 9087 w 10000"/>
              <a:gd name="connsiteY52" fmla="*/ 3590 h 10000"/>
              <a:gd name="connsiteX53" fmla="*/ 9087 w 10000"/>
              <a:gd name="connsiteY53" fmla="*/ 5023 h 10000"/>
              <a:gd name="connsiteX54" fmla="*/ 9317 w 10000"/>
              <a:gd name="connsiteY54" fmla="*/ 6410 h 10000"/>
              <a:gd name="connsiteX55" fmla="*/ 9541 w 10000"/>
              <a:gd name="connsiteY55" fmla="*/ 7489 h 10000"/>
              <a:gd name="connsiteX56" fmla="*/ 9772 w 10000"/>
              <a:gd name="connsiteY56" fmla="*/ 8206 h 10000"/>
              <a:gd name="connsiteX57" fmla="*/ 9772 w 10000"/>
              <a:gd name="connsiteY57" fmla="*/ 8927 h 10000"/>
              <a:gd name="connsiteX58" fmla="*/ 10000 w 10000"/>
              <a:gd name="connsiteY58" fmla="*/ 9282 h 10000"/>
              <a:gd name="connsiteX59" fmla="*/ 9772 w 10000"/>
              <a:gd name="connsiteY59" fmla="*/ 9645 h 10000"/>
              <a:gd name="connsiteX60" fmla="*/ 9772 w 10000"/>
              <a:gd name="connsiteY60" fmla="*/ 9645 h 10000"/>
              <a:gd name="connsiteX61" fmla="*/ 9772 w 10000"/>
              <a:gd name="connsiteY61" fmla="*/ 9645 h 10000"/>
              <a:gd name="connsiteX0" fmla="*/ 9314 w 9542"/>
              <a:gd name="connsiteY0" fmla="*/ 9645 h 10000"/>
              <a:gd name="connsiteX1" fmla="*/ 8859 w 9542"/>
              <a:gd name="connsiteY1" fmla="*/ 9645 h 10000"/>
              <a:gd name="connsiteX2" fmla="*/ 8400 w 9542"/>
              <a:gd name="connsiteY2" fmla="*/ 10000 h 10000"/>
              <a:gd name="connsiteX3" fmla="*/ 7942 w 9542"/>
              <a:gd name="connsiteY3" fmla="*/ 10000 h 10000"/>
              <a:gd name="connsiteX4" fmla="*/ 7024 w 9542"/>
              <a:gd name="connsiteY4" fmla="*/ 10000 h 10000"/>
              <a:gd name="connsiteX5" fmla="*/ 6370 w 9542"/>
              <a:gd name="connsiteY5" fmla="*/ 10000 h 10000"/>
              <a:gd name="connsiteX6" fmla="*/ 5456 w 9542"/>
              <a:gd name="connsiteY6" fmla="*/ 9645 h 10000"/>
              <a:gd name="connsiteX7" fmla="*/ 4541 w 9542"/>
              <a:gd name="connsiteY7" fmla="*/ 9645 h 10000"/>
              <a:gd name="connsiteX8" fmla="*/ 3853 w 9542"/>
              <a:gd name="connsiteY8" fmla="*/ 8927 h 10000"/>
              <a:gd name="connsiteX9" fmla="*/ 2939 w 9542"/>
              <a:gd name="connsiteY9" fmla="*/ 8562 h 10000"/>
              <a:gd name="connsiteX10" fmla="*/ 2254 w 9542"/>
              <a:gd name="connsiteY10" fmla="*/ 7848 h 10000"/>
              <a:gd name="connsiteX11" fmla="*/ 1572 w 9542"/>
              <a:gd name="connsiteY11" fmla="*/ 7133 h 10000"/>
              <a:gd name="connsiteX12" fmla="*/ 914 w 9542"/>
              <a:gd name="connsiteY12" fmla="*/ 6054 h 10000"/>
              <a:gd name="connsiteX13" fmla="*/ 456 w 9542"/>
              <a:gd name="connsiteY13" fmla="*/ 5383 h 10000"/>
              <a:gd name="connsiteX14" fmla="*/ 0 w 9542"/>
              <a:gd name="connsiteY14" fmla="*/ 3947 h 10000"/>
              <a:gd name="connsiteX15" fmla="*/ 1141 w 9542"/>
              <a:gd name="connsiteY15" fmla="*/ 3230 h 10000"/>
              <a:gd name="connsiteX16" fmla="*/ 1369 w 9542"/>
              <a:gd name="connsiteY16" fmla="*/ 3947 h 10000"/>
              <a:gd name="connsiteX17" fmla="*/ 1800 w 9542"/>
              <a:gd name="connsiteY17" fmla="*/ 4666 h 10000"/>
              <a:gd name="connsiteX18" fmla="*/ 2482 w 9542"/>
              <a:gd name="connsiteY18" fmla="*/ 5383 h 10000"/>
              <a:gd name="connsiteX19" fmla="*/ 3170 w 9542"/>
              <a:gd name="connsiteY19" fmla="*/ 5743 h 10000"/>
              <a:gd name="connsiteX20" fmla="*/ 3853 w 9542"/>
              <a:gd name="connsiteY20" fmla="*/ 6410 h 10000"/>
              <a:gd name="connsiteX21" fmla="*/ 4541 w 9542"/>
              <a:gd name="connsiteY21" fmla="*/ 6776 h 10000"/>
              <a:gd name="connsiteX22" fmla="*/ 4995 w 9542"/>
              <a:gd name="connsiteY22" fmla="*/ 7133 h 10000"/>
              <a:gd name="connsiteX23" fmla="*/ 5686 w 9542"/>
              <a:gd name="connsiteY23" fmla="*/ 7133 h 10000"/>
              <a:gd name="connsiteX24" fmla="*/ 6141 w 9542"/>
              <a:gd name="connsiteY24" fmla="*/ 7133 h 10000"/>
              <a:gd name="connsiteX25" fmla="*/ 6370 w 9542"/>
              <a:gd name="connsiteY25" fmla="*/ 7133 h 10000"/>
              <a:gd name="connsiteX26" fmla="*/ 6826 w 9542"/>
              <a:gd name="connsiteY26" fmla="*/ 7133 h 10000"/>
              <a:gd name="connsiteX27" fmla="*/ 7024 w 9542"/>
              <a:gd name="connsiteY27" fmla="*/ 6776 h 10000"/>
              <a:gd name="connsiteX28" fmla="*/ 7024 w 9542"/>
              <a:gd name="connsiteY28" fmla="*/ 6776 h 10000"/>
              <a:gd name="connsiteX29" fmla="*/ 7253 w 9542"/>
              <a:gd name="connsiteY29" fmla="*/ 6776 h 10000"/>
              <a:gd name="connsiteX30" fmla="*/ 7253 w 9542"/>
              <a:gd name="connsiteY30" fmla="*/ 6410 h 10000"/>
              <a:gd name="connsiteX31" fmla="*/ 7253 w 9542"/>
              <a:gd name="connsiteY31" fmla="*/ 6054 h 10000"/>
              <a:gd name="connsiteX32" fmla="*/ 7253 w 9542"/>
              <a:gd name="connsiteY32" fmla="*/ 5383 h 10000"/>
              <a:gd name="connsiteX33" fmla="*/ 7483 w 9542"/>
              <a:gd name="connsiteY33" fmla="*/ 5023 h 10000"/>
              <a:gd name="connsiteX34" fmla="*/ 7483 w 9542"/>
              <a:gd name="connsiteY34" fmla="*/ 4308 h 10000"/>
              <a:gd name="connsiteX35" fmla="*/ 7483 w 9542"/>
              <a:gd name="connsiteY35" fmla="*/ 3590 h 10000"/>
              <a:gd name="connsiteX36" fmla="*/ 7714 w 9542"/>
              <a:gd name="connsiteY36" fmla="*/ 2512 h 10000"/>
              <a:gd name="connsiteX37" fmla="*/ 7714 w 9542"/>
              <a:gd name="connsiteY37" fmla="*/ 2151 h 10000"/>
              <a:gd name="connsiteX38" fmla="*/ 7714 w 9542"/>
              <a:gd name="connsiteY38" fmla="*/ 1437 h 10000"/>
              <a:gd name="connsiteX39" fmla="*/ 7714 w 9542"/>
              <a:gd name="connsiteY39" fmla="*/ 1077 h 10000"/>
              <a:gd name="connsiteX40" fmla="*/ 7942 w 9542"/>
              <a:gd name="connsiteY40" fmla="*/ 717 h 10000"/>
              <a:gd name="connsiteX41" fmla="*/ 7942 w 9542"/>
              <a:gd name="connsiteY41" fmla="*/ 358 h 10000"/>
              <a:gd name="connsiteX42" fmla="*/ 7942 w 9542"/>
              <a:gd name="connsiteY42" fmla="*/ 0 h 10000"/>
              <a:gd name="connsiteX43" fmla="*/ 8168 w 9542"/>
              <a:gd name="connsiteY43" fmla="*/ 0 h 10000"/>
              <a:gd name="connsiteX44" fmla="*/ 8168 w 9542"/>
              <a:gd name="connsiteY44" fmla="*/ 0 h 10000"/>
              <a:gd name="connsiteX45" fmla="*/ 8168 w 9542"/>
              <a:gd name="connsiteY45" fmla="*/ 358 h 10000"/>
              <a:gd name="connsiteX46" fmla="*/ 8168 w 9542"/>
              <a:gd name="connsiteY46" fmla="*/ 717 h 10000"/>
              <a:gd name="connsiteX47" fmla="*/ 8168 w 9542"/>
              <a:gd name="connsiteY47" fmla="*/ 1077 h 10000"/>
              <a:gd name="connsiteX48" fmla="*/ 8400 w 9542"/>
              <a:gd name="connsiteY48" fmla="*/ 1437 h 10000"/>
              <a:gd name="connsiteX49" fmla="*/ 8400 w 9542"/>
              <a:gd name="connsiteY49" fmla="*/ 2151 h 10000"/>
              <a:gd name="connsiteX50" fmla="*/ 8400 w 9542"/>
              <a:gd name="connsiteY50" fmla="*/ 2867 h 10000"/>
              <a:gd name="connsiteX51" fmla="*/ 8629 w 9542"/>
              <a:gd name="connsiteY51" fmla="*/ 3590 h 10000"/>
              <a:gd name="connsiteX52" fmla="*/ 8629 w 9542"/>
              <a:gd name="connsiteY52" fmla="*/ 5023 h 10000"/>
              <a:gd name="connsiteX53" fmla="*/ 8859 w 9542"/>
              <a:gd name="connsiteY53" fmla="*/ 6410 h 10000"/>
              <a:gd name="connsiteX54" fmla="*/ 9083 w 9542"/>
              <a:gd name="connsiteY54" fmla="*/ 7489 h 10000"/>
              <a:gd name="connsiteX55" fmla="*/ 9314 w 9542"/>
              <a:gd name="connsiteY55" fmla="*/ 8206 h 10000"/>
              <a:gd name="connsiteX56" fmla="*/ 9314 w 9542"/>
              <a:gd name="connsiteY56" fmla="*/ 8927 h 10000"/>
              <a:gd name="connsiteX57" fmla="*/ 9542 w 9542"/>
              <a:gd name="connsiteY57" fmla="*/ 9282 h 10000"/>
              <a:gd name="connsiteX58" fmla="*/ 9314 w 9542"/>
              <a:gd name="connsiteY58" fmla="*/ 9645 h 10000"/>
              <a:gd name="connsiteX59" fmla="*/ 9314 w 9542"/>
              <a:gd name="connsiteY59" fmla="*/ 9645 h 10000"/>
              <a:gd name="connsiteX60" fmla="*/ 9314 w 9542"/>
              <a:gd name="connsiteY60" fmla="*/ 9645 h 10000"/>
              <a:gd name="connsiteX0" fmla="*/ 9283 w 9522"/>
              <a:gd name="connsiteY0" fmla="*/ 9645 h 10000"/>
              <a:gd name="connsiteX1" fmla="*/ 8806 w 9522"/>
              <a:gd name="connsiteY1" fmla="*/ 9645 h 10000"/>
              <a:gd name="connsiteX2" fmla="*/ 8325 w 9522"/>
              <a:gd name="connsiteY2" fmla="*/ 10000 h 10000"/>
              <a:gd name="connsiteX3" fmla="*/ 7845 w 9522"/>
              <a:gd name="connsiteY3" fmla="*/ 10000 h 10000"/>
              <a:gd name="connsiteX4" fmla="*/ 6883 w 9522"/>
              <a:gd name="connsiteY4" fmla="*/ 10000 h 10000"/>
              <a:gd name="connsiteX5" fmla="*/ 6198 w 9522"/>
              <a:gd name="connsiteY5" fmla="*/ 10000 h 10000"/>
              <a:gd name="connsiteX6" fmla="*/ 5240 w 9522"/>
              <a:gd name="connsiteY6" fmla="*/ 9645 h 10000"/>
              <a:gd name="connsiteX7" fmla="*/ 4281 w 9522"/>
              <a:gd name="connsiteY7" fmla="*/ 9645 h 10000"/>
              <a:gd name="connsiteX8" fmla="*/ 3560 w 9522"/>
              <a:gd name="connsiteY8" fmla="*/ 8927 h 10000"/>
              <a:gd name="connsiteX9" fmla="*/ 2602 w 9522"/>
              <a:gd name="connsiteY9" fmla="*/ 8562 h 10000"/>
              <a:gd name="connsiteX10" fmla="*/ 1884 w 9522"/>
              <a:gd name="connsiteY10" fmla="*/ 7848 h 10000"/>
              <a:gd name="connsiteX11" fmla="*/ 1169 w 9522"/>
              <a:gd name="connsiteY11" fmla="*/ 7133 h 10000"/>
              <a:gd name="connsiteX12" fmla="*/ 480 w 9522"/>
              <a:gd name="connsiteY12" fmla="*/ 6054 h 10000"/>
              <a:gd name="connsiteX13" fmla="*/ 0 w 9522"/>
              <a:gd name="connsiteY13" fmla="*/ 5383 h 10000"/>
              <a:gd name="connsiteX14" fmla="*/ 718 w 9522"/>
              <a:gd name="connsiteY14" fmla="*/ 3230 h 10000"/>
              <a:gd name="connsiteX15" fmla="*/ 957 w 9522"/>
              <a:gd name="connsiteY15" fmla="*/ 3947 h 10000"/>
              <a:gd name="connsiteX16" fmla="*/ 1408 w 9522"/>
              <a:gd name="connsiteY16" fmla="*/ 4666 h 10000"/>
              <a:gd name="connsiteX17" fmla="*/ 2123 w 9522"/>
              <a:gd name="connsiteY17" fmla="*/ 5383 h 10000"/>
              <a:gd name="connsiteX18" fmla="*/ 2844 w 9522"/>
              <a:gd name="connsiteY18" fmla="*/ 5743 h 10000"/>
              <a:gd name="connsiteX19" fmla="*/ 3560 w 9522"/>
              <a:gd name="connsiteY19" fmla="*/ 6410 h 10000"/>
              <a:gd name="connsiteX20" fmla="*/ 4281 w 9522"/>
              <a:gd name="connsiteY20" fmla="*/ 6776 h 10000"/>
              <a:gd name="connsiteX21" fmla="*/ 4757 w 9522"/>
              <a:gd name="connsiteY21" fmla="*/ 7133 h 10000"/>
              <a:gd name="connsiteX22" fmla="*/ 5481 w 9522"/>
              <a:gd name="connsiteY22" fmla="*/ 7133 h 10000"/>
              <a:gd name="connsiteX23" fmla="*/ 5958 w 9522"/>
              <a:gd name="connsiteY23" fmla="*/ 7133 h 10000"/>
              <a:gd name="connsiteX24" fmla="*/ 6198 w 9522"/>
              <a:gd name="connsiteY24" fmla="*/ 7133 h 10000"/>
              <a:gd name="connsiteX25" fmla="*/ 6676 w 9522"/>
              <a:gd name="connsiteY25" fmla="*/ 7133 h 10000"/>
              <a:gd name="connsiteX26" fmla="*/ 6883 w 9522"/>
              <a:gd name="connsiteY26" fmla="*/ 6776 h 10000"/>
              <a:gd name="connsiteX27" fmla="*/ 6883 w 9522"/>
              <a:gd name="connsiteY27" fmla="*/ 6776 h 10000"/>
              <a:gd name="connsiteX28" fmla="*/ 7123 w 9522"/>
              <a:gd name="connsiteY28" fmla="*/ 6776 h 10000"/>
              <a:gd name="connsiteX29" fmla="*/ 7123 w 9522"/>
              <a:gd name="connsiteY29" fmla="*/ 6410 h 10000"/>
              <a:gd name="connsiteX30" fmla="*/ 7123 w 9522"/>
              <a:gd name="connsiteY30" fmla="*/ 6054 h 10000"/>
              <a:gd name="connsiteX31" fmla="*/ 7123 w 9522"/>
              <a:gd name="connsiteY31" fmla="*/ 5383 h 10000"/>
              <a:gd name="connsiteX32" fmla="*/ 7364 w 9522"/>
              <a:gd name="connsiteY32" fmla="*/ 5023 h 10000"/>
              <a:gd name="connsiteX33" fmla="*/ 7364 w 9522"/>
              <a:gd name="connsiteY33" fmla="*/ 4308 h 10000"/>
              <a:gd name="connsiteX34" fmla="*/ 7364 w 9522"/>
              <a:gd name="connsiteY34" fmla="*/ 3590 h 10000"/>
              <a:gd name="connsiteX35" fmla="*/ 7606 w 9522"/>
              <a:gd name="connsiteY35" fmla="*/ 2512 h 10000"/>
              <a:gd name="connsiteX36" fmla="*/ 7606 w 9522"/>
              <a:gd name="connsiteY36" fmla="*/ 2151 h 10000"/>
              <a:gd name="connsiteX37" fmla="*/ 7606 w 9522"/>
              <a:gd name="connsiteY37" fmla="*/ 1437 h 10000"/>
              <a:gd name="connsiteX38" fmla="*/ 7606 w 9522"/>
              <a:gd name="connsiteY38" fmla="*/ 1077 h 10000"/>
              <a:gd name="connsiteX39" fmla="*/ 7845 w 9522"/>
              <a:gd name="connsiteY39" fmla="*/ 717 h 10000"/>
              <a:gd name="connsiteX40" fmla="*/ 7845 w 9522"/>
              <a:gd name="connsiteY40" fmla="*/ 358 h 10000"/>
              <a:gd name="connsiteX41" fmla="*/ 7845 w 9522"/>
              <a:gd name="connsiteY41" fmla="*/ 0 h 10000"/>
              <a:gd name="connsiteX42" fmla="*/ 8082 w 9522"/>
              <a:gd name="connsiteY42" fmla="*/ 0 h 10000"/>
              <a:gd name="connsiteX43" fmla="*/ 8082 w 9522"/>
              <a:gd name="connsiteY43" fmla="*/ 0 h 10000"/>
              <a:gd name="connsiteX44" fmla="*/ 8082 w 9522"/>
              <a:gd name="connsiteY44" fmla="*/ 358 h 10000"/>
              <a:gd name="connsiteX45" fmla="*/ 8082 w 9522"/>
              <a:gd name="connsiteY45" fmla="*/ 717 h 10000"/>
              <a:gd name="connsiteX46" fmla="*/ 8082 w 9522"/>
              <a:gd name="connsiteY46" fmla="*/ 1077 h 10000"/>
              <a:gd name="connsiteX47" fmla="*/ 8325 w 9522"/>
              <a:gd name="connsiteY47" fmla="*/ 1437 h 10000"/>
              <a:gd name="connsiteX48" fmla="*/ 8325 w 9522"/>
              <a:gd name="connsiteY48" fmla="*/ 2151 h 10000"/>
              <a:gd name="connsiteX49" fmla="*/ 8325 w 9522"/>
              <a:gd name="connsiteY49" fmla="*/ 2867 h 10000"/>
              <a:gd name="connsiteX50" fmla="*/ 8565 w 9522"/>
              <a:gd name="connsiteY50" fmla="*/ 3590 h 10000"/>
              <a:gd name="connsiteX51" fmla="*/ 8565 w 9522"/>
              <a:gd name="connsiteY51" fmla="*/ 5023 h 10000"/>
              <a:gd name="connsiteX52" fmla="*/ 8806 w 9522"/>
              <a:gd name="connsiteY52" fmla="*/ 6410 h 10000"/>
              <a:gd name="connsiteX53" fmla="*/ 9041 w 9522"/>
              <a:gd name="connsiteY53" fmla="*/ 7489 h 10000"/>
              <a:gd name="connsiteX54" fmla="*/ 9283 w 9522"/>
              <a:gd name="connsiteY54" fmla="*/ 8206 h 10000"/>
              <a:gd name="connsiteX55" fmla="*/ 9283 w 9522"/>
              <a:gd name="connsiteY55" fmla="*/ 8927 h 10000"/>
              <a:gd name="connsiteX56" fmla="*/ 9522 w 9522"/>
              <a:gd name="connsiteY56" fmla="*/ 9282 h 10000"/>
              <a:gd name="connsiteX57" fmla="*/ 9283 w 9522"/>
              <a:gd name="connsiteY57" fmla="*/ 9645 h 10000"/>
              <a:gd name="connsiteX58" fmla="*/ 9283 w 9522"/>
              <a:gd name="connsiteY58" fmla="*/ 9645 h 10000"/>
              <a:gd name="connsiteX59" fmla="*/ 9283 w 9522"/>
              <a:gd name="connsiteY59" fmla="*/ 9645 h 10000"/>
              <a:gd name="connsiteX0" fmla="*/ 9749 w 10000"/>
              <a:gd name="connsiteY0" fmla="*/ 9645 h 10000"/>
              <a:gd name="connsiteX1" fmla="*/ 9248 w 10000"/>
              <a:gd name="connsiteY1" fmla="*/ 9645 h 10000"/>
              <a:gd name="connsiteX2" fmla="*/ 8743 w 10000"/>
              <a:gd name="connsiteY2" fmla="*/ 10000 h 10000"/>
              <a:gd name="connsiteX3" fmla="*/ 8239 w 10000"/>
              <a:gd name="connsiteY3" fmla="*/ 10000 h 10000"/>
              <a:gd name="connsiteX4" fmla="*/ 7229 w 10000"/>
              <a:gd name="connsiteY4" fmla="*/ 10000 h 10000"/>
              <a:gd name="connsiteX5" fmla="*/ 6509 w 10000"/>
              <a:gd name="connsiteY5" fmla="*/ 10000 h 10000"/>
              <a:gd name="connsiteX6" fmla="*/ 5503 w 10000"/>
              <a:gd name="connsiteY6" fmla="*/ 9645 h 10000"/>
              <a:gd name="connsiteX7" fmla="*/ 4496 w 10000"/>
              <a:gd name="connsiteY7" fmla="*/ 9645 h 10000"/>
              <a:gd name="connsiteX8" fmla="*/ 3739 w 10000"/>
              <a:gd name="connsiteY8" fmla="*/ 8927 h 10000"/>
              <a:gd name="connsiteX9" fmla="*/ 2733 w 10000"/>
              <a:gd name="connsiteY9" fmla="*/ 8562 h 10000"/>
              <a:gd name="connsiteX10" fmla="*/ 1979 w 10000"/>
              <a:gd name="connsiteY10" fmla="*/ 7848 h 10000"/>
              <a:gd name="connsiteX11" fmla="*/ 1228 w 10000"/>
              <a:gd name="connsiteY11" fmla="*/ 7133 h 10000"/>
              <a:gd name="connsiteX12" fmla="*/ 504 w 10000"/>
              <a:gd name="connsiteY12" fmla="*/ 6054 h 10000"/>
              <a:gd name="connsiteX13" fmla="*/ 0 w 10000"/>
              <a:gd name="connsiteY13" fmla="*/ 5383 h 10000"/>
              <a:gd name="connsiteX14" fmla="*/ 1005 w 10000"/>
              <a:gd name="connsiteY14" fmla="*/ 3947 h 10000"/>
              <a:gd name="connsiteX15" fmla="*/ 1479 w 10000"/>
              <a:gd name="connsiteY15" fmla="*/ 4666 h 10000"/>
              <a:gd name="connsiteX16" fmla="*/ 2230 w 10000"/>
              <a:gd name="connsiteY16" fmla="*/ 5383 h 10000"/>
              <a:gd name="connsiteX17" fmla="*/ 2987 w 10000"/>
              <a:gd name="connsiteY17" fmla="*/ 5743 h 10000"/>
              <a:gd name="connsiteX18" fmla="*/ 3739 w 10000"/>
              <a:gd name="connsiteY18" fmla="*/ 6410 h 10000"/>
              <a:gd name="connsiteX19" fmla="*/ 4496 w 10000"/>
              <a:gd name="connsiteY19" fmla="*/ 6776 h 10000"/>
              <a:gd name="connsiteX20" fmla="*/ 4996 w 10000"/>
              <a:gd name="connsiteY20" fmla="*/ 7133 h 10000"/>
              <a:gd name="connsiteX21" fmla="*/ 5756 w 10000"/>
              <a:gd name="connsiteY21" fmla="*/ 7133 h 10000"/>
              <a:gd name="connsiteX22" fmla="*/ 6257 w 10000"/>
              <a:gd name="connsiteY22" fmla="*/ 7133 h 10000"/>
              <a:gd name="connsiteX23" fmla="*/ 6509 w 10000"/>
              <a:gd name="connsiteY23" fmla="*/ 7133 h 10000"/>
              <a:gd name="connsiteX24" fmla="*/ 7011 w 10000"/>
              <a:gd name="connsiteY24" fmla="*/ 7133 h 10000"/>
              <a:gd name="connsiteX25" fmla="*/ 7229 w 10000"/>
              <a:gd name="connsiteY25" fmla="*/ 6776 h 10000"/>
              <a:gd name="connsiteX26" fmla="*/ 7229 w 10000"/>
              <a:gd name="connsiteY26" fmla="*/ 6776 h 10000"/>
              <a:gd name="connsiteX27" fmla="*/ 7481 w 10000"/>
              <a:gd name="connsiteY27" fmla="*/ 6776 h 10000"/>
              <a:gd name="connsiteX28" fmla="*/ 7481 w 10000"/>
              <a:gd name="connsiteY28" fmla="*/ 6410 h 10000"/>
              <a:gd name="connsiteX29" fmla="*/ 7481 w 10000"/>
              <a:gd name="connsiteY29" fmla="*/ 6054 h 10000"/>
              <a:gd name="connsiteX30" fmla="*/ 7481 w 10000"/>
              <a:gd name="connsiteY30" fmla="*/ 5383 h 10000"/>
              <a:gd name="connsiteX31" fmla="*/ 7734 w 10000"/>
              <a:gd name="connsiteY31" fmla="*/ 5023 h 10000"/>
              <a:gd name="connsiteX32" fmla="*/ 7734 w 10000"/>
              <a:gd name="connsiteY32" fmla="*/ 4308 h 10000"/>
              <a:gd name="connsiteX33" fmla="*/ 7734 w 10000"/>
              <a:gd name="connsiteY33" fmla="*/ 3590 h 10000"/>
              <a:gd name="connsiteX34" fmla="*/ 7988 w 10000"/>
              <a:gd name="connsiteY34" fmla="*/ 2512 h 10000"/>
              <a:gd name="connsiteX35" fmla="*/ 7988 w 10000"/>
              <a:gd name="connsiteY35" fmla="*/ 2151 h 10000"/>
              <a:gd name="connsiteX36" fmla="*/ 7988 w 10000"/>
              <a:gd name="connsiteY36" fmla="*/ 1437 h 10000"/>
              <a:gd name="connsiteX37" fmla="*/ 7988 w 10000"/>
              <a:gd name="connsiteY37" fmla="*/ 1077 h 10000"/>
              <a:gd name="connsiteX38" fmla="*/ 8239 w 10000"/>
              <a:gd name="connsiteY38" fmla="*/ 717 h 10000"/>
              <a:gd name="connsiteX39" fmla="*/ 8239 w 10000"/>
              <a:gd name="connsiteY39" fmla="*/ 358 h 10000"/>
              <a:gd name="connsiteX40" fmla="*/ 8239 w 10000"/>
              <a:gd name="connsiteY40" fmla="*/ 0 h 10000"/>
              <a:gd name="connsiteX41" fmla="*/ 8488 w 10000"/>
              <a:gd name="connsiteY41" fmla="*/ 0 h 10000"/>
              <a:gd name="connsiteX42" fmla="*/ 8488 w 10000"/>
              <a:gd name="connsiteY42" fmla="*/ 0 h 10000"/>
              <a:gd name="connsiteX43" fmla="*/ 8488 w 10000"/>
              <a:gd name="connsiteY43" fmla="*/ 358 h 10000"/>
              <a:gd name="connsiteX44" fmla="*/ 8488 w 10000"/>
              <a:gd name="connsiteY44" fmla="*/ 717 h 10000"/>
              <a:gd name="connsiteX45" fmla="*/ 8488 w 10000"/>
              <a:gd name="connsiteY45" fmla="*/ 1077 h 10000"/>
              <a:gd name="connsiteX46" fmla="*/ 8743 w 10000"/>
              <a:gd name="connsiteY46" fmla="*/ 1437 h 10000"/>
              <a:gd name="connsiteX47" fmla="*/ 8743 w 10000"/>
              <a:gd name="connsiteY47" fmla="*/ 2151 h 10000"/>
              <a:gd name="connsiteX48" fmla="*/ 8743 w 10000"/>
              <a:gd name="connsiteY48" fmla="*/ 2867 h 10000"/>
              <a:gd name="connsiteX49" fmla="*/ 8995 w 10000"/>
              <a:gd name="connsiteY49" fmla="*/ 3590 h 10000"/>
              <a:gd name="connsiteX50" fmla="*/ 8995 w 10000"/>
              <a:gd name="connsiteY50" fmla="*/ 5023 h 10000"/>
              <a:gd name="connsiteX51" fmla="*/ 9248 w 10000"/>
              <a:gd name="connsiteY51" fmla="*/ 6410 h 10000"/>
              <a:gd name="connsiteX52" fmla="*/ 9495 w 10000"/>
              <a:gd name="connsiteY52" fmla="*/ 7489 h 10000"/>
              <a:gd name="connsiteX53" fmla="*/ 9749 w 10000"/>
              <a:gd name="connsiteY53" fmla="*/ 8206 h 10000"/>
              <a:gd name="connsiteX54" fmla="*/ 9749 w 10000"/>
              <a:gd name="connsiteY54" fmla="*/ 8927 h 10000"/>
              <a:gd name="connsiteX55" fmla="*/ 10000 w 10000"/>
              <a:gd name="connsiteY55" fmla="*/ 9282 h 10000"/>
              <a:gd name="connsiteX56" fmla="*/ 9749 w 10000"/>
              <a:gd name="connsiteY56" fmla="*/ 9645 h 10000"/>
              <a:gd name="connsiteX57" fmla="*/ 9749 w 10000"/>
              <a:gd name="connsiteY57" fmla="*/ 9645 h 10000"/>
              <a:gd name="connsiteX58" fmla="*/ 9749 w 10000"/>
              <a:gd name="connsiteY58" fmla="*/ 9645 h 10000"/>
              <a:gd name="connsiteX0" fmla="*/ 9749 w 10000"/>
              <a:gd name="connsiteY0" fmla="*/ 9645 h 10000"/>
              <a:gd name="connsiteX1" fmla="*/ 9248 w 10000"/>
              <a:gd name="connsiteY1" fmla="*/ 9645 h 10000"/>
              <a:gd name="connsiteX2" fmla="*/ 8743 w 10000"/>
              <a:gd name="connsiteY2" fmla="*/ 10000 h 10000"/>
              <a:gd name="connsiteX3" fmla="*/ 8239 w 10000"/>
              <a:gd name="connsiteY3" fmla="*/ 10000 h 10000"/>
              <a:gd name="connsiteX4" fmla="*/ 7229 w 10000"/>
              <a:gd name="connsiteY4" fmla="*/ 10000 h 10000"/>
              <a:gd name="connsiteX5" fmla="*/ 6509 w 10000"/>
              <a:gd name="connsiteY5" fmla="*/ 10000 h 10000"/>
              <a:gd name="connsiteX6" fmla="*/ 5503 w 10000"/>
              <a:gd name="connsiteY6" fmla="*/ 9645 h 10000"/>
              <a:gd name="connsiteX7" fmla="*/ 4496 w 10000"/>
              <a:gd name="connsiteY7" fmla="*/ 9645 h 10000"/>
              <a:gd name="connsiteX8" fmla="*/ 3739 w 10000"/>
              <a:gd name="connsiteY8" fmla="*/ 8927 h 10000"/>
              <a:gd name="connsiteX9" fmla="*/ 2733 w 10000"/>
              <a:gd name="connsiteY9" fmla="*/ 8562 h 10000"/>
              <a:gd name="connsiteX10" fmla="*/ 1979 w 10000"/>
              <a:gd name="connsiteY10" fmla="*/ 7848 h 10000"/>
              <a:gd name="connsiteX11" fmla="*/ 1228 w 10000"/>
              <a:gd name="connsiteY11" fmla="*/ 7133 h 10000"/>
              <a:gd name="connsiteX12" fmla="*/ 504 w 10000"/>
              <a:gd name="connsiteY12" fmla="*/ 6054 h 10000"/>
              <a:gd name="connsiteX13" fmla="*/ 0 w 10000"/>
              <a:gd name="connsiteY13" fmla="*/ 5383 h 10000"/>
              <a:gd name="connsiteX14" fmla="*/ 1479 w 10000"/>
              <a:gd name="connsiteY14" fmla="*/ 4666 h 10000"/>
              <a:gd name="connsiteX15" fmla="*/ 2230 w 10000"/>
              <a:gd name="connsiteY15" fmla="*/ 5383 h 10000"/>
              <a:gd name="connsiteX16" fmla="*/ 2987 w 10000"/>
              <a:gd name="connsiteY16" fmla="*/ 5743 h 10000"/>
              <a:gd name="connsiteX17" fmla="*/ 3739 w 10000"/>
              <a:gd name="connsiteY17" fmla="*/ 6410 h 10000"/>
              <a:gd name="connsiteX18" fmla="*/ 4496 w 10000"/>
              <a:gd name="connsiteY18" fmla="*/ 6776 h 10000"/>
              <a:gd name="connsiteX19" fmla="*/ 4996 w 10000"/>
              <a:gd name="connsiteY19" fmla="*/ 7133 h 10000"/>
              <a:gd name="connsiteX20" fmla="*/ 5756 w 10000"/>
              <a:gd name="connsiteY20" fmla="*/ 7133 h 10000"/>
              <a:gd name="connsiteX21" fmla="*/ 6257 w 10000"/>
              <a:gd name="connsiteY21" fmla="*/ 7133 h 10000"/>
              <a:gd name="connsiteX22" fmla="*/ 6509 w 10000"/>
              <a:gd name="connsiteY22" fmla="*/ 7133 h 10000"/>
              <a:gd name="connsiteX23" fmla="*/ 7011 w 10000"/>
              <a:gd name="connsiteY23" fmla="*/ 7133 h 10000"/>
              <a:gd name="connsiteX24" fmla="*/ 7229 w 10000"/>
              <a:gd name="connsiteY24" fmla="*/ 6776 h 10000"/>
              <a:gd name="connsiteX25" fmla="*/ 7229 w 10000"/>
              <a:gd name="connsiteY25" fmla="*/ 6776 h 10000"/>
              <a:gd name="connsiteX26" fmla="*/ 7481 w 10000"/>
              <a:gd name="connsiteY26" fmla="*/ 6776 h 10000"/>
              <a:gd name="connsiteX27" fmla="*/ 7481 w 10000"/>
              <a:gd name="connsiteY27" fmla="*/ 6410 h 10000"/>
              <a:gd name="connsiteX28" fmla="*/ 7481 w 10000"/>
              <a:gd name="connsiteY28" fmla="*/ 6054 h 10000"/>
              <a:gd name="connsiteX29" fmla="*/ 7481 w 10000"/>
              <a:gd name="connsiteY29" fmla="*/ 5383 h 10000"/>
              <a:gd name="connsiteX30" fmla="*/ 7734 w 10000"/>
              <a:gd name="connsiteY30" fmla="*/ 5023 h 10000"/>
              <a:gd name="connsiteX31" fmla="*/ 7734 w 10000"/>
              <a:gd name="connsiteY31" fmla="*/ 4308 h 10000"/>
              <a:gd name="connsiteX32" fmla="*/ 7734 w 10000"/>
              <a:gd name="connsiteY32" fmla="*/ 3590 h 10000"/>
              <a:gd name="connsiteX33" fmla="*/ 7988 w 10000"/>
              <a:gd name="connsiteY33" fmla="*/ 2512 h 10000"/>
              <a:gd name="connsiteX34" fmla="*/ 7988 w 10000"/>
              <a:gd name="connsiteY34" fmla="*/ 2151 h 10000"/>
              <a:gd name="connsiteX35" fmla="*/ 7988 w 10000"/>
              <a:gd name="connsiteY35" fmla="*/ 1437 h 10000"/>
              <a:gd name="connsiteX36" fmla="*/ 7988 w 10000"/>
              <a:gd name="connsiteY36" fmla="*/ 1077 h 10000"/>
              <a:gd name="connsiteX37" fmla="*/ 8239 w 10000"/>
              <a:gd name="connsiteY37" fmla="*/ 717 h 10000"/>
              <a:gd name="connsiteX38" fmla="*/ 8239 w 10000"/>
              <a:gd name="connsiteY38" fmla="*/ 358 h 10000"/>
              <a:gd name="connsiteX39" fmla="*/ 8239 w 10000"/>
              <a:gd name="connsiteY39" fmla="*/ 0 h 10000"/>
              <a:gd name="connsiteX40" fmla="*/ 8488 w 10000"/>
              <a:gd name="connsiteY40" fmla="*/ 0 h 10000"/>
              <a:gd name="connsiteX41" fmla="*/ 8488 w 10000"/>
              <a:gd name="connsiteY41" fmla="*/ 0 h 10000"/>
              <a:gd name="connsiteX42" fmla="*/ 8488 w 10000"/>
              <a:gd name="connsiteY42" fmla="*/ 358 h 10000"/>
              <a:gd name="connsiteX43" fmla="*/ 8488 w 10000"/>
              <a:gd name="connsiteY43" fmla="*/ 717 h 10000"/>
              <a:gd name="connsiteX44" fmla="*/ 8488 w 10000"/>
              <a:gd name="connsiteY44" fmla="*/ 1077 h 10000"/>
              <a:gd name="connsiteX45" fmla="*/ 8743 w 10000"/>
              <a:gd name="connsiteY45" fmla="*/ 1437 h 10000"/>
              <a:gd name="connsiteX46" fmla="*/ 8743 w 10000"/>
              <a:gd name="connsiteY46" fmla="*/ 2151 h 10000"/>
              <a:gd name="connsiteX47" fmla="*/ 8743 w 10000"/>
              <a:gd name="connsiteY47" fmla="*/ 2867 h 10000"/>
              <a:gd name="connsiteX48" fmla="*/ 8995 w 10000"/>
              <a:gd name="connsiteY48" fmla="*/ 3590 h 10000"/>
              <a:gd name="connsiteX49" fmla="*/ 8995 w 10000"/>
              <a:gd name="connsiteY49" fmla="*/ 5023 h 10000"/>
              <a:gd name="connsiteX50" fmla="*/ 9248 w 10000"/>
              <a:gd name="connsiteY50" fmla="*/ 6410 h 10000"/>
              <a:gd name="connsiteX51" fmla="*/ 9495 w 10000"/>
              <a:gd name="connsiteY51" fmla="*/ 7489 h 10000"/>
              <a:gd name="connsiteX52" fmla="*/ 9749 w 10000"/>
              <a:gd name="connsiteY52" fmla="*/ 8206 h 10000"/>
              <a:gd name="connsiteX53" fmla="*/ 9749 w 10000"/>
              <a:gd name="connsiteY53" fmla="*/ 8927 h 10000"/>
              <a:gd name="connsiteX54" fmla="*/ 10000 w 10000"/>
              <a:gd name="connsiteY54" fmla="*/ 9282 h 10000"/>
              <a:gd name="connsiteX55" fmla="*/ 9749 w 10000"/>
              <a:gd name="connsiteY55" fmla="*/ 9645 h 10000"/>
              <a:gd name="connsiteX56" fmla="*/ 9749 w 10000"/>
              <a:gd name="connsiteY56" fmla="*/ 9645 h 10000"/>
              <a:gd name="connsiteX57" fmla="*/ 9749 w 10000"/>
              <a:gd name="connsiteY57" fmla="*/ 9645 h 10000"/>
              <a:gd name="connsiteX0" fmla="*/ 9749 w 10000"/>
              <a:gd name="connsiteY0" fmla="*/ 9645 h 10000"/>
              <a:gd name="connsiteX1" fmla="*/ 9248 w 10000"/>
              <a:gd name="connsiteY1" fmla="*/ 9645 h 10000"/>
              <a:gd name="connsiteX2" fmla="*/ 8743 w 10000"/>
              <a:gd name="connsiteY2" fmla="*/ 10000 h 10000"/>
              <a:gd name="connsiteX3" fmla="*/ 8239 w 10000"/>
              <a:gd name="connsiteY3" fmla="*/ 10000 h 10000"/>
              <a:gd name="connsiteX4" fmla="*/ 7229 w 10000"/>
              <a:gd name="connsiteY4" fmla="*/ 10000 h 10000"/>
              <a:gd name="connsiteX5" fmla="*/ 6509 w 10000"/>
              <a:gd name="connsiteY5" fmla="*/ 10000 h 10000"/>
              <a:gd name="connsiteX6" fmla="*/ 5503 w 10000"/>
              <a:gd name="connsiteY6" fmla="*/ 9645 h 10000"/>
              <a:gd name="connsiteX7" fmla="*/ 4496 w 10000"/>
              <a:gd name="connsiteY7" fmla="*/ 9645 h 10000"/>
              <a:gd name="connsiteX8" fmla="*/ 3739 w 10000"/>
              <a:gd name="connsiteY8" fmla="*/ 8927 h 10000"/>
              <a:gd name="connsiteX9" fmla="*/ 2733 w 10000"/>
              <a:gd name="connsiteY9" fmla="*/ 8562 h 10000"/>
              <a:gd name="connsiteX10" fmla="*/ 1979 w 10000"/>
              <a:gd name="connsiteY10" fmla="*/ 7848 h 10000"/>
              <a:gd name="connsiteX11" fmla="*/ 1228 w 10000"/>
              <a:gd name="connsiteY11" fmla="*/ 7133 h 10000"/>
              <a:gd name="connsiteX12" fmla="*/ 504 w 10000"/>
              <a:gd name="connsiteY12" fmla="*/ 6054 h 10000"/>
              <a:gd name="connsiteX13" fmla="*/ 0 w 10000"/>
              <a:gd name="connsiteY13" fmla="*/ 5383 h 10000"/>
              <a:gd name="connsiteX14" fmla="*/ 2230 w 10000"/>
              <a:gd name="connsiteY14" fmla="*/ 5383 h 10000"/>
              <a:gd name="connsiteX15" fmla="*/ 2987 w 10000"/>
              <a:gd name="connsiteY15" fmla="*/ 5743 h 10000"/>
              <a:gd name="connsiteX16" fmla="*/ 3739 w 10000"/>
              <a:gd name="connsiteY16" fmla="*/ 6410 h 10000"/>
              <a:gd name="connsiteX17" fmla="*/ 4496 w 10000"/>
              <a:gd name="connsiteY17" fmla="*/ 6776 h 10000"/>
              <a:gd name="connsiteX18" fmla="*/ 4996 w 10000"/>
              <a:gd name="connsiteY18" fmla="*/ 7133 h 10000"/>
              <a:gd name="connsiteX19" fmla="*/ 5756 w 10000"/>
              <a:gd name="connsiteY19" fmla="*/ 7133 h 10000"/>
              <a:gd name="connsiteX20" fmla="*/ 6257 w 10000"/>
              <a:gd name="connsiteY20" fmla="*/ 7133 h 10000"/>
              <a:gd name="connsiteX21" fmla="*/ 6509 w 10000"/>
              <a:gd name="connsiteY21" fmla="*/ 7133 h 10000"/>
              <a:gd name="connsiteX22" fmla="*/ 7011 w 10000"/>
              <a:gd name="connsiteY22" fmla="*/ 7133 h 10000"/>
              <a:gd name="connsiteX23" fmla="*/ 7229 w 10000"/>
              <a:gd name="connsiteY23" fmla="*/ 6776 h 10000"/>
              <a:gd name="connsiteX24" fmla="*/ 7229 w 10000"/>
              <a:gd name="connsiteY24" fmla="*/ 6776 h 10000"/>
              <a:gd name="connsiteX25" fmla="*/ 7481 w 10000"/>
              <a:gd name="connsiteY25" fmla="*/ 6776 h 10000"/>
              <a:gd name="connsiteX26" fmla="*/ 7481 w 10000"/>
              <a:gd name="connsiteY26" fmla="*/ 6410 h 10000"/>
              <a:gd name="connsiteX27" fmla="*/ 7481 w 10000"/>
              <a:gd name="connsiteY27" fmla="*/ 6054 h 10000"/>
              <a:gd name="connsiteX28" fmla="*/ 7481 w 10000"/>
              <a:gd name="connsiteY28" fmla="*/ 5383 h 10000"/>
              <a:gd name="connsiteX29" fmla="*/ 7734 w 10000"/>
              <a:gd name="connsiteY29" fmla="*/ 5023 h 10000"/>
              <a:gd name="connsiteX30" fmla="*/ 7734 w 10000"/>
              <a:gd name="connsiteY30" fmla="*/ 4308 h 10000"/>
              <a:gd name="connsiteX31" fmla="*/ 7734 w 10000"/>
              <a:gd name="connsiteY31" fmla="*/ 3590 h 10000"/>
              <a:gd name="connsiteX32" fmla="*/ 7988 w 10000"/>
              <a:gd name="connsiteY32" fmla="*/ 2512 h 10000"/>
              <a:gd name="connsiteX33" fmla="*/ 7988 w 10000"/>
              <a:gd name="connsiteY33" fmla="*/ 2151 h 10000"/>
              <a:gd name="connsiteX34" fmla="*/ 7988 w 10000"/>
              <a:gd name="connsiteY34" fmla="*/ 1437 h 10000"/>
              <a:gd name="connsiteX35" fmla="*/ 7988 w 10000"/>
              <a:gd name="connsiteY35" fmla="*/ 1077 h 10000"/>
              <a:gd name="connsiteX36" fmla="*/ 8239 w 10000"/>
              <a:gd name="connsiteY36" fmla="*/ 717 h 10000"/>
              <a:gd name="connsiteX37" fmla="*/ 8239 w 10000"/>
              <a:gd name="connsiteY37" fmla="*/ 358 h 10000"/>
              <a:gd name="connsiteX38" fmla="*/ 8239 w 10000"/>
              <a:gd name="connsiteY38" fmla="*/ 0 h 10000"/>
              <a:gd name="connsiteX39" fmla="*/ 8488 w 10000"/>
              <a:gd name="connsiteY39" fmla="*/ 0 h 10000"/>
              <a:gd name="connsiteX40" fmla="*/ 8488 w 10000"/>
              <a:gd name="connsiteY40" fmla="*/ 0 h 10000"/>
              <a:gd name="connsiteX41" fmla="*/ 8488 w 10000"/>
              <a:gd name="connsiteY41" fmla="*/ 358 h 10000"/>
              <a:gd name="connsiteX42" fmla="*/ 8488 w 10000"/>
              <a:gd name="connsiteY42" fmla="*/ 717 h 10000"/>
              <a:gd name="connsiteX43" fmla="*/ 8488 w 10000"/>
              <a:gd name="connsiteY43" fmla="*/ 1077 h 10000"/>
              <a:gd name="connsiteX44" fmla="*/ 8743 w 10000"/>
              <a:gd name="connsiteY44" fmla="*/ 1437 h 10000"/>
              <a:gd name="connsiteX45" fmla="*/ 8743 w 10000"/>
              <a:gd name="connsiteY45" fmla="*/ 2151 h 10000"/>
              <a:gd name="connsiteX46" fmla="*/ 8743 w 10000"/>
              <a:gd name="connsiteY46" fmla="*/ 2867 h 10000"/>
              <a:gd name="connsiteX47" fmla="*/ 8995 w 10000"/>
              <a:gd name="connsiteY47" fmla="*/ 3590 h 10000"/>
              <a:gd name="connsiteX48" fmla="*/ 8995 w 10000"/>
              <a:gd name="connsiteY48" fmla="*/ 5023 h 10000"/>
              <a:gd name="connsiteX49" fmla="*/ 9248 w 10000"/>
              <a:gd name="connsiteY49" fmla="*/ 6410 h 10000"/>
              <a:gd name="connsiteX50" fmla="*/ 9495 w 10000"/>
              <a:gd name="connsiteY50" fmla="*/ 7489 h 10000"/>
              <a:gd name="connsiteX51" fmla="*/ 9749 w 10000"/>
              <a:gd name="connsiteY51" fmla="*/ 8206 h 10000"/>
              <a:gd name="connsiteX52" fmla="*/ 9749 w 10000"/>
              <a:gd name="connsiteY52" fmla="*/ 8927 h 10000"/>
              <a:gd name="connsiteX53" fmla="*/ 10000 w 10000"/>
              <a:gd name="connsiteY53" fmla="*/ 9282 h 10000"/>
              <a:gd name="connsiteX54" fmla="*/ 9749 w 10000"/>
              <a:gd name="connsiteY54" fmla="*/ 9645 h 10000"/>
              <a:gd name="connsiteX55" fmla="*/ 9749 w 10000"/>
              <a:gd name="connsiteY55" fmla="*/ 9645 h 10000"/>
              <a:gd name="connsiteX56" fmla="*/ 9749 w 10000"/>
              <a:gd name="connsiteY56" fmla="*/ 9645 h 10000"/>
              <a:gd name="connsiteX0" fmla="*/ 9245 w 9496"/>
              <a:gd name="connsiteY0" fmla="*/ 9645 h 10000"/>
              <a:gd name="connsiteX1" fmla="*/ 8744 w 9496"/>
              <a:gd name="connsiteY1" fmla="*/ 9645 h 10000"/>
              <a:gd name="connsiteX2" fmla="*/ 8239 w 9496"/>
              <a:gd name="connsiteY2" fmla="*/ 10000 h 10000"/>
              <a:gd name="connsiteX3" fmla="*/ 7735 w 9496"/>
              <a:gd name="connsiteY3" fmla="*/ 10000 h 10000"/>
              <a:gd name="connsiteX4" fmla="*/ 6725 w 9496"/>
              <a:gd name="connsiteY4" fmla="*/ 10000 h 10000"/>
              <a:gd name="connsiteX5" fmla="*/ 6005 w 9496"/>
              <a:gd name="connsiteY5" fmla="*/ 10000 h 10000"/>
              <a:gd name="connsiteX6" fmla="*/ 4999 w 9496"/>
              <a:gd name="connsiteY6" fmla="*/ 9645 h 10000"/>
              <a:gd name="connsiteX7" fmla="*/ 3992 w 9496"/>
              <a:gd name="connsiteY7" fmla="*/ 9645 h 10000"/>
              <a:gd name="connsiteX8" fmla="*/ 3235 w 9496"/>
              <a:gd name="connsiteY8" fmla="*/ 8927 h 10000"/>
              <a:gd name="connsiteX9" fmla="*/ 2229 w 9496"/>
              <a:gd name="connsiteY9" fmla="*/ 8562 h 10000"/>
              <a:gd name="connsiteX10" fmla="*/ 1475 w 9496"/>
              <a:gd name="connsiteY10" fmla="*/ 7848 h 10000"/>
              <a:gd name="connsiteX11" fmla="*/ 724 w 9496"/>
              <a:gd name="connsiteY11" fmla="*/ 7133 h 10000"/>
              <a:gd name="connsiteX12" fmla="*/ 0 w 9496"/>
              <a:gd name="connsiteY12" fmla="*/ 6054 h 10000"/>
              <a:gd name="connsiteX13" fmla="*/ 1726 w 9496"/>
              <a:gd name="connsiteY13" fmla="*/ 5383 h 10000"/>
              <a:gd name="connsiteX14" fmla="*/ 2483 w 9496"/>
              <a:gd name="connsiteY14" fmla="*/ 5743 h 10000"/>
              <a:gd name="connsiteX15" fmla="*/ 3235 w 9496"/>
              <a:gd name="connsiteY15" fmla="*/ 6410 h 10000"/>
              <a:gd name="connsiteX16" fmla="*/ 3992 w 9496"/>
              <a:gd name="connsiteY16" fmla="*/ 6776 h 10000"/>
              <a:gd name="connsiteX17" fmla="*/ 4492 w 9496"/>
              <a:gd name="connsiteY17" fmla="*/ 7133 h 10000"/>
              <a:gd name="connsiteX18" fmla="*/ 5252 w 9496"/>
              <a:gd name="connsiteY18" fmla="*/ 7133 h 10000"/>
              <a:gd name="connsiteX19" fmla="*/ 5753 w 9496"/>
              <a:gd name="connsiteY19" fmla="*/ 7133 h 10000"/>
              <a:gd name="connsiteX20" fmla="*/ 6005 w 9496"/>
              <a:gd name="connsiteY20" fmla="*/ 7133 h 10000"/>
              <a:gd name="connsiteX21" fmla="*/ 6507 w 9496"/>
              <a:gd name="connsiteY21" fmla="*/ 7133 h 10000"/>
              <a:gd name="connsiteX22" fmla="*/ 6725 w 9496"/>
              <a:gd name="connsiteY22" fmla="*/ 6776 h 10000"/>
              <a:gd name="connsiteX23" fmla="*/ 6725 w 9496"/>
              <a:gd name="connsiteY23" fmla="*/ 6776 h 10000"/>
              <a:gd name="connsiteX24" fmla="*/ 6977 w 9496"/>
              <a:gd name="connsiteY24" fmla="*/ 6776 h 10000"/>
              <a:gd name="connsiteX25" fmla="*/ 6977 w 9496"/>
              <a:gd name="connsiteY25" fmla="*/ 6410 h 10000"/>
              <a:gd name="connsiteX26" fmla="*/ 6977 w 9496"/>
              <a:gd name="connsiteY26" fmla="*/ 6054 h 10000"/>
              <a:gd name="connsiteX27" fmla="*/ 6977 w 9496"/>
              <a:gd name="connsiteY27" fmla="*/ 5383 h 10000"/>
              <a:gd name="connsiteX28" fmla="*/ 7230 w 9496"/>
              <a:gd name="connsiteY28" fmla="*/ 5023 h 10000"/>
              <a:gd name="connsiteX29" fmla="*/ 7230 w 9496"/>
              <a:gd name="connsiteY29" fmla="*/ 4308 h 10000"/>
              <a:gd name="connsiteX30" fmla="*/ 7230 w 9496"/>
              <a:gd name="connsiteY30" fmla="*/ 3590 h 10000"/>
              <a:gd name="connsiteX31" fmla="*/ 7484 w 9496"/>
              <a:gd name="connsiteY31" fmla="*/ 2512 h 10000"/>
              <a:gd name="connsiteX32" fmla="*/ 7484 w 9496"/>
              <a:gd name="connsiteY32" fmla="*/ 2151 h 10000"/>
              <a:gd name="connsiteX33" fmla="*/ 7484 w 9496"/>
              <a:gd name="connsiteY33" fmla="*/ 1437 h 10000"/>
              <a:gd name="connsiteX34" fmla="*/ 7484 w 9496"/>
              <a:gd name="connsiteY34" fmla="*/ 1077 h 10000"/>
              <a:gd name="connsiteX35" fmla="*/ 7735 w 9496"/>
              <a:gd name="connsiteY35" fmla="*/ 717 h 10000"/>
              <a:gd name="connsiteX36" fmla="*/ 7735 w 9496"/>
              <a:gd name="connsiteY36" fmla="*/ 358 h 10000"/>
              <a:gd name="connsiteX37" fmla="*/ 7735 w 9496"/>
              <a:gd name="connsiteY37" fmla="*/ 0 h 10000"/>
              <a:gd name="connsiteX38" fmla="*/ 7984 w 9496"/>
              <a:gd name="connsiteY38" fmla="*/ 0 h 10000"/>
              <a:gd name="connsiteX39" fmla="*/ 7984 w 9496"/>
              <a:gd name="connsiteY39" fmla="*/ 0 h 10000"/>
              <a:gd name="connsiteX40" fmla="*/ 7984 w 9496"/>
              <a:gd name="connsiteY40" fmla="*/ 358 h 10000"/>
              <a:gd name="connsiteX41" fmla="*/ 7984 w 9496"/>
              <a:gd name="connsiteY41" fmla="*/ 717 h 10000"/>
              <a:gd name="connsiteX42" fmla="*/ 7984 w 9496"/>
              <a:gd name="connsiteY42" fmla="*/ 1077 h 10000"/>
              <a:gd name="connsiteX43" fmla="*/ 8239 w 9496"/>
              <a:gd name="connsiteY43" fmla="*/ 1437 h 10000"/>
              <a:gd name="connsiteX44" fmla="*/ 8239 w 9496"/>
              <a:gd name="connsiteY44" fmla="*/ 2151 h 10000"/>
              <a:gd name="connsiteX45" fmla="*/ 8239 w 9496"/>
              <a:gd name="connsiteY45" fmla="*/ 2867 h 10000"/>
              <a:gd name="connsiteX46" fmla="*/ 8491 w 9496"/>
              <a:gd name="connsiteY46" fmla="*/ 3590 h 10000"/>
              <a:gd name="connsiteX47" fmla="*/ 8491 w 9496"/>
              <a:gd name="connsiteY47" fmla="*/ 5023 h 10000"/>
              <a:gd name="connsiteX48" fmla="*/ 8744 w 9496"/>
              <a:gd name="connsiteY48" fmla="*/ 6410 h 10000"/>
              <a:gd name="connsiteX49" fmla="*/ 8991 w 9496"/>
              <a:gd name="connsiteY49" fmla="*/ 7489 h 10000"/>
              <a:gd name="connsiteX50" fmla="*/ 9245 w 9496"/>
              <a:gd name="connsiteY50" fmla="*/ 8206 h 10000"/>
              <a:gd name="connsiteX51" fmla="*/ 9245 w 9496"/>
              <a:gd name="connsiteY51" fmla="*/ 8927 h 10000"/>
              <a:gd name="connsiteX52" fmla="*/ 9496 w 9496"/>
              <a:gd name="connsiteY52" fmla="*/ 9282 h 10000"/>
              <a:gd name="connsiteX53" fmla="*/ 9245 w 9496"/>
              <a:gd name="connsiteY53" fmla="*/ 9645 h 10000"/>
              <a:gd name="connsiteX54" fmla="*/ 9245 w 9496"/>
              <a:gd name="connsiteY54" fmla="*/ 9645 h 10000"/>
              <a:gd name="connsiteX55" fmla="*/ 9245 w 9496"/>
              <a:gd name="connsiteY55" fmla="*/ 9645 h 10000"/>
              <a:gd name="connsiteX0" fmla="*/ 8974 w 9238"/>
              <a:gd name="connsiteY0" fmla="*/ 9645 h 10000"/>
              <a:gd name="connsiteX1" fmla="*/ 8446 w 9238"/>
              <a:gd name="connsiteY1" fmla="*/ 9645 h 10000"/>
              <a:gd name="connsiteX2" fmla="*/ 7914 w 9238"/>
              <a:gd name="connsiteY2" fmla="*/ 10000 h 10000"/>
              <a:gd name="connsiteX3" fmla="*/ 7384 w 9238"/>
              <a:gd name="connsiteY3" fmla="*/ 10000 h 10000"/>
              <a:gd name="connsiteX4" fmla="*/ 6320 w 9238"/>
              <a:gd name="connsiteY4" fmla="*/ 10000 h 10000"/>
              <a:gd name="connsiteX5" fmla="*/ 5562 w 9238"/>
              <a:gd name="connsiteY5" fmla="*/ 10000 h 10000"/>
              <a:gd name="connsiteX6" fmla="*/ 4502 w 9238"/>
              <a:gd name="connsiteY6" fmla="*/ 9645 h 10000"/>
              <a:gd name="connsiteX7" fmla="*/ 3442 w 9238"/>
              <a:gd name="connsiteY7" fmla="*/ 9645 h 10000"/>
              <a:gd name="connsiteX8" fmla="*/ 2645 w 9238"/>
              <a:gd name="connsiteY8" fmla="*/ 8927 h 10000"/>
              <a:gd name="connsiteX9" fmla="*/ 1585 w 9238"/>
              <a:gd name="connsiteY9" fmla="*/ 8562 h 10000"/>
              <a:gd name="connsiteX10" fmla="*/ 791 w 9238"/>
              <a:gd name="connsiteY10" fmla="*/ 7848 h 10000"/>
              <a:gd name="connsiteX11" fmla="*/ 0 w 9238"/>
              <a:gd name="connsiteY11" fmla="*/ 7133 h 10000"/>
              <a:gd name="connsiteX12" fmla="*/ 1056 w 9238"/>
              <a:gd name="connsiteY12" fmla="*/ 5383 h 10000"/>
              <a:gd name="connsiteX13" fmla="*/ 1853 w 9238"/>
              <a:gd name="connsiteY13" fmla="*/ 5743 h 10000"/>
              <a:gd name="connsiteX14" fmla="*/ 2645 w 9238"/>
              <a:gd name="connsiteY14" fmla="*/ 6410 h 10000"/>
              <a:gd name="connsiteX15" fmla="*/ 3442 w 9238"/>
              <a:gd name="connsiteY15" fmla="*/ 6776 h 10000"/>
              <a:gd name="connsiteX16" fmla="*/ 3968 w 9238"/>
              <a:gd name="connsiteY16" fmla="*/ 7133 h 10000"/>
              <a:gd name="connsiteX17" fmla="*/ 4769 w 9238"/>
              <a:gd name="connsiteY17" fmla="*/ 7133 h 10000"/>
              <a:gd name="connsiteX18" fmla="*/ 5296 w 9238"/>
              <a:gd name="connsiteY18" fmla="*/ 7133 h 10000"/>
              <a:gd name="connsiteX19" fmla="*/ 5562 w 9238"/>
              <a:gd name="connsiteY19" fmla="*/ 7133 h 10000"/>
              <a:gd name="connsiteX20" fmla="*/ 6090 w 9238"/>
              <a:gd name="connsiteY20" fmla="*/ 7133 h 10000"/>
              <a:gd name="connsiteX21" fmla="*/ 6320 w 9238"/>
              <a:gd name="connsiteY21" fmla="*/ 6776 h 10000"/>
              <a:gd name="connsiteX22" fmla="*/ 6320 w 9238"/>
              <a:gd name="connsiteY22" fmla="*/ 6776 h 10000"/>
              <a:gd name="connsiteX23" fmla="*/ 6585 w 9238"/>
              <a:gd name="connsiteY23" fmla="*/ 6776 h 10000"/>
              <a:gd name="connsiteX24" fmla="*/ 6585 w 9238"/>
              <a:gd name="connsiteY24" fmla="*/ 6410 h 10000"/>
              <a:gd name="connsiteX25" fmla="*/ 6585 w 9238"/>
              <a:gd name="connsiteY25" fmla="*/ 6054 h 10000"/>
              <a:gd name="connsiteX26" fmla="*/ 6585 w 9238"/>
              <a:gd name="connsiteY26" fmla="*/ 5383 h 10000"/>
              <a:gd name="connsiteX27" fmla="*/ 6852 w 9238"/>
              <a:gd name="connsiteY27" fmla="*/ 5023 h 10000"/>
              <a:gd name="connsiteX28" fmla="*/ 6852 w 9238"/>
              <a:gd name="connsiteY28" fmla="*/ 4308 h 10000"/>
              <a:gd name="connsiteX29" fmla="*/ 6852 w 9238"/>
              <a:gd name="connsiteY29" fmla="*/ 3590 h 10000"/>
              <a:gd name="connsiteX30" fmla="*/ 7119 w 9238"/>
              <a:gd name="connsiteY30" fmla="*/ 2512 h 10000"/>
              <a:gd name="connsiteX31" fmla="*/ 7119 w 9238"/>
              <a:gd name="connsiteY31" fmla="*/ 2151 h 10000"/>
              <a:gd name="connsiteX32" fmla="*/ 7119 w 9238"/>
              <a:gd name="connsiteY32" fmla="*/ 1437 h 10000"/>
              <a:gd name="connsiteX33" fmla="*/ 7119 w 9238"/>
              <a:gd name="connsiteY33" fmla="*/ 1077 h 10000"/>
              <a:gd name="connsiteX34" fmla="*/ 7384 w 9238"/>
              <a:gd name="connsiteY34" fmla="*/ 717 h 10000"/>
              <a:gd name="connsiteX35" fmla="*/ 7384 w 9238"/>
              <a:gd name="connsiteY35" fmla="*/ 358 h 10000"/>
              <a:gd name="connsiteX36" fmla="*/ 7384 w 9238"/>
              <a:gd name="connsiteY36" fmla="*/ 0 h 10000"/>
              <a:gd name="connsiteX37" fmla="*/ 7646 w 9238"/>
              <a:gd name="connsiteY37" fmla="*/ 0 h 10000"/>
              <a:gd name="connsiteX38" fmla="*/ 7646 w 9238"/>
              <a:gd name="connsiteY38" fmla="*/ 0 h 10000"/>
              <a:gd name="connsiteX39" fmla="*/ 7646 w 9238"/>
              <a:gd name="connsiteY39" fmla="*/ 358 h 10000"/>
              <a:gd name="connsiteX40" fmla="*/ 7646 w 9238"/>
              <a:gd name="connsiteY40" fmla="*/ 717 h 10000"/>
              <a:gd name="connsiteX41" fmla="*/ 7646 w 9238"/>
              <a:gd name="connsiteY41" fmla="*/ 1077 h 10000"/>
              <a:gd name="connsiteX42" fmla="*/ 7914 w 9238"/>
              <a:gd name="connsiteY42" fmla="*/ 1437 h 10000"/>
              <a:gd name="connsiteX43" fmla="*/ 7914 w 9238"/>
              <a:gd name="connsiteY43" fmla="*/ 2151 h 10000"/>
              <a:gd name="connsiteX44" fmla="*/ 7914 w 9238"/>
              <a:gd name="connsiteY44" fmla="*/ 2867 h 10000"/>
              <a:gd name="connsiteX45" fmla="*/ 8180 w 9238"/>
              <a:gd name="connsiteY45" fmla="*/ 3590 h 10000"/>
              <a:gd name="connsiteX46" fmla="*/ 8180 w 9238"/>
              <a:gd name="connsiteY46" fmla="*/ 5023 h 10000"/>
              <a:gd name="connsiteX47" fmla="*/ 8446 w 9238"/>
              <a:gd name="connsiteY47" fmla="*/ 6410 h 10000"/>
              <a:gd name="connsiteX48" fmla="*/ 8706 w 9238"/>
              <a:gd name="connsiteY48" fmla="*/ 7489 h 10000"/>
              <a:gd name="connsiteX49" fmla="*/ 8974 w 9238"/>
              <a:gd name="connsiteY49" fmla="*/ 8206 h 10000"/>
              <a:gd name="connsiteX50" fmla="*/ 8974 w 9238"/>
              <a:gd name="connsiteY50" fmla="*/ 8927 h 10000"/>
              <a:gd name="connsiteX51" fmla="*/ 9238 w 9238"/>
              <a:gd name="connsiteY51" fmla="*/ 9282 h 10000"/>
              <a:gd name="connsiteX52" fmla="*/ 8974 w 9238"/>
              <a:gd name="connsiteY52" fmla="*/ 9645 h 10000"/>
              <a:gd name="connsiteX53" fmla="*/ 8974 w 9238"/>
              <a:gd name="connsiteY53" fmla="*/ 9645 h 10000"/>
              <a:gd name="connsiteX54" fmla="*/ 8974 w 9238"/>
              <a:gd name="connsiteY54" fmla="*/ 9645 h 10000"/>
              <a:gd name="connsiteX0" fmla="*/ 9714 w 10000"/>
              <a:gd name="connsiteY0" fmla="*/ 9645 h 10000"/>
              <a:gd name="connsiteX1" fmla="*/ 9143 w 10000"/>
              <a:gd name="connsiteY1" fmla="*/ 9645 h 10000"/>
              <a:gd name="connsiteX2" fmla="*/ 8567 w 10000"/>
              <a:gd name="connsiteY2" fmla="*/ 10000 h 10000"/>
              <a:gd name="connsiteX3" fmla="*/ 7993 w 10000"/>
              <a:gd name="connsiteY3" fmla="*/ 10000 h 10000"/>
              <a:gd name="connsiteX4" fmla="*/ 6841 w 10000"/>
              <a:gd name="connsiteY4" fmla="*/ 10000 h 10000"/>
              <a:gd name="connsiteX5" fmla="*/ 6021 w 10000"/>
              <a:gd name="connsiteY5" fmla="*/ 10000 h 10000"/>
              <a:gd name="connsiteX6" fmla="*/ 4873 w 10000"/>
              <a:gd name="connsiteY6" fmla="*/ 9645 h 10000"/>
              <a:gd name="connsiteX7" fmla="*/ 3726 w 10000"/>
              <a:gd name="connsiteY7" fmla="*/ 9645 h 10000"/>
              <a:gd name="connsiteX8" fmla="*/ 2863 w 10000"/>
              <a:gd name="connsiteY8" fmla="*/ 8927 h 10000"/>
              <a:gd name="connsiteX9" fmla="*/ 1716 w 10000"/>
              <a:gd name="connsiteY9" fmla="*/ 8562 h 10000"/>
              <a:gd name="connsiteX10" fmla="*/ 856 w 10000"/>
              <a:gd name="connsiteY10" fmla="*/ 7848 h 10000"/>
              <a:gd name="connsiteX11" fmla="*/ 0 w 10000"/>
              <a:gd name="connsiteY11" fmla="*/ 7133 h 10000"/>
              <a:gd name="connsiteX12" fmla="*/ 2006 w 10000"/>
              <a:gd name="connsiteY12" fmla="*/ 5743 h 10000"/>
              <a:gd name="connsiteX13" fmla="*/ 2863 w 10000"/>
              <a:gd name="connsiteY13" fmla="*/ 6410 h 10000"/>
              <a:gd name="connsiteX14" fmla="*/ 3726 w 10000"/>
              <a:gd name="connsiteY14" fmla="*/ 6776 h 10000"/>
              <a:gd name="connsiteX15" fmla="*/ 4295 w 10000"/>
              <a:gd name="connsiteY15" fmla="*/ 7133 h 10000"/>
              <a:gd name="connsiteX16" fmla="*/ 5162 w 10000"/>
              <a:gd name="connsiteY16" fmla="*/ 7133 h 10000"/>
              <a:gd name="connsiteX17" fmla="*/ 5733 w 10000"/>
              <a:gd name="connsiteY17" fmla="*/ 7133 h 10000"/>
              <a:gd name="connsiteX18" fmla="*/ 6021 w 10000"/>
              <a:gd name="connsiteY18" fmla="*/ 7133 h 10000"/>
              <a:gd name="connsiteX19" fmla="*/ 6592 w 10000"/>
              <a:gd name="connsiteY19" fmla="*/ 7133 h 10000"/>
              <a:gd name="connsiteX20" fmla="*/ 6841 w 10000"/>
              <a:gd name="connsiteY20" fmla="*/ 6776 h 10000"/>
              <a:gd name="connsiteX21" fmla="*/ 6841 w 10000"/>
              <a:gd name="connsiteY21" fmla="*/ 6776 h 10000"/>
              <a:gd name="connsiteX22" fmla="*/ 7128 w 10000"/>
              <a:gd name="connsiteY22" fmla="*/ 6776 h 10000"/>
              <a:gd name="connsiteX23" fmla="*/ 7128 w 10000"/>
              <a:gd name="connsiteY23" fmla="*/ 6410 h 10000"/>
              <a:gd name="connsiteX24" fmla="*/ 7128 w 10000"/>
              <a:gd name="connsiteY24" fmla="*/ 6054 h 10000"/>
              <a:gd name="connsiteX25" fmla="*/ 7128 w 10000"/>
              <a:gd name="connsiteY25" fmla="*/ 5383 h 10000"/>
              <a:gd name="connsiteX26" fmla="*/ 7417 w 10000"/>
              <a:gd name="connsiteY26" fmla="*/ 5023 h 10000"/>
              <a:gd name="connsiteX27" fmla="*/ 7417 w 10000"/>
              <a:gd name="connsiteY27" fmla="*/ 4308 h 10000"/>
              <a:gd name="connsiteX28" fmla="*/ 7417 w 10000"/>
              <a:gd name="connsiteY28" fmla="*/ 3590 h 10000"/>
              <a:gd name="connsiteX29" fmla="*/ 7706 w 10000"/>
              <a:gd name="connsiteY29" fmla="*/ 2512 h 10000"/>
              <a:gd name="connsiteX30" fmla="*/ 7706 w 10000"/>
              <a:gd name="connsiteY30" fmla="*/ 2151 h 10000"/>
              <a:gd name="connsiteX31" fmla="*/ 7706 w 10000"/>
              <a:gd name="connsiteY31" fmla="*/ 1437 h 10000"/>
              <a:gd name="connsiteX32" fmla="*/ 7706 w 10000"/>
              <a:gd name="connsiteY32" fmla="*/ 1077 h 10000"/>
              <a:gd name="connsiteX33" fmla="*/ 7993 w 10000"/>
              <a:gd name="connsiteY33" fmla="*/ 717 h 10000"/>
              <a:gd name="connsiteX34" fmla="*/ 7993 w 10000"/>
              <a:gd name="connsiteY34" fmla="*/ 358 h 10000"/>
              <a:gd name="connsiteX35" fmla="*/ 7993 w 10000"/>
              <a:gd name="connsiteY35" fmla="*/ 0 h 10000"/>
              <a:gd name="connsiteX36" fmla="*/ 8277 w 10000"/>
              <a:gd name="connsiteY36" fmla="*/ 0 h 10000"/>
              <a:gd name="connsiteX37" fmla="*/ 8277 w 10000"/>
              <a:gd name="connsiteY37" fmla="*/ 0 h 10000"/>
              <a:gd name="connsiteX38" fmla="*/ 8277 w 10000"/>
              <a:gd name="connsiteY38" fmla="*/ 358 h 10000"/>
              <a:gd name="connsiteX39" fmla="*/ 8277 w 10000"/>
              <a:gd name="connsiteY39" fmla="*/ 717 h 10000"/>
              <a:gd name="connsiteX40" fmla="*/ 8277 w 10000"/>
              <a:gd name="connsiteY40" fmla="*/ 1077 h 10000"/>
              <a:gd name="connsiteX41" fmla="*/ 8567 w 10000"/>
              <a:gd name="connsiteY41" fmla="*/ 1437 h 10000"/>
              <a:gd name="connsiteX42" fmla="*/ 8567 w 10000"/>
              <a:gd name="connsiteY42" fmla="*/ 2151 h 10000"/>
              <a:gd name="connsiteX43" fmla="*/ 8567 w 10000"/>
              <a:gd name="connsiteY43" fmla="*/ 2867 h 10000"/>
              <a:gd name="connsiteX44" fmla="*/ 8855 w 10000"/>
              <a:gd name="connsiteY44" fmla="*/ 3590 h 10000"/>
              <a:gd name="connsiteX45" fmla="*/ 8855 w 10000"/>
              <a:gd name="connsiteY45" fmla="*/ 5023 h 10000"/>
              <a:gd name="connsiteX46" fmla="*/ 9143 w 10000"/>
              <a:gd name="connsiteY46" fmla="*/ 6410 h 10000"/>
              <a:gd name="connsiteX47" fmla="*/ 9424 w 10000"/>
              <a:gd name="connsiteY47" fmla="*/ 7489 h 10000"/>
              <a:gd name="connsiteX48" fmla="*/ 9714 w 10000"/>
              <a:gd name="connsiteY48" fmla="*/ 8206 h 10000"/>
              <a:gd name="connsiteX49" fmla="*/ 9714 w 10000"/>
              <a:gd name="connsiteY49" fmla="*/ 8927 h 10000"/>
              <a:gd name="connsiteX50" fmla="*/ 10000 w 10000"/>
              <a:gd name="connsiteY50" fmla="*/ 9282 h 10000"/>
              <a:gd name="connsiteX51" fmla="*/ 9714 w 10000"/>
              <a:gd name="connsiteY51" fmla="*/ 9645 h 10000"/>
              <a:gd name="connsiteX52" fmla="*/ 9714 w 10000"/>
              <a:gd name="connsiteY52" fmla="*/ 9645 h 10000"/>
              <a:gd name="connsiteX53" fmla="*/ 9714 w 10000"/>
              <a:gd name="connsiteY53" fmla="*/ 9645 h 10000"/>
              <a:gd name="connsiteX0" fmla="*/ 9714 w 10000"/>
              <a:gd name="connsiteY0" fmla="*/ 9645 h 10000"/>
              <a:gd name="connsiteX1" fmla="*/ 9143 w 10000"/>
              <a:gd name="connsiteY1" fmla="*/ 9645 h 10000"/>
              <a:gd name="connsiteX2" fmla="*/ 8567 w 10000"/>
              <a:gd name="connsiteY2" fmla="*/ 10000 h 10000"/>
              <a:gd name="connsiteX3" fmla="*/ 7993 w 10000"/>
              <a:gd name="connsiteY3" fmla="*/ 10000 h 10000"/>
              <a:gd name="connsiteX4" fmla="*/ 6841 w 10000"/>
              <a:gd name="connsiteY4" fmla="*/ 10000 h 10000"/>
              <a:gd name="connsiteX5" fmla="*/ 6021 w 10000"/>
              <a:gd name="connsiteY5" fmla="*/ 10000 h 10000"/>
              <a:gd name="connsiteX6" fmla="*/ 4873 w 10000"/>
              <a:gd name="connsiteY6" fmla="*/ 9645 h 10000"/>
              <a:gd name="connsiteX7" fmla="*/ 3726 w 10000"/>
              <a:gd name="connsiteY7" fmla="*/ 9645 h 10000"/>
              <a:gd name="connsiteX8" fmla="*/ 2863 w 10000"/>
              <a:gd name="connsiteY8" fmla="*/ 8927 h 10000"/>
              <a:gd name="connsiteX9" fmla="*/ 1716 w 10000"/>
              <a:gd name="connsiteY9" fmla="*/ 8562 h 10000"/>
              <a:gd name="connsiteX10" fmla="*/ 856 w 10000"/>
              <a:gd name="connsiteY10" fmla="*/ 7848 h 10000"/>
              <a:gd name="connsiteX11" fmla="*/ 0 w 10000"/>
              <a:gd name="connsiteY11" fmla="*/ 7133 h 10000"/>
              <a:gd name="connsiteX12" fmla="*/ 2863 w 10000"/>
              <a:gd name="connsiteY12" fmla="*/ 6410 h 10000"/>
              <a:gd name="connsiteX13" fmla="*/ 3726 w 10000"/>
              <a:gd name="connsiteY13" fmla="*/ 6776 h 10000"/>
              <a:gd name="connsiteX14" fmla="*/ 4295 w 10000"/>
              <a:gd name="connsiteY14" fmla="*/ 7133 h 10000"/>
              <a:gd name="connsiteX15" fmla="*/ 5162 w 10000"/>
              <a:gd name="connsiteY15" fmla="*/ 7133 h 10000"/>
              <a:gd name="connsiteX16" fmla="*/ 5733 w 10000"/>
              <a:gd name="connsiteY16" fmla="*/ 7133 h 10000"/>
              <a:gd name="connsiteX17" fmla="*/ 6021 w 10000"/>
              <a:gd name="connsiteY17" fmla="*/ 7133 h 10000"/>
              <a:gd name="connsiteX18" fmla="*/ 6592 w 10000"/>
              <a:gd name="connsiteY18" fmla="*/ 7133 h 10000"/>
              <a:gd name="connsiteX19" fmla="*/ 6841 w 10000"/>
              <a:gd name="connsiteY19" fmla="*/ 6776 h 10000"/>
              <a:gd name="connsiteX20" fmla="*/ 6841 w 10000"/>
              <a:gd name="connsiteY20" fmla="*/ 6776 h 10000"/>
              <a:gd name="connsiteX21" fmla="*/ 7128 w 10000"/>
              <a:gd name="connsiteY21" fmla="*/ 6776 h 10000"/>
              <a:gd name="connsiteX22" fmla="*/ 7128 w 10000"/>
              <a:gd name="connsiteY22" fmla="*/ 6410 h 10000"/>
              <a:gd name="connsiteX23" fmla="*/ 7128 w 10000"/>
              <a:gd name="connsiteY23" fmla="*/ 6054 h 10000"/>
              <a:gd name="connsiteX24" fmla="*/ 7128 w 10000"/>
              <a:gd name="connsiteY24" fmla="*/ 5383 h 10000"/>
              <a:gd name="connsiteX25" fmla="*/ 7417 w 10000"/>
              <a:gd name="connsiteY25" fmla="*/ 5023 h 10000"/>
              <a:gd name="connsiteX26" fmla="*/ 7417 w 10000"/>
              <a:gd name="connsiteY26" fmla="*/ 4308 h 10000"/>
              <a:gd name="connsiteX27" fmla="*/ 7417 w 10000"/>
              <a:gd name="connsiteY27" fmla="*/ 3590 h 10000"/>
              <a:gd name="connsiteX28" fmla="*/ 7706 w 10000"/>
              <a:gd name="connsiteY28" fmla="*/ 2512 h 10000"/>
              <a:gd name="connsiteX29" fmla="*/ 7706 w 10000"/>
              <a:gd name="connsiteY29" fmla="*/ 2151 h 10000"/>
              <a:gd name="connsiteX30" fmla="*/ 7706 w 10000"/>
              <a:gd name="connsiteY30" fmla="*/ 1437 h 10000"/>
              <a:gd name="connsiteX31" fmla="*/ 7706 w 10000"/>
              <a:gd name="connsiteY31" fmla="*/ 1077 h 10000"/>
              <a:gd name="connsiteX32" fmla="*/ 7993 w 10000"/>
              <a:gd name="connsiteY32" fmla="*/ 717 h 10000"/>
              <a:gd name="connsiteX33" fmla="*/ 7993 w 10000"/>
              <a:gd name="connsiteY33" fmla="*/ 358 h 10000"/>
              <a:gd name="connsiteX34" fmla="*/ 7993 w 10000"/>
              <a:gd name="connsiteY34" fmla="*/ 0 h 10000"/>
              <a:gd name="connsiteX35" fmla="*/ 8277 w 10000"/>
              <a:gd name="connsiteY35" fmla="*/ 0 h 10000"/>
              <a:gd name="connsiteX36" fmla="*/ 8277 w 10000"/>
              <a:gd name="connsiteY36" fmla="*/ 0 h 10000"/>
              <a:gd name="connsiteX37" fmla="*/ 8277 w 10000"/>
              <a:gd name="connsiteY37" fmla="*/ 358 h 10000"/>
              <a:gd name="connsiteX38" fmla="*/ 8277 w 10000"/>
              <a:gd name="connsiteY38" fmla="*/ 717 h 10000"/>
              <a:gd name="connsiteX39" fmla="*/ 8277 w 10000"/>
              <a:gd name="connsiteY39" fmla="*/ 1077 h 10000"/>
              <a:gd name="connsiteX40" fmla="*/ 8567 w 10000"/>
              <a:gd name="connsiteY40" fmla="*/ 1437 h 10000"/>
              <a:gd name="connsiteX41" fmla="*/ 8567 w 10000"/>
              <a:gd name="connsiteY41" fmla="*/ 2151 h 10000"/>
              <a:gd name="connsiteX42" fmla="*/ 8567 w 10000"/>
              <a:gd name="connsiteY42" fmla="*/ 2867 h 10000"/>
              <a:gd name="connsiteX43" fmla="*/ 8855 w 10000"/>
              <a:gd name="connsiteY43" fmla="*/ 3590 h 10000"/>
              <a:gd name="connsiteX44" fmla="*/ 8855 w 10000"/>
              <a:gd name="connsiteY44" fmla="*/ 5023 h 10000"/>
              <a:gd name="connsiteX45" fmla="*/ 9143 w 10000"/>
              <a:gd name="connsiteY45" fmla="*/ 6410 h 10000"/>
              <a:gd name="connsiteX46" fmla="*/ 9424 w 10000"/>
              <a:gd name="connsiteY46" fmla="*/ 7489 h 10000"/>
              <a:gd name="connsiteX47" fmla="*/ 9714 w 10000"/>
              <a:gd name="connsiteY47" fmla="*/ 8206 h 10000"/>
              <a:gd name="connsiteX48" fmla="*/ 9714 w 10000"/>
              <a:gd name="connsiteY48" fmla="*/ 8927 h 10000"/>
              <a:gd name="connsiteX49" fmla="*/ 10000 w 10000"/>
              <a:gd name="connsiteY49" fmla="*/ 9282 h 10000"/>
              <a:gd name="connsiteX50" fmla="*/ 9714 w 10000"/>
              <a:gd name="connsiteY50" fmla="*/ 9645 h 10000"/>
              <a:gd name="connsiteX51" fmla="*/ 9714 w 10000"/>
              <a:gd name="connsiteY51" fmla="*/ 9645 h 10000"/>
              <a:gd name="connsiteX52" fmla="*/ 9714 w 10000"/>
              <a:gd name="connsiteY52" fmla="*/ 9645 h 10000"/>
              <a:gd name="connsiteX0" fmla="*/ 8858 w 9144"/>
              <a:gd name="connsiteY0" fmla="*/ 9645 h 10000"/>
              <a:gd name="connsiteX1" fmla="*/ 8287 w 9144"/>
              <a:gd name="connsiteY1" fmla="*/ 9645 h 10000"/>
              <a:gd name="connsiteX2" fmla="*/ 7711 w 9144"/>
              <a:gd name="connsiteY2" fmla="*/ 10000 h 10000"/>
              <a:gd name="connsiteX3" fmla="*/ 7137 w 9144"/>
              <a:gd name="connsiteY3" fmla="*/ 10000 h 10000"/>
              <a:gd name="connsiteX4" fmla="*/ 5985 w 9144"/>
              <a:gd name="connsiteY4" fmla="*/ 10000 h 10000"/>
              <a:gd name="connsiteX5" fmla="*/ 5165 w 9144"/>
              <a:gd name="connsiteY5" fmla="*/ 10000 h 10000"/>
              <a:gd name="connsiteX6" fmla="*/ 4017 w 9144"/>
              <a:gd name="connsiteY6" fmla="*/ 9645 h 10000"/>
              <a:gd name="connsiteX7" fmla="*/ 2870 w 9144"/>
              <a:gd name="connsiteY7" fmla="*/ 9645 h 10000"/>
              <a:gd name="connsiteX8" fmla="*/ 2007 w 9144"/>
              <a:gd name="connsiteY8" fmla="*/ 8927 h 10000"/>
              <a:gd name="connsiteX9" fmla="*/ 860 w 9144"/>
              <a:gd name="connsiteY9" fmla="*/ 8562 h 10000"/>
              <a:gd name="connsiteX10" fmla="*/ 0 w 9144"/>
              <a:gd name="connsiteY10" fmla="*/ 7848 h 10000"/>
              <a:gd name="connsiteX11" fmla="*/ 2007 w 9144"/>
              <a:gd name="connsiteY11" fmla="*/ 6410 h 10000"/>
              <a:gd name="connsiteX12" fmla="*/ 2870 w 9144"/>
              <a:gd name="connsiteY12" fmla="*/ 6776 h 10000"/>
              <a:gd name="connsiteX13" fmla="*/ 3439 w 9144"/>
              <a:gd name="connsiteY13" fmla="*/ 7133 h 10000"/>
              <a:gd name="connsiteX14" fmla="*/ 4306 w 9144"/>
              <a:gd name="connsiteY14" fmla="*/ 7133 h 10000"/>
              <a:gd name="connsiteX15" fmla="*/ 4877 w 9144"/>
              <a:gd name="connsiteY15" fmla="*/ 7133 h 10000"/>
              <a:gd name="connsiteX16" fmla="*/ 5165 w 9144"/>
              <a:gd name="connsiteY16" fmla="*/ 7133 h 10000"/>
              <a:gd name="connsiteX17" fmla="*/ 5736 w 9144"/>
              <a:gd name="connsiteY17" fmla="*/ 7133 h 10000"/>
              <a:gd name="connsiteX18" fmla="*/ 5985 w 9144"/>
              <a:gd name="connsiteY18" fmla="*/ 6776 h 10000"/>
              <a:gd name="connsiteX19" fmla="*/ 5985 w 9144"/>
              <a:gd name="connsiteY19" fmla="*/ 6776 h 10000"/>
              <a:gd name="connsiteX20" fmla="*/ 6272 w 9144"/>
              <a:gd name="connsiteY20" fmla="*/ 6776 h 10000"/>
              <a:gd name="connsiteX21" fmla="*/ 6272 w 9144"/>
              <a:gd name="connsiteY21" fmla="*/ 6410 h 10000"/>
              <a:gd name="connsiteX22" fmla="*/ 6272 w 9144"/>
              <a:gd name="connsiteY22" fmla="*/ 6054 h 10000"/>
              <a:gd name="connsiteX23" fmla="*/ 6272 w 9144"/>
              <a:gd name="connsiteY23" fmla="*/ 5383 h 10000"/>
              <a:gd name="connsiteX24" fmla="*/ 6561 w 9144"/>
              <a:gd name="connsiteY24" fmla="*/ 5023 h 10000"/>
              <a:gd name="connsiteX25" fmla="*/ 6561 w 9144"/>
              <a:gd name="connsiteY25" fmla="*/ 4308 h 10000"/>
              <a:gd name="connsiteX26" fmla="*/ 6561 w 9144"/>
              <a:gd name="connsiteY26" fmla="*/ 3590 h 10000"/>
              <a:gd name="connsiteX27" fmla="*/ 6850 w 9144"/>
              <a:gd name="connsiteY27" fmla="*/ 2512 h 10000"/>
              <a:gd name="connsiteX28" fmla="*/ 6850 w 9144"/>
              <a:gd name="connsiteY28" fmla="*/ 2151 h 10000"/>
              <a:gd name="connsiteX29" fmla="*/ 6850 w 9144"/>
              <a:gd name="connsiteY29" fmla="*/ 1437 h 10000"/>
              <a:gd name="connsiteX30" fmla="*/ 6850 w 9144"/>
              <a:gd name="connsiteY30" fmla="*/ 1077 h 10000"/>
              <a:gd name="connsiteX31" fmla="*/ 7137 w 9144"/>
              <a:gd name="connsiteY31" fmla="*/ 717 h 10000"/>
              <a:gd name="connsiteX32" fmla="*/ 7137 w 9144"/>
              <a:gd name="connsiteY32" fmla="*/ 358 h 10000"/>
              <a:gd name="connsiteX33" fmla="*/ 7137 w 9144"/>
              <a:gd name="connsiteY33" fmla="*/ 0 h 10000"/>
              <a:gd name="connsiteX34" fmla="*/ 7421 w 9144"/>
              <a:gd name="connsiteY34" fmla="*/ 0 h 10000"/>
              <a:gd name="connsiteX35" fmla="*/ 7421 w 9144"/>
              <a:gd name="connsiteY35" fmla="*/ 0 h 10000"/>
              <a:gd name="connsiteX36" fmla="*/ 7421 w 9144"/>
              <a:gd name="connsiteY36" fmla="*/ 358 h 10000"/>
              <a:gd name="connsiteX37" fmla="*/ 7421 w 9144"/>
              <a:gd name="connsiteY37" fmla="*/ 717 h 10000"/>
              <a:gd name="connsiteX38" fmla="*/ 7421 w 9144"/>
              <a:gd name="connsiteY38" fmla="*/ 1077 h 10000"/>
              <a:gd name="connsiteX39" fmla="*/ 7711 w 9144"/>
              <a:gd name="connsiteY39" fmla="*/ 1437 h 10000"/>
              <a:gd name="connsiteX40" fmla="*/ 7711 w 9144"/>
              <a:gd name="connsiteY40" fmla="*/ 2151 h 10000"/>
              <a:gd name="connsiteX41" fmla="*/ 7711 w 9144"/>
              <a:gd name="connsiteY41" fmla="*/ 2867 h 10000"/>
              <a:gd name="connsiteX42" fmla="*/ 7999 w 9144"/>
              <a:gd name="connsiteY42" fmla="*/ 3590 h 10000"/>
              <a:gd name="connsiteX43" fmla="*/ 7999 w 9144"/>
              <a:gd name="connsiteY43" fmla="*/ 5023 h 10000"/>
              <a:gd name="connsiteX44" fmla="*/ 8287 w 9144"/>
              <a:gd name="connsiteY44" fmla="*/ 6410 h 10000"/>
              <a:gd name="connsiteX45" fmla="*/ 8568 w 9144"/>
              <a:gd name="connsiteY45" fmla="*/ 7489 h 10000"/>
              <a:gd name="connsiteX46" fmla="*/ 8858 w 9144"/>
              <a:gd name="connsiteY46" fmla="*/ 8206 h 10000"/>
              <a:gd name="connsiteX47" fmla="*/ 8858 w 9144"/>
              <a:gd name="connsiteY47" fmla="*/ 8927 h 10000"/>
              <a:gd name="connsiteX48" fmla="*/ 9144 w 9144"/>
              <a:gd name="connsiteY48" fmla="*/ 9282 h 10000"/>
              <a:gd name="connsiteX49" fmla="*/ 8858 w 9144"/>
              <a:gd name="connsiteY49" fmla="*/ 9645 h 10000"/>
              <a:gd name="connsiteX50" fmla="*/ 8858 w 9144"/>
              <a:gd name="connsiteY50" fmla="*/ 9645 h 10000"/>
              <a:gd name="connsiteX51" fmla="*/ 8858 w 9144"/>
              <a:gd name="connsiteY51" fmla="*/ 9645 h 10000"/>
              <a:gd name="connsiteX0" fmla="*/ 8746 w 9059"/>
              <a:gd name="connsiteY0" fmla="*/ 9645 h 10000"/>
              <a:gd name="connsiteX1" fmla="*/ 8122 w 9059"/>
              <a:gd name="connsiteY1" fmla="*/ 9645 h 10000"/>
              <a:gd name="connsiteX2" fmla="*/ 7492 w 9059"/>
              <a:gd name="connsiteY2" fmla="*/ 10000 h 10000"/>
              <a:gd name="connsiteX3" fmla="*/ 6864 w 9059"/>
              <a:gd name="connsiteY3" fmla="*/ 10000 h 10000"/>
              <a:gd name="connsiteX4" fmla="*/ 5604 w 9059"/>
              <a:gd name="connsiteY4" fmla="*/ 10000 h 10000"/>
              <a:gd name="connsiteX5" fmla="*/ 4708 w 9059"/>
              <a:gd name="connsiteY5" fmla="*/ 10000 h 10000"/>
              <a:gd name="connsiteX6" fmla="*/ 3452 w 9059"/>
              <a:gd name="connsiteY6" fmla="*/ 9645 h 10000"/>
              <a:gd name="connsiteX7" fmla="*/ 2198 w 9059"/>
              <a:gd name="connsiteY7" fmla="*/ 9645 h 10000"/>
              <a:gd name="connsiteX8" fmla="*/ 1254 w 9059"/>
              <a:gd name="connsiteY8" fmla="*/ 8927 h 10000"/>
              <a:gd name="connsiteX9" fmla="*/ 0 w 9059"/>
              <a:gd name="connsiteY9" fmla="*/ 8562 h 10000"/>
              <a:gd name="connsiteX10" fmla="*/ 1254 w 9059"/>
              <a:gd name="connsiteY10" fmla="*/ 6410 h 10000"/>
              <a:gd name="connsiteX11" fmla="*/ 2198 w 9059"/>
              <a:gd name="connsiteY11" fmla="*/ 6776 h 10000"/>
              <a:gd name="connsiteX12" fmla="*/ 2820 w 9059"/>
              <a:gd name="connsiteY12" fmla="*/ 7133 h 10000"/>
              <a:gd name="connsiteX13" fmla="*/ 3768 w 9059"/>
              <a:gd name="connsiteY13" fmla="*/ 7133 h 10000"/>
              <a:gd name="connsiteX14" fmla="*/ 4393 w 9059"/>
              <a:gd name="connsiteY14" fmla="*/ 7133 h 10000"/>
              <a:gd name="connsiteX15" fmla="*/ 4708 w 9059"/>
              <a:gd name="connsiteY15" fmla="*/ 7133 h 10000"/>
              <a:gd name="connsiteX16" fmla="*/ 5332 w 9059"/>
              <a:gd name="connsiteY16" fmla="*/ 7133 h 10000"/>
              <a:gd name="connsiteX17" fmla="*/ 5604 w 9059"/>
              <a:gd name="connsiteY17" fmla="*/ 6776 h 10000"/>
              <a:gd name="connsiteX18" fmla="*/ 5604 w 9059"/>
              <a:gd name="connsiteY18" fmla="*/ 6776 h 10000"/>
              <a:gd name="connsiteX19" fmla="*/ 5918 w 9059"/>
              <a:gd name="connsiteY19" fmla="*/ 6776 h 10000"/>
              <a:gd name="connsiteX20" fmla="*/ 5918 w 9059"/>
              <a:gd name="connsiteY20" fmla="*/ 6410 h 10000"/>
              <a:gd name="connsiteX21" fmla="*/ 5918 w 9059"/>
              <a:gd name="connsiteY21" fmla="*/ 6054 h 10000"/>
              <a:gd name="connsiteX22" fmla="*/ 5918 w 9059"/>
              <a:gd name="connsiteY22" fmla="*/ 5383 h 10000"/>
              <a:gd name="connsiteX23" fmla="*/ 6234 w 9059"/>
              <a:gd name="connsiteY23" fmla="*/ 5023 h 10000"/>
              <a:gd name="connsiteX24" fmla="*/ 6234 w 9059"/>
              <a:gd name="connsiteY24" fmla="*/ 4308 h 10000"/>
              <a:gd name="connsiteX25" fmla="*/ 6234 w 9059"/>
              <a:gd name="connsiteY25" fmla="*/ 3590 h 10000"/>
              <a:gd name="connsiteX26" fmla="*/ 6550 w 9059"/>
              <a:gd name="connsiteY26" fmla="*/ 2512 h 10000"/>
              <a:gd name="connsiteX27" fmla="*/ 6550 w 9059"/>
              <a:gd name="connsiteY27" fmla="*/ 2151 h 10000"/>
              <a:gd name="connsiteX28" fmla="*/ 6550 w 9059"/>
              <a:gd name="connsiteY28" fmla="*/ 1437 h 10000"/>
              <a:gd name="connsiteX29" fmla="*/ 6550 w 9059"/>
              <a:gd name="connsiteY29" fmla="*/ 1077 h 10000"/>
              <a:gd name="connsiteX30" fmla="*/ 6864 w 9059"/>
              <a:gd name="connsiteY30" fmla="*/ 717 h 10000"/>
              <a:gd name="connsiteX31" fmla="*/ 6864 w 9059"/>
              <a:gd name="connsiteY31" fmla="*/ 358 h 10000"/>
              <a:gd name="connsiteX32" fmla="*/ 6864 w 9059"/>
              <a:gd name="connsiteY32" fmla="*/ 0 h 10000"/>
              <a:gd name="connsiteX33" fmla="*/ 7175 w 9059"/>
              <a:gd name="connsiteY33" fmla="*/ 0 h 10000"/>
              <a:gd name="connsiteX34" fmla="*/ 7175 w 9059"/>
              <a:gd name="connsiteY34" fmla="*/ 0 h 10000"/>
              <a:gd name="connsiteX35" fmla="*/ 7175 w 9059"/>
              <a:gd name="connsiteY35" fmla="*/ 358 h 10000"/>
              <a:gd name="connsiteX36" fmla="*/ 7175 w 9059"/>
              <a:gd name="connsiteY36" fmla="*/ 717 h 10000"/>
              <a:gd name="connsiteX37" fmla="*/ 7175 w 9059"/>
              <a:gd name="connsiteY37" fmla="*/ 1077 h 10000"/>
              <a:gd name="connsiteX38" fmla="*/ 7492 w 9059"/>
              <a:gd name="connsiteY38" fmla="*/ 1437 h 10000"/>
              <a:gd name="connsiteX39" fmla="*/ 7492 w 9059"/>
              <a:gd name="connsiteY39" fmla="*/ 2151 h 10000"/>
              <a:gd name="connsiteX40" fmla="*/ 7492 w 9059"/>
              <a:gd name="connsiteY40" fmla="*/ 2867 h 10000"/>
              <a:gd name="connsiteX41" fmla="*/ 7807 w 9059"/>
              <a:gd name="connsiteY41" fmla="*/ 3590 h 10000"/>
              <a:gd name="connsiteX42" fmla="*/ 7807 w 9059"/>
              <a:gd name="connsiteY42" fmla="*/ 5023 h 10000"/>
              <a:gd name="connsiteX43" fmla="*/ 8122 w 9059"/>
              <a:gd name="connsiteY43" fmla="*/ 6410 h 10000"/>
              <a:gd name="connsiteX44" fmla="*/ 8429 w 9059"/>
              <a:gd name="connsiteY44" fmla="*/ 7489 h 10000"/>
              <a:gd name="connsiteX45" fmla="*/ 8746 w 9059"/>
              <a:gd name="connsiteY45" fmla="*/ 8206 h 10000"/>
              <a:gd name="connsiteX46" fmla="*/ 8746 w 9059"/>
              <a:gd name="connsiteY46" fmla="*/ 8927 h 10000"/>
              <a:gd name="connsiteX47" fmla="*/ 9059 w 9059"/>
              <a:gd name="connsiteY47" fmla="*/ 9282 h 10000"/>
              <a:gd name="connsiteX48" fmla="*/ 8746 w 9059"/>
              <a:gd name="connsiteY48" fmla="*/ 9645 h 10000"/>
              <a:gd name="connsiteX49" fmla="*/ 8746 w 9059"/>
              <a:gd name="connsiteY49" fmla="*/ 9645 h 10000"/>
              <a:gd name="connsiteX50" fmla="*/ 8746 w 9059"/>
              <a:gd name="connsiteY50" fmla="*/ 9645 h 10000"/>
              <a:gd name="connsiteX0" fmla="*/ 8270 w 8616"/>
              <a:gd name="connsiteY0" fmla="*/ 9645 h 10000"/>
              <a:gd name="connsiteX1" fmla="*/ 7582 w 8616"/>
              <a:gd name="connsiteY1" fmla="*/ 9645 h 10000"/>
              <a:gd name="connsiteX2" fmla="*/ 6886 w 8616"/>
              <a:gd name="connsiteY2" fmla="*/ 10000 h 10000"/>
              <a:gd name="connsiteX3" fmla="*/ 6193 w 8616"/>
              <a:gd name="connsiteY3" fmla="*/ 10000 h 10000"/>
              <a:gd name="connsiteX4" fmla="*/ 4802 w 8616"/>
              <a:gd name="connsiteY4" fmla="*/ 10000 h 10000"/>
              <a:gd name="connsiteX5" fmla="*/ 3813 w 8616"/>
              <a:gd name="connsiteY5" fmla="*/ 10000 h 10000"/>
              <a:gd name="connsiteX6" fmla="*/ 2427 w 8616"/>
              <a:gd name="connsiteY6" fmla="*/ 9645 h 10000"/>
              <a:gd name="connsiteX7" fmla="*/ 1042 w 8616"/>
              <a:gd name="connsiteY7" fmla="*/ 9645 h 10000"/>
              <a:gd name="connsiteX8" fmla="*/ 0 w 8616"/>
              <a:gd name="connsiteY8" fmla="*/ 8927 h 10000"/>
              <a:gd name="connsiteX9" fmla="*/ 0 w 8616"/>
              <a:gd name="connsiteY9" fmla="*/ 6410 h 10000"/>
              <a:gd name="connsiteX10" fmla="*/ 1042 w 8616"/>
              <a:gd name="connsiteY10" fmla="*/ 6776 h 10000"/>
              <a:gd name="connsiteX11" fmla="*/ 1729 w 8616"/>
              <a:gd name="connsiteY11" fmla="*/ 7133 h 10000"/>
              <a:gd name="connsiteX12" fmla="*/ 2775 w 8616"/>
              <a:gd name="connsiteY12" fmla="*/ 7133 h 10000"/>
              <a:gd name="connsiteX13" fmla="*/ 3465 w 8616"/>
              <a:gd name="connsiteY13" fmla="*/ 7133 h 10000"/>
              <a:gd name="connsiteX14" fmla="*/ 3813 w 8616"/>
              <a:gd name="connsiteY14" fmla="*/ 7133 h 10000"/>
              <a:gd name="connsiteX15" fmla="*/ 4502 w 8616"/>
              <a:gd name="connsiteY15" fmla="*/ 7133 h 10000"/>
              <a:gd name="connsiteX16" fmla="*/ 4802 w 8616"/>
              <a:gd name="connsiteY16" fmla="*/ 6776 h 10000"/>
              <a:gd name="connsiteX17" fmla="*/ 4802 w 8616"/>
              <a:gd name="connsiteY17" fmla="*/ 6776 h 10000"/>
              <a:gd name="connsiteX18" fmla="*/ 5149 w 8616"/>
              <a:gd name="connsiteY18" fmla="*/ 6776 h 10000"/>
              <a:gd name="connsiteX19" fmla="*/ 5149 w 8616"/>
              <a:gd name="connsiteY19" fmla="*/ 6410 h 10000"/>
              <a:gd name="connsiteX20" fmla="*/ 5149 w 8616"/>
              <a:gd name="connsiteY20" fmla="*/ 6054 h 10000"/>
              <a:gd name="connsiteX21" fmla="*/ 5149 w 8616"/>
              <a:gd name="connsiteY21" fmla="*/ 5383 h 10000"/>
              <a:gd name="connsiteX22" fmla="*/ 5498 w 8616"/>
              <a:gd name="connsiteY22" fmla="*/ 5023 h 10000"/>
              <a:gd name="connsiteX23" fmla="*/ 5498 w 8616"/>
              <a:gd name="connsiteY23" fmla="*/ 4308 h 10000"/>
              <a:gd name="connsiteX24" fmla="*/ 5498 w 8616"/>
              <a:gd name="connsiteY24" fmla="*/ 3590 h 10000"/>
              <a:gd name="connsiteX25" fmla="*/ 5846 w 8616"/>
              <a:gd name="connsiteY25" fmla="*/ 2512 h 10000"/>
              <a:gd name="connsiteX26" fmla="*/ 5846 w 8616"/>
              <a:gd name="connsiteY26" fmla="*/ 2151 h 10000"/>
              <a:gd name="connsiteX27" fmla="*/ 5846 w 8616"/>
              <a:gd name="connsiteY27" fmla="*/ 1437 h 10000"/>
              <a:gd name="connsiteX28" fmla="*/ 5846 w 8616"/>
              <a:gd name="connsiteY28" fmla="*/ 1077 h 10000"/>
              <a:gd name="connsiteX29" fmla="*/ 6193 w 8616"/>
              <a:gd name="connsiteY29" fmla="*/ 717 h 10000"/>
              <a:gd name="connsiteX30" fmla="*/ 6193 w 8616"/>
              <a:gd name="connsiteY30" fmla="*/ 358 h 10000"/>
              <a:gd name="connsiteX31" fmla="*/ 6193 w 8616"/>
              <a:gd name="connsiteY31" fmla="*/ 0 h 10000"/>
              <a:gd name="connsiteX32" fmla="*/ 6536 w 8616"/>
              <a:gd name="connsiteY32" fmla="*/ 0 h 10000"/>
              <a:gd name="connsiteX33" fmla="*/ 6536 w 8616"/>
              <a:gd name="connsiteY33" fmla="*/ 0 h 10000"/>
              <a:gd name="connsiteX34" fmla="*/ 6536 w 8616"/>
              <a:gd name="connsiteY34" fmla="*/ 358 h 10000"/>
              <a:gd name="connsiteX35" fmla="*/ 6536 w 8616"/>
              <a:gd name="connsiteY35" fmla="*/ 717 h 10000"/>
              <a:gd name="connsiteX36" fmla="*/ 6536 w 8616"/>
              <a:gd name="connsiteY36" fmla="*/ 1077 h 10000"/>
              <a:gd name="connsiteX37" fmla="*/ 6886 w 8616"/>
              <a:gd name="connsiteY37" fmla="*/ 1437 h 10000"/>
              <a:gd name="connsiteX38" fmla="*/ 6886 w 8616"/>
              <a:gd name="connsiteY38" fmla="*/ 2151 h 10000"/>
              <a:gd name="connsiteX39" fmla="*/ 6886 w 8616"/>
              <a:gd name="connsiteY39" fmla="*/ 2867 h 10000"/>
              <a:gd name="connsiteX40" fmla="*/ 7234 w 8616"/>
              <a:gd name="connsiteY40" fmla="*/ 3590 h 10000"/>
              <a:gd name="connsiteX41" fmla="*/ 7234 w 8616"/>
              <a:gd name="connsiteY41" fmla="*/ 5023 h 10000"/>
              <a:gd name="connsiteX42" fmla="*/ 7582 w 8616"/>
              <a:gd name="connsiteY42" fmla="*/ 6410 h 10000"/>
              <a:gd name="connsiteX43" fmla="*/ 7921 w 8616"/>
              <a:gd name="connsiteY43" fmla="*/ 7489 h 10000"/>
              <a:gd name="connsiteX44" fmla="*/ 8270 w 8616"/>
              <a:gd name="connsiteY44" fmla="*/ 8206 h 10000"/>
              <a:gd name="connsiteX45" fmla="*/ 8270 w 8616"/>
              <a:gd name="connsiteY45" fmla="*/ 8927 h 10000"/>
              <a:gd name="connsiteX46" fmla="*/ 8616 w 8616"/>
              <a:gd name="connsiteY46" fmla="*/ 9282 h 10000"/>
              <a:gd name="connsiteX47" fmla="*/ 8270 w 8616"/>
              <a:gd name="connsiteY47" fmla="*/ 9645 h 10000"/>
              <a:gd name="connsiteX48" fmla="*/ 8270 w 8616"/>
              <a:gd name="connsiteY48" fmla="*/ 9645 h 10000"/>
              <a:gd name="connsiteX49" fmla="*/ 8270 w 8616"/>
              <a:gd name="connsiteY49" fmla="*/ 9645 h 10000"/>
              <a:gd name="connsiteX0" fmla="*/ 9598 w 10000"/>
              <a:gd name="connsiteY0" fmla="*/ 9645 h 10000"/>
              <a:gd name="connsiteX1" fmla="*/ 8800 w 10000"/>
              <a:gd name="connsiteY1" fmla="*/ 9645 h 10000"/>
              <a:gd name="connsiteX2" fmla="*/ 7992 w 10000"/>
              <a:gd name="connsiteY2" fmla="*/ 10000 h 10000"/>
              <a:gd name="connsiteX3" fmla="*/ 7188 w 10000"/>
              <a:gd name="connsiteY3" fmla="*/ 10000 h 10000"/>
              <a:gd name="connsiteX4" fmla="*/ 5573 w 10000"/>
              <a:gd name="connsiteY4" fmla="*/ 10000 h 10000"/>
              <a:gd name="connsiteX5" fmla="*/ 4425 w 10000"/>
              <a:gd name="connsiteY5" fmla="*/ 10000 h 10000"/>
              <a:gd name="connsiteX6" fmla="*/ 2817 w 10000"/>
              <a:gd name="connsiteY6" fmla="*/ 9645 h 10000"/>
              <a:gd name="connsiteX7" fmla="*/ 1209 w 10000"/>
              <a:gd name="connsiteY7" fmla="*/ 9645 h 10000"/>
              <a:gd name="connsiteX8" fmla="*/ 0 w 10000"/>
              <a:gd name="connsiteY8" fmla="*/ 8927 h 10000"/>
              <a:gd name="connsiteX9" fmla="*/ 1209 w 10000"/>
              <a:gd name="connsiteY9" fmla="*/ 6776 h 10000"/>
              <a:gd name="connsiteX10" fmla="*/ 2007 w 10000"/>
              <a:gd name="connsiteY10" fmla="*/ 7133 h 10000"/>
              <a:gd name="connsiteX11" fmla="*/ 3221 w 10000"/>
              <a:gd name="connsiteY11" fmla="*/ 7133 h 10000"/>
              <a:gd name="connsiteX12" fmla="*/ 4022 w 10000"/>
              <a:gd name="connsiteY12" fmla="*/ 7133 h 10000"/>
              <a:gd name="connsiteX13" fmla="*/ 4425 w 10000"/>
              <a:gd name="connsiteY13" fmla="*/ 7133 h 10000"/>
              <a:gd name="connsiteX14" fmla="*/ 5225 w 10000"/>
              <a:gd name="connsiteY14" fmla="*/ 7133 h 10000"/>
              <a:gd name="connsiteX15" fmla="*/ 5573 w 10000"/>
              <a:gd name="connsiteY15" fmla="*/ 6776 h 10000"/>
              <a:gd name="connsiteX16" fmla="*/ 5573 w 10000"/>
              <a:gd name="connsiteY16" fmla="*/ 6776 h 10000"/>
              <a:gd name="connsiteX17" fmla="*/ 5976 w 10000"/>
              <a:gd name="connsiteY17" fmla="*/ 6776 h 10000"/>
              <a:gd name="connsiteX18" fmla="*/ 5976 w 10000"/>
              <a:gd name="connsiteY18" fmla="*/ 6410 h 10000"/>
              <a:gd name="connsiteX19" fmla="*/ 5976 w 10000"/>
              <a:gd name="connsiteY19" fmla="*/ 6054 h 10000"/>
              <a:gd name="connsiteX20" fmla="*/ 5976 w 10000"/>
              <a:gd name="connsiteY20" fmla="*/ 5383 h 10000"/>
              <a:gd name="connsiteX21" fmla="*/ 6381 w 10000"/>
              <a:gd name="connsiteY21" fmla="*/ 5023 h 10000"/>
              <a:gd name="connsiteX22" fmla="*/ 6381 w 10000"/>
              <a:gd name="connsiteY22" fmla="*/ 4308 h 10000"/>
              <a:gd name="connsiteX23" fmla="*/ 6381 w 10000"/>
              <a:gd name="connsiteY23" fmla="*/ 3590 h 10000"/>
              <a:gd name="connsiteX24" fmla="*/ 6785 w 10000"/>
              <a:gd name="connsiteY24" fmla="*/ 2512 h 10000"/>
              <a:gd name="connsiteX25" fmla="*/ 6785 w 10000"/>
              <a:gd name="connsiteY25" fmla="*/ 2151 h 10000"/>
              <a:gd name="connsiteX26" fmla="*/ 6785 w 10000"/>
              <a:gd name="connsiteY26" fmla="*/ 1437 h 10000"/>
              <a:gd name="connsiteX27" fmla="*/ 6785 w 10000"/>
              <a:gd name="connsiteY27" fmla="*/ 1077 h 10000"/>
              <a:gd name="connsiteX28" fmla="*/ 7188 w 10000"/>
              <a:gd name="connsiteY28" fmla="*/ 717 h 10000"/>
              <a:gd name="connsiteX29" fmla="*/ 7188 w 10000"/>
              <a:gd name="connsiteY29" fmla="*/ 358 h 10000"/>
              <a:gd name="connsiteX30" fmla="*/ 7188 w 10000"/>
              <a:gd name="connsiteY30" fmla="*/ 0 h 10000"/>
              <a:gd name="connsiteX31" fmla="*/ 7586 w 10000"/>
              <a:gd name="connsiteY31" fmla="*/ 0 h 10000"/>
              <a:gd name="connsiteX32" fmla="*/ 7586 w 10000"/>
              <a:gd name="connsiteY32" fmla="*/ 0 h 10000"/>
              <a:gd name="connsiteX33" fmla="*/ 7586 w 10000"/>
              <a:gd name="connsiteY33" fmla="*/ 358 h 10000"/>
              <a:gd name="connsiteX34" fmla="*/ 7586 w 10000"/>
              <a:gd name="connsiteY34" fmla="*/ 717 h 10000"/>
              <a:gd name="connsiteX35" fmla="*/ 7586 w 10000"/>
              <a:gd name="connsiteY35" fmla="*/ 1077 h 10000"/>
              <a:gd name="connsiteX36" fmla="*/ 7992 w 10000"/>
              <a:gd name="connsiteY36" fmla="*/ 1437 h 10000"/>
              <a:gd name="connsiteX37" fmla="*/ 7992 w 10000"/>
              <a:gd name="connsiteY37" fmla="*/ 2151 h 10000"/>
              <a:gd name="connsiteX38" fmla="*/ 7992 w 10000"/>
              <a:gd name="connsiteY38" fmla="*/ 2867 h 10000"/>
              <a:gd name="connsiteX39" fmla="*/ 8396 w 10000"/>
              <a:gd name="connsiteY39" fmla="*/ 3590 h 10000"/>
              <a:gd name="connsiteX40" fmla="*/ 8396 w 10000"/>
              <a:gd name="connsiteY40" fmla="*/ 5023 h 10000"/>
              <a:gd name="connsiteX41" fmla="*/ 8800 w 10000"/>
              <a:gd name="connsiteY41" fmla="*/ 6410 h 10000"/>
              <a:gd name="connsiteX42" fmla="*/ 9193 w 10000"/>
              <a:gd name="connsiteY42" fmla="*/ 7489 h 10000"/>
              <a:gd name="connsiteX43" fmla="*/ 9598 w 10000"/>
              <a:gd name="connsiteY43" fmla="*/ 8206 h 10000"/>
              <a:gd name="connsiteX44" fmla="*/ 9598 w 10000"/>
              <a:gd name="connsiteY44" fmla="*/ 8927 h 10000"/>
              <a:gd name="connsiteX45" fmla="*/ 10000 w 10000"/>
              <a:gd name="connsiteY45" fmla="*/ 9282 h 10000"/>
              <a:gd name="connsiteX46" fmla="*/ 9598 w 10000"/>
              <a:gd name="connsiteY46" fmla="*/ 9645 h 10000"/>
              <a:gd name="connsiteX47" fmla="*/ 9598 w 10000"/>
              <a:gd name="connsiteY47" fmla="*/ 9645 h 10000"/>
              <a:gd name="connsiteX48" fmla="*/ 9598 w 10000"/>
              <a:gd name="connsiteY48" fmla="*/ 9645 h 10000"/>
              <a:gd name="connsiteX0" fmla="*/ 9598 w 10000"/>
              <a:gd name="connsiteY0" fmla="*/ 9645 h 10000"/>
              <a:gd name="connsiteX1" fmla="*/ 8800 w 10000"/>
              <a:gd name="connsiteY1" fmla="*/ 9645 h 10000"/>
              <a:gd name="connsiteX2" fmla="*/ 7992 w 10000"/>
              <a:gd name="connsiteY2" fmla="*/ 10000 h 10000"/>
              <a:gd name="connsiteX3" fmla="*/ 7188 w 10000"/>
              <a:gd name="connsiteY3" fmla="*/ 10000 h 10000"/>
              <a:gd name="connsiteX4" fmla="*/ 5573 w 10000"/>
              <a:gd name="connsiteY4" fmla="*/ 10000 h 10000"/>
              <a:gd name="connsiteX5" fmla="*/ 4425 w 10000"/>
              <a:gd name="connsiteY5" fmla="*/ 10000 h 10000"/>
              <a:gd name="connsiteX6" fmla="*/ 2817 w 10000"/>
              <a:gd name="connsiteY6" fmla="*/ 9645 h 10000"/>
              <a:gd name="connsiteX7" fmla="*/ 1209 w 10000"/>
              <a:gd name="connsiteY7" fmla="*/ 9645 h 10000"/>
              <a:gd name="connsiteX8" fmla="*/ 0 w 10000"/>
              <a:gd name="connsiteY8" fmla="*/ 8927 h 10000"/>
              <a:gd name="connsiteX9" fmla="*/ 2007 w 10000"/>
              <a:gd name="connsiteY9" fmla="*/ 7133 h 10000"/>
              <a:gd name="connsiteX10" fmla="*/ 3221 w 10000"/>
              <a:gd name="connsiteY10" fmla="*/ 7133 h 10000"/>
              <a:gd name="connsiteX11" fmla="*/ 4022 w 10000"/>
              <a:gd name="connsiteY11" fmla="*/ 7133 h 10000"/>
              <a:gd name="connsiteX12" fmla="*/ 4425 w 10000"/>
              <a:gd name="connsiteY12" fmla="*/ 7133 h 10000"/>
              <a:gd name="connsiteX13" fmla="*/ 5225 w 10000"/>
              <a:gd name="connsiteY13" fmla="*/ 7133 h 10000"/>
              <a:gd name="connsiteX14" fmla="*/ 5573 w 10000"/>
              <a:gd name="connsiteY14" fmla="*/ 6776 h 10000"/>
              <a:gd name="connsiteX15" fmla="*/ 5573 w 10000"/>
              <a:gd name="connsiteY15" fmla="*/ 6776 h 10000"/>
              <a:gd name="connsiteX16" fmla="*/ 5976 w 10000"/>
              <a:gd name="connsiteY16" fmla="*/ 6776 h 10000"/>
              <a:gd name="connsiteX17" fmla="*/ 5976 w 10000"/>
              <a:gd name="connsiteY17" fmla="*/ 6410 h 10000"/>
              <a:gd name="connsiteX18" fmla="*/ 5976 w 10000"/>
              <a:gd name="connsiteY18" fmla="*/ 6054 h 10000"/>
              <a:gd name="connsiteX19" fmla="*/ 5976 w 10000"/>
              <a:gd name="connsiteY19" fmla="*/ 5383 h 10000"/>
              <a:gd name="connsiteX20" fmla="*/ 6381 w 10000"/>
              <a:gd name="connsiteY20" fmla="*/ 5023 h 10000"/>
              <a:gd name="connsiteX21" fmla="*/ 6381 w 10000"/>
              <a:gd name="connsiteY21" fmla="*/ 4308 h 10000"/>
              <a:gd name="connsiteX22" fmla="*/ 6381 w 10000"/>
              <a:gd name="connsiteY22" fmla="*/ 3590 h 10000"/>
              <a:gd name="connsiteX23" fmla="*/ 6785 w 10000"/>
              <a:gd name="connsiteY23" fmla="*/ 2512 h 10000"/>
              <a:gd name="connsiteX24" fmla="*/ 6785 w 10000"/>
              <a:gd name="connsiteY24" fmla="*/ 2151 h 10000"/>
              <a:gd name="connsiteX25" fmla="*/ 6785 w 10000"/>
              <a:gd name="connsiteY25" fmla="*/ 1437 h 10000"/>
              <a:gd name="connsiteX26" fmla="*/ 6785 w 10000"/>
              <a:gd name="connsiteY26" fmla="*/ 1077 h 10000"/>
              <a:gd name="connsiteX27" fmla="*/ 7188 w 10000"/>
              <a:gd name="connsiteY27" fmla="*/ 717 h 10000"/>
              <a:gd name="connsiteX28" fmla="*/ 7188 w 10000"/>
              <a:gd name="connsiteY28" fmla="*/ 358 h 10000"/>
              <a:gd name="connsiteX29" fmla="*/ 7188 w 10000"/>
              <a:gd name="connsiteY29" fmla="*/ 0 h 10000"/>
              <a:gd name="connsiteX30" fmla="*/ 7586 w 10000"/>
              <a:gd name="connsiteY30" fmla="*/ 0 h 10000"/>
              <a:gd name="connsiteX31" fmla="*/ 7586 w 10000"/>
              <a:gd name="connsiteY31" fmla="*/ 0 h 10000"/>
              <a:gd name="connsiteX32" fmla="*/ 7586 w 10000"/>
              <a:gd name="connsiteY32" fmla="*/ 358 h 10000"/>
              <a:gd name="connsiteX33" fmla="*/ 7586 w 10000"/>
              <a:gd name="connsiteY33" fmla="*/ 717 h 10000"/>
              <a:gd name="connsiteX34" fmla="*/ 7586 w 10000"/>
              <a:gd name="connsiteY34" fmla="*/ 1077 h 10000"/>
              <a:gd name="connsiteX35" fmla="*/ 7992 w 10000"/>
              <a:gd name="connsiteY35" fmla="*/ 1437 h 10000"/>
              <a:gd name="connsiteX36" fmla="*/ 7992 w 10000"/>
              <a:gd name="connsiteY36" fmla="*/ 2151 h 10000"/>
              <a:gd name="connsiteX37" fmla="*/ 7992 w 10000"/>
              <a:gd name="connsiteY37" fmla="*/ 2867 h 10000"/>
              <a:gd name="connsiteX38" fmla="*/ 8396 w 10000"/>
              <a:gd name="connsiteY38" fmla="*/ 3590 h 10000"/>
              <a:gd name="connsiteX39" fmla="*/ 8396 w 10000"/>
              <a:gd name="connsiteY39" fmla="*/ 5023 h 10000"/>
              <a:gd name="connsiteX40" fmla="*/ 8800 w 10000"/>
              <a:gd name="connsiteY40" fmla="*/ 6410 h 10000"/>
              <a:gd name="connsiteX41" fmla="*/ 9193 w 10000"/>
              <a:gd name="connsiteY41" fmla="*/ 7489 h 10000"/>
              <a:gd name="connsiteX42" fmla="*/ 9598 w 10000"/>
              <a:gd name="connsiteY42" fmla="*/ 8206 h 10000"/>
              <a:gd name="connsiteX43" fmla="*/ 9598 w 10000"/>
              <a:gd name="connsiteY43" fmla="*/ 8927 h 10000"/>
              <a:gd name="connsiteX44" fmla="*/ 10000 w 10000"/>
              <a:gd name="connsiteY44" fmla="*/ 9282 h 10000"/>
              <a:gd name="connsiteX45" fmla="*/ 9598 w 10000"/>
              <a:gd name="connsiteY45" fmla="*/ 9645 h 10000"/>
              <a:gd name="connsiteX46" fmla="*/ 9598 w 10000"/>
              <a:gd name="connsiteY46" fmla="*/ 9645 h 10000"/>
              <a:gd name="connsiteX47" fmla="*/ 9598 w 10000"/>
              <a:gd name="connsiteY47" fmla="*/ 9645 h 10000"/>
              <a:gd name="connsiteX0" fmla="*/ 9598 w 10000"/>
              <a:gd name="connsiteY0" fmla="*/ 9645 h 10000"/>
              <a:gd name="connsiteX1" fmla="*/ 8800 w 10000"/>
              <a:gd name="connsiteY1" fmla="*/ 9645 h 10000"/>
              <a:gd name="connsiteX2" fmla="*/ 7992 w 10000"/>
              <a:gd name="connsiteY2" fmla="*/ 10000 h 10000"/>
              <a:gd name="connsiteX3" fmla="*/ 7188 w 10000"/>
              <a:gd name="connsiteY3" fmla="*/ 10000 h 10000"/>
              <a:gd name="connsiteX4" fmla="*/ 5573 w 10000"/>
              <a:gd name="connsiteY4" fmla="*/ 10000 h 10000"/>
              <a:gd name="connsiteX5" fmla="*/ 4425 w 10000"/>
              <a:gd name="connsiteY5" fmla="*/ 10000 h 10000"/>
              <a:gd name="connsiteX6" fmla="*/ 2817 w 10000"/>
              <a:gd name="connsiteY6" fmla="*/ 9645 h 10000"/>
              <a:gd name="connsiteX7" fmla="*/ 1209 w 10000"/>
              <a:gd name="connsiteY7" fmla="*/ 9645 h 10000"/>
              <a:gd name="connsiteX8" fmla="*/ 0 w 10000"/>
              <a:gd name="connsiteY8" fmla="*/ 8927 h 10000"/>
              <a:gd name="connsiteX9" fmla="*/ 3221 w 10000"/>
              <a:gd name="connsiteY9" fmla="*/ 7133 h 10000"/>
              <a:gd name="connsiteX10" fmla="*/ 4022 w 10000"/>
              <a:gd name="connsiteY10" fmla="*/ 7133 h 10000"/>
              <a:gd name="connsiteX11" fmla="*/ 4425 w 10000"/>
              <a:gd name="connsiteY11" fmla="*/ 7133 h 10000"/>
              <a:gd name="connsiteX12" fmla="*/ 5225 w 10000"/>
              <a:gd name="connsiteY12" fmla="*/ 7133 h 10000"/>
              <a:gd name="connsiteX13" fmla="*/ 5573 w 10000"/>
              <a:gd name="connsiteY13" fmla="*/ 6776 h 10000"/>
              <a:gd name="connsiteX14" fmla="*/ 5573 w 10000"/>
              <a:gd name="connsiteY14" fmla="*/ 6776 h 10000"/>
              <a:gd name="connsiteX15" fmla="*/ 5976 w 10000"/>
              <a:gd name="connsiteY15" fmla="*/ 6776 h 10000"/>
              <a:gd name="connsiteX16" fmla="*/ 5976 w 10000"/>
              <a:gd name="connsiteY16" fmla="*/ 6410 h 10000"/>
              <a:gd name="connsiteX17" fmla="*/ 5976 w 10000"/>
              <a:gd name="connsiteY17" fmla="*/ 6054 h 10000"/>
              <a:gd name="connsiteX18" fmla="*/ 5976 w 10000"/>
              <a:gd name="connsiteY18" fmla="*/ 5383 h 10000"/>
              <a:gd name="connsiteX19" fmla="*/ 6381 w 10000"/>
              <a:gd name="connsiteY19" fmla="*/ 5023 h 10000"/>
              <a:gd name="connsiteX20" fmla="*/ 6381 w 10000"/>
              <a:gd name="connsiteY20" fmla="*/ 4308 h 10000"/>
              <a:gd name="connsiteX21" fmla="*/ 6381 w 10000"/>
              <a:gd name="connsiteY21" fmla="*/ 3590 h 10000"/>
              <a:gd name="connsiteX22" fmla="*/ 6785 w 10000"/>
              <a:gd name="connsiteY22" fmla="*/ 2512 h 10000"/>
              <a:gd name="connsiteX23" fmla="*/ 6785 w 10000"/>
              <a:gd name="connsiteY23" fmla="*/ 2151 h 10000"/>
              <a:gd name="connsiteX24" fmla="*/ 6785 w 10000"/>
              <a:gd name="connsiteY24" fmla="*/ 1437 h 10000"/>
              <a:gd name="connsiteX25" fmla="*/ 6785 w 10000"/>
              <a:gd name="connsiteY25" fmla="*/ 1077 h 10000"/>
              <a:gd name="connsiteX26" fmla="*/ 7188 w 10000"/>
              <a:gd name="connsiteY26" fmla="*/ 717 h 10000"/>
              <a:gd name="connsiteX27" fmla="*/ 7188 w 10000"/>
              <a:gd name="connsiteY27" fmla="*/ 358 h 10000"/>
              <a:gd name="connsiteX28" fmla="*/ 7188 w 10000"/>
              <a:gd name="connsiteY28" fmla="*/ 0 h 10000"/>
              <a:gd name="connsiteX29" fmla="*/ 7586 w 10000"/>
              <a:gd name="connsiteY29" fmla="*/ 0 h 10000"/>
              <a:gd name="connsiteX30" fmla="*/ 7586 w 10000"/>
              <a:gd name="connsiteY30" fmla="*/ 0 h 10000"/>
              <a:gd name="connsiteX31" fmla="*/ 7586 w 10000"/>
              <a:gd name="connsiteY31" fmla="*/ 358 h 10000"/>
              <a:gd name="connsiteX32" fmla="*/ 7586 w 10000"/>
              <a:gd name="connsiteY32" fmla="*/ 717 h 10000"/>
              <a:gd name="connsiteX33" fmla="*/ 7586 w 10000"/>
              <a:gd name="connsiteY33" fmla="*/ 1077 h 10000"/>
              <a:gd name="connsiteX34" fmla="*/ 7992 w 10000"/>
              <a:gd name="connsiteY34" fmla="*/ 1437 h 10000"/>
              <a:gd name="connsiteX35" fmla="*/ 7992 w 10000"/>
              <a:gd name="connsiteY35" fmla="*/ 2151 h 10000"/>
              <a:gd name="connsiteX36" fmla="*/ 7992 w 10000"/>
              <a:gd name="connsiteY36" fmla="*/ 2867 h 10000"/>
              <a:gd name="connsiteX37" fmla="*/ 8396 w 10000"/>
              <a:gd name="connsiteY37" fmla="*/ 3590 h 10000"/>
              <a:gd name="connsiteX38" fmla="*/ 8396 w 10000"/>
              <a:gd name="connsiteY38" fmla="*/ 5023 h 10000"/>
              <a:gd name="connsiteX39" fmla="*/ 8800 w 10000"/>
              <a:gd name="connsiteY39" fmla="*/ 6410 h 10000"/>
              <a:gd name="connsiteX40" fmla="*/ 9193 w 10000"/>
              <a:gd name="connsiteY40" fmla="*/ 7489 h 10000"/>
              <a:gd name="connsiteX41" fmla="*/ 9598 w 10000"/>
              <a:gd name="connsiteY41" fmla="*/ 8206 h 10000"/>
              <a:gd name="connsiteX42" fmla="*/ 9598 w 10000"/>
              <a:gd name="connsiteY42" fmla="*/ 8927 h 10000"/>
              <a:gd name="connsiteX43" fmla="*/ 10000 w 10000"/>
              <a:gd name="connsiteY43" fmla="*/ 9282 h 10000"/>
              <a:gd name="connsiteX44" fmla="*/ 9598 w 10000"/>
              <a:gd name="connsiteY44" fmla="*/ 9645 h 10000"/>
              <a:gd name="connsiteX45" fmla="*/ 9598 w 10000"/>
              <a:gd name="connsiteY45" fmla="*/ 9645 h 10000"/>
              <a:gd name="connsiteX46" fmla="*/ 9598 w 10000"/>
              <a:gd name="connsiteY46" fmla="*/ 9645 h 10000"/>
              <a:gd name="connsiteX0" fmla="*/ 8389 w 8791"/>
              <a:gd name="connsiteY0" fmla="*/ 9645 h 10000"/>
              <a:gd name="connsiteX1" fmla="*/ 7591 w 8791"/>
              <a:gd name="connsiteY1" fmla="*/ 9645 h 10000"/>
              <a:gd name="connsiteX2" fmla="*/ 6783 w 8791"/>
              <a:gd name="connsiteY2" fmla="*/ 10000 h 10000"/>
              <a:gd name="connsiteX3" fmla="*/ 5979 w 8791"/>
              <a:gd name="connsiteY3" fmla="*/ 10000 h 10000"/>
              <a:gd name="connsiteX4" fmla="*/ 4364 w 8791"/>
              <a:gd name="connsiteY4" fmla="*/ 10000 h 10000"/>
              <a:gd name="connsiteX5" fmla="*/ 3216 w 8791"/>
              <a:gd name="connsiteY5" fmla="*/ 10000 h 10000"/>
              <a:gd name="connsiteX6" fmla="*/ 1608 w 8791"/>
              <a:gd name="connsiteY6" fmla="*/ 9645 h 10000"/>
              <a:gd name="connsiteX7" fmla="*/ 0 w 8791"/>
              <a:gd name="connsiteY7" fmla="*/ 9645 h 10000"/>
              <a:gd name="connsiteX8" fmla="*/ 2012 w 8791"/>
              <a:gd name="connsiteY8" fmla="*/ 7133 h 10000"/>
              <a:gd name="connsiteX9" fmla="*/ 2813 w 8791"/>
              <a:gd name="connsiteY9" fmla="*/ 7133 h 10000"/>
              <a:gd name="connsiteX10" fmla="*/ 3216 w 8791"/>
              <a:gd name="connsiteY10" fmla="*/ 7133 h 10000"/>
              <a:gd name="connsiteX11" fmla="*/ 4016 w 8791"/>
              <a:gd name="connsiteY11" fmla="*/ 7133 h 10000"/>
              <a:gd name="connsiteX12" fmla="*/ 4364 w 8791"/>
              <a:gd name="connsiteY12" fmla="*/ 6776 h 10000"/>
              <a:gd name="connsiteX13" fmla="*/ 4364 w 8791"/>
              <a:gd name="connsiteY13" fmla="*/ 6776 h 10000"/>
              <a:gd name="connsiteX14" fmla="*/ 4767 w 8791"/>
              <a:gd name="connsiteY14" fmla="*/ 6776 h 10000"/>
              <a:gd name="connsiteX15" fmla="*/ 4767 w 8791"/>
              <a:gd name="connsiteY15" fmla="*/ 6410 h 10000"/>
              <a:gd name="connsiteX16" fmla="*/ 4767 w 8791"/>
              <a:gd name="connsiteY16" fmla="*/ 6054 h 10000"/>
              <a:gd name="connsiteX17" fmla="*/ 4767 w 8791"/>
              <a:gd name="connsiteY17" fmla="*/ 5383 h 10000"/>
              <a:gd name="connsiteX18" fmla="*/ 5172 w 8791"/>
              <a:gd name="connsiteY18" fmla="*/ 5023 h 10000"/>
              <a:gd name="connsiteX19" fmla="*/ 5172 w 8791"/>
              <a:gd name="connsiteY19" fmla="*/ 4308 h 10000"/>
              <a:gd name="connsiteX20" fmla="*/ 5172 w 8791"/>
              <a:gd name="connsiteY20" fmla="*/ 3590 h 10000"/>
              <a:gd name="connsiteX21" fmla="*/ 5576 w 8791"/>
              <a:gd name="connsiteY21" fmla="*/ 2512 h 10000"/>
              <a:gd name="connsiteX22" fmla="*/ 5576 w 8791"/>
              <a:gd name="connsiteY22" fmla="*/ 2151 h 10000"/>
              <a:gd name="connsiteX23" fmla="*/ 5576 w 8791"/>
              <a:gd name="connsiteY23" fmla="*/ 1437 h 10000"/>
              <a:gd name="connsiteX24" fmla="*/ 5576 w 8791"/>
              <a:gd name="connsiteY24" fmla="*/ 1077 h 10000"/>
              <a:gd name="connsiteX25" fmla="*/ 5979 w 8791"/>
              <a:gd name="connsiteY25" fmla="*/ 717 h 10000"/>
              <a:gd name="connsiteX26" fmla="*/ 5979 w 8791"/>
              <a:gd name="connsiteY26" fmla="*/ 358 h 10000"/>
              <a:gd name="connsiteX27" fmla="*/ 5979 w 8791"/>
              <a:gd name="connsiteY27" fmla="*/ 0 h 10000"/>
              <a:gd name="connsiteX28" fmla="*/ 6377 w 8791"/>
              <a:gd name="connsiteY28" fmla="*/ 0 h 10000"/>
              <a:gd name="connsiteX29" fmla="*/ 6377 w 8791"/>
              <a:gd name="connsiteY29" fmla="*/ 0 h 10000"/>
              <a:gd name="connsiteX30" fmla="*/ 6377 w 8791"/>
              <a:gd name="connsiteY30" fmla="*/ 358 h 10000"/>
              <a:gd name="connsiteX31" fmla="*/ 6377 w 8791"/>
              <a:gd name="connsiteY31" fmla="*/ 717 h 10000"/>
              <a:gd name="connsiteX32" fmla="*/ 6377 w 8791"/>
              <a:gd name="connsiteY32" fmla="*/ 1077 h 10000"/>
              <a:gd name="connsiteX33" fmla="*/ 6783 w 8791"/>
              <a:gd name="connsiteY33" fmla="*/ 1437 h 10000"/>
              <a:gd name="connsiteX34" fmla="*/ 6783 w 8791"/>
              <a:gd name="connsiteY34" fmla="*/ 2151 h 10000"/>
              <a:gd name="connsiteX35" fmla="*/ 6783 w 8791"/>
              <a:gd name="connsiteY35" fmla="*/ 2867 h 10000"/>
              <a:gd name="connsiteX36" fmla="*/ 7187 w 8791"/>
              <a:gd name="connsiteY36" fmla="*/ 3590 h 10000"/>
              <a:gd name="connsiteX37" fmla="*/ 7187 w 8791"/>
              <a:gd name="connsiteY37" fmla="*/ 5023 h 10000"/>
              <a:gd name="connsiteX38" fmla="*/ 7591 w 8791"/>
              <a:gd name="connsiteY38" fmla="*/ 6410 h 10000"/>
              <a:gd name="connsiteX39" fmla="*/ 7984 w 8791"/>
              <a:gd name="connsiteY39" fmla="*/ 7489 h 10000"/>
              <a:gd name="connsiteX40" fmla="*/ 8389 w 8791"/>
              <a:gd name="connsiteY40" fmla="*/ 8206 h 10000"/>
              <a:gd name="connsiteX41" fmla="*/ 8389 w 8791"/>
              <a:gd name="connsiteY41" fmla="*/ 8927 h 10000"/>
              <a:gd name="connsiteX42" fmla="*/ 8791 w 8791"/>
              <a:gd name="connsiteY42" fmla="*/ 9282 h 10000"/>
              <a:gd name="connsiteX43" fmla="*/ 8389 w 8791"/>
              <a:gd name="connsiteY43" fmla="*/ 9645 h 10000"/>
              <a:gd name="connsiteX44" fmla="*/ 8389 w 8791"/>
              <a:gd name="connsiteY44" fmla="*/ 9645 h 10000"/>
              <a:gd name="connsiteX45" fmla="*/ 8389 w 8791"/>
              <a:gd name="connsiteY45" fmla="*/ 9645 h 10000"/>
              <a:gd name="connsiteX0" fmla="*/ 9543 w 10000"/>
              <a:gd name="connsiteY0" fmla="*/ 9645 h 10000"/>
              <a:gd name="connsiteX1" fmla="*/ 8635 w 10000"/>
              <a:gd name="connsiteY1" fmla="*/ 9645 h 10000"/>
              <a:gd name="connsiteX2" fmla="*/ 7716 w 10000"/>
              <a:gd name="connsiteY2" fmla="*/ 10000 h 10000"/>
              <a:gd name="connsiteX3" fmla="*/ 6801 w 10000"/>
              <a:gd name="connsiteY3" fmla="*/ 10000 h 10000"/>
              <a:gd name="connsiteX4" fmla="*/ 4964 w 10000"/>
              <a:gd name="connsiteY4" fmla="*/ 10000 h 10000"/>
              <a:gd name="connsiteX5" fmla="*/ 3658 w 10000"/>
              <a:gd name="connsiteY5" fmla="*/ 10000 h 10000"/>
              <a:gd name="connsiteX6" fmla="*/ 1829 w 10000"/>
              <a:gd name="connsiteY6" fmla="*/ 9645 h 10000"/>
              <a:gd name="connsiteX7" fmla="*/ 0 w 10000"/>
              <a:gd name="connsiteY7" fmla="*/ 9645 h 10000"/>
              <a:gd name="connsiteX8" fmla="*/ 3200 w 10000"/>
              <a:gd name="connsiteY8" fmla="*/ 7133 h 10000"/>
              <a:gd name="connsiteX9" fmla="*/ 3658 w 10000"/>
              <a:gd name="connsiteY9" fmla="*/ 7133 h 10000"/>
              <a:gd name="connsiteX10" fmla="*/ 4568 w 10000"/>
              <a:gd name="connsiteY10" fmla="*/ 7133 h 10000"/>
              <a:gd name="connsiteX11" fmla="*/ 4964 w 10000"/>
              <a:gd name="connsiteY11" fmla="*/ 6776 h 10000"/>
              <a:gd name="connsiteX12" fmla="*/ 4964 w 10000"/>
              <a:gd name="connsiteY12" fmla="*/ 6776 h 10000"/>
              <a:gd name="connsiteX13" fmla="*/ 5423 w 10000"/>
              <a:gd name="connsiteY13" fmla="*/ 6776 h 10000"/>
              <a:gd name="connsiteX14" fmla="*/ 5423 w 10000"/>
              <a:gd name="connsiteY14" fmla="*/ 6410 h 10000"/>
              <a:gd name="connsiteX15" fmla="*/ 5423 w 10000"/>
              <a:gd name="connsiteY15" fmla="*/ 6054 h 10000"/>
              <a:gd name="connsiteX16" fmla="*/ 5423 w 10000"/>
              <a:gd name="connsiteY16" fmla="*/ 5383 h 10000"/>
              <a:gd name="connsiteX17" fmla="*/ 5883 w 10000"/>
              <a:gd name="connsiteY17" fmla="*/ 5023 h 10000"/>
              <a:gd name="connsiteX18" fmla="*/ 5883 w 10000"/>
              <a:gd name="connsiteY18" fmla="*/ 4308 h 10000"/>
              <a:gd name="connsiteX19" fmla="*/ 5883 w 10000"/>
              <a:gd name="connsiteY19" fmla="*/ 3590 h 10000"/>
              <a:gd name="connsiteX20" fmla="*/ 6343 w 10000"/>
              <a:gd name="connsiteY20" fmla="*/ 2512 h 10000"/>
              <a:gd name="connsiteX21" fmla="*/ 6343 w 10000"/>
              <a:gd name="connsiteY21" fmla="*/ 2151 h 10000"/>
              <a:gd name="connsiteX22" fmla="*/ 6343 w 10000"/>
              <a:gd name="connsiteY22" fmla="*/ 1437 h 10000"/>
              <a:gd name="connsiteX23" fmla="*/ 6343 w 10000"/>
              <a:gd name="connsiteY23" fmla="*/ 1077 h 10000"/>
              <a:gd name="connsiteX24" fmla="*/ 6801 w 10000"/>
              <a:gd name="connsiteY24" fmla="*/ 717 h 10000"/>
              <a:gd name="connsiteX25" fmla="*/ 6801 w 10000"/>
              <a:gd name="connsiteY25" fmla="*/ 358 h 10000"/>
              <a:gd name="connsiteX26" fmla="*/ 6801 w 10000"/>
              <a:gd name="connsiteY26" fmla="*/ 0 h 10000"/>
              <a:gd name="connsiteX27" fmla="*/ 7254 w 10000"/>
              <a:gd name="connsiteY27" fmla="*/ 0 h 10000"/>
              <a:gd name="connsiteX28" fmla="*/ 7254 w 10000"/>
              <a:gd name="connsiteY28" fmla="*/ 0 h 10000"/>
              <a:gd name="connsiteX29" fmla="*/ 7254 w 10000"/>
              <a:gd name="connsiteY29" fmla="*/ 358 h 10000"/>
              <a:gd name="connsiteX30" fmla="*/ 7254 w 10000"/>
              <a:gd name="connsiteY30" fmla="*/ 717 h 10000"/>
              <a:gd name="connsiteX31" fmla="*/ 7254 w 10000"/>
              <a:gd name="connsiteY31" fmla="*/ 1077 h 10000"/>
              <a:gd name="connsiteX32" fmla="*/ 7716 w 10000"/>
              <a:gd name="connsiteY32" fmla="*/ 1437 h 10000"/>
              <a:gd name="connsiteX33" fmla="*/ 7716 w 10000"/>
              <a:gd name="connsiteY33" fmla="*/ 2151 h 10000"/>
              <a:gd name="connsiteX34" fmla="*/ 7716 w 10000"/>
              <a:gd name="connsiteY34" fmla="*/ 2867 h 10000"/>
              <a:gd name="connsiteX35" fmla="*/ 8175 w 10000"/>
              <a:gd name="connsiteY35" fmla="*/ 3590 h 10000"/>
              <a:gd name="connsiteX36" fmla="*/ 8175 w 10000"/>
              <a:gd name="connsiteY36" fmla="*/ 5023 h 10000"/>
              <a:gd name="connsiteX37" fmla="*/ 8635 w 10000"/>
              <a:gd name="connsiteY37" fmla="*/ 6410 h 10000"/>
              <a:gd name="connsiteX38" fmla="*/ 9082 w 10000"/>
              <a:gd name="connsiteY38" fmla="*/ 7489 h 10000"/>
              <a:gd name="connsiteX39" fmla="*/ 9543 w 10000"/>
              <a:gd name="connsiteY39" fmla="*/ 8206 h 10000"/>
              <a:gd name="connsiteX40" fmla="*/ 9543 w 10000"/>
              <a:gd name="connsiteY40" fmla="*/ 8927 h 10000"/>
              <a:gd name="connsiteX41" fmla="*/ 10000 w 10000"/>
              <a:gd name="connsiteY41" fmla="*/ 9282 h 10000"/>
              <a:gd name="connsiteX42" fmla="*/ 9543 w 10000"/>
              <a:gd name="connsiteY42" fmla="*/ 9645 h 10000"/>
              <a:gd name="connsiteX43" fmla="*/ 9543 w 10000"/>
              <a:gd name="connsiteY43" fmla="*/ 9645 h 10000"/>
              <a:gd name="connsiteX44" fmla="*/ 9543 w 10000"/>
              <a:gd name="connsiteY44" fmla="*/ 9645 h 10000"/>
              <a:gd name="connsiteX0" fmla="*/ 9543 w 10000"/>
              <a:gd name="connsiteY0" fmla="*/ 9645 h 10000"/>
              <a:gd name="connsiteX1" fmla="*/ 8635 w 10000"/>
              <a:gd name="connsiteY1" fmla="*/ 9645 h 10000"/>
              <a:gd name="connsiteX2" fmla="*/ 7716 w 10000"/>
              <a:gd name="connsiteY2" fmla="*/ 10000 h 10000"/>
              <a:gd name="connsiteX3" fmla="*/ 6801 w 10000"/>
              <a:gd name="connsiteY3" fmla="*/ 10000 h 10000"/>
              <a:gd name="connsiteX4" fmla="*/ 4964 w 10000"/>
              <a:gd name="connsiteY4" fmla="*/ 10000 h 10000"/>
              <a:gd name="connsiteX5" fmla="*/ 3658 w 10000"/>
              <a:gd name="connsiteY5" fmla="*/ 10000 h 10000"/>
              <a:gd name="connsiteX6" fmla="*/ 1829 w 10000"/>
              <a:gd name="connsiteY6" fmla="*/ 9645 h 10000"/>
              <a:gd name="connsiteX7" fmla="*/ 0 w 10000"/>
              <a:gd name="connsiteY7" fmla="*/ 9645 h 10000"/>
              <a:gd name="connsiteX8" fmla="*/ 3200 w 10000"/>
              <a:gd name="connsiteY8" fmla="*/ 7133 h 10000"/>
              <a:gd name="connsiteX9" fmla="*/ 4568 w 10000"/>
              <a:gd name="connsiteY9" fmla="*/ 7133 h 10000"/>
              <a:gd name="connsiteX10" fmla="*/ 4964 w 10000"/>
              <a:gd name="connsiteY10" fmla="*/ 6776 h 10000"/>
              <a:gd name="connsiteX11" fmla="*/ 4964 w 10000"/>
              <a:gd name="connsiteY11" fmla="*/ 6776 h 10000"/>
              <a:gd name="connsiteX12" fmla="*/ 5423 w 10000"/>
              <a:gd name="connsiteY12" fmla="*/ 6776 h 10000"/>
              <a:gd name="connsiteX13" fmla="*/ 5423 w 10000"/>
              <a:gd name="connsiteY13" fmla="*/ 6410 h 10000"/>
              <a:gd name="connsiteX14" fmla="*/ 5423 w 10000"/>
              <a:gd name="connsiteY14" fmla="*/ 6054 h 10000"/>
              <a:gd name="connsiteX15" fmla="*/ 5423 w 10000"/>
              <a:gd name="connsiteY15" fmla="*/ 5383 h 10000"/>
              <a:gd name="connsiteX16" fmla="*/ 5883 w 10000"/>
              <a:gd name="connsiteY16" fmla="*/ 5023 h 10000"/>
              <a:gd name="connsiteX17" fmla="*/ 5883 w 10000"/>
              <a:gd name="connsiteY17" fmla="*/ 4308 h 10000"/>
              <a:gd name="connsiteX18" fmla="*/ 5883 w 10000"/>
              <a:gd name="connsiteY18" fmla="*/ 3590 h 10000"/>
              <a:gd name="connsiteX19" fmla="*/ 6343 w 10000"/>
              <a:gd name="connsiteY19" fmla="*/ 2512 h 10000"/>
              <a:gd name="connsiteX20" fmla="*/ 6343 w 10000"/>
              <a:gd name="connsiteY20" fmla="*/ 2151 h 10000"/>
              <a:gd name="connsiteX21" fmla="*/ 6343 w 10000"/>
              <a:gd name="connsiteY21" fmla="*/ 1437 h 10000"/>
              <a:gd name="connsiteX22" fmla="*/ 6343 w 10000"/>
              <a:gd name="connsiteY22" fmla="*/ 1077 h 10000"/>
              <a:gd name="connsiteX23" fmla="*/ 6801 w 10000"/>
              <a:gd name="connsiteY23" fmla="*/ 717 h 10000"/>
              <a:gd name="connsiteX24" fmla="*/ 6801 w 10000"/>
              <a:gd name="connsiteY24" fmla="*/ 358 h 10000"/>
              <a:gd name="connsiteX25" fmla="*/ 6801 w 10000"/>
              <a:gd name="connsiteY25" fmla="*/ 0 h 10000"/>
              <a:gd name="connsiteX26" fmla="*/ 7254 w 10000"/>
              <a:gd name="connsiteY26" fmla="*/ 0 h 10000"/>
              <a:gd name="connsiteX27" fmla="*/ 7254 w 10000"/>
              <a:gd name="connsiteY27" fmla="*/ 0 h 10000"/>
              <a:gd name="connsiteX28" fmla="*/ 7254 w 10000"/>
              <a:gd name="connsiteY28" fmla="*/ 358 h 10000"/>
              <a:gd name="connsiteX29" fmla="*/ 7254 w 10000"/>
              <a:gd name="connsiteY29" fmla="*/ 717 h 10000"/>
              <a:gd name="connsiteX30" fmla="*/ 7254 w 10000"/>
              <a:gd name="connsiteY30" fmla="*/ 1077 h 10000"/>
              <a:gd name="connsiteX31" fmla="*/ 7716 w 10000"/>
              <a:gd name="connsiteY31" fmla="*/ 1437 h 10000"/>
              <a:gd name="connsiteX32" fmla="*/ 7716 w 10000"/>
              <a:gd name="connsiteY32" fmla="*/ 2151 h 10000"/>
              <a:gd name="connsiteX33" fmla="*/ 7716 w 10000"/>
              <a:gd name="connsiteY33" fmla="*/ 2867 h 10000"/>
              <a:gd name="connsiteX34" fmla="*/ 8175 w 10000"/>
              <a:gd name="connsiteY34" fmla="*/ 3590 h 10000"/>
              <a:gd name="connsiteX35" fmla="*/ 8175 w 10000"/>
              <a:gd name="connsiteY35" fmla="*/ 5023 h 10000"/>
              <a:gd name="connsiteX36" fmla="*/ 8635 w 10000"/>
              <a:gd name="connsiteY36" fmla="*/ 6410 h 10000"/>
              <a:gd name="connsiteX37" fmla="*/ 9082 w 10000"/>
              <a:gd name="connsiteY37" fmla="*/ 7489 h 10000"/>
              <a:gd name="connsiteX38" fmla="*/ 9543 w 10000"/>
              <a:gd name="connsiteY38" fmla="*/ 8206 h 10000"/>
              <a:gd name="connsiteX39" fmla="*/ 9543 w 10000"/>
              <a:gd name="connsiteY39" fmla="*/ 8927 h 10000"/>
              <a:gd name="connsiteX40" fmla="*/ 10000 w 10000"/>
              <a:gd name="connsiteY40" fmla="*/ 9282 h 10000"/>
              <a:gd name="connsiteX41" fmla="*/ 9543 w 10000"/>
              <a:gd name="connsiteY41" fmla="*/ 9645 h 10000"/>
              <a:gd name="connsiteX42" fmla="*/ 9543 w 10000"/>
              <a:gd name="connsiteY42" fmla="*/ 9645 h 10000"/>
              <a:gd name="connsiteX43" fmla="*/ 9543 w 10000"/>
              <a:gd name="connsiteY43" fmla="*/ 9645 h 10000"/>
              <a:gd name="connsiteX0" fmla="*/ 9543 w 10000"/>
              <a:gd name="connsiteY0" fmla="*/ 9645 h 10000"/>
              <a:gd name="connsiteX1" fmla="*/ 8635 w 10000"/>
              <a:gd name="connsiteY1" fmla="*/ 9645 h 10000"/>
              <a:gd name="connsiteX2" fmla="*/ 7716 w 10000"/>
              <a:gd name="connsiteY2" fmla="*/ 10000 h 10000"/>
              <a:gd name="connsiteX3" fmla="*/ 6801 w 10000"/>
              <a:gd name="connsiteY3" fmla="*/ 10000 h 10000"/>
              <a:gd name="connsiteX4" fmla="*/ 4964 w 10000"/>
              <a:gd name="connsiteY4" fmla="*/ 10000 h 10000"/>
              <a:gd name="connsiteX5" fmla="*/ 3658 w 10000"/>
              <a:gd name="connsiteY5" fmla="*/ 10000 h 10000"/>
              <a:gd name="connsiteX6" fmla="*/ 1829 w 10000"/>
              <a:gd name="connsiteY6" fmla="*/ 9645 h 10000"/>
              <a:gd name="connsiteX7" fmla="*/ 0 w 10000"/>
              <a:gd name="connsiteY7" fmla="*/ 9645 h 10000"/>
              <a:gd name="connsiteX8" fmla="*/ 4568 w 10000"/>
              <a:gd name="connsiteY8" fmla="*/ 7133 h 10000"/>
              <a:gd name="connsiteX9" fmla="*/ 4964 w 10000"/>
              <a:gd name="connsiteY9" fmla="*/ 6776 h 10000"/>
              <a:gd name="connsiteX10" fmla="*/ 4964 w 10000"/>
              <a:gd name="connsiteY10" fmla="*/ 6776 h 10000"/>
              <a:gd name="connsiteX11" fmla="*/ 5423 w 10000"/>
              <a:gd name="connsiteY11" fmla="*/ 6776 h 10000"/>
              <a:gd name="connsiteX12" fmla="*/ 5423 w 10000"/>
              <a:gd name="connsiteY12" fmla="*/ 6410 h 10000"/>
              <a:gd name="connsiteX13" fmla="*/ 5423 w 10000"/>
              <a:gd name="connsiteY13" fmla="*/ 6054 h 10000"/>
              <a:gd name="connsiteX14" fmla="*/ 5423 w 10000"/>
              <a:gd name="connsiteY14" fmla="*/ 5383 h 10000"/>
              <a:gd name="connsiteX15" fmla="*/ 5883 w 10000"/>
              <a:gd name="connsiteY15" fmla="*/ 5023 h 10000"/>
              <a:gd name="connsiteX16" fmla="*/ 5883 w 10000"/>
              <a:gd name="connsiteY16" fmla="*/ 4308 h 10000"/>
              <a:gd name="connsiteX17" fmla="*/ 5883 w 10000"/>
              <a:gd name="connsiteY17" fmla="*/ 3590 h 10000"/>
              <a:gd name="connsiteX18" fmla="*/ 6343 w 10000"/>
              <a:gd name="connsiteY18" fmla="*/ 2512 h 10000"/>
              <a:gd name="connsiteX19" fmla="*/ 6343 w 10000"/>
              <a:gd name="connsiteY19" fmla="*/ 2151 h 10000"/>
              <a:gd name="connsiteX20" fmla="*/ 6343 w 10000"/>
              <a:gd name="connsiteY20" fmla="*/ 1437 h 10000"/>
              <a:gd name="connsiteX21" fmla="*/ 6343 w 10000"/>
              <a:gd name="connsiteY21" fmla="*/ 1077 h 10000"/>
              <a:gd name="connsiteX22" fmla="*/ 6801 w 10000"/>
              <a:gd name="connsiteY22" fmla="*/ 717 h 10000"/>
              <a:gd name="connsiteX23" fmla="*/ 6801 w 10000"/>
              <a:gd name="connsiteY23" fmla="*/ 358 h 10000"/>
              <a:gd name="connsiteX24" fmla="*/ 6801 w 10000"/>
              <a:gd name="connsiteY24" fmla="*/ 0 h 10000"/>
              <a:gd name="connsiteX25" fmla="*/ 7254 w 10000"/>
              <a:gd name="connsiteY25" fmla="*/ 0 h 10000"/>
              <a:gd name="connsiteX26" fmla="*/ 7254 w 10000"/>
              <a:gd name="connsiteY26" fmla="*/ 0 h 10000"/>
              <a:gd name="connsiteX27" fmla="*/ 7254 w 10000"/>
              <a:gd name="connsiteY27" fmla="*/ 358 h 10000"/>
              <a:gd name="connsiteX28" fmla="*/ 7254 w 10000"/>
              <a:gd name="connsiteY28" fmla="*/ 717 h 10000"/>
              <a:gd name="connsiteX29" fmla="*/ 7254 w 10000"/>
              <a:gd name="connsiteY29" fmla="*/ 1077 h 10000"/>
              <a:gd name="connsiteX30" fmla="*/ 7716 w 10000"/>
              <a:gd name="connsiteY30" fmla="*/ 1437 h 10000"/>
              <a:gd name="connsiteX31" fmla="*/ 7716 w 10000"/>
              <a:gd name="connsiteY31" fmla="*/ 2151 h 10000"/>
              <a:gd name="connsiteX32" fmla="*/ 7716 w 10000"/>
              <a:gd name="connsiteY32" fmla="*/ 2867 h 10000"/>
              <a:gd name="connsiteX33" fmla="*/ 8175 w 10000"/>
              <a:gd name="connsiteY33" fmla="*/ 3590 h 10000"/>
              <a:gd name="connsiteX34" fmla="*/ 8175 w 10000"/>
              <a:gd name="connsiteY34" fmla="*/ 5023 h 10000"/>
              <a:gd name="connsiteX35" fmla="*/ 8635 w 10000"/>
              <a:gd name="connsiteY35" fmla="*/ 6410 h 10000"/>
              <a:gd name="connsiteX36" fmla="*/ 9082 w 10000"/>
              <a:gd name="connsiteY36" fmla="*/ 7489 h 10000"/>
              <a:gd name="connsiteX37" fmla="*/ 9543 w 10000"/>
              <a:gd name="connsiteY37" fmla="*/ 8206 h 10000"/>
              <a:gd name="connsiteX38" fmla="*/ 9543 w 10000"/>
              <a:gd name="connsiteY38" fmla="*/ 8927 h 10000"/>
              <a:gd name="connsiteX39" fmla="*/ 10000 w 10000"/>
              <a:gd name="connsiteY39" fmla="*/ 9282 h 10000"/>
              <a:gd name="connsiteX40" fmla="*/ 9543 w 10000"/>
              <a:gd name="connsiteY40" fmla="*/ 9645 h 10000"/>
              <a:gd name="connsiteX41" fmla="*/ 9543 w 10000"/>
              <a:gd name="connsiteY41" fmla="*/ 9645 h 10000"/>
              <a:gd name="connsiteX42" fmla="*/ 9543 w 10000"/>
              <a:gd name="connsiteY42" fmla="*/ 9645 h 10000"/>
              <a:gd name="connsiteX0" fmla="*/ 7714 w 8171"/>
              <a:gd name="connsiteY0" fmla="*/ 9645 h 10000"/>
              <a:gd name="connsiteX1" fmla="*/ 6806 w 8171"/>
              <a:gd name="connsiteY1" fmla="*/ 9645 h 10000"/>
              <a:gd name="connsiteX2" fmla="*/ 5887 w 8171"/>
              <a:gd name="connsiteY2" fmla="*/ 10000 h 10000"/>
              <a:gd name="connsiteX3" fmla="*/ 4972 w 8171"/>
              <a:gd name="connsiteY3" fmla="*/ 10000 h 10000"/>
              <a:gd name="connsiteX4" fmla="*/ 3135 w 8171"/>
              <a:gd name="connsiteY4" fmla="*/ 10000 h 10000"/>
              <a:gd name="connsiteX5" fmla="*/ 1829 w 8171"/>
              <a:gd name="connsiteY5" fmla="*/ 10000 h 10000"/>
              <a:gd name="connsiteX6" fmla="*/ 0 w 8171"/>
              <a:gd name="connsiteY6" fmla="*/ 9645 h 10000"/>
              <a:gd name="connsiteX7" fmla="*/ 2739 w 8171"/>
              <a:gd name="connsiteY7" fmla="*/ 7133 h 10000"/>
              <a:gd name="connsiteX8" fmla="*/ 3135 w 8171"/>
              <a:gd name="connsiteY8" fmla="*/ 6776 h 10000"/>
              <a:gd name="connsiteX9" fmla="*/ 3135 w 8171"/>
              <a:gd name="connsiteY9" fmla="*/ 6776 h 10000"/>
              <a:gd name="connsiteX10" fmla="*/ 3594 w 8171"/>
              <a:gd name="connsiteY10" fmla="*/ 6776 h 10000"/>
              <a:gd name="connsiteX11" fmla="*/ 3594 w 8171"/>
              <a:gd name="connsiteY11" fmla="*/ 6410 h 10000"/>
              <a:gd name="connsiteX12" fmla="*/ 3594 w 8171"/>
              <a:gd name="connsiteY12" fmla="*/ 6054 h 10000"/>
              <a:gd name="connsiteX13" fmla="*/ 3594 w 8171"/>
              <a:gd name="connsiteY13" fmla="*/ 5383 h 10000"/>
              <a:gd name="connsiteX14" fmla="*/ 4054 w 8171"/>
              <a:gd name="connsiteY14" fmla="*/ 5023 h 10000"/>
              <a:gd name="connsiteX15" fmla="*/ 4054 w 8171"/>
              <a:gd name="connsiteY15" fmla="*/ 4308 h 10000"/>
              <a:gd name="connsiteX16" fmla="*/ 4054 w 8171"/>
              <a:gd name="connsiteY16" fmla="*/ 3590 h 10000"/>
              <a:gd name="connsiteX17" fmla="*/ 4514 w 8171"/>
              <a:gd name="connsiteY17" fmla="*/ 2512 h 10000"/>
              <a:gd name="connsiteX18" fmla="*/ 4514 w 8171"/>
              <a:gd name="connsiteY18" fmla="*/ 2151 h 10000"/>
              <a:gd name="connsiteX19" fmla="*/ 4514 w 8171"/>
              <a:gd name="connsiteY19" fmla="*/ 1437 h 10000"/>
              <a:gd name="connsiteX20" fmla="*/ 4514 w 8171"/>
              <a:gd name="connsiteY20" fmla="*/ 1077 h 10000"/>
              <a:gd name="connsiteX21" fmla="*/ 4972 w 8171"/>
              <a:gd name="connsiteY21" fmla="*/ 717 h 10000"/>
              <a:gd name="connsiteX22" fmla="*/ 4972 w 8171"/>
              <a:gd name="connsiteY22" fmla="*/ 358 h 10000"/>
              <a:gd name="connsiteX23" fmla="*/ 4972 w 8171"/>
              <a:gd name="connsiteY23" fmla="*/ 0 h 10000"/>
              <a:gd name="connsiteX24" fmla="*/ 5425 w 8171"/>
              <a:gd name="connsiteY24" fmla="*/ 0 h 10000"/>
              <a:gd name="connsiteX25" fmla="*/ 5425 w 8171"/>
              <a:gd name="connsiteY25" fmla="*/ 0 h 10000"/>
              <a:gd name="connsiteX26" fmla="*/ 5425 w 8171"/>
              <a:gd name="connsiteY26" fmla="*/ 358 h 10000"/>
              <a:gd name="connsiteX27" fmla="*/ 5425 w 8171"/>
              <a:gd name="connsiteY27" fmla="*/ 717 h 10000"/>
              <a:gd name="connsiteX28" fmla="*/ 5425 w 8171"/>
              <a:gd name="connsiteY28" fmla="*/ 1077 h 10000"/>
              <a:gd name="connsiteX29" fmla="*/ 5887 w 8171"/>
              <a:gd name="connsiteY29" fmla="*/ 1437 h 10000"/>
              <a:gd name="connsiteX30" fmla="*/ 5887 w 8171"/>
              <a:gd name="connsiteY30" fmla="*/ 2151 h 10000"/>
              <a:gd name="connsiteX31" fmla="*/ 5887 w 8171"/>
              <a:gd name="connsiteY31" fmla="*/ 2867 h 10000"/>
              <a:gd name="connsiteX32" fmla="*/ 6346 w 8171"/>
              <a:gd name="connsiteY32" fmla="*/ 3590 h 10000"/>
              <a:gd name="connsiteX33" fmla="*/ 6346 w 8171"/>
              <a:gd name="connsiteY33" fmla="*/ 5023 h 10000"/>
              <a:gd name="connsiteX34" fmla="*/ 6806 w 8171"/>
              <a:gd name="connsiteY34" fmla="*/ 6410 h 10000"/>
              <a:gd name="connsiteX35" fmla="*/ 7253 w 8171"/>
              <a:gd name="connsiteY35" fmla="*/ 7489 h 10000"/>
              <a:gd name="connsiteX36" fmla="*/ 7714 w 8171"/>
              <a:gd name="connsiteY36" fmla="*/ 8206 h 10000"/>
              <a:gd name="connsiteX37" fmla="*/ 7714 w 8171"/>
              <a:gd name="connsiteY37" fmla="*/ 8927 h 10000"/>
              <a:gd name="connsiteX38" fmla="*/ 8171 w 8171"/>
              <a:gd name="connsiteY38" fmla="*/ 9282 h 10000"/>
              <a:gd name="connsiteX39" fmla="*/ 7714 w 8171"/>
              <a:gd name="connsiteY39" fmla="*/ 9645 h 10000"/>
              <a:gd name="connsiteX40" fmla="*/ 7714 w 8171"/>
              <a:gd name="connsiteY40" fmla="*/ 9645 h 10000"/>
              <a:gd name="connsiteX41" fmla="*/ 7714 w 8171"/>
              <a:gd name="connsiteY41" fmla="*/ 9645 h 10000"/>
              <a:gd name="connsiteX0" fmla="*/ 7203 w 7762"/>
              <a:gd name="connsiteY0" fmla="*/ 9645 h 10000"/>
              <a:gd name="connsiteX1" fmla="*/ 6091 w 7762"/>
              <a:gd name="connsiteY1" fmla="*/ 9645 h 10000"/>
              <a:gd name="connsiteX2" fmla="*/ 4967 w 7762"/>
              <a:gd name="connsiteY2" fmla="*/ 10000 h 10000"/>
              <a:gd name="connsiteX3" fmla="*/ 3847 w 7762"/>
              <a:gd name="connsiteY3" fmla="*/ 10000 h 10000"/>
              <a:gd name="connsiteX4" fmla="*/ 1599 w 7762"/>
              <a:gd name="connsiteY4" fmla="*/ 10000 h 10000"/>
              <a:gd name="connsiteX5" fmla="*/ 0 w 7762"/>
              <a:gd name="connsiteY5" fmla="*/ 10000 h 10000"/>
              <a:gd name="connsiteX6" fmla="*/ 1114 w 7762"/>
              <a:gd name="connsiteY6" fmla="*/ 7133 h 10000"/>
              <a:gd name="connsiteX7" fmla="*/ 1599 w 7762"/>
              <a:gd name="connsiteY7" fmla="*/ 6776 h 10000"/>
              <a:gd name="connsiteX8" fmla="*/ 1599 w 7762"/>
              <a:gd name="connsiteY8" fmla="*/ 6776 h 10000"/>
              <a:gd name="connsiteX9" fmla="*/ 2160 w 7762"/>
              <a:gd name="connsiteY9" fmla="*/ 6776 h 10000"/>
              <a:gd name="connsiteX10" fmla="*/ 2160 w 7762"/>
              <a:gd name="connsiteY10" fmla="*/ 6410 h 10000"/>
              <a:gd name="connsiteX11" fmla="*/ 2160 w 7762"/>
              <a:gd name="connsiteY11" fmla="*/ 6054 h 10000"/>
              <a:gd name="connsiteX12" fmla="*/ 2160 w 7762"/>
              <a:gd name="connsiteY12" fmla="*/ 5383 h 10000"/>
              <a:gd name="connsiteX13" fmla="*/ 2723 w 7762"/>
              <a:gd name="connsiteY13" fmla="*/ 5023 h 10000"/>
              <a:gd name="connsiteX14" fmla="*/ 2723 w 7762"/>
              <a:gd name="connsiteY14" fmla="*/ 4308 h 10000"/>
              <a:gd name="connsiteX15" fmla="*/ 2723 w 7762"/>
              <a:gd name="connsiteY15" fmla="*/ 3590 h 10000"/>
              <a:gd name="connsiteX16" fmla="*/ 3286 w 7762"/>
              <a:gd name="connsiteY16" fmla="*/ 2512 h 10000"/>
              <a:gd name="connsiteX17" fmla="*/ 3286 w 7762"/>
              <a:gd name="connsiteY17" fmla="*/ 2151 h 10000"/>
              <a:gd name="connsiteX18" fmla="*/ 3286 w 7762"/>
              <a:gd name="connsiteY18" fmla="*/ 1437 h 10000"/>
              <a:gd name="connsiteX19" fmla="*/ 3286 w 7762"/>
              <a:gd name="connsiteY19" fmla="*/ 1077 h 10000"/>
              <a:gd name="connsiteX20" fmla="*/ 3847 w 7762"/>
              <a:gd name="connsiteY20" fmla="*/ 717 h 10000"/>
              <a:gd name="connsiteX21" fmla="*/ 3847 w 7762"/>
              <a:gd name="connsiteY21" fmla="*/ 358 h 10000"/>
              <a:gd name="connsiteX22" fmla="*/ 3847 w 7762"/>
              <a:gd name="connsiteY22" fmla="*/ 0 h 10000"/>
              <a:gd name="connsiteX23" fmla="*/ 4401 w 7762"/>
              <a:gd name="connsiteY23" fmla="*/ 0 h 10000"/>
              <a:gd name="connsiteX24" fmla="*/ 4401 w 7762"/>
              <a:gd name="connsiteY24" fmla="*/ 0 h 10000"/>
              <a:gd name="connsiteX25" fmla="*/ 4401 w 7762"/>
              <a:gd name="connsiteY25" fmla="*/ 358 h 10000"/>
              <a:gd name="connsiteX26" fmla="*/ 4401 w 7762"/>
              <a:gd name="connsiteY26" fmla="*/ 717 h 10000"/>
              <a:gd name="connsiteX27" fmla="*/ 4401 w 7762"/>
              <a:gd name="connsiteY27" fmla="*/ 1077 h 10000"/>
              <a:gd name="connsiteX28" fmla="*/ 4967 w 7762"/>
              <a:gd name="connsiteY28" fmla="*/ 1437 h 10000"/>
              <a:gd name="connsiteX29" fmla="*/ 4967 w 7762"/>
              <a:gd name="connsiteY29" fmla="*/ 2151 h 10000"/>
              <a:gd name="connsiteX30" fmla="*/ 4967 w 7762"/>
              <a:gd name="connsiteY30" fmla="*/ 2867 h 10000"/>
              <a:gd name="connsiteX31" fmla="*/ 5528 w 7762"/>
              <a:gd name="connsiteY31" fmla="*/ 3590 h 10000"/>
              <a:gd name="connsiteX32" fmla="*/ 5528 w 7762"/>
              <a:gd name="connsiteY32" fmla="*/ 5023 h 10000"/>
              <a:gd name="connsiteX33" fmla="*/ 6091 w 7762"/>
              <a:gd name="connsiteY33" fmla="*/ 6410 h 10000"/>
              <a:gd name="connsiteX34" fmla="*/ 6639 w 7762"/>
              <a:gd name="connsiteY34" fmla="*/ 7489 h 10000"/>
              <a:gd name="connsiteX35" fmla="*/ 7203 w 7762"/>
              <a:gd name="connsiteY35" fmla="*/ 8206 h 10000"/>
              <a:gd name="connsiteX36" fmla="*/ 7203 w 7762"/>
              <a:gd name="connsiteY36" fmla="*/ 8927 h 10000"/>
              <a:gd name="connsiteX37" fmla="*/ 7762 w 7762"/>
              <a:gd name="connsiteY37" fmla="*/ 9282 h 10000"/>
              <a:gd name="connsiteX38" fmla="*/ 7203 w 7762"/>
              <a:gd name="connsiteY38" fmla="*/ 9645 h 10000"/>
              <a:gd name="connsiteX39" fmla="*/ 7203 w 7762"/>
              <a:gd name="connsiteY39" fmla="*/ 9645 h 10000"/>
              <a:gd name="connsiteX40" fmla="*/ 7203 w 7762"/>
              <a:gd name="connsiteY40" fmla="*/ 9645 h 10000"/>
              <a:gd name="connsiteX0" fmla="*/ 7845 w 8565"/>
              <a:gd name="connsiteY0" fmla="*/ 9645 h 10000"/>
              <a:gd name="connsiteX1" fmla="*/ 6412 w 8565"/>
              <a:gd name="connsiteY1" fmla="*/ 9645 h 10000"/>
              <a:gd name="connsiteX2" fmla="*/ 4964 w 8565"/>
              <a:gd name="connsiteY2" fmla="*/ 10000 h 10000"/>
              <a:gd name="connsiteX3" fmla="*/ 3521 w 8565"/>
              <a:gd name="connsiteY3" fmla="*/ 10000 h 10000"/>
              <a:gd name="connsiteX4" fmla="*/ 625 w 8565"/>
              <a:gd name="connsiteY4" fmla="*/ 10000 h 10000"/>
              <a:gd name="connsiteX5" fmla="*/ 0 w 8565"/>
              <a:gd name="connsiteY5" fmla="*/ 7133 h 10000"/>
              <a:gd name="connsiteX6" fmla="*/ 625 w 8565"/>
              <a:gd name="connsiteY6" fmla="*/ 6776 h 10000"/>
              <a:gd name="connsiteX7" fmla="*/ 625 w 8565"/>
              <a:gd name="connsiteY7" fmla="*/ 6776 h 10000"/>
              <a:gd name="connsiteX8" fmla="*/ 1348 w 8565"/>
              <a:gd name="connsiteY8" fmla="*/ 6776 h 10000"/>
              <a:gd name="connsiteX9" fmla="*/ 1348 w 8565"/>
              <a:gd name="connsiteY9" fmla="*/ 6410 h 10000"/>
              <a:gd name="connsiteX10" fmla="*/ 1348 w 8565"/>
              <a:gd name="connsiteY10" fmla="*/ 6054 h 10000"/>
              <a:gd name="connsiteX11" fmla="*/ 1348 w 8565"/>
              <a:gd name="connsiteY11" fmla="*/ 5383 h 10000"/>
              <a:gd name="connsiteX12" fmla="*/ 2073 w 8565"/>
              <a:gd name="connsiteY12" fmla="*/ 5023 h 10000"/>
              <a:gd name="connsiteX13" fmla="*/ 2073 w 8565"/>
              <a:gd name="connsiteY13" fmla="*/ 4308 h 10000"/>
              <a:gd name="connsiteX14" fmla="*/ 2073 w 8565"/>
              <a:gd name="connsiteY14" fmla="*/ 3590 h 10000"/>
              <a:gd name="connsiteX15" fmla="*/ 2798 w 8565"/>
              <a:gd name="connsiteY15" fmla="*/ 2512 h 10000"/>
              <a:gd name="connsiteX16" fmla="*/ 2798 w 8565"/>
              <a:gd name="connsiteY16" fmla="*/ 2151 h 10000"/>
              <a:gd name="connsiteX17" fmla="*/ 2798 w 8565"/>
              <a:gd name="connsiteY17" fmla="*/ 1437 h 10000"/>
              <a:gd name="connsiteX18" fmla="*/ 2798 w 8565"/>
              <a:gd name="connsiteY18" fmla="*/ 1077 h 10000"/>
              <a:gd name="connsiteX19" fmla="*/ 3521 w 8565"/>
              <a:gd name="connsiteY19" fmla="*/ 717 h 10000"/>
              <a:gd name="connsiteX20" fmla="*/ 3521 w 8565"/>
              <a:gd name="connsiteY20" fmla="*/ 358 h 10000"/>
              <a:gd name="connsiteX21" fmla="*/ 3521 w 8565"/>
              <a:gd name="connsiteY21" fmla="*/ 0 h 10000"/>
              <a:gd name="connsiteX22" fmla="*/ 4235 w 8565"/>
              <a:gd name="connsiteY22" fmla="*/ 0 h 10000"/>
              <a:gd name="connsiteX23" fmla="*/ 4235 w 8565"/>
              <a:gd name="connsiteY23" fmla="*/ 0 h 10000"/>
              <a:gd name="connsiteX24" fmla="*/ 4235 w 8565"/>
              <a:gd name="connsiteY24" fmla="*/ 358 h 10000"/>
              <a:gd name="connsiteX25" fmla="*/ 4235 w 8565"/>
              <a:gd name="connsiteY25" fmla="*/ 717 h 10000"/>
              <a:gd name="connsiteX26" fmla="*/ 4235 w 8565"/>
              <a:gd name="connsiteY26" fmla="*/ 1077 h 10000"/>
              <a:gd name="connsiteX27" fmla="*/ 4964 w 8565"/>
              <a:gd name="connsiteY27" fmla="*/ 1437 h 10000"/>
              <a:gd name="connsiteX28" fmla="*/ 4964 w 8565"/>
              <a:gd name="connsiteY28" fmla="*/ 2151 h 10000"/>
              <a:gd name="connsiteX29" fmla="*/ 4964 w 8565"/>
              <a:gd name="connsiteY29" fmla="*/ 2867 h 10000"/>
              <a:gd name="connsiteX30" fmla="*/ 5687 w 8565"/>
              <a:gd name="connsiteY30" fmla="*/ 3590 h 10000"/>
              <a:gd name="connsiteX31" fmla="*/ 5687 w 8565"/>
              <a:gd name="connsiteY31" fmla="*/ 5023 h 10000"/>
              <a:gd name="connsiteX32" fmla="*/ 6412 w 8565"/>
              <a:gd name="connsiteY32" fmla="*/ 6410 h 10000"/>
              <a:gd name="connsiteX33" fmla="*/ 7118 w 8565"/>
              <a:gd name="connsiteY33" fmla="*/ 7489 h 10000"/>
              <a:gd name="connsiteX34" fmla="*/ 7845 w 8565"/>
              <a:gd name="connsiteY34" fmla="*/ 8206 h 10000"/>
              <a:gd name="connsiteX35" fmla="*/ 7845 w 8565"/>
              <a:gd name="connsiteY35" fmla="*/ 8927 h 10000"/>
              <a:gd name="connsiteX36" fmla="*/ 8565 w 8565"/>
              <a:gd name="connsiteY36" fmla="*/ 9282 h 10000"/>
              <a:gd name="connsiteX37" fmla="*/ 7845 w 8565"/>
              <a:gd name="connsiteY37" fmla="*/ 9645 h 10000"/>
              <a:gd name="connsiteX38" fmla="*/ 7845 w 8565"/>
              <a:gd name="connsiteY38" fmla="*/ 9645 h 10000"/>
              <a:gd name="connsiteX39" fmla="*/ 7845 w 8565"/>
              <a:gd name="connsiteY39" fmla="*/ 9645 h 10000"/>
              <a:gd name="connsiteX0" fmla="*/ 9159 w 10000"/>
              <a:gd name="connsiteY0" fmla="*/ 9645 h 10000"/>
              <a:gd name="connsiteX1" fmla="*/ 7486 w 10000"/>
              <a:gd name="connsiteY1" fmla="*/ 9645 h 10000"/>
              <a:gd name="connsiteX2" fmla="*/ 5796 w 10000"/>
              <a:gd name="connsiteY2" fmla="*/ 10000 h 10000"/>
              <a:gd name="connsiteX3" fmla="*/ 4111 w 10000"/>
              <a:gd name="connsiteY3" fmla="*/ 10000 h 10000"/>
              <a:gd name="connsiteX4" fmla="*/ 0 w 10000"/>
              <a:gd name="connsiteY4" fmla="*/ 7133 h 10000"/>
              <a:gd name="connsiteX5" fmla="*/ 730 w 10000"/>
              <a:gd name="connsiteY5" fmla="*/ 6776 h 10000"/>
              <a:gd name="connsiteX6" fmla="*/ 730 w 10000"/>
              <a:gd name="connsiteY6" fmla="*/ 6776 h 10000"/>
              <a:gd name="connsiteX7" fmla="*/ 1574 w 10000"/>
              <a:gd name="connsiteY7" fmla="*/ 6776 h 10000"/>
              <a:gd name="connsiteX8" fmla="*/ 1574 w 10000"/>
              <a:gd name="connsiteY8" fmla="*/ 6410 h 10000"/>
              <a:gd name="connsiteX9" fmla="*/ 1574 w 10000"/>
              <a:gd name="connsiteY9" fmla="*/ 6054 h 10000"/>
              <a:gd name="connsiteX10" fmla="*/ 1574 w 10000"/>
              <a:gd name="connsiteY10" fmla="*/ 5383 h 10000"/>
              <a:gd name="connsiteX11" fmla="*/ 2420 w 10000"/>
              <a:gd name="connsiteY11" fmla="*/ 5023 h 10000"/>
              <a:gd name="connsiteX12" fmla="*/ 2420 w 10000"/>
              <a:gd name="connsiteY12" fmla="*/ 4308 h 10000"/>
              <a:gd name="connsiteX13" fmla="*/ 2420 w 10000"/>
              <a:gd name="connsiteY13" fmla="*/ 3590 h 10000"/>
              <a:gd name="connsiteX14" fmla="*/ 3267 w 10000"/>
              <a:gd name="connsiteY14" fmla="*/ 2512 h 10000"/>
              <a:gd name="connsiteX15" fmla="*/ 3267 w 10000"/>
              <a:gd name="connsiteY15" fmla="*/ 2151 h 10000"/>
              <a:gd name="connsiteX16" fmla="*/ 3267 w 10000"/>
              <a:gd name="connsiteY16" fmla="*/ 1437 h 10000"/>
              <a:gd name="connsiteX17" fmla="*/ 3267 w 10000"/>
              <a:gd name="connsiteY17" fmla="*/ 1077 h 10000"/>
              <a:gd name="connsiteX18" fmla="*/ 4111 w 10000"/>
              <a:gd name="connsiteY18" fmla="*/ 717 h 10000"/>
              <a:gd name="connsiteX19" fmla="*/ 4111 w 10000"/>
              <a:gd name="connsiteY19" fmla="*/ 358 h 10000"/>
              <a:gd name="connsiteX20" fmla="*/ 4111 w 10000"/>
              <a:gd name="connsiteY20" fmla="*/ 0 h 10000"/>
              <a:gd name="connsiteX21" fmla="*/ 4945 w 10000"/>
              <a:gd name="connsiteY21" fmla="*/ 0 h 10000"/>
              <a:gd name="connsiteX22" fmla="*/ 4945 w 10000"/>
              <a:gd name="connsiteY22" fmla="*/ 0 h 10000"/>
              <a:gd name="connsiteX23" fmla="*/ 4945 w 10000"/>
              <a:gd name="connsiteY23" fmla="*/ 358 h 10000"/>
              <a:gd name="connsiteX24" fmla="*/ 4945 w 10000"/>
              <a:gd name="connsiteY24" fmla="*/ 717 h 10000"/>
              <a:gd name="connsiteX25" fmla="*/ 4945 w 10000"/>
              <a:gd name="connsiteY25" fmla="*/ 1077 h 10000"/>
              <a:gd name="connsiteX26" fmla="*/ 5796 w 10000"/>
              <a:gd name="connsiteY26" fmla="*/ 1437 h 10000"/>
              <a:gd name="connsiteX27" fmla="*/ 5796 w 10000"/>
              <a:gd name="connsiteY27" fmla="*/ 2151 h 10000"/>
              <a:gd name="connsiteX28" fmla="*/ 5796 w 10000"/>
              <a:gd name="connsiteY28" fmla="*/ 2867 h 10000"/>
              <a:gd name="connsiteX29" fmla="*/ 6640 w 10000"/>
              <a:gd name="connsiteY29" fmla="*/ 3590 h 10000"/>
              <a:gd name="connsiteX30" fmla="*/ 6640 w 10000"/>
              <a:gd name="connsiteY30" fmla="*/ 5023 h 10000"/>
              <a:gd name="connsiteX31" fmla="*/ 7486 w 10000"/>
              <a:gd name="connsiteY31" fmla="*/ 6410 h 10000"/>
              <a:gd name="connsiteX32" fmla="*/ 8311 w 10000"/>
              <a:gd name="connsiteY32" fmla="*/ 7489 h 10000"/>
              <a:gd name="connsiteX33" fmla="*/ 9159 w 10000"/>
              <a:gd name="connsiteY33" fmla="*/ 8206 h 10000"/>
              <a:gd name="connsiteX34" fmla="*/ 9159 w 10000"/>
              <a:gd name="connsiteY34" fmla="*/ 8927 h 10000"/>
              <a:gd name="connsiteX35" fmla="*/ 10000 w 10000"/>
              <a:gd name="connsiteY35" fmla="*/ 9282 h 10000"/>
              <a:gd name="connsiteX36" fmla="*/ 9159 w 10000"/>
              <a:gd name="connsiteY36" fmla="*/ 9645 h 10000"/>
              <a:gd name="connsiteX37" fmla="*/ 9159 w 10000"/>
              <a:gd name="connsiteY37" fmla="*/ 9645 h 10000"/>
              <a:gd name="connsiteX38" fmla="*/ 9159 w 10000"/>
              <a:gd name="connsiteY38" fmla="*/ 9645 h 10000"/>
              <a:gd name="connsiteX0" fmla="*/ 9159 w 10000"/>
              <a:gd name="connsiteY0" fmla="*/ 9645 h 10000"/>
              <a:gd name="connsiteX1" fmla="*/ 7486 w 10000"/>
              <a:gd name="connsiteY1" fmla="*/ 9645 h 10000"/>
              <a:gd name="connsiteX2" fmla="*/ 5796 w 10000"/>
              <a:gd name="connsiteY2" fmla="*/ 10000 h 10000"/>
              <a:gd name="connsiteX3" fmla="*/ 0 w 10000"/>
              <a:gd name="connsiteY3" fmla="*/ 7133 h 10000"/>
              <a:gd name="connsiteX4" fmla="*/ 730 w 10000"/>
              <a:gd name="connsiteY4" fmla="*/ 6776 h 10000"/>
              <a:gd name="connsiteX5" fmla="*/ 730 w 10000"/>
              <a:gd name="connsiteY5" fmla="*/ 6776 h 10000"/>
              <a:gd name="connsiteX6" fmla="*/ 1574 w 10000"/>
              <a:gd name="connsiteY6" fmla="*/ 6776 h 10000"/>
              <a:gd name="connsiteX7" fmla="*/ 1574 w 10000"/>
              <a:gd name="connsiteY7" fmla="*/ 6410 h 10000"/>
              <a:gd name="connsiteX8" fmla="*/ 1574 w 10000"/>
              <a:gd name="connsiteY8" fmla="*/ 6054 h 10000"/>
              <a:gd name="connsiteX9" fmla="*/ 1574 w 10000"/>
              <a:gd name="connsiteY9" fmla="*/ 5383 h 10000"/>
              <a:gd name="connsiteX10" fmla="*/ 2420 w 10000"/>
              <a:gd name="connsiteY10" fmla="*/ 5023 h 10000"/>
              <a:gd name="connsiteX11" fmla="*/ 2420 w 10000"/>
              <a:gd name="connsiteY11" fmla="*/ 4308 h 10000"/>
              <a:gd name="connsiteX12" fmla="*/ 2420 w 10000"/>
              <a:gd name="connsiteY12" fmla="*/ 3590 h 10000"/>
              <a:gd name="connsiteX13" fmla="*/ 3267 w 10000"/>
              <a:gd name="connsiteY13" fmla="*/ 2512 h 10000"/>
              <a:gd name="connsiteX14" fmla="*/ 3267 w 10000"/>
              <a:gd name="connsiteY14" fmla="*/ 2151 h 10000"/>
              <a:gd name="connsiteX15" fmla="*/ 3267 w 10000"/>
              <a:gd name="connsiteY15" fmla="*/ 1437 h 10000"/>
              <a:gd name="connsiteX16" fmla="*/ 3267 w 10000"/>
              <a:gd name="connsiteY16" fmla="*/ 1077 h 10000"/>
              <a:gd name="connsiteX17" fmla="*/ 4111 w 10000"/>
              <a:gd name="connsiteY17" fmla="*/ 717 h 10000"/>
              <a:gd name="connsiteX18" fmla="*/ 4111 w 10000"/>
              <a:gd name="connsiteY18" fmla="*/ 358 h 10000"/>
              <a:gd name="connsiteX19" fmla="*/ 4111 w 10000"/>
              <a:gd name="connsiteY19" fmla="*/ 0 h 10000"/>
              <a:gd name="connsiteX20" fmla="*/ 4945 w 10000"/>
              <a:gd name="connsiteY20" fmla="*/ 0 h 10000"/>
              <a:gd name="connsiteX21" fmla="*/ 4945 w 10000"/>
              <a:gd name="connsiteY21" fmla="*/ 0 h 10000"/>
              <a:gd name="connsiteX22" fmla="*/ 4945 w 10000"/>
              <a:gd name="connsiteY22" fmla="*/ 358 h 10000"/>
              <a:gd name="connsiteX23" fmla="*/ 4945 w 10000"/>
              <a:gd name="connsiteY23" fmla="*/ 717 h 10000"/>
              <a:gd name="connsiteX24" fmla="*/ 4945 w 10000"/>
              <a:gd name="connsiteY24" fmla="*/ 1077 h 10000"/>
              <a:gd name="connsiteX25" fmla="*/ 5796 w 10000"/>
              <a:gd name="connsiteY25" fmla="*/ 1437 h 10000"/>
              <a:gd name="connsiteX26" fmla="*/ 5796 w 10000"/>
              <a:gd name="connsiteY26" fmla="*/ 2151 h 10000"/>
              <a:gd name="connsiteX27" fmla="*/ 5796 w 10000"/>
              <a:gd name="connsiteY27" fmla="*/ 2867 h 10000"/>
              <a:gd name="connsiteX28" fmla="*/ 6640 w 10000"/>
              <a:gd name="connsiteY28" fmla="*/ 3590 h 10000"/>
              <a:gd name="connsiteX29" fmla="*/ 6640 w 10000"/>
              <a:gd name="connsiteY29" fmla="*/ 5023 h 10000"/>
              <a:gd name="connsiteX30" fmla="*/ 7486 w 10000"/>
              <a:gd name="connsiteY30" fmla="*/ 6410 h 10000"/>
              <a:gd name="connsiteX31" fmla="*/ 8311 w 10000"/>
              <a:gd name="connsiteY31" fmla="*/ 7489 h 10000"/>
              <a:gd name="connsiteX32" fmla="*/ 9159 w 10000"/>
              <a:gd name="connsiteY32" fmla="*/ 8206 h 10000"/>
              <a:gd name="connsiteX33" fmla="*/ 9159 w 10000"/>
              <a:gd name="connsiteY33" fmla="*/ 8927 h 10000"/>
              <a:gd name="connsiteX34" fmla="*/ 10000 w 10000"/>
              <a:gd name="connsiteY34" fmla="*/ 9282 h 10000"/>
              <a:gd name="connsiteX35" fmla="*/ 9159 w 10000"/>
              <a:gd name="connsiteY35" fmla="*/ 9645 h 10000"/>
              <a:gd name="connsiteX36" fmla="*/ 9159 w 10000"/>
              <a:gd name="connsiteY36" fmla="*/ 9645 h 10000"/>
              <a:gd name="connsiteX37" fmla="*/ 9159 w 10000"/>
              <a:gd name="connsiteY37" fmla="*/ 9645 h 10000"/>
              <a:gd name="connsiteX0" fmla="*/ 9159 w 10000"/>
              <a:gd name="connsiteY0" fmla="*/ 9645 h 9645"/>
              <a:gd name="connsiteX1" fmla="*/ 7486 w 10000"/>
              <a:gd name="connsiteY1" fmla="*/ 9645 h 9645"/>
              <a:gd name="connsiteX2" fmla="*/ 0 w 10000"/>
              <a:gd name="connsiteY2" fmla="*/ 7133 h 9645"/>
              <a:gd name="connsiteX3" fmla="*/ 730 w 10000"/>
              <a:gd name="connsiteY3" fmla="*/ 6776 h 9645"/>
              <a:gd name="connsiteX4" fmla="*/ 730 w 10000"/>
              <a:gd name="connsiteY4" fmla="*/ 6776 h 9645"/>
              <a:gd name="connsiteX5" fmla="*/ 1574 w 10000"/>
              <a:gd name="connsiteY5" fmla="*/ 6776 h 9645"/>
              <a:gd name="connsiteX6" fmla="*/ 1574 w 10000"/>
              <a:gd name="connsiteY6" fmla="*/ 6410 h 9645"/>
              <a:gd name="connsiteX7" fmla="*/ 1574 w 10000"/>
              <a:gd name="connsiteY7" fmla="*/ 6054 h 9645"/>
              <a:gd name="connsiteX8" fmla="*/ 1574 w 10000"/>
              <a:gd name="connsiteY8" fmla="*/ 5383 h 9645"/>
              <a:gd name="connsiteX9" fmla="*/ 2420 w 10000"/>
              <a:gd name="connsiteY9" fmla="*/ 5023 h 9645"/>
              <a:gd name="connsiteX10" fmla="*/ 2420 w 10000"/>
              <a:gd name="connsiteY10" fmla="*/ 4308 h 9645"/>
              <a:gd name="connsiteX11" fmla="*/ 2420 w 10000"/>
              <a:gd name="connsiteY11" fmla="*/ 3590 h 9645"/>
              <a:gd name="connsiteX12" fmla="*/ 3267 w 10000"/>
              <a:gd name="connsiteY12" fmla="*/ 2512 h 9645"/>
              <a:gd name="connsiteX13" fmla="*/ 3267 w 10000"/>
              <a:gd name="connsiteY13" fmla="*/ 2151 h 9645"/>
              <a:gd name="connsiteX14" fmla="*/ 3267 w 10000"/>
              <a:gd name="connsiteY14" fmla="*/ 1437 h 9645"/>
              <a:gd name="connsiteX15" fmla="*/ 3267 w 10000"/>
              <a:gd name="connsiteY15" fmla="*/ 1077 h 9645"/>
              <a:gd name="connsiteX16" fmla="*/ 4111 w 10000"/>
              <a:gd name="connsiteY16" fmla="*/ 717 h 9645"/>
              <a:gd name="connsiteX17" fmla="*/ 4111 w 10000"/>
              <a:gd name="connsiteY17" fmla="*/ 358 h 9645"/>
              <a:gd name="connsiteX18" fmla="*/ 4111 w 10000"/>
              <a:gd name="connsiteY18" fmla="*/ 0 h 9645"/>
              <a:gd name="connsiteX19" fmla="*/ 4945 w 10000"/>
              <a:gd name="connsiteY19" fmla="*/ 0 h 9645"/>
              <a:gd name="connsiteX20" fmla="*/ 4945 w 10000"/>
              <a:gd name="connsiteY20" fmla="*/ 0 h 9645"/>
              <a:gd name="connsiteX21" fmla="*/ 4945 w 10000"/>
              <a:gd name="connsiteY21" fmla="*/ 358 h 9645"/>
              <a:gd name="connsiteX22" fmla="*/ 4945 w 10000"/>
              <a:gd name="connsiteY22" fmla="*/ 717 h 9645"/>
              <a:gd name="connsiteX23" fmla="*/ 4945 w 10000"/>
              <a:gd name="connsiteY23" fmla="*/ 1077 h 9645"/>
              <a:gd name="connsiteX24" fmla="*/ 5796 w 10000"/>
              <a:gd name="connsiteY24" fmla="*/ 1437 h 9645"/>
              <a:gd name="connsiteX25" fmla="*/ 5796 w 10000"/>
              <a:gd name="connsiteY25" fmla="*/ 2151 h 9645"/>
              <a:gd name="connsiteX26" fmla="*/ 5796 w 10000"/>
              <a:gd name="connsiteY26" fmla="*/ 2867 h 9645"/>
              <a:gd name="connsiteX27" fmla="*/ 6640 w 10000"/>
              <a:gd name="connsiteY27" fmla="*/ 3590 h 9645"/>
              <a:gd name="connsiteX28" fmla="*/ 6640 w 10000"/>
              <a:gd name="connsiteY28" fmla="*/ 5023 h 9645"/>
              <a:gd name="connsiteX29" fmla="*/ 7486 w 10000"/>
              <a:gd name="connsiteY29" fmla="*/ 6410 h 9645"/>
              <a:gd name="connsiteX30" fmla="*/ 8311 w 10000"/>
              <a:gd name="connsiteY30" fmla="*/ 7489 h 9645"/>
              <a:gd name="connsiteX31" fmla="*/ 9159 w 10000"/>
              <a:gd name="connsiteY31" fmla="*/ 8206 h 9645"/>
              <a:gd name="connsiteX32" fmla="*/ 9159 w 10000"/>
              <a:gd name="connsiteY32" fmla="*/ 8927 h 9645"/>
              <a:gd name="connsiteX33" fmla="*/ 10000 w 10000"/>
              <a:gd name="connsiteY33" fmla="*/ 9282 h 9645"/>
              <a:gd name="connsiteX34" fmla="*/ 9159 w 10000"/>
              <a:gd name="connsiteY34" fmla="*/ 9645 h 9645"/>
              <a:gd name="connsiteX35" fmla="*/ 9159 w 10000"/>
              <a:gd name="connsiteY35" fmla="*/ 9645 h 9645"/>
              <a:gd name="connsiteX36" fmla="*/ 9159 w 10000"/>
              <a:gd name="connsiteY36" fmla="*/ 9645 h 9645"/>
              <a:gd name="connsiteX0" fmla="*/ 9159 w 10000"/>
              <a:gd name="connsiteY0" fmla="*/ 10000 h 10000"/>
              <a:gd name="connsiteX1" fmla="*/ 0 w 10000"/>
              <a:gd name="connsiteY1" fmla="*/ 7396 h 10000"/>
              <a:gd name="connsiteX2" fmla="*/ 730 w 10000"/>
              <a:gd name="connsiteY2" fmla="*/ 7025 h 10000"/>
              <a:gd name="connsiteX3" fmla="*/ 730 w 10000"/>
              <a:gd name="connsiteY3" fmla="*/ 7025 h 10000"/>
              <a:gd name="connsiteX4" fmla="*/ 1574 w 10000"/>
              <a:gd name="connsiteY4" fmla="*/ 7025 h 10000"/>
              <a:gd name="connsiteX5" fmla="*/ 1574 w 10000"/>
              <a:gd name="connsiteY5" fmla="*/ 6646 h 10000"/>
              <a:gd name="connsiteX6" fmla="*/ 1574 w 10000"/>
              <a:gd name="connsiteY6" fmla="*/ 6277 h 10000"/>
              <a:gd name="connsiteX7" fmla="*/ 1574 w 10000"/>
              <a:gd name="connsiteY7" fmla="*/ 5581 h 10000"/>
              <a:gd name="connsiteX8" fmla="*/ 2420 w 10000"/>
              <a:gd name="connsiteY8" fmla="*/ 5208 h 10000"/>
              <a:gd name="connsiteX9" fmla="*/ 2420 w 10000"/>
              <a:gd name="connsiteY9" fmla="*/ 4467 h 10000"/>
              <a:gd name="connsiteX10" fmla="*/ 2420 w 10000"/>
              <a:gd name="connsiteY10" fmla="*/ 3722 h 10000"/>
              <a:gd name="connsiteX11" fmla="*/ 3267 w 10000"/>
              <a:gd name="connsiteY11" fmla="*/ 2604 h 10000"/>
              <a:gd name="connsiteX12" fmla="*/ 3267 w 10000"/>
              <a:gd name="connsiteY12" fmla="*/ 2230 h 10000"/>
              <a:gd name="connsiteX13" fmla="*/ 3267 w 10000"/>
              <a:gd name="connsiteY13" fmla="*/ 1490 h 10000"/>
              <a:gd name="connsiteX14" fmla="*/ 3267 w 10000"/>
              <a:gd name="connsiteY14" fmla="*/ 1117 h 10000"/>
              <a:gd name="connsiteX15" fmla="*/ 4111 w 10000"/>
              <a:gd name="connsiteY15" fmla="*/ 743 h 10000"/>
              <a:gd name="connsiteX16" fmla="*/ 4111 w 10000"/>
              <a:gd name="connsiteY16" fmla="*/ 371 h 10000"/>
              <a:gd name="connsiteX17" fmla="*/ 4111 w 10000"/>
              <a:gd name="connsiteY17" fmla="*/ 0 h 10000"/>
              <a:gd name="connsiteX18" fmla="*/ 4945 w 10000"/>
              <a:gd name="connsiteY18" fmla="*/ 0 h 10000"/>
              <a:gd name="connsiteX19" fmla="*/ 4945 w 10000"/>
              <a:gd name="connsiteY19" fmla="*/ 0 h 10000"/>
              <a:gd name="connsiteX20" fmla="*/ 4945 w 10000"/>
              <a:gd name="connsiteY20" fmla="*/ 371 h 10000"/>
              <a:gd name="connsiteX21" fmla="*/ 4945 w 10000"/>
              <a:gd name="connsiteY21" fmla="*/ 743 h 10000"/>
              <a:gd name="connsiteX22" fmla="*/ 4945 w 10000"/>
              <a:gd name="connsiteY22" fmla="*/ 1117 h 10000"/>
              <a:gd name="connsiteX23" fmla="*/ 5796 w 10000"/>
              <a:gd name="connsiteY23" fmla="*/ 1490 h 10000"/>
              <a:gd name="connsiteX24" fmla="*/ 5796 w 10000"/>
              <a:gd name="connsiteY24" fmla="*/ 2230 h 10000"/>
              <a:gd name="connsiteX25" fmla="*/ 5796 w 10000"/>
              <a:gd name="connsiteY25" fmla="*/ 2973 h 10000"/>
              <a:gd name="connsiteX26" fmla="*/ 6640 w 10000"/>
              <a:gd name="connsiteY26" fmla="*/ 3722 h 10000"/>
              <a:gd name="connsiteX27" fmla="*/ 6640 w 10000"/>
              <a:gd name="connsiteY27" fmla="*/ 5208 h 10000"/>
              <a:gd name="connsiteX28" fmla="*/ 7486 w 10000"/>
              <a:gd name="connsiteY28" fmla="*/ 6646 h 10000"/>
              <a:gd name="connsiteX29" fmla="*/ 8311 w 10000"/>
              <a:gd name="connsiteY29" fmla="*/ 7765 h 10000"/>
              <a:gd name="connsiteX30" fmla="*/ 9159 w 10000"/>
              <a:gd name="connsiteY30" fmla="*/ 8508 h 10000"/>
              <a:gd name="connsiteX31" fmla="*/ 9159 w 10000"/>
              <a:gd name="connsiteY31" fmla="*/ 9256 h 10000"/>
              <a:gd name="connsiteX32" fmla="*/ 10000 w 10000"/>
              <a:gd name="connsiteY32" fmla="*/ 9624 h 10000"/>
              <a:gd name="connsiteX33" fmla="*/ 9159 w 10000"/>
              <a:gd name="connsiteY33" fmla="*/ 10000 h 10000"/>
              <a:gd name="connsiteX34" fmla="*/ 9159 w 10000"/>
              <a:gd name="connsiteY34" fmla="*/ 10000 h 10000"/>
              <a:gd name="connsiteX35" fmla="*/ 9159 w 10000"/>
              <a:gd name="connsiteY35" fmla="*/ 10000 h 10000"/>
              <a:gd name="connsiteX0" fmla="*/ 9159 w 10000"/>
              <a:gd name="connsiteY0" fmla="*/ 10000 h 10000"/>
              <a:gd name="connsiteX1" fmla="*/ 0 w 10000"/>
              <a:gd name="connsiteY1" fmla="*/ 7396 h 10000"/>
              <a:gd name="connsiteX2" fmla="*/ 730 w 10000"/>
              <a:gd name="connsiteY2" fmla="*/ 7025 h 10000"/>
              <a:gd name="connsiteX3" fmla="*/ 730 w 10000"/>
              <a:gd name="connsiteY3" fmla="*/ 7025 h 10000"/>
              <a:gd name="connsiteX4" fmla="*/ 1574 w 10000"/>
              <a:gd name="connsiteY4" fmla="*/ 7025 h 10000"/>
              <a:gd name="connsiteX5" fmla="*/ 1574 w 10000"/>
              <a:gd name="connsiteY5" fmla="*/ 6646 h 10000"/>
              <a:gd name="connsiteX6" fmla="*/ 1574 w 10000"/>
              <a:gd name="connsiteY6" fmla="*/ 6277 h 10000"/>
              <a:gd name="connsiteX7" fmla="*/ 1574 w 10000"/>
              <a:gd name="connsiteY7" fmla="*/ 5581 h 10000"/>
              <a:gd name="connsiteX8" fmla="*/ 2420 w 10000"/>
              <a:gd name="connsiteY8" fmla="*/ 5208 h 10000"/>
              <a:gd name="connsiteX9" fmla="*/ 2420 w 10000"/>
              <a:gd name="connsiteY9" fmla="*/ 4467 h 10000"/>
              <a:gd name="connsiteX10" fmla="*/ 2420 w 10000"/>
              <a:gd name="connsiteY10" fmla="*/ 3722 h 10000"/>
              <a:gd name="connsiteX11" fmla="*/ 3267 w 10000"/>
              <a:gd name="connsiteY11" fmla="*/ 2604 h 10000"/>
              <a:gd name="connsiteX12" fmla="*/ 3267 w 10000"/>
              <a:gd name="connsiteY12" fmla="*/ 2230 h 10000"/>
              <a:gd name="connsiteX13" fmla="*/ 3267 w 10000"/>
              <a:gd name="connsiteY13" fmla="*/ 1490 h 10000"/>
              <a:gd name="connsiteX14" fmla="*/ 3267 w 10000"/>
              <a:gd name="connsiteY14" fmla="*/ 1117 h 10000"/>
              <a:gd name="connsiteX15" fmla="*/ 4111 w 10000"/>
              <a:gd name="connsiteY15" fmla="*/ 743 h 10000"/>
              <a:gd name="connsiteX16" fmla="*/ 4111 w 10000"/>
              <a:gd name="connsiteY16" fmla="*/ 371 h 10000"/>
              <a:gd name="connsiteX17" fmla="*/ 4111 w 10000"/>
              <a:gd name="connsiteY17" fmla="*/ 0 h 10000"/>
              <a:gd name="connsiteX18" fmla="*/ 4945 w 10000"/>
              <a:gd name="connsiteY18" fmla="*/ 0 h 10000"/>
              <a:gd name="connsiteX19" fmla="*/ 4945 w 10000"/>
              <a:gd name="connsiteY19" fmla="*/ 0 h 10000"/>
              <a:gd name="connsiteX20" fmla="*/ 4945 w 10000"/>
              <a:gd name="connsiteY20" fmla="*/ 371 h 10000"/>
              <a:gd name="connsiteX21" fmla="*/ 4945 w 10000"/>
              <a:gd name="connsiteY21" fmla="*/ 743 h 10000"/>
              <a:gd name="connsiteX22" fmla="*/ 4945 w 10000"/>
              <a:gd name="connsiteY22" fmla="*/ 1117 h 10000"/>
              <a:gd name="connsiteX23" fmla="*/ 5796 w 10000"/>
              <a:gd name="connsiteY23" fmla="*/ 1490 h 10000"/>
              <a:gd name="connsiteX24" fmla="*/ 5796 w 10000"/>
              <a:gd name="connsiteY24" fmla="*/ 2230 h 10000"/>
              <a:gd name="connsiteX25" fmla="*/ 5796 w 10000"/>
              <a:gd name="connsiteY25" fmla="*/ 2973 h 10000"/>
              <a:gd name="connsiteX26" fmla="*/ 6640 w 10000"/>
              <a:gd name="connsiteY26" fmla="*/ 3722 h 10000"/>
              <a:gd name="connsiteX27" fmla="*/ 6640 w 10000"/>
              <a:gd name="connsiteY27" fmla="*/ 5208 h 10000"/>
              <a:gd name="connsiteX28" fmla="*/ 7486 w 10000"/>
              <a:gd name="connsiteY28" fmla="*/ 6646 h 10000"/>
              <a:gd name="connsiteX29" fmla="*/ 8311 w 10000"/>
              <a:gd name="connsiteY29" fmla="*/ 7765 h 10000"/>
              <a:gd name="connsiteX30" fmla="*/ 9159 w 10000"/>
              <a:gd name="connsiteY30" fmla="*/ 8508 h 10000"/>
              <a:gd name="connsiteX31" fmla="*/ 9159 w 10000"/>
              <a:gd name="connsiteY31" fmla="*/ 9256 h 10000"/>
              <a:gd name="connsiteX32" fmla="*/ 10000 w 10000"/>
              <a:gd name="connsiteY32" fmla="*/ 9624 h 10000"/>
              <a:gd name="connsiteX33" fmla="*/ 9159 w 10000"/>
              <a:gd name="connsiteY33" fmla="*/ 10000 h 10000"/>
              <a:gd name="connsiteX34" fmla="*/ 9159 w 10000"/>
              <a:gd name="connsiteY34" fmla="*/ 10000 h 10000"/>
              <a:gd name="connsiteX0" fmla="*/ 9159 w 10000"/>
              <a:gd name="connsiteY0" fmla="*/ 10000 h 10000"/>
              <a:gd name="connsiteX1" fmla="*/ 0 w 10000"/>
              <a:gd name="connsiteY1" fmla="*/ 7396 h 10000"/>
              <a:gd name="connsiteX2" fmla="*/ 730 w 10000"/>
              <a:gd name="connsiteY2" fmla="*/ 7025 h 10000"/>
              <a:gd name="connsiteX3" fmla="*/ 730 w 10000"/>
              <a:gd name="connsiteY3" fmla="*/ 7025 h 10000"/>
              <a:gd name="connsiteX4" fmla="*/ 1574 w 10000"/>
              <a:gd name="connsiteY4" fmla="*/ 7025 h 10000"/>
              <a:gd name="connsiteX5" fmla="*/ 1574 w 10000"/>
              <a:gd name="connsiteY5" fmla="*/ 6646 h 10000"/>
              <a:gd name="connsiteX6" fmla="*/ 1574 w 10000"/>
              <a:gd name="connsiteY6" fmla="*/ 6277 h 10000"/>
              <a:gd name="connsiteX7" fmla="*/ 1574 w 10000"/>
              <a:gd name="connsiteY7" fmla="*/ 5581 h 10000"/>
              <a:gd name="connsiteX8" fmla="*/ 2420 w 10000"/>
              <a:gd name="connsiteY8" fmla="*/ 5208 h 10000"/>
              <a:gd name="connsiteX9" fmla="*/ 2420 w 10000"/>
              <a:gd name="connsiteY9" fmla="*/ 4467 h 10000"/>
              <a:gd name="connsiteX10" fmla="*/ 2420 w 10000"/>
              <a:gd name="connsiteY10" fmla="*/ 3722 h 10000"/>
              <a:gd name="connsiteX11" fmla="*/ 3267 w 10000"/>
              <a:gd name="connsiteY11" fmla="*/ 2604 h 10000"/>
              <a:gd name="connsiteX12" fmla="*/ 3267 w 10000"/>
              <a:gd name="connsiteY12" fmla="*/ 2230 h 10000"/>
              <a:gd name="connsiteX13" fmla="*/ 3267 w 10000"/>
              <a:gd name="connsiteY13" fmla="*/ 1490 h 10000"/>
              <a:gd name="connsiteX14" fmla="*/ 3267 w 10000"/>
              <a:gd name="connsiteY14" fmla="*/ 1117 h 10000"/>
              <a:gd name="connsiteX15" fmla="*/ 4111 w 10000"/>
              <a:gd name="connsiteY15" fmla="*/ 743 h 10000"/>
              <a:gd name="connsiteX16" fmla="*/ 4111 w 10000"/>
              <a:gd name="connsiteY16" fmla="*/ 371 h 10000"/>
              <a:gd name="connsiteX17" fmla="*/ 4111 w 10000"/>
              <a:gd name="connsiteY17" fmla="*/ 0 h 10000"/>
              <a:gd name="connsiteX18" fmla="*/ 4945 w 10000"/>
              <a:gd name="connsiteY18" fmla="*/ 0 h 10000"/>
              <a:gd name="connsiteX19" fmla="*/ 4945 w 10000"/>
              <a:gd name="connsiteY19" fmla="*/ 0 h 10000"/>
              <a:gd name="connsiteX20" fmla="*/ 4945 w 10000"/>
              <a:gd name="connsiteY20" fmla="*/ 371 h 10000"/>
              <a:gd name="connsiteX21" fmla="*/ 4945 w 10000"/>
              <a:gd name="connsiteY21" fmla="*/ 743 h 10000"/>
              <a:gd name="connsiteX22" fmla="*/ 4945 w 10000"/>
              <a:gd name="connsiteY22" fmla="*/ 1117 h 10000"/>
              <a:gd name="connsiteX23" fmla="*/ 5796 w 10000"/>
              <a:gd name="connsiteY23" fmla="*/ 1490 h 10000"/>
              <a:gd name="connsiteX24" fmla="*/ 5796 w 10000"/>
              <a:gd name="connsiteY24" fmla="*/ 2230 h 10000"/>
              <a:gd name="connsiteX25" fmla="*/ 5796 w 10000"/>
              <a:gd name="connsiteY25" fmla="*/ 2973 h 10000"/>
              <a:gd name="connsiteX26" fmla="*/ 6640 w 10000"/>
              <a:gd name="connsiteY26" fmla="*/ 3722 h 10000"/>
              <a:gd name="connsiteX27" fmla="*/ 6640 w 10000"/>
              <a:gd name="connsiteY27" fmla="*/ 5208 h 10000"/>
              <a:gd name="connsiteX28" fmla="*/ 7486 w 10000"/>
              <a:gd name="connsiteY28" fmla="*/ 6646 h 10000"/>
              <a:gd name="connsiteX29" fmla="*/ 8311 w 10000"/>
              <a:gd name="connsiteY29" fmla="*/ 7765 h 10000"/>
              <a:gd name="connsiteX30" fmla="*/ 9159 w 10000"/>
              <a:gd name="connsiteY30" fmla="*/ 8508 h 10000"/>
              <a:gd name="connsiteX31" fmla="*/ 9159 w 10000"/>
              <a:gd name="connsiteY31" fmla="*/ 9256 h 10000"/>
              <a:gd name="connsiteX32" fmla="*/ 10000 w 10000"/>
              <a:gd name="connsiteY32" fmla="*/ 9624 h 10000"/>
              <a:gd name="connsiteX33" fmla="*/ 9159 w 10000"/>
              <a:gd name="connsiteY33" fmla="*/ 10000 h 10000"/>
              <a:gd name="connsiteX0" fmla="*/ 9159 w 10000"/>
              <a:gd name="connsiteY0" fmla="*/ 10000 h 10000"/>
              <a:gd name="connsiteX1" fmla="*/ 0 w 10000"/>
              <a:gd name="connsiteY1" fmla="*/ 7396 h 10000"/>
              <a:gd name="connsiteX2" fmla="*/ 730 w 10000"/>
              <a:gd name="connsiteY2" fmla="*/ 7025 h 10000"/>
              <a:gd name="connsiteX3" fmla="*/ 730 w 10000"/>
              <a:gd name="connsiteY3" fmla="*/ 7025 h 10000"/>
              <a:gd name="connsiteX4" fmla="*/ 1574 w 10000"/>
              <a:gd name="connsiteY4" fmla="*/ 7025 h 10000"/>
              <a:gd name="connsiteX5" fmla="*/ 1574 w 10000"/>
              <a:gd name="connsiteY5" fmla="*/ 6646 h 10000"/>
              <a:gd name="connsiteX6" fmla="*/ 1574 w 10000"/>
              <a:gd name="connsiteY6" fmla="*/ 6277 h 10000"/>
              <a:gd name="connsiteX7" fmla="*/ 1574 w 10000"/>
              <a:gd name="connsiteY7" fmla="*/ 5581 h 10000"/>
              <a:gd name="connsiteX8" fmla="*/ 2420 w 10000"/>
              <a:gd name="connsiteY8" fmla="*/ 5208 h 10000"/>
              <a:gd name="connsiteX9" fmla="*/ 2420 w 10000"/>
              <a:gd name="connsiteY9" fmla="*/ 4467 h 10000"/>
              <a:gd name="connsiteX10" fmla="*/ 2420 w 10000"/>
              <a:gd name="connsiteY10" fmla="*/ 3722 h 10000"/>
              <a:gd name="connsiteX11" fmla="*/ 3267 w 10000"/>
              <a:gd name="connsiteY11" fmla="*/ 2604 h 10000"/>
              <a:gd name="connsiteX12" fmla="*/ 3267 w 10000"/>
              <a:gd name="connsiteY12" fmla="*/ 2230 h 10000"/>
              <a:gd name="connsiteX13" fmla="*/ 3267 w 10000"/>
              <a:gd name="connsiteY13" fmla="*/ 1490 h 10000"/>
              <a:gd name="connsiteX14" fmla="*/ 3267 w 10000"/>
              <a:gd name="connsiteY14" fmla="*/ 1117 h 10000"/>
              <a:gd name="connsiteX15" fmla="*/ 4111 w 10000"/>
              <a:gd name="connsiteY15" fmla="*/ 743 h 10000"/>
              <a:gd name="connsiteX16" fmla="*/ 4111 w 10000"/>
              <a:gd name="connsiteY16" fmla="*/ 371 h 10000"/>
              <a:gd name="connsiteX17" fmla="*/ 4111 w 10000"/>
              <a:gd name="connsiteY17" fmla="*/ 0 h 10000"/>
              <a:gd name="connsiteX18" fmla="*/ 4945 w 10000"/>
              <a:gd name="connsiteY18" fmla="*/ 0 h 10000"/>
              <a:gd name="connsiteX19" fmla="*/ 4945 w 10000"/>
              <a:gd name="connsiteY19" fmla="*/ 0 h 10000"/>
              <a:gd name="connsiteX20" fmla="*/ 4945 w 10000"/>
              <a:gd name="connsiteY20" fmla="*/ 371 h 10000"/>
              <a:gd name="connsiteX21" fmla="*/ 4945 w 10000"/>
              <a:gd name="connsiteY21" fmla="*/ 743 h 10000"/>
              <a:gd name="connsiteX22" fmla="*/ 4945 w 10000"/>
              <a:gd name="connsiteY22" fmla="*/ 1117 h 10000"/>
              <a:gd name="connsiteX23" fmla="*/ 5796 w 10000"/>
              <a:gd name="connsiteY23" fmla="*/ 1490 h 10000"/>
              <a:gd name="connsiteX24" fmla="*/ 5796 w 10000"/>
              <a:gd name="connsiteY24" fmla="*/ 2230 h 10000"/>
              <a:gd name="connsiteX25" fmla="*/ 5796 w 10000"/>
              <a:gd name="connsiteY25" fmla="*/ 2973 h 10000"/>
              <a:gd name="connsiteX26" fmla="*/ 6640 w 10000"/>
              <a:gd name="connsiteY26" fmla="*/ 3722 h 10000"/>
              <a:gd name="connsiteX27" fmla="*/ 6640 w 10000"/>
              <a:gd name="connsiteY27" fmla="*/ 5208 h 10000"/>
              <a:gd name="connsiteX28" fmla="*/ 7486 w 10000"/>
              <a:gd name="connsiteY28" fmla="*/ 6646 h 10000"/>
              <a:gd name="connsiteX29" fmla="*/ 8311 w 10000"/>
              <a:gd name="connsiteY29" fmla="*/ 7765 h 10000"/>
              <a:gd name="connsiteX30" fmla="*/ 9159 w 10000"/>
              <a:gd name="connsiteY30" fmla="*/ 8508 h 10000"/>
              <a:gd name="connsiteX31" fmla="*/ 9159 w 10000"/>
              <a:gd name="connsiteY31" fmla="*/ 9256 h 10000"/>
              <a:gd name="connsiteX32" fmla="*/ 10000 w 10000"/>
              <a:gd name="connsiteY32" fmla="*/ 9624 h 10000"/>
              <a:gd name="connsiteX0" fmla="*/ 0 w 10000"/>
              <a:gd name="connsiteY0" fmla="*/ 7396 h 9624"/>
              <a:gd name="connsiteX1" fmla="*/ 730 w 10000"/>
              <a:gd name="connsiteY1" fmla="*/ 7025 h 9624"/>
              <a:gd name="connsiteX2" fmla="*/ 730 w 10000"/>
              <a:gd name="connsiteY2" fmla="*/ 7025 h 9624"/>
              <a:gd name="connsiteX3" fmla="*/ 1574 w 10000"/>
              <a:gd name="connsiteY3" fmla="*/ 7025 h 9624"/>
              <a:gd name="connsiteX4" fmla="*/ 1574 w 10000"/>
              <a:gd name="connsiteY4" fmla="*/ 6646 h 9624"/>
              <a:gd name="connsiteX5" fmla="*/ 1574 w 10000"/>
              <a:gd name="connsiteY5" fmla="*/ 6277 h 9624"/>
              <a:gd name="connsiteX6" fmla="*/ 1574 w 10000"/>
              <a:gd name="connsiteY6" fmla="*/ 5581 h 9624"/>
              <a:gd name="connsiteX7" fmla="*/ 2420 w 10000"/>
              <a:gd name="connsiteY7" fmla="*/ 5208 h 9624"/>
              <a:gd name="connsiteX8" fmla="*/ 2420 w 10000"/>
              <a:gd name="connsiteY8" fmla="*/ 4467 h 9624"/>
              <a:gd name="connsiteX9" fmla="*/ 2420 w 10000"/>
              <a:gd name="connsiteY9" fmla="*/ 3722 h 9624"/>
              <a:gd name="connsiteX10" fmla="*/ 3267 w 10000"/>
              <a:gd name="connsiteY10" fmla="*/ 2604 h 9624"/>
              <a:gd name="connsiteX11" fmla="*/ 3267 w 10000"/>
              <a:gd name="connsiteY11" fmla="*/ 2230 h 9624"/>
              <a:gd name="connsiteX12" fmla="*/ 3267 w 10000"/>
              <a:gd name="connsiteY12" fmla="*/ 1490 h 9624"/>
              <a:gd name="connsiteX13" fmla="*/ 3267 w 10000"/>
              <a:gd name="connsiteY13" fmla="*/ 1117 h 9624"/>
              <a:gd name="connsiteX14" fmla="*/ 4111 w 10000"/>
              <a:gd name="connsiteY14" fmla="*/ 743 h 9624"/>
              <a:gd name="connsiteX15" fmla="*/ 4111 w 10000"/>
              <a:gd name="connsiteY15" fmla="*/ 371 h 9624"/>
              <a:gd name="connsiteX16" fmla="*/ 4111 w 10000"/>
              <a:gd name="connsiteY16" fmla="*/ 0 h 9624"/>
              <a:gd name="connsiteX17" fmla="*/ 4945 w 10000"/>
              <a:gd name="connsiteY17" fmla="*/ 0 h 9624"/>
              <a:gd name="connsiteX18" fmla="*/ 4945 w 10000"/>
              <a:gd name="connsiteY18" fmla="*/ 0 h 9624"/>
              <a:gd name="connsiteX19" fmla="*/ 4945 w 10000"/>
              <a:gd name="connsiteY19" fmla="*/ 371 h 9624"/>
              <a:gd name="connsiteX20" fmla="*/ 4945 w 10000"/>
              <a:gd name="connsiteY20" fmla="*/ 743 h 9624"/>
              <a:gd name="connsiteX21" fmla="*/ 4945 w 10000"/>
              <a:gd name="connsiteY21" fmla="*/ 1117 h 9624"/>
              <a:gd name="connsiteX22" fmla="*/ 5796 w 10000"/>
              <a:gd name="connsiteY22" fmla="*/ 1490 h 9624"/>
              <a:gd name="connsiteX23" fmla="*/ 5796 w 10000"/>
              <a:gd name="connsiteY23" fmla="*/ 2230 h 9624"/>
              <a:gd name="connsiteX24" fmla="*/ 5796 w 10000"/>
              <a:gd name="connsiteY24" fmla="*/ 2973 h 9624"/>
              <a:gd name="connsiteX25" fmla="*/ 6640 w 10000"/>
              <a:gd name="connsiteY25" fmla="*/ 3722 h 9624"/>
              <a:gd name="connsiteX26" fmla="*/ 6640 w 10000"/>
              <a:gd name="connsiteY26" fmla="*/ 5208 h 9624"/>
              <a:gd name="connsiteX27" fmla="*/ 7486 w 10000"/>
              <a:gd name="connsiteY27" fmla="*/ 6646 h 9624"/>
              <a:gd name="connsiteX28" fmla="*/ 8311 w 10000"/>
              <a:gd name="connsiteY28" fmla="*/ 7765 h 9624"/>
              <a:gd name="connsiteX29" fmla="*/ 9159 w 10000"/>
              <a:gd name="connsiteY29" fmla="*/ 8508 h 9624"/>
              <a:gd name="connsiteX30" fmla="*/ 9159 w 10000"/>
              <a:gd name="connsiteY30" fmla="*/ 9256 h 9624"/>
              <a:gd name="connsiteX31" fmla="*/ 10000 w 10000"/>
              <a:gd name="connsiteY31" fmla="*/ 9624 h 9624"/>
              <a:gd name="connsiteX0" fmla="*/ 0 w 9159"/>
              <a:gd name="connsiteY0" fmla="*/ 7685 h 9618"/>
              <a:gd name="connsiteX1" fmla="*/ 730 w 9159"/>
              <a:gd name="connsiteY1" fmla="*/ 7299 h 9618"/>
              <a:gd name="connsiteX2" fmla="*/ 730 w 9159"/>
              <a:gd name="connsiteY2" fmla="*/ 7299 h 9618"/>
              <a:gd name="connsiteX3" fmla="*/ 1574 w 9159"/>
              <a:gd name="connsiteY3" fmla="*/ 7299 h 9618"/>
              <a:gd name="connsiteX4" fmla="*/ 1574 w 9159"/>
              <a:gd name="connsiteY4" fmla="*/ 6906 h 9618"/>
              <a:gd name="connsiteX5" fmla="*/ 1574 w 9159"/>
              <a:gd name="connsiteY5" fmla="*/ 6522 h 9618"/>
              <a:gd name="connsiteX6" fmla="*/ 1574 w 9159"/>
              <a:gd name="connsiteY6" fmla="*/ 5799 h 9618"/>
              <a:gd name="connsiteX7" fmla="*/ 2420 w 9159"/>
              <a:gd name="connsiteY7" fmla="*/ 5411 h 9618"/>
              <a:gd name="connsiteX8" fmla="*/ 2420 w 9159"/>
              <a:gd name="connsiteY8" fmla="*/ 4642 h 9618"/>
              <a:gd name="connsiteX9" fmla="*/ 2420 w 9159"/>
              <a:gd name="connsiteY9" fmla="*/ 3867 h 9618"/>
              <a:gd name="connsiteX10" fmla="*/ 3267 w 9159"/>
              <a:gd name="connsiteY10" fmla="*/ 2706 h 9618"/>
              <a:gd name="connsiteX11" fmla="*/ 3267 w 9159"/>
              <a:gd name="connsiteY11" fmla="*/ 2317 h 9618"/>
              <a:gd name="connsiteX12" fmla="*/ 3267 w 9159"/>
              <a:gd name="connsiteY12" fmla="*/ 1548 h 9618"/>
              <a:gd name="connsiteX13" fmla="*/ 3267 w 9159"/>
              <a:gd name="connsiteY13" fmla="*/ 1161 h 9618"/>
              <a:gd name="connsiteX14" fmla="*/ 4111 w 9159"/>
              <a:gd name="connsiteY14" fmla="*/ 772 h 9618"/>
              <a:gd name="connsiteX15" fmla="*/ 4111 w 9159"/>
              <a:gd name="connsiteY15" fmla="*/ 385 h 9618"/>
              <a:gd name="connsiteX16" fmla="*/ 4111 w 9159"/>
              <a:gd name="connsiteY16" fmla="*/ 0 h 9618"/>
              <a:gd name="connsiteX17" fmla="*/ 4945 w 9159"/>
              <a:gd name="connsiteY17" fmla="*/ 0 h 9618"/>
              <a:gd name="connsiteX18" fmla="*/ 4945 w 9159"/>
              <a:gd name="connsiteY18" fmla="*/ 0 h 9618"/>
              <a:gd name="connsiteX19" fmla="*/ 4945 w 9159"/>
              <a:gd name="connsiteY19" fmla="*/ 385 h 9618"/>
              <a:gd name="connsiteX20" fmla="*/ 4945 w 9159"/>
              <a:gd name="connsiteY20" fmla="*/ 772 h 9618"/>
              <a:gd name="connsiteX21" fmla="*/ 4945 w 9159"/>
              <a:gd name="connsiteY21" fmla="*/ 1161 h 9618"/>
              <a:gd name="connsiteX22" fmla="*/ 5796 w 9159"/>
              <a:gd name="connsiteY22" fmla="*/ 1548 h 9618"/>
              <a:gd name="connsiteX23" fmla="*/ 5796 w 9159"/>
              <a:gd name="connsiteY23" fmla="*/ 2317 h 9618"/>
              <a:gd name="connsiteX24" fmla="*/ 5796 w 9159"/>
              <a:gd name="connsiteY24" fmla="*/ 3089 h 9618"/>
              <a:gd name="connsiteX25" fmla="*/ 6640 w 9159"/>
              <a:gd name="connsiteY25" fmla="*/ 3867 h 9618"/>
              <a:gd name="connsiteX26" fmla="*/ 6640 w 9159"/>
              <a:gd name="connsiteY26" fmla="*/ 5411 h 9618"/>
              <a:gd name="connsiteX27" fmla="*/ 7486 w 9159"/>
              <a:gd name="connsiteY27" fmla="*/ 6906 h 9618"/>
              <a:gd name="connsiteX28" fmla="*/ 8311 w 9159"/>
              <a:gd name="connsiteY28" fmla="*/ 8068 h 9618"/>
              <a:gd name="connsiteX29" fmla="*/ 9159 w 9159"/>
              <a:gd name="connsiteY29" fmla="*/ 8840 h 9618"/>
              <a:gd name="connsiteX30" fmla="*/ 9159 w 9159"/>
              <a:gd name="connsiteY30" fmla="*/ 9618 h 9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9159" h="9618">
                <a:moveTo>
                  <a:pt x="0" y="7685"/>
                </a:moveTo>
                <a:cubicBezTo>
                  <a:pt x="245" y="7555"/>
                  <a:pt x="501" y="7427"/>
                  <a:pt x="730" y="7299"/>
                </a:cubicBezTo>
                <a:lnTo>
                  <a:pt x="730" y="7299"/>
                </a:lnTo>
                <a:lnTo>
                  <a:pt x="1574" y="7299"/>
                </a:lnTo>
                <a:lnTo>
                  <a:pt x="1574" y="6906"/>
                </a:lnTo>
                <a:lnTo>
                  <a:pt x="1574" y="6522"/>
                </a:lnTo>
                <a:lnTo>
                  <a:pt x="1574" y="5799"/>
                </a:lnTo>
                <a:cubicBezTo>
                  <a:pt x="1874" y="5672"/>
                  <a:pt x="2145" y="5540"/>
                  <a:pt x="2420" y="5411"/>
                </a:cubicBezTo>
                <a:lnTo>
                  <a:pt x="2420" y="4642"/>
                </a:lnTo>
                <a:lnTo>
                  <a:pt x="2420" y="3867"/>
                </a:lnTo>
                <a:cubicBezTo>
                  <a:pt x="2717" y="3480"/>
                  <a:pt x="2984" y="3089"/>
                  <a:pt x="3267" y="2706"/>
                </a:cubicBezTo>
                <a:lnTo>
                  <a:pt x="3267" y="2317"/>
                </a:lnTo>
                <a:lnTo>
                  <a:pt x="3267" y="1548"/>
                </a:lnTo>
                <a:lnTo>
                  <a:pt x="3267" y="1161"/>
                </a:lnTo>
                <a:cubicBezTo>
                  <a:pt x="3535" y="1030"/>
                  <a:pt x="3844" y="901"/>
                  <a:pt x="4111" y="772"/>
                </a:cubicBezTo>
                <a:lnTo>
                  <a:pt x="4111" y="385"/>
                </a:lnTo>
                <a:lnTo>
                  <a:pt x="4111" y="0"/>
                </a:lnTo>
                <a:lnTo>
                  <a:pt x="4945" y="0"/>
                </a:lnTo>
                <a:lnTo>
                  <a:pt x="4945" y="0"/>
                </a:lnTo>
                <a:lnTo>
                  <a:pt x="4945" y="385"/>
                </a:lnTo>
                <a:lnTo>
                  <a:pt x="4945" y="772"/>
                </a:lnTo>
                <a:lnTo>
                  <a:pt x="4945" y="1161"/>
                </a:lnTo>
                <a:cubicBezTo>
                  <a:pt x="5221" y="1292"/>
                  <a:pt x="5527" y="1416"/>
                  <a:pt x="5796" y="1548"/>
                </a:cubicBezTo>
                <a:lnTo>
                  <a:pt x="5796" y="2317"/>
                </a:lnTo>
                <a:lnTo>
                  <a:pt x="5796" y="3089"/>
                </a:lnTo>
                <a:cubicBezTo>
                  <a:pt x="6083" y="3348"/>
                  <a:pt x="6364" y="3605"/>
                  <a:pt x="6640" y="3867"/>
                </a:cubicBezTo>
                <a:lnTo>
                  <a:pt x="6640" y="5411"/>
                </a:lnTo>
                <a:lnTo>
                  <a:pt x="7486" y="6906"/>
                </a:lnTo>
                <a:cubicBezTo>
                  <a:pt x="7757" y="7293"/>
                  <a:pt x="8034" y="7685"/>
                  <a:pt x="8311" y="8068"/>
                </a:cubicBezTo>
                <a:cubicBezTo>
                  <a:pt x="8600" y="8324"/>
                  <a:pt x="8872" y="8585"/>
                  <a:pt x="9159" y="8840"/>
                </a:cubicBezTo>
                <a:lnTo>
                  <a:pt x="9159" y="9618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5573" name="Freeform 37"/>
          <p:cNvSpPr>
            <a:spLocks/>
          </p:cNvSpPr>
          <p:nvPr/>
        </p:nvSpPr>
        <p:spPr bwMode="auto">
          <a:xfrm>
            <a:off x="5942013" y="3392488"/>
            <a:ext cx="744537" cy="215900"/>
          </a:xfrm>
          <a:custGeom>
            <a:avLst/>
            <a:gdLst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970 w 10000"/>
              <a:gd name="connsiteY43" fmla="*/ 2944 h 10000"/>
              <a:gd name="connsiteX44" fmla="*/ 970 w 10000"/>
              <a:gd name="connsiteY44" fmla="*/ 2944 h 10000"/>
              <a:gd name="connsiteX45" fmla="*/ 656 w 10000"/>
              <a:gd name="connsiteY45" fmla="*/ 2944 h 10000"/>
              <a:gd name="connsiteX46" fmla="*/ 437 w 10000"/>
              <a:gd name="connsiteY46" fmla="*/ 2771 h 10000"/>
              <a:gd name="connsiteX47" fmla="*/ 219 w 10000"/>
              <a:gd name="connsiteY47" fmla="*/ 2597 h 10000"/>
              <a:gd name="connsiteX48" fmla="*/ 109 w 10000"/>
              <a:gd name="connsiteY48" fmla="*/ 2424 h 10000"/>
              <a:gd name="connsiteX49" fmla="*/ 109 w 10000"/>
              <a:gd name="connsiteY49" fmla="*/ 2251 h 10000"/>
              <a:gd name="connsiteX50" fmla="*/ 0 w 10000"/>
              <a:gd name="connsiteY50" fmla="*/ 2078 h 10000"/>
              <a:gd name="connsiteX51" fmla="*/ 0 w 10000"/>
              <a:gd name="connsiteY51" fmla="*/ 2078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0 w 10000"/>
              <a:gd name="connsiteY54" fmla="*/ 1905 h 10000"/>
              <a:gd name="connsiteX55" fmla="*/ 109 w 10000"/>
              <a:gd name="connsiteY55" fmla="*/ 1905 h 10000"/>
              <a:gd name="connsiteX56" fmla="*/ 219 w 10000"/>
              <a:gd name="connsiteY56" fmla="*/ 1905 h 10000"/>
              <a:gd name="connsiteX57" fmla="*/ 328 w 10000"/>
              <a:gd name="connsiteY57" fmla="*/ 1905 h 10000"/>
              <a:gd name="connsiteX58" fmla="*/ 546 w 10000"/>
              <a:gd name="connsiteY58" fmla="*/ 1905 h 10000"/>
              <a:gd name="connsiteX59" fmla="*/ 874 w 10000"/>
              <a:gd name="connsiteY59" fmla="*/ 1905 h 10000"/>
              <a:gd name="connsiteX60" fmla="*/ 1189 w 10000"/>
              <a:gd name="connsiteY60" fmla="*/ 1905 h 10000"/>
              <a:gd name="connsiteX61" fmla="*/ 1626 w 10000"/>
              <a:gd name="connsiteY61" fmla="*/ 1732 h 10000"/>
              <a:gd name="connsiteX62" fmla="*/ 2063 w 10000"/>
              <a:gd name="connsiteY62" fmla="*/ 1558 h 10000"/>
              <a:gd name="connsiteX63" fmla="*/ 2609 w 10000"/>
              <a:gd name="connsiteY63" fmla="*/ 1385 h 10000"/>
              <a:gd name="connsiteX64" fmla="*/ 3156 w 10000"/>
              <a:gd name="connsiteY64" fmla="*/ 1212 h 10000"/>
              <a:gd name="connsiteX65" fmla="*/ 3798 w 10000"/>
              <a:gd name="connsiteY65" fmla="*/ 1039 h 10000"/>
              <a:gd name="connsiteX66" fmla="*/ 4126 w 10000"/>
              <a:gd name="connsiteY66" fmla="*/ 1039 h 10000"/>
              <a:gd name="connsiteX67" fmla="*/ 4344 w 10000"/>
              <a:gd name="connsiteY67" fmla="*/ 866 h 10000"/>
              <a:gd name="connsiteX68" fmla="*/ 4563 w 10000"/>
              <a:gd name="connsiteY68" fmla="*/ 693 h 10000"/>
              <a:gd name="connsiteX69" fmla="*/ 4781 w 10000"/>
              <a:gd name="connsiteY69" fmla="*/ 693 h 10000"/>
              <a:gd name="connsiteX70" fmla="*/ 5000 w 10000"/>
              <a:gd name="connsiteY70" fmla="*/ 519 h 10000"/>
              <a:gd name="connsiteX71" fmla="*/ 5109 w 10000"/>
              <a:gd name="connsiteY71" fmla="*/ 346 h 10000"/>
              <a:gd name="connsiteX72" fmla="*/ 5219 w 10000"/>
              <a:gd name="connsiteY72" fmla="*/ 346 h 10000"/>
              <a:gd name="connsiteX73" fmla="*/ 5328 w 10000"/>
              <a:gd name="connsiteY73" fmla="*/ 173 h 10000"/>
              <a:gd name="connsiteX74" fmla="*/ 5437 w 10000"/>
              <a:gd name="connsiteY74" fmla="*/ 173 h 10000"/>
              <a:gd name="connsiteX75" fmla="*/ 5546 w 10000"/>
              <a:gd name="connsiteY75" fmla="*/ 0 h 10000"/>
              <a:gd name="connsiteX76" fmla="*/ 5656 w 10000"/>
              <a:gd name="connsiteY76" fmla="*/ 0 h 10000"/>
              <a:gd name="connsiteX77" fmla="*/ 5656 w 10000"/>
              <a:gd name="connsiteY77" fmla="*/ 0 h 10000"/>
              <a:gd name="connsiteX78" fmla="*/ 5765 w 10000"/>
              <a:gd name="connsiteY78" fmla="*/ 0 h 10000"/>
              <a:gd name="connsiteX79" fmla="*/ 5874 w 10000"/>
              <a:gd name="connsiteY79" fmla="*/ 0 h 10000"/>
              <a:gd name="connsiteX80" fmla="*/ 5984 w 10000"/>
              <a:gd name="connsiteY80" fmla="*/ 173 h 10000"/>
              <a:gd name="connsiteX81" fmla="*/ 6093 w 10000"/>
              <a:gd name="connsiteY81" fmla="*/ 173 h 10000"/>
              <a:gd name="connsiteX82" fmla="*/ 6189 w 10000"/>
              <a:gd name="connsiteY82" fmla="*/ 346 h 10000"/>
              <a:gd name="connsiteX83" fmla="*/ 6298 w 10000"/>
              <a:gd name="connsiteY83" fmla="*/ 519 h 10000"/>
              <a:gd name="connsiteX84" fmla="*/ 6407 w 10000"/>
              <a:gd name="connsiteY84" fmla="*/ 693 h 10000"/>
              <a:gd name="connsiteX85" fmla="*/ 6407 w 10000"/>
              <a:gd name="connsiteY85" fmla="*/ 693 h 10000"/>
              <a:gd name="connsiteX86" fmla="*/ 6407 w 10000"/>
              <a:gd name="connsiteY86" fmla="*/ 866 h 10000"/>
              <a:gd name="connsiteX87" fmla="*/ 6298 w 10000"/>
              <a:gd name="connsiteY87" fmla="*/ 1039 h 10000"/>
              <a:gd name="connsiteX88" fmla="*/ 6189 w 10000"/>
              <a:gd name="connsiteY88" fmla="*/ 1212 h 10000"/>
              <a:gd name="connsiteX89" fmla="*/ 6093 w 10000"/>
              <a:gd name="connsiteY89" fmla="*/ 1385 h 10000"/>
              <a:gd name="connsiteX90" fmla="*/ 5984 w 10000"/>
              <a:gd name="connsiteY90" fmla="*/ 1732 h 10000"/>
              <a:gd name="connsiteX91" fmla="*/ 5874 w 10000"/>
              <a:gd name="connsiteY91" fmla="*/ 2078 h 10000"/>
              <a:gd name="connsiteX92" fmla="*/ 5765 w 10000"/>
              <a:gd name="connsiteY92" fmla="*/ 2424 h 10000"/>
              <a:gd name="connsiteX93" fmla="*/ 5656 w 10000"/>
              <a:gd name="connsiteY93" fmla="*/ 2944 h 10000"/>
              <a:gd name="connsiteX94" fmla="*/ 5656 w 10000"/>
              <a:gd name="connsiteY94" fmla="*/ 3463 h 10000"/>
              <a:gd name="connsiteX95" fmla="*/ 5656 w 10000"/>
              <a:gd name="connsiteY95" fmla="*/ 3961 h 10000"/>
              <a:gd name="connsiteX96" fmla="*/ 5656 w 10000"/>
              <a:gd name="connsiteY96" fmla="*/ 5000 h 10000"/>
              <a:gd name="connsiteX97" fmla="*/ 5656 w 10000"/>
              <a:gd name="connsiteY97" fmla="*/ 5519 h 10000"/>
              <a:gd name="connsiteX98" fmla="*/ 5765 w 10000"/>
              <a:gd name="connsiteY98" fmla="*/ 5866 h 10000"/>
              <a:gd name="connsiteX99" fmla="*/ 5874 w 10000"/>
              <a:gd name="connsiteY99" fmla="*/ 6212 h 10000"/>
              <a:gd name="connsiteX100" fmla="*/ 5984 w 10000"/>
              <a:gd name="connsiteY100" fmla="*/ 6732 h 10000"/>
              <a:gd name="connsiteX101" fmla="*/ 6093 w 10000"/>
              <a:gd name="connsiteY101" fmla="*/ 7078 h 10000"/>
              <a:gd name="connsiteX102" fmla="*/ 6298 w 10000"/>
              <a:gd name="connsiteY102" fmla="*/ 7424 h 10000"/>
              <a:gd name="connsiteX103" fmla="*/ 6626 w 10000"/>
              <a:gd name="connsiteY103" fmla="*/ 7771 h 10000"/>
              <a:gd name="connsiteX104" fmla="*/ 6954 w 10000"/>
              <a:gd name="connsiteY104" fmla="*/ 7944 h 10000"/>
              <a:gd name="connsiteX105" fmla="*/ 7281 w 10000"/>
              <a:gd name="connsiteY105" fmla="*/ 8268 h 10000"/>
              <a:gd name="connsiteX106" fmla="*/ 7609 w 10000"/>
              <a:gd name="connsiteY106" fmla="*/ 8442 h 10000"/>
              <a:gd name="connsiteX107" fmla="*/ 7828 w 10000"/>
              <a:gd name="connsiteY107" fmla="*/ 8615 h 10000"/>
              <a:gd name="connsiteX108" fmla="*/ 8156 w 10000"/>
              <a:gd name="connsiteY108" fmla="*/ 8615 h 10000"/>
              <a:gd name="connsiteX109" fmla="*/ 8374 w 10000"/>
              <a:gd name="connsiteY109" fmla="*/ 8615 h 10000"/>
              <a:gd name="connsiteX110" fmla="*/ 8484 w 10000"/>
              <a:gd name="connsiteY110" fmla="*/ 8615 h 10000"/>
              <a:gd name="connsiteX111" fmla="*/ 8702 w 10000"/>
              <a:gd name="connsiteY111" fmla="*/ 8615 h 10000"/>
              <a:gd name="connsiteX112" fmla="*/ 8798 w 10000"/>
              <a:gd name="connsiteY112" fmla="*/ 8442 h 10000"/>
              <a:gd name="connsiteX113" fmla="*/ 8798 w 10000"/>
              <a:gd name="connsiteY113" fmla="*/ 8442 h 10000"/>
              <a:gd name="connsiteX114" fmla="*/ 8907 w 10000"/>
              <a:gd name="connsiteY114" fmla="*/ 8442 h 10000"/>
              <a:gd name="connsiteX115" fmla="*/ 8907 w 10000"/>
              <a:gd name="connsiteY115" fmla="*/ 8268 h 10000"/>
              <a:gd name="connsiteX116" fmla="*/ 8907 w 10000"/>
              <a:gd name="connsiteY116" fmla="*/ 8095 h 10000"/>
              <a:gd name="connsiteX117" fmla="*/ 8907 w 10000"/>
              <a:gd name="connsiteY117" fmla="*/ 7771 h 10000"/>
              <a:gd name="connsiteX118" fmla="*/ 9016 w 10000"/>
              <a:gd name="connsiteY118" fmla="*/ 7597 h 10000"/>
              <a:gd name="connsiteX119" fmla="*/ 9016 w 10000"/>
              <a:gd name="connsiteY119" fmla="*/ 7251 h 10000"/>
              <a:gd name="connsiteX120" fmla="*/ 9016 w 10000"/>
              <a:gd name="connsiteY120" fmla="*/ 6905 h 10000"/>
              <a:gd name="connsiteX121" fmla="*/ 9126 w 10000"/>
              <a:gd name="connsiteY121" fmla="*/ 6385 h 10000"/>
              <a:gd name="connsiteX122" fmla="*/ 9126 w 10000"/>
              <a:gd name="connsiteY122" fmla="*/ 6212 h 10000"/>
              <a:gd name="connsiteX123" fmla="*/ 9126 w 10000"/>
              <a:gd name="connsiteY123" fmla="*/ 5866 h 10000"/>
              <a:gd name="connsiteX124" fmla="*/ 9126 w 10000"/>
              <a:gd name="connsiteY124" fmla="*/ 5693 h 10000"/>
              <a:gd name="connsiteX125" fmla="*/ 9235 w 10000"/>
              <a:gd name="connsiteY125" fmla="*/ 5519 h 10000"/>
              <a:gd name="connsiteX126" fmla="*/ 9235 w 10000"/>
              <a:gd name="connsiteY126" fmla="*/ 5346 h 10000"/>
              <a:gd name="connsiteX127" fmla="*/ 9235 w 10000"/>
              <a:gd name="connsiteY127" fmla="*/ 5173 h 10000"/>
              <a:gd name="connsiteX128" fmla="*/ 9344 w 10000"/>
              <a:gd name="connsiteY128" fmla="*/ 5173 h 10000"/>
              <a:gd name="connsiteX129" fmla="*/ 9344 w 10000"/>
              <a:gd name="connsiteY129" fmla="*/ 5173 h 10000"/>
              <a:gd name="connsiteX130" fmla="*/ 9344 w 10000"/>
              <a:gd name="connsiteY130" fmla="*/ 5346 h 10000"/>
              <a:gd name="connsiteX131" fmla="*/ 9344 w 10000"/>
              <a:gd name="connsiteY131" fmla="*/ 5519 h 10000"/>
              <a:gd name="connsiteX132" fmla="*/ 9344 w 10000"/>
              <a:gd name="connsiteY132" fmla="*/ 5693 h 10000"/>
              <a:gd name="connsiteX133" fmla="*/ 9454 w 10000"/>
              <a:gd name="connsiteY133" fmla="*/ 6212 h 10000"/>
              <a:gd name="connsiteX134" fmla="*/ 9454 w 10000"/>
              <a:gd name="connsiteY134" fmla="*/ 6558 h 10000"/>
              <a:gd name="connsiteX135" fmla="*/ 9563 w 10000"/>
              <a:gd name="connsiteY135" fmla="*/ 6905 h 10000"/>
              <a:gd name="connsiteX136" fmla="*/ 9563 w 10000"/>
              <a:gd name="connsiteY136" fmla="*/ 7597 h 10000"/>
              <a:gd name="connsiteX137" fmla="*/ 9672 w 10000"/>
              <a:gd name="connsiteY137" fmla="*/ 8268 h 10000"/>
              <a:gd name="connsiteX138" fmla="*/ 9781 w 10000"/>
              <a:gd name="connsiteY138" fmla="*/ 8788 h 10000"/>
              <a:gd name="connsiteX139" fmla="*/ 9891 w 10000"/>
              <a:gd name="connsiteY139" fmla="*/ 9134 h 10000"/>
              <a:gd name="connsiteX140" fmla="*/ 9891 w 10000"/>
              <a:gd name="connsiteY140" fmla="*/ 9481 h 10000"/>
              <a:gd name="connsiteX141" fmla="*/ 10000 w 10000"/>
              <a:gd name="connsiteY141" fmla="*/ 9654 h 10000"/>
              <a:gd name="connsiteX142" fmla="*/ 9891 w 10000"/>
              <a:gd name="connsiteY142" fmla="*/ 9827 h 10000"/>
              <a:gd name="connsiteX143" fmla="*/ 9891 w 10000"/>
              <a:gd name="connsiteY143" fmla="*/ 9827 h 10000"/>
              <a:gd name="connsiteX144" fmla="*/ 9891 w 10000"/>
              <a:gd name="connsiteY144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970 w 10000"/>
              <a:gd name="connsiteY43" fmla="*/ 2944 h 10000"/>
              <a:gd name="connsiteX44" fmla="*/ 970 w 10000"/>
              <a:gd name="connsiteY44" fmla="*/ 2944 h 10000"/>
              <a:gd name="connsiteX45" fmla="*/ 656 w 10000"/>
              <a:gd name="connsiteY45" fmla="*/ 2944 h 10000"/>
              <a:gd name="connsiteX46" fmla="*/ 437 w 10000"/>
              <a:gd name="connsiteY46" fmla="*/ 2771 h 10000"/>
              <a:gd name="connsiteX47" fmla="*/ 219 w 10000"/>
              <a:gd name="connsiteY47" fmla="*/ 2597 h 10000"/>
              <a:gd name="connsiteX48" fmla="*/ 109 w 10000"/>
              <a:gd name="connsiteY48" fmla="*/ 2424 h 10000"/>
              <a:gd name="connsiteX49" fmla="*/ 109 w 10000"/>
              <a:gd name="connsiteY49" fmla="*/ 2251 h 10000"/>
              <a:gd name="connsiteX50" fmla="*/ 0 w 10000"/>
              <a:gd name="connsiteY50" fmla="*/ 2078 h 10000"/>
              <a:gd name="connsiteX51" fmla="*/ 0 w 10000"/>
              <a:gd name="connsiteY51" fmla="*/ 2078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0 w 10000"/>
              <a:gd name="connsiteY54" fmla="*/ 1905 h 10000"/>
              <a:gd name="connsiteX55" fmla="*/ 109 w 10000"/>
              <a:gd name="connsiteY55" fmla="*/ 1905 h 10000"/>
              <a:gd name="connsiteX56" fmla="*/ 219 w 10000"/>
              <a:gd name="connsiteY56" fmla="*/ 1905 h 10000"/>
              <a:gd name="connsiteX57" fmla="*/ 328 w 10000"/>
              <a:gd name="connsiteY57" fmla="*/ 1905 h 10000"/>
              <a:gd name="connsiteX58" fmla="*/ 546 w 10000"/>
              <a:gd name="connsiteY58" fmla="*/ 1905 h 10000"/>
              <a:gd name="connsiteX59" fmla="*/ 874 w 10000"/>
              <a:gd name="connsiteY59" fmla="*/ 1905 h 10000"/>
              <a:gd name="connsiteX60" fmla="*/ 1189 w 10000"/>
              <a:gd name="connsiteY60" fmla="*/ 1905 h 10000"/>
              <a:gd name="connsiteX61" fmla="*/ 1626 w 10000"/>
              <a:gd name="connsiteY61" fmla="*/ 1732 h 10000"/>
              <a:gd name="connsiteX62" fmla="*/ 2063 w 10000"/>
              <a:gd name="connsiteY62" fmla="*/ 1558 h 10000"/>
              <a:gd name="connsiteX63" fmla="*/ 2609 w 10000"/>
              <a:gd name="connsiteY63" fmla="*/ 1385 h 10000"/>
              <a:gd name="connsiteX64" fmla="*/ 3156 w 10000"/>
              <a:gd name="connsiteY64" fmla="*/ 1212 h 10000"/>
              <a:gd name="connsiteX65" fmla="*/ 3798 w 10000"/>
              <a:gd name="connsiteY65" fmla="*/ 1039 h 10000"/>
              <a:gd name="connsiteX66" fmla="*/ 4126 w 10000"/>
              <a:gd name="connsiteY66" fmla="*/ 1039 h 10000"/>
              <a:gd name="connsiteX67" fmla="*/ 4344 w 10000"/>
              <a:gd name="connsiteY67" fmla="*/ 866 h 10000"/>
              <a:gd name="connsiteX68" fmla="*/ 4563 w 10000"/>
              <a:gd name="connsiteY68" fmla="*/ 693 h 10000"/>
              <a:gd name="connsiteX69" fmla="*/ 4781 w 10000"/>
              <a:gd name="connsiteY69" fmla="*/ 693 h 10000"/>
              <a:gd name="connsiteX70" fmla="*/ 5000 w 10000"/>
              <a:gd name="connsiteY70" fmla="*/ 519 h 10000"/>
              <a:gd name="connsiteX71" fmla="*/ 5109 w 10000"/>
              <a:gd name="connsiteY71" fmla="*/ 346 h 10000"/>
              <a:gd name="connsiteX72" fmla="*/ 5219 w 10000"/>
              <a:gd name="connsiteY72" fmla="*/ 346 h 10000"/>
              <a:gd name="connsiteX73" fmla="*/ 5328 w 10000"/>
              <a:gd name="connsiteY73" fmla="*/ 173 h 10000"/>
              <a:gd name="connsiteX74" fmla="*/ 5437 w 10000"/>
              <a:gd name="connsiteY74" fmla="*/ 173 h 10000"/>
              <a:gd name="connsiteX75" fmla="*/ 5546 w 10000"/>
              <a:gd name="connsiteY75" fmla="*/ 0 h 10000"/>
              <a:gd name="connsiteX76" fmla="*/ 5656 w 10000"/>
              <a:gd name="connsiteY76" fmla="*/ 0 h 10000"/>
              <a:gd name="connsiteX77" fmla="*/ 5656 w 10000"/>
              <a:gd name="connsiteY77" fmla="*/ 0 h 10000"/>
              <a:gd name="connsiteX78" fmla="*/ 5765 w 10000"/>
              <a:gd name="connsiteY78" fmla="*/ 0 h 10000"/>
              <a:gd name="connsiteX79" fmla="*/ 5874 w 10000"/>
              <a:gd name="connsiteY79" fmla="*/ 0 h 10000"/>
              <a:gd name="connsiteX80" fmla="*/ 5984 w 10000"/>
              <a:gd name="connsiteY80" fmla="*/ 173 h 10000"/>
              <a:gd name="connsiteX81" fmla="*/ 6093 w 10000"/>
              <a:gd name="connsiteY81" fmla="*/ 173 h 10000"/>
              <a:gd name="connsiteX82" fmla="*/ 6189 w 10000"/>
              <a:gd name="connsiteY82" fmla="*/ 346 h 10000"/>
              <a:gd name="connsiteX83" fmla="*/ 6298 w 10000"/>
              <a:gd name="connsiteY83" fmla="*/ 519 h 10000"/>
              <a:gd name="connsiteX84" fmla="*/ 6407 w 10000"/>
              <a:gd name="connsiteY84" fmla="*/ 693 h 10000"/>
              <a:gd name="connsiteX85" fmla="*/ 6407 w 10000"/>
              <a:gd name="connsiteY85" fmla="*/ 693 h 10000"/>
              <a:gd name="connsiteX86" fmla="*/ 6407 w 10000"/>
              <a:gd name="connsiteY86" fmla="*/ 866 h 10000"/>
              <a:gd name="connsiteX87" fmla="*/ 6298 w 10000"/>
              <a:gd name="connsiteY87" fmla="*/ 1039 h 10000"/>
              <a:gd name="connsiteX88" fmla="*/ 6189 w 10000"/>
              <a:gd name="connsiteY88" fmla="*/ 1212 h 10000"/>
              <a:gd name="connsiteX89" fmla="*/ 6093 w 10000"/>
              <a:gd name="connsiteY89" fmla="*/ 1385 h 10000"/>
              <a:gd name="connsiteX90" fmla="*/ 5984 w 10000"/>
              <a:gd name="connsiteY90" fmla="*/ 1732 h 10000"/>
              <a:gd name="connsiteX91" fmla="*/ 5874 w 10000"/>
              <a:gd name="connsiteY91" fmla="*/ 2078 h 10000"/>
              <a:gd name="connsiteX92" fmla="*/ 5765 w 10000"/>
              <a:gd name="connsiteY92" fmla="*/ 2424 h 10000"/>
              <a:gd name="connsiteX93" fmla="*/ 5656 w 10000"/>
              <a:gd name="connsiteY93" fmla="*/ 2944 h 10000"/>
              <a:gd name="connsiteX94" fmla="*/ 5656 w 10000"/>
              <a:gd name="connsiteY94" fmla="*/ 3463 h 10000"/>
              <a:gd name="connsiteX95" fmla="*/ 5656 w 10000"/>
              <a:gd name="connsiteY95" fmla="*/ 3961 h 10000"/>
              <a:gd name="connsiteX96" fmla="*/ 5656 w 10000"/>
              <a:gd name="connsiteY96" fmla="*/ 5000 h 10000"/>
              <a:gd name="connsiteX97" fmla="*/ 5656 w 10000"/>
              <a:gd name="connsiteY97" fmla="*/ 5519 h 10000"/>
              <a:gd name="connsiteX98" fmla="*/ 5765 w 10000"/>
              <a:gd name="connsiteY98" fmla="*/ 5866 h 10000"/>
              <a:gd name="connsiteX99" fmla="*/ 5874 w 10000"/>
              <a:gd name="connsiteY99" fmla="*/ 6212 h 10000"/>
              <a:gd name="connsiteX100" fmla="*/ 5984 w 10000"/>
              <a:gd name="connsiteY100" fmla="*/ 6732 h 10000"/>
              <a:gd name="connsiteX101" fmla="*/ 6093 w 10000"/>
              <a:gd name="connsiteY101" fmla="*/ 7078 h 10000"/>
              <a:gd name="connsiteX102" fmla="*/ 6298 w 10000"/>
              <a:gd name="connsiteY102" fmla="*/ 7424 h 10000"/>
              <a:gd name="connsiteX103" fmla="*/ 6626 w 10000"/>
              <a:gd name="connsiteY103" fmla="*/ 7771 h 10000"/>
              <a:gd name="connsiteX104" fmla="*/ 6954 w 10000"/>
              <a:gd name="connsiteY104" fmla="*/ 7944 h 10000"/>
              <a:gd name="connsiteX105" fmla="*/ 7281 w 10000"/>
              <a:gd name="connsiteY105" fmla="*/ 8268 h 10000"/>
              <a:gd name="connsiteX106" fmla="*/ 7609 w 10000"/>
              <a:gd name="connsiteY106" fmla="*/ 8442 h 10000"/>
              <a:gd name="connsiteX107" fmla="*/ 7828 w 10000"/>
              <a:gd name="connsiteY107" fmla="*/ 8615 h 10000"/>
              <a:gd name="connsiteX108" fmla="*/ 8156 w 10000"/>
              <a:gd name="connsiteY108" fmla="*/ 8615 h 10000"/>
              <a:gd name="connsiteX109" fmla="*/ 8374 w 10000"/>
              <a:gd name="connsiteY109" fmla="*/ 8615 h 10000"/>
              <a:gd name="connsiteX110" fmla="*/ 8484 w 10000"/>
              <a:gd name="connsiteY110" fmla="*/ 8615 h 10000"/>
              <a:gd name="connsiteX111" fmla="*/ 8702 w 10000"/>
              <a:gd name="connsiteY111" fmla="*/ 8615 h 10000"/>
              <a:gd name="connsiteX112" fmla="*/ 8798 w 10000"/>
              <a:gd name="connsiteY112" fmla="*/ 8442 h 10000"/>
              <a:gd name="connsiteX113" fmla="*/ 8798 w 10000"/>
              <a:gd name="connsiteY113" fmla="*/ 8442 h 10000"/>
              <a:gd name="connsiteX114" fmla="*/ 8907 w 10000"/>
              <a:gd name="connsiteY114" fmla="*/ 8442 h 10000"/>
              <a:gd name="connsiteX115" fmla="*/ 8907 w 10000"/>
              <a:gd name="connsiteY115" fmla="*/ 8268 h 10000"/>
              <a:gd name="connsiteX116" fmla="*/ 8907 w 10000"/>
              <a:gd name="connsiteY116" fmla="*/ 8095 h 10000"/>
              <a:gd name="connsiteX117" fmla="*/ 8907 w 10000"/>
              <a:gd name="connsiteY117" fmla="*/ 7771 h 10000"/>
              <a:gd name="connsiteX118" fmla="*/ 9016 w 10000"/>
              <a:gd name="connsiteY118" fmla="*/ 7597 h 10000"/>
              <a:gd name="connsiteX119" fmla="*/ 9016 w 10000"/>
              <a:gd name="connsiteY119" fmla="*/ 7251 h 10000"/>
              <a:gd name="connsiteX120" fmla="*/ 9016 w 10000"/>
              <a:gd name="connsiteY120" fmla="*/ 6905 h 10000"/>
              <a:gd name="connsiteX121" fmla="*/ 9126 w 10000"/>
              <a:gd name="connsiteY121" fmla="*/ 6385 h 10000"/>
              <a:gd name="connsiteX122" fmla="*/ 9126 w 10000"/>
              <a:gd name="connsiteY122" fmla="*/ 6212 h 10000"/>
              <a:gd name="connsiteX123" fmla="*/ 9126 w 10000"/>
              <a:gd name="connsiteY123" fmla="*/ 5866 h 10000"/>
              <a:gd name="connsiteX124" fmla="*/ 9126 w 10000"/>
              <a:gd name="connsiteY124" fmla="*/ 5693 h 10000"/>
              <a:gd name="connsiteX125" fmla="*/ 9235 w 10000"/>
              <a:gd name="connsiteY125" fmla="*/ 5519 h 10000"/>
              <a:gd name="connsiteX126" fmla="*/ 9235 w 10000"/>
              <a:gd name="connsiteY126" fmla="*/ 5346 h 10000"/>
              <a:gd name="connsiteX127" fmla="*/ 9235 w 10000"/>
              <a:gd name="connsiteY127" fmla="*/ 5173 h 10000"/>
              <a:gd name="connsiteX128" fmla="*/ 9344 w 10000"/>
              <a:gd name="connsiteY128" fmla="*/ 5173 h 10000"/>
              <a:gd name="connsiteX129" fmla="*/ 9344 w 10000"/>
              <a:gd name="connsiteY129" fmla="*/ 5173 h 10000"/>
              <a:gd name="connsiteX130" fmla="*/ 9344 w 10000"/>
              <a:gd name="connsiteY130" fmla="*/ 5346 h 10000"/>
              <a:gd name="connsiteX131" fmla="*/ 9344 w 10000"/>
              <a:gd name="connsiteY131" fmla="*/ 5693 h 10000"/>
              <a:gd name="connsiteX132" fmla="*/ 9454 w 10000"/>
              <a:gd name="connsiteY132" fmla="*/ 6212 h 10000"/>
              <a:gd name="connsiteX133" fmla="*/ 9454 w 10000"/>
              <a:gd name="connsiteY133" fmla="*/ 6558 h 10000"/>
              <a:gd name="connsiteX134" fmla="*/ 9563 w 10000"/>
              <a:gd name="connsiteY134" fmla="*/ 6905 h 10000"/>
              <a:gd name="connsiteX135" fmla="*/ 9563 w 10000"/>
              <a:gd name="connsiteY135" fmla="*/ 7597 h 10000"/>
              <a:gd name="connsiteX136" fmla="*/ 9672 w 10000"/>
              <a:gd name="connsiteY136" fmla="*/ 8268 h 10000"/>
              <a:gd name="connsiteX137" fmla="*/ 9781 w 10000"/>
              <a:gd name="connsiteY137" fmla="*/ 8788 h 10000"/>
              <a:gd name="connsiteX138" fmla="*/ 9891 w 10000"/>
              <a:gd name="connsiteY138" fmla="*/ 9134 h 10000"/>
              <a:gd name="connsiteX139" fmla="*/ 9891 w 10000"/>
              <a:gd name="connsiteY139" fmla="*/ 9481 h 10000"/>
              <a:gd name="connsiteX140" fmla="*/ 10000 w 10000"/>
              <a:gd name="connsiteY140" fmla="*/ 9654 h 10000"/>
              <a:gd name="connsiteX141" fmla="*/ 9891 w 10000"/>
              <a:gd name="connsiteY141" fmla="*/ 9827 h 10000"/>
              <a:gd name="connsiteX142" fmla="*/ 9891 w 10000"/>
              <a:gd name="connsiteY142" fmla="*/ 9827 h 10000"/>
              <a:gd name="connsiteX143" fmla="*/ 9891 w 10000"/>
              <a:gd name="connsiteY143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970 w 10000"/>
              <a:gd name="connsiteY43" fmla="*/ 2944 h 10000"/>
              <a:gd name="connsiteX44" fmla="*/ 970 w 10000"/>
              <a:gd name="connsiteY44" fmla="*/ 2944 h 10000"/>
              <a:gd name="connsiteX45" fmla="*/ 656 w 10000"/>
              <a:gd name="connsiteY45" fmla="*/ 2944 h 10000"/>
              <a:gd name="connsiteX46" fmla="*/ 437 w 10000"/>
              <a:gd name="connsiteY46" fmla="*/ 2771 h 10000"/>
              <a:gd name="connsiteX47" fmla="*/ 219 w 10000"/>
              <a:gd name="connsiteY47" fmla="*/ 2597 h 10000"/>
              <a:gd name="connsiteX48" fmla="*/ 109 w 10000"/>
              <a:gd name="connsiteY48" fmla="*/ 2424 h 10000"/>
              <a:gd name="connsiteX49" fmla="*/ 109 w 10000"/>
              <a:gd name="connsiteY49" fmla="*/ 2251 h 10000"/>
              <a:gd name="connsiteX50" fmla="*/ 0 w 10000"/>
              <a:gd name="connsiteY50" fmla="*/ 2078 h 10000"/>
              <a:gd name="connsiteX51" fmla="*/ 0 w 10000"/>
              <a:gd name="connsiteY51" fmla="*/ 2078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0 w 10000"/>
              <a:gd name="connsiteY54" fmla="*/ 1905 h 10000"/>
              <a:gd name="connsiteX55" fmla="*/ 109 w 10000"/>
              <a:gd name="connsiteY55" fmla="*/ 1905 h 10000"/>
              <a:gd name="connsiteX56" fmla="*/ 219 w 10000"/>
              <a:gd name="connsiteY56" fmla="*/ 1905 h 10000"/>
              <a:gd name="connsiteX57" fmla="*/ 328 w 10000"/>
              <a:gd name="connsiteY57" fmla="*/ 1905 h 10000"/>
              <a:gd name="connsiteX58" fmla="*/ 546 w 10000"/>
              <a:gd name="connsiteY58" fmla="*/ 1905 h 10000"/>
              <a:gd name="connsiteX59" fmla="*/ 874 w 10000"/>
              <a:gd name="connsiteY59" fmla="*/ 1905 h 10000"/>
              <a:gd name="connsiteX60" fmla="*/ 1189 w 10000"/>
              <a:gd name="connsiteY60" fmla="*/ 1905 h 10000"/>
              <a:gd name="connsiteX61" fmla="*/ 1626 w 10000"/>
              <a:gd name="connsiteY61" fmla="*/ 1732 h 10000"/>
              <a:gd name="connsiteX62" fmla="*/ 2063 w 10000"/>
              <a:gd name="connsiteY62" fmla="*/ 1558 h 10000"/>
              <a:gd name="connsiteX63" fmla="*/ 2609 w 10000"/>
              <a:gd name="connsiteY63" fmla="*/ 1385 h 10000"/>
              <a:gd name="connsiteX64" fmla="*/ 3156 w 10000"/>
              <a:gd name="connsiteY64" fmla="*/ 1212 h 10000"/>
              <a:gd name="connsiteX65" fmla="*/ 3798 w 10000"/>
              <a:gd name="connsiteY65" fmla="*/ 1039 h 10000"/>
              <a:gd name="connsiteX66" fmla="*/ 4126 w 10000"/>
              <a:gd name="connsiteY66" fmla="*/ 1039 h 10000"/>
              <a:gd name="connsiteX67" fmla="*/ 4344 w 10000"/>
              <a:gd name="connsiteY67" fmla="*/ 866 h 10000"/>
              <a:gd name="connsiteX68" fmla="*/ 4563 w 10000"/>
              <a:gd name="connsiteY68" fmla="*/ 693 h 10000"/>
              <a:gd name="connsiteX69" fmla="*/ 4781 w 10000"/>
              <a:gd name="connsiteY69" fmla="*/ 693 h 10000"/>
              <a:gd name="connsiteX70" fmla="*/ 5000 w 10000"/>
              <a:gd name="connsiteY70" fmla="*/ 519 h 10000"/>
              <a:gd name="connsiteX71" fmla="*/ 5109 w 10000"/>
              <a:gd name="connsiteY71" fmla="*/ 346 h 10000"/>
              <a:gd name="connsiteX72" fmla="*/ 5219 w 10000"/>
              <a:gd name="connsiteY72" fmla="*/ 346 h 10000"/>
              <a:gd name="connsiteX73" fmla="*/ 5328 w 10000"/>
              <a:gd name="connsiteY73" fmla="*/ 173 h 10000"/>
              <a:gd name="connsiteX74" fmla="*/ 5437 w 10000"/>
              <a:gd name="connsiteY74" fmla="*/ 173 h 10000"/>
              <a:gd name="connsiteX75" fmla="*/ 5546 w 10000"/>
              <a:gd name="connsiteY75" fmla="*/ 0 h 10000"/>
              <a:gd name="connsiteX76" fmla="*/ 5656 w 10000"/>
              <a:gd name="connsiteY76" fmla="*/ 0 h 10000"/>
              <a:gd name="connsiteX77" fmla="*/ 5656 w 10000"/>
              <a:gd name="connsiteY77" fmla="*/ 0 h 10000"/>
              <a:gd name="connsiteX78" fmla="*/ 5765 w 10000"/>
              <a:gd name="connsiteY78" fmla="*/ 0 h 10000"/>
              <a:gd name="connsiteX79" fmla="*/ 5874 w 10000"/>
              <a:gd name="connsiteY79" fmla="*/ 0 h 10000"/>
              <a:gd name="connsiteX80" fmla="*/ 5984 w 10000"/>
              <a:gd name="connsiteY80" fmla="*/ 173 h 10000"/>
              <a:gd name="connsiteX81" fmla="*/ 6093 w 10000"/>
              <a:gd name="connsiteY81" fmla="*/ 173 h 10000"/>
              <a:gd name="connsiteX82" fmla="*/ 6189 w 10000"/>
              <a:gd name="connsiteY82" fmla="*/ 346 h 10000"/>
              <a:gd name="connsiteX83" fmla="*/ 6298 w 10000"/>
              <a:gd name="connsiteY83" fmla="*/ 519 h 10000"/>
              <a:gd name="connsiteX84" fmla="*/ 6407 w 10000"/>
              <a:gd name="connsiteY84" fmla="*/ 693 h 10000"/>
              <a:gd name="connsiteX85" fmla="*/ 6407 w 10000"/>
              <a:gd name="connsiteY85" fmla="*/ 693 h 10000"/>
              <a:gd name="connsiteX86" fmla="*/ 6407 w 10000"/>
              <a:gd name="connsiteY86" fmla="*/ 866 h 10000"/>
              <a:gd name="connsiteX87" fmla="*/ 6298 w 10000"/>
              <a:gd name="connsiteY87" fmla="*/ 1039 h 10000"/>
              <a:gd name="connsiteX88" fmla="*/ 6189 w 10000"/>
              <a:gd name="connsiteY88" fmla="*/ 1212 h 10000"/>
              <a:gd name="connsiteX89" fmla="*/ 6093 w 10000"/>
              <a:gd name="connsiteY89" fmla="*/ 1385 h 10000"/>
              <a:gd name="connsiteX90" fmla="*/ 5984 w 10000"/>
              <a:gd name="connsiteY90" fmla="*/ 1732 h 10000"/>
              <a:gd name="connsiteX91" fmla="*/ 5874 w 10000"/>
              <a:gd name="connsiteY91" fmla="*/ 2078 h 10000"/>
              <a:gd name="connsiteX92" fmla="*/ 5765 w 10000"/>
              <a:gd name="connsiteY92" fmla="*/ 2424 h 10000"/>
              <a:gd name="connsiteX93" fmla="*/ 5656 w 10000"/>
              <a:gd name="connsiteY93" fmla="*/ 2944 h 10000"/>
              <a:gd name="connsiteX94" fmla="*/ 5656 w 10000"/>
              <a:gd name="connsiteY94" fmla="*/ 3463 h 10000"/>
              <a:gd name="connsiteX95" fmla="*/ 5656 w 10000"/>
              <a:gd name="connsiteY95" fmla="*/ 3961 h 10000"/>
              <a:gd name="connsiteX96" fmla="*/ 5656 w 10000"/>
              <a:gd name="connsiteY96" fmla="*/ 5000 h 10000"/>
              <a:gd name="connsiteX97" fmla="*/ 5656 w 10000"/>
              <a:gd name="connsiteY97" fmla="*/ 5519 h 10000"/>
              <a:gd name="connsiteX98" fmla="*/ 5765 w 10000"/>
              <a:gd name="connsiteY98" fmla="*/ 5866 h 10000"/>
              <a:gd name="connsiteX99" fmla="*/ 5874 w 10000"/>
              <a:gd name="connsiteY99" fmla="*/ 6212 h 10000"/>
              <a:gd name="connsiteX100" fmla="*/ 5984 w 10000"/>
              <a:gd name="connsiteY100" fmla="*/ 6732 h 10000"/>
              <a:gd name="connsiteX101" fmla="*/ 6093 w 10000"/>
              <a:gd name="connsiteY101" fmla="*/ 7078 h 10000"/>
              <a:gd name="connsiteX102" fmla="*/ 6298 w 10000"/>
              <a:gd name="connsiteY102" fmla="*/ 7424 h 10000"/>
              <a:gd name="connsiteX103" fmla="*/ 6626 w 10000"/>
              <a:gd name="connsiteY103" fmla="*/ 7771 h 10000"/>
              <a:gd name="connsiteX104" fmla="*/ 6954 w 10000"/>
              <a:gd name="connsiteY104" fmla="*/ 7944 h 10000"/>
              <a:gd name="connsiteX105" fmla="*/ 7281 w 10000"/>
              <a:gd name="connsiteY105" fmla="*/ 8268 h 10000"/>
              <a:gd name="connsiteX106" fmla="*/ 7609 w 10000"/>
              <a:gd name="connsiteY106" fmla="*/ 8442 h 10000"/>
              <a:gd name="connsiteX107" fmla="*/ 7828 w 10000"/>
              <a:gd name="connsiteY107" fmla="*/ 8615 h 10000"/>
              <a:gd name="connsiteX108" fmla="*/ 8156 w 10000"/>
              <a:gd name="connsiteY108" fmla="*/ 8615 h 10000"/>
              <a:gd name="connsiteX109" fmla="*/ 8374 w 10000"/>
              <a:gd name="connsiteY109" fmla="*/ 8615 h 10000"/>
              <a:gd name="connsiteX110" fmla="*/ 8484 w 10000"/>
              <a:gd name="connsiteY110" fmla="*/ 8615 h 10000"/>
              <a:gd name="connsiteX111" fmla="*/ 8702 w 10000"/>
              <a:gd name="connsiteY111" fmla="*/ 8615 h 10000"/>
              <a:gd name="connsiteX112" fmla="*/ 8798 w 10000"/>
              <a:gd name="connsiteY112" fmla="*/ 8442 h 10000"/>
              <a:gd name="connsiteX113" fmla="*/ 8798 w 10000"/>
              <a:gd name="connsiteY113" fmla="*/ 8442 h 10000"/>
              <a:gd name="connsiteX114" fmla="*/ 8907 w 10000"/>
              <a:gd name="connsiteY114" fmla="*/ 8442 h 10000"/>
              <a:gd name="connsiteX115" fmla="*/ 8907 w 10000"/>
              <a:gd name="connsiteY115" fmla="*/ 8268 h 10000"/>
              <a:gd name="connsiteX116" fmla="*/ 8907 w 10000"/>
              <a:gd name="connsiteY116" fmla="*/ 8095 h 10000"/>
              <a:gd name="connsiteX117" fmla="*/ 8907 w 10000"/>
              <a:gd name="connsiteY117" fmla="*/ 7771 h 10000"/>
              <a:gd name="connsiteX118" fmla="*/ 9016 w 10000"/>
              <a:gd name="connsiteY118" fmla="*/ 7597 h 10000"/>
              <a:gd name="connsiteX119" fmla="*/ 9016 w 10000"/>
              <a:gd name="connsiteY119" fmla="*/ 7251 h 10000"/>
              <a:gd name="connsiteX120" fmla="*/ 9016 w 10000"/>
              <a:gd name="connsiteY120" fmla="*/ 6905 h 10000"/>
              <a:gd name="connsiteX121" fmla="*/ 9126 w 10000"/>
              <a:gd name="connsiteY121" fmla="*/ 6385 h 10000"/>
              <a:gd name="connsiteX122" fmla="*/ 9126 w 10000"/>
              <a:gd name="connsiteY122" fmla="*/ 6212 h 10000"/>
              <a:gd name="connsiteX123" fmla="*/ 9126 w 10000"/>
              <a:gd name="connsiteY123" fmla="*/ 5866 h 10000"/>
              <a:gd name="connsiteX124" fmla="*/ 9126 w 10000"/>
              <a:gd name="connsiteY124" fmla="*/ 5693 h 10000"/>
              <a:gd name="connsiteX125" fmla="*/ 9235 w 10000"/>
              <a:gd name="connsiteY125" fmla="*/ 5519 h 10000"/>
              <a:gd name="connsiteX126" fmla="*/ 9235 w 10000"/>
              <a:gd name="connsiteY126" fmla="*/ 5346 h 10000"/>
              <a:gd name="connsiteX127" fmla="*/ 9235 w 10000"/>
              <a:gd name="connsiteY127" fmla="*/ 5173 h 10000"/>
              <a:gd name="connsiteX128" fmla="*/ 9344 w 10000"/>
              <a:gd name="connsiteY128" fmla="*/ 5173 h 10000"/>
              <a:gd name="connsiteX129" fmla="*/ 9344 w 10000"/>
              <a:gd name="connsiteY129" fmla="*/ 5173 h 10000"/>
              <a:gd name="connsiteX130" fmla="*/ 9344 w 10000"/>
              <a:gd name="connsiteY130" fmla="*/ 5693 h 10000"/>
              <a:gd name="connsiteX131" fmla="*/ 9454 w 10000"/>
              <a:gd name="connsiteY131" fmla="*/ 6212 h 10000"/>
              <a:gd name="connsiteX132" fmla="*/ 9454 w 10000"/>
              <a:gd name="connsiteY132" fmla="*/ 6558 h 10000"/>
              <a:gd name="connsiteX133" fmla="*/ 9563 w 10000"/>
              <a:gd name="connsiteY133" fmla="*/ 6905 h 10000"/>
              <a:gd name="connsiteX134" fmla="*/ 9563 w 10000"/>
              <a:gd name="connsiteY134" fmla="*/ 7597 h 10000"/>
              <a:gd name="connsiteX135" fmla="*/ 9672 w 10000"/>
              <a:gd name="connsiteY135" fmla="*/ 8268 h 10000"/>
              <a:gd name="connsiteX136" fmla="*/ 9781 w 10000"/>
              <a:gd name="connsiteY136" fmla="*/ 8788 h 10000"/>
              <a:gd name="connsiteX137" fmla="*/ 9891 w 10000"/>
              <a:gd name="connsiteY137" fmla="*/ 9134 h 10000"/>
              <a:gd name="connsiteX138" fmla="*/ 9891 w 10000"/>
              <a:gd name="connsiteY138" fmla="*/ 9481 h 10000"/>
              <a:gd name="connsiteX139" fmla="*/ 10000 w 10000"/>
              <a:gd name="connsiteY139" fmla="*/ 9654 h 10000"/>
              <a:gd name="connsiteX140" fmla="*/ 9891 w 10000"/>
              <a:gd name="connsiteY140" fmla="*/ 9827 h 10000"/>
              <a:gd name="connsiteX141" fmla="*/ 9891 w 10000"/>
              <a:gd name="connsiteY141" fmla="*/ 9827 h 10000"/>
              <a:gd name="connsiteX142" fmla="*/ 9891 w 10000"/>
              <a:gd name="connsiteY142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970 w 10000"/>
              <a:gd name="connsiteY43" fmla="*/ 2944 h 10000"/>
              <a:gd name="connsiteX44" fmla="*/ 970 w 10000"/>
              <a:gd name="connsiteY44" fmla="*/ 2944 h 10000"/>
              <a:gd name="connsiteX45" fmla="*/ 656 w 10000"/>
              <a:gd name="connsiteY45" fmla="*/ 2944 h 10000"/>
              <a:gd name="connsiteX46" fmla="*/ 437 w 10000"/>
              <a:gd name="connsiteY46" fmla="*/ 2771 h 10000"/>
              <a:gd name="connsiteX47" fmla="*/ 219 w 10000"/>
              <a:gd name="connsiteY47" fmla="*/ 2597 h 10000"/>
              <a:gd name="connsiteX48" fmla="*/ 109 w 10000"/>
              <a:gd name="connsiteY48" fmla="*/ 2424 h 10000"/>
              <a:gd name="connsiteX49" fmla="*/ 109 w 10000"/>
              <a:gd name="connsiteY49" fmla="*/ 2251 h 10000"/>
              <a:gd name="connsiteX50" fmla="*/ 0 w 10000"/>
              <a:gd name="connsiteY50" fmla="*/ 2078 h 10000"/>
              <a:gd name="connsiteX51" fmla="*/ 0 w 10000"/>
              <a:gd name="connsiteY51" fmla="*/ 2078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0 w 10000"/>
              <a:gd name="connsiteY54" fmla="*/ 1905 h 10000"/>
              <a:gd name="connsiteX55" fmla="*/ 109 w 10000"/>
              <a:gd name="connsiteY55" fmla="*/ 1905 h 10000"/>
              <a:gd name="connsiteX56" fmla="*/ 219 w 10000"/>
              <a:gd name="connsiteY56" fmla="*/ 1905 h 10000"/>
              <a:gd name="connsiteX57" fmla="*/ 328 w 10000"/>
              <a:gd name="connsiteY57" fmla="*/ 1905 h 10000"/>
              <a:gd name="connsiteX58" fmla="*/ 546 w 10000"/>
              <a:gd name="connsiteY58" fmla="*/ 1905 h 10000"/>
              <a:gd name="connsiteX59" fmla="*/ 874 w 10000"/>
              <a:gd name="connsiteY59" fmla="*/ 1905 h 10000"/>
              <a:gd name="connsiteX60" fmla="*/ 1189 w 10000"/>
              <a:gd name="connsiteY60" fmla="*/ 1905 h 10000"/>
              <a:gd name="connsiteX61" fmla="*/ 1626 w 10000"/>
              <a:gd name="connsiteY61" fmla="*/ 1732 h 10000"/>
              <a:gd name="connsiteX62" fmla="*/ 2063 w 10000"/>
              <a:gd name="connsiteY62" fmla="*/ 1558 h 10000"/>
              <a:gd name="connsiteX63" fmla="*/ 2609 w 10000"/>
              <a:gd name="connsiteY63" fmla="*/ 1385 h 10000"/>
              <a:gd name="connsiteX64" fmla="*/ 3156 w 10000"/>
              <a:gd name="connsiteY64" fmla="*/ 1212 h 10000"/>
              <a:gd name="connsiteX65" fmla="*/ 3798 w 10000"/>
              <a:gd name="connsiteY65" fmla="*/ 1039 h 10000"/>
              <a:gd name="connsiteX66" fmla="*/ 4126 w 10000"/>
              <a:gd name="connsiteY66" fmla="*/ 1039 h 10000"/>
              <a:gd name="connsiteX67" fmla="*/ 4344 w 10000"/>
              <a:gd name="connsiteY67" fmla="*/ 866 h 10000"/>
              <a:gd name="connsiteX68" fmla="*/ 4563 w 10000"/>
              <a:gd name="connsiteY68" fmla="*/ 693 h 10000"/>
              <a:gd name="connsiteX69" fmla="*/ 4781 w 10000"/>
              <a:gd name="connsiteY69" fmla="*/ 693 h 10000"/>
              <a:gd name="connsiteX70" fmla="*/ 5000 w 10000"/>
              <a:gd name="connsiteY70" fmla="*/ 519 h 10000"/>
              <a:gd name="connsiteX71" fmla="*/ 5109 w 10000"/>
              <a:gd name="connsiteY71" fmla="*/ 346 h 10000"/>
              <a:gd name="connsiteX72" fmla="*/ 5219 w 10000"/>
              <a:gd name="connsiteY72" fmla="*/ 346 h 10000"/>
              <a:gd name="connsiteX73" fmla="*/ 5328 w 10000"/>
              <a:gd name="connsiteY73" fmla="*/ 173 h 10000"/>
              <a:gd name="connsiteX74" fmla="*/ 5437 w 10000"/>
              <a:gd name="connsiteY74" fmla="*/ 173 h 10000"/>
              <a:gd name="connsiteX75" fmla="*/ 5546 w 10000"/>
              <a:gd name="connsiteY75" fmla="*/ 0 h 10000"/>
              <a:gd name="connsiteX76" fmla="*/ 5656 w 10000"/>
              <a:gd name="connsiteY76" fmla="*/ 0 h 10000"/>
              <a:gd name="connsiteX77" fmla="*/ 5656 w 10000"/>
              <a:gd name="connsiteY77" fmla="*/ 0 h 10000"/>
              <a:gd name="connsiteX78" fmla="*/ 5765 w 10000"/>
              <a:gd name="connsiteY78" fmla="*/ 0 h 10000"/>
              <a:gd name="connsiteX79" fmla="*/ 5874 w 10000"/>
              <a:gd name="connsiteY79" fmla="*/ 0 h 10000"/>
              <a:gd name="connsiteX80" fmla="*/ 5984 w 10000"/>
              <a:gd name="connsiteY80" fmla="*/ 173 h 10000"/>
              <a:gd name="connsiteX81" fmla="*/ 6093 w 10000"/>
              <a:gd name="connsiteY81" fmla="*/ 173 h 10000"/>
              <a:gd name="connsiteX82" fmla="*/ 6189 w 10000"/>
              <a:gd name="connsiteY82" fmla="*/ 346 h 10000"/>
              <a:gd name="connsiteX83" fmla="*/ 6298 w 10000"/>
              <a:gd name="connsiteY83" fmla="*/ 519 h 10000"/>
              <a:gd name="connsiteX84" fmla="*/ 6407 w 10000"/>
              <a:gd name="connsiteY84" fmla="*/ 693 h 10000"/>
              <a:gd name="connsiteX85" fmla="*/ 6407 w 10000"/>
              <a:gd name="connsiteY85" fmla="*/ 693 h 10000"/>
              <a:gd name="connsiteX86" fmla="*/ 6407 w 10000"/>
              <a:gd name="connsiteY86" fmla="*/ 866 h 10000"/>
              <a:gd name="connsiteX87" fmla="*/ 6298 w 10000"/>
              <a:gd name="connsiteY87" fmla="*/ 1039 h 10000"/>
              <a:gd name="connsiteX88" fmla="*/ 6189 w 10000"/>
              <a:gd name="connsiteY88" fmla="*/ 1212 h 10000"/>
              <a:gd name="connsiteX89" fmla="*/ 6093 w 10000"/>
              <a:gd name="connsiteY89" fmla="*/ 1385 h 10000"/>
              <a:gd name="connsiteX90" fmla="*/ 5984 w 10000"/>
              <a:gd name="connsiteY90" fmla="*/ 1732 h 10000"/>
              <a:gd name="connsiteX91" fmla="*/ 5874 w 10000"/>
              <a:gd name="connsiteY91" fmla="*/ 2078 h 10000"/>
              <a:gd name="connsiteX92" fmla="*/ 5765 w 10000"/>
              <a:gd name="connsiteY92" fmla="*/ 2424 h 10000"/>
              <a:gd name="connsiteX93" fmla="*/ 5656 w 10000"/>
              <a:gd name="connsiteY93" fmla="*/ 2944 h 10000"/>
              <a:gd name="connsiteX94" fmla="*/ 5656 w 10000"/>
              <a:gd name="connsiteY94" fmla="*/ 3463 h 10000"/>
              <a:gd name="connsiteX95" fmla="*/ 5656 w 10000"/>
              <a:gd name="connsiteY95" fmla="*/ 3961 h 10000"/>
              <a:gd name="connsiteX96" fmla="*/ 5656 w 10000"/>
              <a:gd name="connsiteY96" fmla="*/ 5000 h 10000"/>
              <a:gd name="connsiteX97" fmla="*/ 5656 w 10000"/>
              <a:gd name="connsiteY97" fmla="*/ 5519 h 10000"/>
              <a:gd name="connsiteX98" fmla="*/ 5765 w 10000"/>
              <a:gd name="connsiteY98" fmla="*/ 5866 h 10000"/>
              <a:gd name="connsiteX99" fmla="*/ 5874 w 10000"/>
              <a:gd name="connsiteY99" fmla="*/ 6212 h 10000"/>
              <a:gd name="connsiteX100" fmla="*/ 5984 w 10000"/>
              <a:gd name="connsiteY100" fmla="*/ 6732 h 10000"/>
              <a:gd name="connsiteX101" fmla="*/ 6093 w 10000"/>
              <a:gd name="connsiteY101" fmla="*/ 7078 h 10000"/>
              <a:gd name="connsiteX102" fmla="*/ 6298 w 10000"/>
              <a:gd name="connsiteY102" fmla="*/ 7424 h 10000"/>
              <a:gd name="connsiteX103" fmla="*/ 6626 w 10000"/>
              <a:gd name="connsiteY103" fmla="*/ 7771 h 10000"/>
              <a:gd name="connsiteX104" fmla="*/ 6954 w 10000"/>
              <a:gd name="connsiteY104" fmla="*/ 7944 h 10000"/>
              <a:gd name="connsiteX105" fmla="*/ 7281 w 10000"/>
              <a:gd name="connsiteY105" fmla="*/ 8268 h 10000"/>
              <a:gd name="connsiteX106" fmla="*/ 7609 w 10000"/>
              <a:gd name="connsiteY106" fmla="*/ 8442 h 10000"/>
              <a:gd name="connsiteX107" fmla="*/ 7828 w 10000"/>
              <a:gd name="connsiteY107" fmla="*/ 8615 h 10000"/>
              <a:gd name="connsiteX108" fmla="*/ 8156 w 10000"/>
              <a:gd name="connsiteY108" fmla="*/ 8615 h 10000"/>
              <a:gd name="connsiteX109" fmla="*/ 8374 w 10000"/>
              <a:gd name="connsiteY109" fmla="*/ 8615 h 10000"/>
              <a:gd name="connsiteX110" fmla="*/ 8484 w 10000"/>
              <a:gd name="connsiteY110" fmla="*/ 8615 h 10000"/>
              <a:gd name="connsiteX111" fmla="*/ 8702 w 10000"/>
              <a:gd name="connsiteY111" fmla="*/ 8615 h 10000"/>
              <a:gd name="connsiteX112" fmla="*/ 8798 w 10000"/>
              <a:gd name="connsiteY112" fmla="*/ 8442 h 10000"/>
              <a:gd name="connsiteX113" fmla="*/ 8798 w 10000"/>
              <a:gd name="connsiteY113" fmla="*/ 8442 h 10000"/>
              <a:gd name="connsiteX114" fmla="*/ 8907 w 10000"/>
              <a:gd name="connsiteY114" fmla="*/ 8442 h 10000"/>
              <a:gd name="connsiteX115" fmla="*/ 8907 w 10000"/>
              <a:gd name="connsiteY115" fmla="*/ 8268 h 10000"/>
              <a:gd name="connsiteX116" fmla="*/ 8907 w 10000"/>
              <a:gd name="connsiteY116" fmla="*/ 8095 h 10000"/>
              <a:gd name="connsiteX117" fmla="*/ 8907 w 10000"/>
              <a:gd name="connsiteY117" fmla="*/ 7771 h 10000"/>
              <a:gd name="connsiteX118" fmla="*/ 9016 w 10000"/>
              <a:gd name="connsiteY118" fmla="*/ 7597 h 10000"/>
              <a:gd name="connsiteX119" fmla="*/ 9016 w 10000"/>
              <a:gd name="connsiteY119" fmla="*/ 7251 h 10000"/>
              <a:gd name="connsiteX120" fmla="*/ 9016 w 10000"/>
              <a:gd name="connsiteY120" fmla="*/ 6905 h 10000"/>
              <a:gd name="connsiteX121" fmla="*/ 9126 w 10000"/>
              <a:gd name="connsiteY121" fmla="*/ 6385 h 10000"/>
              <a:gd name="connsiteX122" fmla="*/ 9126 w 10000"/>
              <a:gd name="connsiteY122" fmla="*/ 6212 h 10000"/>
              <a:gd name="connsiteX123" fmla="*/ 9126 w 10000"/>
              <a:gd name="connsiteY123" fmla="*/ 5866 h 10000"/>
              <a:gd name="connsiteX124" fmla="*/ 9126 w 10000"/>
              <a:gd name="connsiteY124" fmla="*/ 5693 h 10000"/>
              <a:gd name="connsiteX125" fmla="*/ 9235 w 10000"/>
              <a:gd name="connsiteY125" fmla="*/ 5519 h 10000"/>
              <a:gd name="connsiteX126" fmla="*/ 9235 w 10000"/>
              <a:gd name="connsiteY126" fmla="*/ 5346 h 10000"/>
              <a:gd name="connsiteX127" fmla="*/ 9235 w 10000"/>
              <a:gd name="connsiteY127" fmla="*/ 5173 h 10000"/>
              <a:gd name="connsiteX128" fmla="*/ 9344 w 10000"/>
              <a:gd name="connsiteY128" fmla="*/ 5173 h 10000"/>
              <a:gd name="connsiteX129" fmla="*/ 9344 w 10000"/>
              <a:gd name="connsiteY129" fmla="*/ 5693 h 10000"/>
              <a:gd name="connsiteX130" fmla="*/ 9454 w 10000"/>
              <a:gd name="connsiteY130" fmla="*/ 6212 h 10000"/>
              <a:gd name="connsiteX131" fmla="*/ 9454 w 10000"/>
              <a:gd name="connsiteY131" fmla="*/ 6558 h 10000"/>
              <a:gd name="connsiteX132" fmla="*/ 9563 w 10000"/>
              <a:gd name="connsiteY132" fmla="*/ 6905 h 10000"/>
              <a:gd name="connsiteX133" fmla="*/ 9563 w 10000"/>
              <a:gd name="connsiteY133" fmla="*/ 7597 h 10000"/>
              <a:gd name="connsiteX134" fmla="*/ 9672 w 10000"/>
              <a:gd name="connsiteY134" fmla="*/ 8268 h 10000"/>
              <a:gd name="connsiteX135" fmla="*/ 9781 w 10000"/>
              <a:gd name="connsiteY135" fmla="*/ 8788 h 10000"/>
              <a:gd name="connsiteX136" fmla="*/ 9891 w 10000"/>
              <a:gd name="connsiteY136" fmla="*/ 9134 h 10000"/>
              <a:gd name="connsiteX137" fmla="*/ 9891 w 10000"/>
              <a:gd name="connsiteY137" fmla="*/ 9481 h 10000"/>
              <a:gd name="connsiteX138" fmla="*/ 10000 w 10000"/>
              <a:gd name="connsiteY138" fmla="*/ 9654 h 10000"/>
              <a:gd name="connsiteX139" fmla="*/ 9891 w 10000"/>
              <a:gd name="connsiteY139" fmla="*/ 9827 h 10000"/>
              <a:gd name="connsiteX140" fmla="*/ 9891 w 10000"/>
              <a:gd name="connsiteY140" fmla="*/ 9827 h 10000"/>
              <a:gd name="connsiteX141" fmla="*/ 9891 w 10000"/>
              <a:gd name="connsiteY141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970 w 10000"/>
              <a:gd name="connsiteY43" fmla="*/ 2944 h 10000"/>
              <a:gd name="connsiteX44" fmla="*/ 970 w 10000"/>
              <a:gd name="connsiteY44" fmla="*/ 2944 h 10000"/>
              <a:gd name="connsiteX45" fmla="*/ 656 w 10000"/>
              <a:gd name="connsiteY45" fmla="*/ 2944 h 10000"/>
              <a:gd name="connsiteX46" fmla="*/ 437 w 10000"/>
              <a:gd name="connsiteY46" fmla="*/ 2771 h 10000"/>
              <a:gd name="connsiteX47" fmla="*/ 219 w 10000"/>
              <a:gd name="connsiteY47" fmla="*/ 2597 h 10000"/>
              <a:gd name="connsiteX48" fmla="*/ 109 w 10000"/>
              <a:gd name="connsiteY48" fmla="*/ 2424 h 10000"/>
              <a:gd name="connsiteX49" fmla="*/ 109 w 10000"/>
              <a:gd name="connsiteY49" fmla="*/ 2251 h 10000"/>
              <a:gd name="connsiteX50" fmla="*/ 0 w 10000"/>
              <a:gd name="connsiteY50" fmla="*/ 2078 h 10000"/>
              <a:gd name="connsiteX51" fmla="*/ 0 w 10000"/>
              <a:gd name="connsiteY51" fmla="*/ 2078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0 w 10000"/>
              <a:gd name="connsiteY54" fmla="*/ 1905 h 10000"/>
              <a:gd name="connsiteX55" fmla="*/ 109 w 10000"/>
              <a:gd name="connsiteY55" fmla="*/ 1905 h 10000"/>
              <a:gd name="connsiteX56" fmla="*/ 219 w 10000"/>
              <a:gd name="connsiteY56" fmla="*/ 1905 h 10000"/>
              <a:gd name="connsiteX57" fmla="*/ 328 w 10000"/>
              <a:gd name="connsiteY57" fmla="*/ 1905 h 10000"/>
              <a:gd name="connsiteX58" fmla="*/ 546 w 10000"/>
              <a:gd name="connsiteY58" fmla="*/ 1905 h 10000"/>
              <a:gd name="connsiteX59" fmla="*/ 874 w 10000"/>
              <a:gd name="connsiteY59" fmla="*/ 1905 h 10000"/>
              <a:gd name="connsiteX60" fmla="*/ 1189 w 10000"/>
              <a:gd name="connsiteY60" fmla="*/ 1905 h 10000"/>
              <a:gd name="connsiteX61" fmla="*/ 1626 w 10000"/>
              <a:gd name="connsiteY61" fmla="*/ 1732 h 10000"/>
              <a:gd name="connsiteX62" fmla="*/ 2063 w 10000"/>
              <a:gd name="connsiteY62" fmla="*/ 1558 h 10000"/>
              <a:gd name="connsiteX63" fmla="*/ 2609 w 10000"/>
              <a:gd name="connsiteY63" fmla="*/ 1385 h 10000"/>
              <a:gd name="connsiteX64" fmla="*/ 3156 w 10000"/>
              <a:gd name="connsiteY64" fmla="*/ 1212 h 10000"/>
              <a:gd name="connsiteX65" fmla="*/ 3798 w 10000"/>
              <a:gd name="connsiteY65" fmla="*/ 1039 h 10000"/>
              <a:gd name="connsiteX66" fmla="*/ 4126 w 10000"/>
              <a:gd name="connsiteY66" fmla="*/ 1039 h 10000"/>
              <a:gd name="connsiteX67" fmla="*/ 4344 w 10000"/>
              <a:gd name="connsiteY67" fmla="*/ 866 h 10000"/>
              <a:gd name="connsiteX68" fmla="*/ 4563 w 10000"/>
              <a:gd name="connsiteY68" fmla="*/ 693 h 10000"/>
              <a:gd name="connsiteX69" fmla="*/ 4781 w 10000"/>
              <a:gd name="connsiteY69" fmla="*/ 693 h 10000"/>
              <a:gd name="connsiteX70" fmla="*/ 5000 w 10000"/>
              <a:gd name="connsiteY70" fmla="*/ 519 h 10000"/>
              <a:gd name="connsiteX71" fmla="*/ 5109 w 10000"/>
              <a:gd name="connsiteY71" fmla="*/ 346 h 10000"/>
              <a:gd name="connsiteX72" fmla="*/ 5219 w 10000"/>
              <a:gd name="connsiteY72" fmla="*/ 346 h 10000"/>
              <a:gd name="connsiteX73" fmla="*/ 5328 w 10000"/>
              <a:gd name="connsiteY73" fmla="*/ 173 h 10000"/>
              <a:gd name="connsiteX74" fmla="*/ 5437 w 10000"/>
              <a:gd name="connsiteY74" fmla="*/ 173 h 10000"/>
              <a:gd name="connsiteX75" fmla="*/ 5546 w 10000"/>
              <a:gd name="connsiteY75" fmla="*/ 0 h 10000"/>
              <a:gd name="connsiteX76" fmla="*/ 5656 w 10000"/>
              <a:gd name="connsiteY76" fmla="*/ 0 h 10000"/>
              <a:gd name="connsiteX77" fmla="*/ 5656 w 10000"/>
              <a:gd name="connsiteY77" fmla="*/ 0 h 10000"/>
              <a:gd name="connsiteX78" fmla="*/ 5765 w 10000"/>
              <a:gd name="connsiteY78" fmla="*/ 0 h 10000"/>
              <a:gd name="connsiteX79" fmla="*/ 5874 w 10000"/>
              <a:gd name="connsiteY79" fmla="*/ 0 h 10000"/>
              <a:gd name="connsiteX80" fmla="*/ 5984 w 10000"/>
              <a:gd name="connsiteY80" fmla="*/ 173 h 10000"/>
              <a:gd name="connsiteX81" fmla="*/ 6093 w 10000"/>
              <a:gd name="connsiteY81" fmla="*/ 173 h 10000"/>
              <a:gd name="connsiteX82" fmla="*/ 6189 w 10000"/>
              <a:gd name="connsiteY82" fmla="*/ 346 h 10000"/>
              <a:gd name="connsiteX83" fmla="*/ 6298 w 10000"/>
              <a:gd name="connsiteY83" fmla="*/ 519 h 10000"/>
              <a:gd name="connsiteX84" fmla="*/ 6407 w 10000"/>
              <a:gd name="connsiteY84" fmla="*/ 693 h 10000"/>
              <a:gd name="connsiteX85" fmla="*/ 6407 w 10000"/>
              <a:gd name="connsiteY85" fmla="*/ 693 h 10000"/>
              <a:gd name="connsiteX86" fmla="*/ 6407 w 10000"/>
              <a:gd name="connsiteY86" fmla="*/ 866 h 10000"/>
              <a:gd name="connsiteX87" fmla="*/ 6298 w 10000"/>
              <a:gd name="connsiteY87" fmla="*/ 1039 h 10000"/>
              <a:gd name="connsiteX88" fmla="*/ 6189 w 10000"/>
              <a:gd name="connsiteY88" fmla="*/ 1212 h 10000"/>
              <a:gd name="connsiteX89" fmla="*/ 6093 w 10000"/>
              <a:gd name="connsiteY89" fmla="*/ 1385 h 10000"/>
              <a:gd name="connsiteX90" fmla="*/ 5984 w 10000"/>
              <a:gd name="connsiteY90" fmla="*/ 1732 h 10000"/>
              <a:gd name="connsiteX91" fmla="*/ 5874 w 10000"/>
              <a:gd name="connsiteY91" fmla="*/ 2078 h 10000"/>
              <a:gd name="connsiteX92" fmla="*/ 5765 w 10000"/>
              <a:gd name="connsiteY92" fmla="*/ 2424 h 10000"/>
              <a:gd name="connsiteX93" fmla="*/ 5656 w 10000"/>
              <a:gd name="connsiteY93" fmla="*/ 2944 h 10000"/>
              <a:gd name="connsiteX94" fmla="*/ 5656 w 10000"/>
              <a:gd name="connsiteY94" fmla="*/ 3463 h 10000"/>
              <a:gd name="connsiteX95" fmla="*/ 5656 w 10000"/>
              <a:gd name="connsiteY95" fmla="*/ 3961 h 10000"/>
              <a:gd name="connsiteX96" fmla="*/ 5656 w 10000"/>
              <a:gd name="connsiteY96" fmla="*/ 5000 h 10000"/>
              <a:gd name="connsiteX97" fmla="*/ 5656 w 10000"/>
              <a:gd name="connsiteY97" fmla="*/ 5519 h 10000"/>
              <a:gd name="connsiteX98" fmla="*/ 5765 w 10000"/>
              <a:gd name="connsiteY98" fmla="*/ 5866 h 10000"/>
              <a:gd name="connsiteX99" fmla="*/ 5874 w 10000"/>
              <a:gd name="connsiteY99" fmla="*/ 6212 h 10000"/>
              <a:gd name="connsiteX100" fmla="*/ 5984 w 10000"/>
              <a:gd name="connsiteY100" fmla="*/ 6732 h 10000"/>
              <a:gd name="connsiteX101" fmla="*/ 6093 w 10000"/>
              <a:gd name="connsiteY101" fmla="*/ 7078 h 10000"/>
              <a:gd name="connsiteX102" fmla="*/ 6298 w 10000"/>
              <a:gd name="connsiteY102" fmla="*/ 7424 h 10000"/>
              <a:gd name="connsiteX103" fmla="*/ 6626 w 10000"/>
              <a:gd name="connsiteY103" fmla="*/ 7771 h 10000"/>
              <a:gd name="connsiteX104" fmla="*/ 6954 w 10000"/>
              <a:gd name="connsiteY104" fmla="*/ 7944 h 10000"/>
              <a:gd name="connsiteX105" fmla="*/ 7281 w 10000"/>
              <a:gd name="connsiteY105" fmla="*/ 8268 h 10000"/>
              <a:gd name="connsiteX106" fmla="*/ 7609 w 10000"/>
              <a:gd name="connsiteY106" fmla="*/ 8442 h 10000"/>
              <a:gd name="connsiteX107" fmla="*/ 7828 w 10000"/>
              <a:gd name="connsiteY107" fmla="*/ 8615 h 10000"/>
              <a:gd name="connsiteX108" fmla="*/ 8156 w 10000"/>
              <a:gd name="connsiteY108" fmla="*/ 8615 h 10000"/>
              <a:gd name="connsiteX109" fmla="*/ 8374 w 10000"/>
              <a:gd name="connsiteY109" fmla="*/ 8615 h 10000"/>
              <a:gd name="connsiteX110" fmla="*/ 8484 w 10000"/>
              <a:gd name="connsiteY110" fmla="*/ 8615 h 10000"/>
              <a:gd name="connsiteX111" fmla="*/ 8702 w 10000"/>
              <a:gd name="connsiteY111" fmla="*/ 8615 h 10000"/>
              <a:gd name="connsiteX112" fmla="*/ 8798 w 10000"/>
              <a:gd name="connsiteY112" fmla="*/ 8442 h 10000"/>
              <a:gd name="connsiteX113" fmla="*/ 8798 w 10000"/>
              <a:gd name="connsiteY113" fmla="*/ 8442 h 10000"/>
              <a:gd name="connsiteX114" fmla="*/ 8907 w 10000"/>
              <a:gd name="connsiteY114" fmla="*/ 8442 h 10000"/>
              <a:gd name="connsiteX115" fmla="*/ 8907 w 10000"/>
              <a:gd name="connsiteY115" fmla="*/ 8268 h 10000"/>
              <a:gd name="connsiteX116" fmla="*/ 8907 w 10000"/>
              <a:gd name="connsiteY116" fmla="*/ 8095 h 10000"/>
              <a:gd name="connsiteX117" fmla="*/ 8907 w 10000"/>
              <a:gd name="connsiteY117" fmla="*/ 7771 h 10000"/>
              <a:gd name="connsiteX118" fmla="*/ 9016 w 10000"/>
              <a:gd name="connsiteY118" fmla="*/ 7597 h 10000"/>
              <a:gd name="connsiteX119" fmla="*/ 9016 w 10000"/>
              <a:gd name="connsiteY119" fmla="*/ 7251 h 10000"/>
              <a:gd name="connsiteX120" fmla="*/ 9016 w 10000"/>
              <a:gd name="connsiteY120" fmla="*/ 6905 h 10000"/>
              <a:gd name="connsiteX121" fmla="*/ 9126 w 10000"/>
              <a:gd name="connsiteY121" fmla="*/ 6385 h 10000"/>
              <a:gd name="connsiteX122" fmla="*/ 9126 w 10000"/>
              <a:gd name="connsiteY122" fmla="*/ 6212 h 10000"/>
              <a:gd name="connsiteX123" fmla="*/ 9126 w 10000"/>
              <a:gd name="connsiteY123" fmla="*/ 5866 h 10000"/>
              <a:gd name="connsiteX124" fmla="*/ 9126 w 10000"/>
              <a:gd name="connsiteY124" fmla="*/ 5693 h 10000"/>
              <a:gd name="connsiteX125" fmla="*/ 9235 w 10000"/>
              <a:gd name="connsiteY125" fmla="*/ 5519 h 10000"/>
              <a:gd name="connsiteX126" fmla="*/ 9235 w 10000"/>
              <a:gd name="connsiteY126" fmla="*/ 5346 h 10000"/>
              <a:gd name="connsiteX127" fmla="*/ 9235 w 10000"/>
              <a:gd name="connsiteY127" fmla="*/ 5173 h 10000"/>
              <a:gd name="connsiteX128" fmla="*/ 9344 w 10000"/>
              <a:gd name="connsiteY128" fmla="*/ 5693 h 10000"/>
              <a:gd name="connsiteX129" fmla="*/ 9454 w 10000"/>
              <a:gd name="connsiteY129" fmla="*/ 6212 h 10000"/>
              <a:gd name="connsiteX130" fmla="*/ 9454 w 10000"/>
              <a:gd name="connsiteY130" fmla="*/ 6558 h 10000"/>
              <a:gd name="connsiteX131" fmla="*/ 9563 w 10000"/>
              <a:gd name="connsiteY131" fmla="*/ 6905 h 10000"/>
              <a:gd name="connsiteX132" fmla="*/ 9563 w 10000"/>
              <a:gd name="connsiteY132" fmla="*/ 7597 h 10000"/>
              <a:gd name="connsiteX133" fmla="*/ 9672 w 10000"/>
              <a:gd name="connsiteY133" fmla="*/ 8268 h 10000"/>
              <a:gd name="connsiteX134" fmla="*/ 9781 w 10000"/>
              <a:gd name="connsiteY134" fmla="*/ 8788 h 10000"/>
              <a:gd name="connsiteX135" fmla="*/ 9891 w 10000"/>
              <a:gd name="connsiteY135" fmla="*/ 9134 h 10000"/>
              <a:gd name="connsiteX136" fmla="*/ 9891 w 10000"/>
              <a:gd name="connsiteY136" fmla="*/ 9481 h 10000"/>
              <a:gd name="connsiteX137" fmla="*/ 10000 w 10000"/>
              <a:gd name="connsiteY137" fmla="*/ 9654 h 10000"/>
              <a:gd name="connsiteX138" fmla="*/ 9891 w 10000"/>
              <a:gd name="connsiteY138" fmla="*/ 9827 h 10000"/>
              <a:gd name="connsiteX139" fmla="*/ 9891 w 10000"/>
              <a:gd name="connsiteY139" fmla="*/ 9827 h 10000"/>
              <a:gd name="connsiteX140" fmla="*/ 9891 w 10000"/>
              <a:gd name="connsiteY140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970 w 10000"/>
              <a:gd name="connsiteY43" fmla="*/ 2944 h 10000"/>
              <a:gd name="connsiteX44" fmla="*/ 970 w 10000"/>
              <a:gd name="connsiteY44" fmla="*/ 2944 h 10000"/>
              <a:gd name="connsiteX45" fmla="*/ 656 w 10000"/>
              <a:gd name="connsiteY45" fmla="*/ 2944 h 10000"/>
              <a:gd name="connsiteX46" fmla="*/ 437 w 10000"/>
              <a:gd name="connsiteY46" fmla="*/ 2771 h 10000"/>
              <a:gd name="connsiteX47" fmla="*/ 219 w 10000"/>
              <a:gd name="connsiteY47" fmla="*/ 2597 h 10000"/>
              <a:gd name="connsiteX48" fmla="*/ 109 w 10000"/>
              <a:gd name="connsiteY48" fmla="*/ 2424 h 10000"/>
              <a:gd name="connsiteX49" fmla="*/ 109 w 10000"/>
              <a:gd name="connsiteY49" fmla="*/ 2251 h 10000"/>
              <a:gd name="connsiteX50" fmla="*/ 0 w 10000"/>
              <a:gd name="connsiteY50" fmla="*/ 2078 h 10000"/>
              <a:gd name="connsiteX51" fmla="*/ 0 w 10000"/>
              <a:gd name="connsiteY51" fmla="*/ 2078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0 w 10000"/>
              <a:gd name="connsiteY54" fmla="*/ 1905 h 10000"/>
              <a:gd name="connsiteX55" fmla="*/ 109 w 10000"/>
              <a:gd name="connsiteY55" fmla="*/ 1905 h 10000"/>
              <a:gd name="connsiteX56" fmla="*/ 219 w 10000"/>
              <a:gd name="connsiteY56" fmla="*/ 1905 h 10000"/>
              <a:gd name="connsiteX57" fmla="*/ 328 w 10000"/>
              <a:gd name="connsiteY57" fmla="*/ 1905 h 10000"/>
              <a:gd name="connsiteX58" fmla="*/ 546 w 10000"/>
              <a:gd name="connsiteY58" fmla="*/ 1905 h 10000"/>
              <a:gd name="connsiteX59" fmla="*/ 874 w 10000"/>
              <a:gd name="connsiteY59" fmla="*/ 1905 h 10000"/>
              <a:gd name="connsiteX60" fmla="*/ 1189 w 10000"/>
              <a:gd name="connsiteY60" fmla="*/ 1905 h 10000"/>
              <a:gd name="connsiteX61" fmla="*/ 1626 w 10000"/>
              <a:gd name="connsiteY61" fmla="*/ 1732 h 10000"/>
              <a:gd name="connsiteX62" fmla="*/ 2063 w 10000"/>
              <a:gd name="connsiteY62" fmla="*/ 1558 h 10000"/>
              <a:gd name="connsiteX63" fmla="*/ 2609 w 10000"/>
              <a:gd name="connsiteY63" fmla="*/ 1385 h 10000"/>
              <a:gd name="connsiteX64" fmla="*/ 3156 w 10000"/>
              <a:gd name="connsiteY64" fmla="*/ 1212 h 10000"/>
              <a:gd name="connsiteX65" fmla="*/ 3798 w 10000"/>
              <a:gd name="connsiteY65" fmla="*/ 1039 h 10000"/>
              <a:gd name="connsiteX66" fmla="*/ 4126 w 10000"/>
              <a:gd name="connsiteY66" fmla="*/ 1039 h 10000"/>
              <a:gd name="connsiteX67" fmla="*/ 4344 w 10000"/>
              <a:gd name="connsiteY67" fmla="*/ 866 h 10000"/>
              <a:gd name="connsiteX68" fmla="*/ 4563 w 10000"/>
              <a:gd name="connsiteY68" fmla="*/ 693 h 10000"/>
              <a:gd name="connsiteX69" fmla="*/ 4781 w 10000"/>
              <a:gd name="connsiteY69" fmla="*/ 693 h 10000"/>
              <a:gd name="connsiteX70" fmla="*/ 5000 w 10000"/>
              <a:gd name="connsiteY70" fmla="*/ 519 h 10000"/>
              <a:gd name="connsiteX71" fmla="*/ 5109 w 10000"/>
              <a:gd name="connsiteY71" fmla="*/ 346 h 10000"/>
              <a:gd name="connsiteX72" fmla="*/ 5219 w 10000"/>
              <a:gd name="connsiteY72" fmla="*/ 346 h 10000"/>
              <a:gd name="connsiteX73" fmla="*/ 5328 w 10000"/>
              <a:gd name="connsiteY73" fmla="*/ 173 h 10000"/>
              <a:gd name="connsiteX74" fmla="*/ 5437 w 10000"/>
              <a:gd name="connsiteY74" fmla="*/ 173 h 10000"/>
              <a:gd name="connsiteX75" fmla="*/ 5546 w 10000"/>
              <a:gd name="connsiteY75" fmla="*/ 0 h 10000"/>
              <a:gd name="connsiteX76" fmla="*/ 5656 w 10000"/>
              <a:gd name="connsiteY76" fmla="*/ 0 h 10000"/>
              <a:gd name="connsiteX77" fmla="*/ 5656 w 10000"/>
              <a:gd name="connsiteY77" fmla="*/ 0 h 10000"/>
              <a:gd name="connsiteX78" fmla="*/ 5765 w 10000"/>
              <a:gd name="connsiteY78" fmla="*/ 0 h 10000"/>
              <a:gd name="connsiteX79" fmla="*/ 5874 w 10000"/>
              <a:gd name="connsiteY79" fmla="*/ 0 h 10000"/>
              <a:gd name="connsiteX80" fmla="*/ 5984 w 10000"/>
              <a:gd name="connsiteY80" fmla="*/ 173 h 10000"/>
              <a:gd name="connsiteX81" fmla="*/ 6093 w 10000"/>
              <a:gd name="connsiteY81" fmla="*/ 173 h 10000"/>
              <a:gd name="connsiteX82" fmla="*/ 6189 w 10000"/>
              <a:gd name="connsiteY82" fmla="*/ 346 h 10000"/>
              <a:gd name="connsiteX83" fmla="*/ 6298 w 10000"/>
              <a:gd name="connsiteY83" fmla="*/ 519 h 10000"/>
              <a:gd name="connsiteX84" fmla="*/ 6407 w 10000"/>
              <a:gd name="connsiteY84" fmla="*/ 693 h 10000"/>
              <a:gd name="connsiteX85" fmla="*/ 6407 w 10000"/>
              <a:gd name="connsiteY85" fmla="*/ 693 h 10000"/>
              <a:gd name="connsiteX86" fmla="*/ 6407 w 10000"/>
              <a:gd name="connsiteY86" fmla="*/ 866 h 10000"/>
              <a:gd name="connsiteX87" fmla="*/ 6298 w 10000"/>
              <a:gd name="connsiteY87" fmla="*/ 1039 h 10000"/>
              <a:gd name="connsiteX88" fmla="*/ 6189 w 10000"/>
              <a:gd name="connsiteY88" fmla="*/ 1212 h 10000"/>
              <a:gd name="connsiteX89" fmla="*/ 6093 w 10000"/>
              <a:gd name="connsiteY89" fmla="*/ 1385 h 10000"/>
              <a:gd name="connsiteX90" fmla="*/ 5984 w 10000"/>
              <a:gd name="connsiteY90" fmla="*/ 1732 h 10000"/>
              <a:gd name="connsiteX91" fmla="*/ 5874 w 10000"/>
              <a:gd name="connsiteY91" fmla="*/ 2078 h 10000"/>
              <a:gd name="connsiteX92" fmla="*/ 5765 w 10000"/>
              <a:gd name="connsiteY92" fmla="*/ 2424 h 10000"/>
              <a:gd name="connsiteX93" fmla="*/ 5656 w 10000"/>
              <a:gd name="connsiteY93" fmla="*/ 2944 h 10000"/>
              <a:gd name="connsiteX94" fmla="*/ 5656 w 10000"/>
              <a:gd name="connsiteY94" fmla="*/ 3463 h 10000"/>
              <a:gd name="connsiteX95" fmla="*/ 5656 w 10000"/>
              <a:gd name="connsiteY95" fmla="*/ 3961 h 10000"/>
              <a:gd name="connsiteX96" fmla="*/ 5656 w 10000"/>
              <a:gd name="connsiteY96" fmla="*/ 5000 h 10000"/>
              <a:gd name="connsiteX97" fmla="*/ 5656 w 10000"/>
              <a:gd name="connsiteY97" fmla="*/ 5519 h 10000"/>
              <a:gd name="connsiteX98" fmla="*/ 5765 w 10000"/>
              <a:gd name="connsiteY98" fmla="*/ 5866 h 10000"/>
              <a:gd name="connsiteX99" fmla="*/ 5874 w 10000"/>
              <a:gd name="connsiteY99" fmla="*/ 6212 h 10000"/>
              <a:gd name="connsiteX100" fmla="*/ 5984 w 10000"/>
              <a:gd name="connsiteY100" fmla="*/ 6732 h 10000"/>
              <a:gd name="connsiteX101" fmla="*/ 6093 w 10000"/>
              <a:gd name="connsiteY101" fmla="*/ 7078 h 10000"/>
              <a:gd name="connsiteX102" fmla="*/ 6298 w 10000"/>
              <a:gd name="connsiteY102" fmla="*/ 7424 h 10000"/>
              <a:gd name="connsiteX103" fmla="*/ 6626 w 10000"/>
              <a:gd name="connsiteY103" fmla="*/ 7771 h 10000"/>
              <a:gd name="connsiteX104" fmla="*/ 6954 w 10000"/>
              <a:gd name="connsiteY104" fmla="*/ 7944 h 10000"/>
              <a:gd name="connsiteX105" fmla="*/ 7281 w 10000"/>
              <a:gd name="connsiteY105" fmla="*/ 8268 h 10000"/>
              <a:gd name="connsiteX106" fmla="*/ 7609 w 10000"/>
              <a:gd name="connsiteY106" fmla="*/ 8442 h 10000"/>
              <a:gd name="connsiteX107" fmla="*/ 7828 w 10000"/>
              <a:gd name="connsiteY107" fmla="*/ 8615 h 10000"/>
              <a:gd name="connsiteX108" fmla="*/ 8156 w 10000"/>
              <a:gd name="connsiteY108" fmla="*/ 8615 h 10000"/>
              <a:gd name="connsiteX109" fmla="*/ 8374 w 10000"/>
              <a:gd name="connsiteY109" fmla="*/ 8615 h 10000"/>
              <a:gd name="connsiteX110" fmla="*/ 8484 w 10000"/>
              <a:gd name="connsiteY110" fmla="*/ 8615 h 10000"/>
              <a:gd name="connsiteX111" fmla="*/ 8702 w 10000"/>
              <a:gd name="connsiteY111" fmla="*/ 8615 h 10000"/>
              <a:gd name="connsiteX112" fmla="*/ 8798 w 10000"/>
              <a:gd name="connsiteY112" fmla="*/ 8442 h 10000"/>
              <a:gd name="connsiteX113" fmla="*/ 8798 w 10000"/>
              <a:gd name="connsiteY113" fmla="*/ 8442 h 10000"/>
              <a:gd name="connsiteX114" fmla="*/ 8907 w 10000"/>
              <a:gd name="connsiteY114" fmla="*/ 8442 h 10000"/>
              <a:gd name="connsiteX115" fmla="*/ 8907 w 10000"/>
              <a:gd name="connsiteY115" fmla="*/ 8268 h 10000"/>
              <a:gd name="connsiteX116" fmla="*/ 8907 w 10000"/>
              <a:gd name="connsiteY116" fmla="*/ 8095 h 10000"/>
              <a:gd name="connsiteX117" fmla="*/ 8907 w 10000"/>
              <a:gd name="connsiteY117" fmla="*/ 7771 h 10000"/>
              <a:gd name="connsiteX118" fmla="*/ 9016 w 10000"/>
              <a:gd name="connsiteY118" fmla="*/ 7597 h 10000"/>
              <a:gd name="connsiteX119" fmla="*/ 9016 w 10000"/>
              <a:gd name="connsiteY119" fmla="*/ 7251 h 10000"/>
              <a:gd name="connsiteX120" fmla="*/ 9016 w 10000"/>
              <a:gd name="connsiteY120" fmla="*/ 6905 h 10000"/>
              <a:gd name="connsiteX121" fmla="*/ 9126 w 10000"/>
              <a:gd name="connsiteY121" fmla="*/ 6385 h 10000"/>
              <a:gd name="connsiteX122" fmla="*/ 9126 w 10000"/>
              <a:gd name="connsiteY122" fmla="*/ 6212 h 10000"/>
              <a:gd name="connsiteX123" fmla="*/ 9126 w 10000"/>
              <a:gd name="connsiteY123" fmla="*/ 5866 h 10000"/>
              <a:gd name="connsiteX124" fmla="*/ 9126 w 10000"/>
              <a:gd name="connsiteY124" fmla="*/ 5693 h 10000"/>
              <a:gd name="connsiteX125" fmla="*/ 9235 w 10000"/>
              <a:gd name="connsiteY125" fmla="*/ 5346 h 10000"/>
              <a:gd name="connsiteX126" fmla="*/ 9235 w 10000"/>
              <a:gd name="connsiteY126" fmla="*/ 5173 h 10000"/>
              <a:gd name="connsiteX127" fmla="*/ 9344 w 10000"/>
              <a:gd name="connsiteY127" fmla="*/ 5693 h 10000"/>
              <a:gd name="connsiteX128" fmla="*/ 9454 w 10000"/>
              <a:gd name="connsiteY128" fmla="*/ 6212 h 10000"/>
              <a:gd name="connsiteX129" fmla="*/ 9454 w 10000"/>
              <a:gd name="connsiteY129" fmla="*/ 6558 h 10000"/>
              <a:gd name="connsiteX130" fmla="*/ 9563 w 10000"/>
              <a:gd name="connsiteY130" fmla="*/ 6905 h 10000"/>
              <a:gd name="connsiteX131" fmla="*/ 9563 w 10000"/>
              <a:gd name="connsiteY131" fmla="*/ 7597 h 10000"/>
              <a:gd name="connsiteX132" fmla="*/ 9672 w 10000"/>
              <a:gd name="connsiteY132" fmla="*/ 8268 h 10000"/>
              <a:gd name="connsiteX133" fmla="*/ 9781 w 10000"/>
              <a:gd name="connsiteY133" fmla="*/ 8788 h 10000"/>
              <a:gd name="connsiteX134" fmla="*/ 9891 w 10000"/>
              <a:gd name="connsiteY134" fmla="*/ 9134 h 10000"/>
              <a:gd name="connsiteX135" fmla="*/ 9891 w 10000"/>
              <a:gd name="connsiteY135" fmla="*/ 9481 h 10000"/>
              <a:gd name="connsiteX136" fmla="*/ 10000 w 10000"/>
              <a:gd name="connsiteY136" fmla="*/ 9654 h 10000"/>
              <a:gd name="connsiteX137" fmla="*/ 9891 w 10000"/>
              <a:gd name="connsiteY137" fmla="*/ 9827 h 10000"/>
              <a:gd name="connsiteX138" fmla="*/ 9891 w 10000"/>
              <a:gd name="connsiteY138" fmla="*/ 9827 h 10000"/>
              <a:gd name="connsiteX139" fmla="*/ 9891 w 10000"/>
              <a:gd name="connsiteY139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970 w 10000"/>
              <a:gd name="connsiteY43" fmla="*/ 2944 h 10000"/>
              <a:gd name="connsiteX44" fmla="*/ 970 w 10000"/>
              <a:gd name="connsiteY44" fmla="*/ 2944 h 10000"/>
              <a:gd name="connsiteX45" fmla="*/ 656 w 10000"/>
              <a:gd name="connsiteY45" fmla="*/ 2944 h 10000"/>
              <a:gd name="connsiteX46" fmla="*/ 437 w 10000"/>
              <a:gd name="connsiteY46" fmla="*/ 2771 h 10000"/>
              <a:gd name="connsiteX47" fmla="*/ 219 w 10000"/>
              <a:gd name="connsiteY47" fmla="*/ 2597 h 10000"/>
              <a:gd name="connsiteX48" fmla="*/ 109 w 10000"/>
              <a:gd name="connsiteY48" fmla="*/ 2424 h 10000"/>
              <a:gd name="connsiteX49" fmla="*/ 109 w 10000"/>
              <a:gd name="connsiteY49" fmla="*/ 2251 h 10000"/>
              <a:gd name="connsiteX50" fmla="*/ 0 w 10000"/>
              <a:gd name="connsiteY50" fmla="*/ 2078 h 10000"/>
              <a:gd name="connsiteX51" fmla="*/ 0 w 10000"/>
              <a:gd name="connsiteY51" fmla="*/ 2078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0 w 10000"/>
              <a:gd name="connsiteY54" fmla="*/ 1905 h 10000"/>
              <a:gd name="connsiteX55" fmla="*/ 109 w 10000"/>
              <a:gd name="connsiteY55" fmla="*/ 1905 h 10000"/>
              <a:gd name="connsiteX56" fmla="*/ 219 w 10000"/>
              <a:gd name="connsiteY56" fmla="*/ 1905 h 10000"/>
              <a:gd name="connsiteX57" fmla="*/ 328 w 10000"/>
              <a:gd name="connsiteY57" fmla="*/ 1905 h 10000"/>
              <a:gd name="connsiteX58" fmla="*/ 546 w 10000"/>
              <a:gd name="connsiteY58" fmla="*/ 1905 h 10000"/>
              <a:gd name="connsiteX59" fmla="*/ 874 w 10000"/>
              <a:gd name="connsiteY59" fmla="*/ 1905 h 10000"/>
              <a:gd name="connsiteX60" fmla="*/ 1189 w 10000"/>
              <a:gd name="connsiteY60" fmla="*/ 1905 h 10000"/>
              <a:gd name="connsiteX61" fmla="*/ 1626 w 10000"/>
              <a:gd name="connsiteY61" fmla="*/ 1732 h 10000"/>
              <a:gd name="connsiteX62" fmla="*/ 2063 w 10000"/>
              <a:gd name="connsiteY62" fmla="*/ 1558 h 10000"/>
              <a:gd name="connsiteX63" fmla="*/ 2609 w 10000"/>
              <a:gd name="connsiteY63" fmla="*/ 1385 h 10000"/>
              <a:gd name="connsiteX64" fmla="*/ 3156 w 10000"/>
              <a:gd name="connsiteY64" fmla="*/ 1212 h 10000"/>
              <a:gd name="connsiteX65" fmla="*/ 3798 w 10000"/>
              <a:gd name="connsiteY65" fmla="*/ 1039 h 10000"/>
              <a:gd name="connsiteX66" fmla="*/ 4126 w 10000"/>
              <a:gd name="connsiteY66" fmla="*/ 1039 h 10000"/>
              <a:gd name="connsiteX67" fmla="*/ 4344 w 10000"/>
              <a:gd name="connsiteY67" fmla="*/ 866 h 10000"/>
              <a:gd name="connsiteX68" fmla="*/ 4563 w 10000"/>
              <a:gd name="connsiteY68" fmla="*/ 693 h 10000"/>
              <a:gd name="connsiteX69" fmla="*/ 4781 w 10000"/>
              <a:gd name="connsiteY69" fmla="*/ 693 h 10000"/>
              <a:gd name="connsiteX70" fmla="*/ 5000 w 10000"/>
              <a:gd name="connsiteY70" fmla="*/ 519 h 10000"/>
              <a:gd name="connsiteX71" fmla="*/ 5109 w 10000"/>
              <a:gd name="connsiteY71" fmla="*/ 346 h 10000"/>
              <a:gd name="connsiteX72" fmla="*/ 5219 w 10000"/>
              <a:gd name="connsiteY72" fmla="*/ 346 h 10000"/>
              <a:gd name="connsiteX73" fmla="*/ 5328 w 10000"/>
              <a:gd name="connsiteY73" fmla="*/ 173 h 10000"/>
              <a:gd name="connsiteX74" fmla="*/ 5437 w 10000"/>
              <a:gd name="connsiteY74" fmla="*/ 173 h 10000"/>
              <a:gd name="connsiteX75" fmla="*/ 5546 w 10000"/>
              <a:gd name="connsiteY75" fmla="*/ 0 h 10000"/>
              <a:gd name="connsiteX76" fmla="*/ 5656 w 10000"/>
              <a:gd name="connsiteY76" fmla="*/ 0 h 10000"/>
              <a:gd name="connsiteX77" fmla="*/ 5656 w 10000"/>
              <a:gd name="connsiteY77" fmla="*/ 0 h 10000"/>
              <a:gd name="connsiteX78" fmla="*/ 5765 w 10000"/>
              <a:gd name="connsiteY78" fmla="*/ 0 h 10000"/>
              <a:gd name="connsiteX79" fmla="*/ 5874 w 10000"/>
              <a:gd name="connsiteY79" fmla="*/ 0 h 10000"/>
              <a:gd name="connsiteX80" fmla="*/ 5984 w 10000"/>
              <a:gd name="connsiteY80" fmla="*/ 173 h 10000"/>
              <a:gd name="connsiteX81" fmla="*/ 6093 w 10000"/>
              <a:gd name="connsiteY81" fmla="*/ 173 h 10000"/>
              <a:gd name="connsiteX82" fmla="*/ 6189 w 10000"/>
              <a:gd name="connsiteY82" fmla="*/ 346 h 10000"/>
              <a:gd name="connsiteX83" fmla="*/ 6298 w 10000"/>
              <a:gd name="connsiteY83" fmla="*/ 519 h 10000"/>
              <a:gd name="connsiteX84" fmla="*/ 6407 w 10000"/>
              <a:gd name="connsiteY84" fmla="*/ 693 h 10000"/>
              <a:gd name="connsiteX85" fmla="*/ 6407 w 10000"/>
              <a:gd name="connsiteY85" fmla="*/ 693 h 10000"/>
              <a:gd name="connsiteX86" fmla="*/ 6407 w 10000"/>
              <a:gd name="connsiteY86" fmla="*/ 866 h 10000"/>
              <a:gd name="connsiteX87" fmla="*/ 6298 w 10000"/>
              <a:gd name="connsiteY87" fmla="*/ 1039 h 10000"/>
              <a:gd name="connsiteX88" fmla="*/ 6189 w 10000"/>
              <a:gd name="connsiteY88" fmla="*/ 1212 h 10000"/>
              <a:gd name="connsiteX89" fmla="*/ 6093 w 10000"/>
              <a:gd name="connsiteY89" fmla="*/ 1385 h 10000"/>
              <a:gd name="connsiteX90" fmla="*/ 5984 w 10000"/>
              <a:gd name="connsiteY90" fmla="*/ 1732 h 10000"/>
              <a:gd name="connsiteX91" fmla="*/ 5874 w 10000"/>
              <a:gd name="connsiteY91" fmla="*/ 2078 h 10000"/>
              <a:gd name="connsiteX92" fmla="*/ 5765 w 10000"/>
              <a:gd name="connsiteY92" fmla="*/ 2424 h 10000"/>
              <a:gd name="connsiteX93" fmla="*/ 5656 w 10000"/>
              <a:gd name="connsiteY93" fmla="*/ 2944 h 10000"/>
              <a:gd name="connsiteX94" fmla="*/ 5656 w 10000"/>
              <a:gd name="connsiteY94" fmla="*/ 3463 h 10000"/>
              <a:gd name="connsiteX95" fmla="*/ 5656 w 10000"/>
              <a:gd name="connsiteY95" fmla="*/ 3961 h 10000"/>
              <a:gd name="connsiteX96" fmla="*/ 5656 w 10000"/>
              <a:gd name="connsiteY96" fmla="*/ 5000 h 10000"/>
              <a:gd name="connsiteX97" fmla="*/ 5656 w 10000"/>
              <a:gd name="connsiteY97" fmla="*/ 5519 h 10000"/>
              <a:gd name="connsiteX98" fmla="*/ 5765 w 10000"/>
              <a:gd name="connsiteY98" fmla="*/ 5866 h 10000"/>
              <a:gd name="connsiteX99" fmla="*/ 5874 w 10000"/>
              <a:gd name="connsiteY99" fmla="*/ 6212 h 10000"/>
              <a:gd name="connsiteX100" fmla="*/ 5984 w 10000"/>
              <a:gd name="connsiteY100" fmla="*/ 6732 h 10000"/>
              <a:gd name="connsiteX101" fmla="*/ 6093 w 10000"/>
              <a:gd name="connsiteY101" fmla="*/ 7078 h 10000"/>
              <a:gd name="connsiteX102" fmla="*/ 6298 w 10000"/>
              <a:gd name="connsiteY102" fmla="*/ 7424 h 10000"/>
              <a:gd name="connsiteX103" fmla="*/ 6626 w 10000"/>
              <a:gd name="connsiteY103" fmla="*/ 7771 h 10000"/>
              <a:gd name="connsiteX104" fmla="*/ 6954 w 10000"/>
              <a:gd name="connsiteY104" fmla="*/ 7944 h 10000"/>
              <a:gd name="connsiteX105" fmla="*/ 7281 w 10000"/>
              <a:gd name="connsiteY105" fmla="*/ 8268 h 10000"/>
              <a:gd name="connsiteX106" fmla="*/ 7609 w 10000"/>
              <a:gd name="connsiteY106" fmla="*/ 8442 h 10000"/>
              <a:gd name="connsiteX107" fmla="*/ 7828 w 10000"/>
              <a:gd name="connsiteY107" fmla="*/ 8615 h 10000"/>
              <a:gd name="connsiteX108" fmla="*/ 8156 w 10000"/>
              <a:gd name="connsiteY108" fmla="*/ 8615 h 10000"/>
              <a:gd name="connsiteX109" fmla="*/ 8374 w 10000"/>
              <a:gd name="connsiteY109" fmla="*/ 8615 h 10000"/>
              <a:gd name="connsiteX110" fmla="*/ 8484 w 10000"/>
              <a:gd name="connsiteY110" fmla="*/ 8615 h 10000"/>
              <a:gd name="connsiteX111" fmla="*/ 8702 w 10000"/>
              <a:gd name="connsiteY111" fmla="*/ 8615 h 10000"/>
              <a:gd name="connsiteX112" fmla="*/ 8798 w 10000"/>
              <a:gd name="connsiteY112" fmla="*/ 8442 h 10000"/>
              <a:gd name="connsiteX113" fmla="*/ 8798 w 10000"/>
              <a:gd name="connsiteY113" fmla="*/ 8442 h 10000"/>
              <a:gd name="connsiteX114" fmla="*/ 8907 w 10000"/>
              <a:gd name="connsiteY114" fmla="*/ 8442 h 10000"/>
              <a:gd name="connsiteX115" fmla="*/ 8907 w 10000"/>
              <a:gd name="connsiteY115" fmla="*/ 8268 h 10000"/>
              <a:gd name="connsiteX116" fmla="*/ 8907 w 10000"/>
              <a:gd name="connsiteY116" fmla="*/ 8095 h 10000"/>
              <a:gd name="connsiteX117" fmla="*/ 8907 w 10000"/>
              <a:gd name="connsiteY117" fmla="*/ 7771 h 10000"/>
              <a:gd name="connsiteX118" fmla="*/ 9016 w 10000"/>
              <a:gd name="connsiteY118" fmla="*/ 7597 h 10000"/>
              <a:gd name="connsiteX119" fmla="*/ 9016 w 10000"/>
              <a:gd name="connsiteY119" fmla="*/ 7251 h 10000"/>
              <a:gd name="connsiteX120" fmla="*/ 9016 w 10000"/>
              <a:gd name="connsiteY120" fmla="*/ 6905 h 10000"/>
              <a:gd name="connsiteX121" fmla="*/ 9126 w 10000"/>
              <a:gd name="connsiteY121" fmla="*/ 6385 h 10000"/>
              <a:gd name="connsiteX122" fmla="*/ 9126 w 10000"/>
              <a:gd name="connsiteY122" fmla="*/ 6212 h 10000"/>
              <a:gd name="connsiteX123" fmla="*/ 9126 w 10000"/>
              <a:gd name="connsiteY123" fmla="*/ 5866 h 10000"/>
              <a:gd name="connsiteX124" fmla="*/ 9126 w 10000"/>
              <a:gd name="connsiteY124" fmla="*/ 5693 h 10000"/>
              <a:gd name="connsiteX125" fmla="*/ 9235 w 10000"/>
              <a:gd name="connsiteY125" fmla="*/ 5173 h 10000"/>
              <a:gd name="connsiteX126" fmla="*/ 9344 w 10000"/>
              <a:gd name="connsiteY126" fmla="*/ 5693 h 10000"/>
              <a:gd name="connsiteX127" fmla="*/ 9454 w 10000"/>
              <a:gd name="connsiteY127" fmla="*/ 6212 h 10000"/>
              <a:gd name="connsiteX128" fmla="*/ 9454 w 10000"/>
              <a:gd name="connsiteY128" fmla="*/ 6558 h 10000"/>
              <a:gd name="connsiteX129" fmla="*/ 9563 w 10000"/>
              <a:gd name="connsiteY129" fmla="*/ 6905 h 10000"/>
              <a:gd name="connsiteX130" fmla="*/ 9563 w 10000"/>
              <a:gd name="connsiteY130" fmla="*/ 7597 h 10000"/>
              <a:gd name="connsiteX131" fmla="*/ 9672 w 10000"/>
              <a:gd name="connsiteY131" fmla="*/ 8268 h 10000"/>
              <a:gd name="connsiteX132" fmla="*/ 9781 w 10000"/>
              <a:gd name="connsiteY132" fmla="*/ 8788 h 10000"/>
              <a:gd name="connsiteX133" fmla="*/ 9891 w 10000"/>
              <a:gd name="connsiteY133" fmla="*/ 9134 h 10000"/>
              <a:gd name="connsiteX134" fmla="*/ 9891 w 10000"/>
              <a:gd name="connsiteY134" fmla="*/ 9481 h 10000"/>
              <a:gd name="connsiteX135" fmla="*/ 10000 w 10000"/>
              <a:gd name="connsiteY135" fmla="*/ 9654 h 10000"/>
              <a:gd name="connsiteX136" fmla="*/ 9891 w 10000"/>
              <a:gd name="connsiteY136" fmla="*/ 9827 h 10000"/>
              <a:gd name="connsiteX137" fmla="*/ 9891 w 10000"/>
              <a:gd name="connsiteY137" fmla="*/ 9827 h 10000"/>
              <a:gd name="connsiteX138" fmla="*/ 9891 w 10000"/>
              <a:gd name="connsiteY138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970 w 10000"/>
              <a:gd name="connsiteY43" fmla="*/ 2944 h 10000"/>
              <a:gd name="connsiteX44" fmla="*/ 970 w 10000"/>
              <a:gd name="connsiteY44" fmla="*/ 2944 h 10000"/>
              <a:gd name="connsiteX45" fmla="*/ 656 w 10000"/>
              <a:gd name="connsiteY45" fmla="*/ 2944 h 10000"/>
              <a:gd name="connsiteX46" fmla="*/ 437 w 10000"/>
              <a:gd name="connsiteY46" fmla="*/ 2771 h 10000"/>
              <a:gd name="connsiteX47" fmla="*/ 219 w 10000"/>
              <a:gd name="connsiteY47" fmla="*/ 2597 h 10000"/>
              <a:gd name="connsiteX48" fmla="*/ 109 w 10000"/>
              <a:gd name="connsiteY48" fmla="*/ 2424 h 10000"/>
              <a:gd name="connsiteX49" fmla="*/ 109 w 10000"/>
              <a:gd name="connsiteY49" fmla="*/ 2251 h 10000"/>
              <a:gd name="connsiteX50" fmla="*/ 0 w 10000"/>
              <a:gd name="connsiteY50" fmla="*/ 2078 h 10000"/>
              <a:gd name="connsiteX51" fmla="*/ 0 w 10000"/>
              <a:gd name="connsiteY51" fmla="*/ 2078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0 w 10000"/>
              <a:gd name="connsiteY54" fmla="*/ 1905 h 10000"/>
              <a:gd name="connsiteX55" fmla="*/ 109 w 10000"/>
              <a:gd name="connsiteY55" fmla="*/ 1905 h 10000"/>
              <a:gd name="connsiteX56" fmla="*/ 219 w 10000"/>
              <a:gd name="connsiteY56" fmla="*/ 1905 h 10000"/>
              <a:gd name="connsiteX57" fmla="*/ 328 w 10000"/>
              <a:gd name="connsiteY57" fmla="*/ 1905 h 10000"/>
              <a:gd name="connsiteX58" fmla="*/ 546 w 10000"/>
              <a:gd name="connsiteY58" fmla="*/ 1905 h 10000"/>
              <a:gd name="connsiteX59" fmla="*/ 874 w 10000"/>
              <a:gd name="connsiteY59" fmla="*/ 1905 h 10000"/>
              <a:gd name="connsiteX60" fmla="*/ 1189 w 10000"/>
              <a:gd name="connsiteY60" fmla="*/ 1905 h 10000"/>
              <a:gd name="connsiteX61" fmla="*/ 1626 w 10000"/>
              <a:gd name="connsiteY61" fmla="*/ 1732 h 10000"/>
              <a:gd name="connsiteX62" fmla="*/ 2063 w 10000"/>
              <a:gd name="connsiteY62" fmla="*/ 1558 h 10000"/>
              <a:gd name="connsiteX63" fmla="*/ 2609 w 10000"/>
              <a:gd name="connsiteY63" fmla="*/ 1385 h 10000"/>
              <a:gd name="connsiteX64" fmla="*/ 3156 w 10000"/>
              <a:gd name="connsiteY64" fmla="*/ 1212 h 10000"/>
              <a:gd name="connsiteX65" fmla="*/ 3798 w 10000"/>
              <a:gd name="connsiteY65" fmla="*/ 1039 h 10000"/>
              <a:gd name="connsiteX66" fmla="*/ 4126 w 10000"/>
              <a:gd name="connsiteY66" fmla="*/ 1039 h 10000"/>
              <a:gd name="connsiteX67" fmla="*/ 4344 w 10000"/>
              <a:gd name="connsiteY67" fmla="*/ 866 h 10000"/>
              <a:gd name="connsiteX68" fmla="*/ 4563 w 10000"/>
              <a:gd name="connsiteY68" fmla="*/ 693 h 10000"/>
              <a:gd name="connsiteX69" fmla="*/ 4781 w 10000"/>
              <a:gd name="connsiteY69" fmla="*/ 693 h 10000"/>
              <a:gd name="connsiteX70" fmla="*/ 5000 w 10000"/>
              <a:gd name="connsiteY70" fmla="*/ 519 h 10000"/>
              <a:gd name="connsiteX71" fmla="*/ 5109 w 10000"/>
              <a:gd name="connsiteY71" fmla="*/ 346 h 10000"/>
              <a:gd name="connsiteX72" fmla="*/ 5219 w 10000"/>
              <a:gd name="connsiteY72" fmla="*/ 346 h 10000"/>
              <a:gd name="connsiteX73" fmla="*/ 5328 w 10000"/>
              <a:gd name="connsiteY73" fmla="*/ 173 h 10000"/>
              <a:gd name="connsiteX74" fmla="*/ 5437 w 10000"/>
              <a:gd name="connsiteY74" fmla="*/ 173 h 10000"/>
              <a:gd name="connsiteX75" fmla="*/ 5546 w 10000"/>
              <a:gd name="connsiteY75" fmla="*/ 0 h 10000"/>
              <a:gd name="connsiteX76" fmla="*/ 5656 w 10000"/>
              <a:gd name="connsiteY76" fmla="*/ 0 h 10000"/>
              <a:gd name="connsiteX77" fmla="*/ 5656 w 10000"/>
              <a:gd name="connsiteY77" fmla="*/ 0 h 10000"/>
              <a:gd name="connsiteX78" fmla="*/ 5765 w 10000"/>
              <a:gd name="connsiteY78" fmla="*/ 0 h 10000"/>
              <a:gd name="connsiteX79" fmla="*/ 5874 w 10000"/>
              <a:gd name="connsiteY79" fmla="*/ 0 h 10000"/>
              <a:gd name="connsiteX80" fmla="*/ 5984 w 10000"/>
              <a:gd name="connsiteY80" fmla="*/ 173 h 10000"/>
              <a:gd name="connsiteX81" fmla="*/ 6093 w 10000"/>
              <a:gd name="connsiteY81" fmla="*/ 173 h 10000"/>
              <a:gd name="connsiteX82" fmla="*/ 6189 w 10000"/>
              <a:gd name="connsiteY82" fmla="*/ 346 h 10000"/>
              <a:gd name="connsiteX83" fmla="*/ 6298 w 10000"/>
              <a:gd name="connsiteY83" fmla="*/ 519 h 10000"/>
              <a:gd name="connsiteX84" fmla="*/ 6407 w 10000"/>
              <a:gd name="connsiteY84" fmla="*/ 693 h 10000"/>
              <a:gd name="connsiteX85" fmla="*/ 6407 w 10000"/>
              <a:gd name="connsiteY85" fmla="*/ 693 h 10000"/>
              <a:gd name="connsiteX86" fmla="*/ 6407 w 10000"/>
              <a:gd name="connsiteY86" fmla="*/ 866 h 10000"/>
              <a:gd name="connsiteX87" fmla="*/ 6298 w 10000"/>
              <a:gd name="connsiteY87" fmla="*/ 1039 h 10000"/>
              <a:gd name="connsiteX88" fmla="*/ 6189 w 10000"/>
              <a:gd name="connsiteY88" fmla="*/ 1212 h 10000"/>
              <a:gd name="connsiteX89" fmla="*/ 6093 w 10000"/>
              <a:gd name="connsiteY89" fmla="*/ 1385 h 10000"/>
              <a:gd name="connsiteX90" fmla="*/ 5984 w 10000"/>
              <a:gd name="connsiteY90" fmla="*/ 1732 h 10000"/>
              <a:gd name="connsiteX91" fmla="*/ 5874 w 10000"/>
              <a:gd name="connsiteY91" fmla="*/ 2078 h 10000"/>
              <a:gd name="connsiteX92" fmla="*/ 5765 w 10000"/>
              <a:gd name="connsiteY92" fmla="*/ 2424 h 10000"/>
              <a:gd name="connsiteX93" fmla="*/ 5656 w 10000"/>
              <a:gd name="connsiteY93" fmla="*/ 2944 h 10000"/>
              <a:gd name="connsiteX94" fmla="*/ 5656 w 10000"/>
              <a:gd name="connsiteY94" fmla="*/ 3463 h 10000"/>
              <a:gd name="connsiteX95" fmla="*/ 5656 w 10000"/>
              <a:gd name="connsiteY95" fmla="*/ 3961 h 10000"/>
              <a:gd name="connsiteX96" fmla="*/ 5656 w 10000"/>
              <a:gd name="connsiteY96" fmla="*/ 5000 h 10000"/>
              <a:gd name="connsiteX97" fmla="*/ 5656 w 10000"/>
              <a:gd name="connsiteY97" fmla="*/ 5519 h 10000"/>
              <a:gd name="connsiteX98" fmla="*/ 5765 w 10000"/>
              <a:gd name="connsiteY98" fmla="*/ 5866 h 10000"/>
              <a:gd name="connsiteX99" fmla="*/ 5874 w 10000"/>
              <a:gd name="connsiteY99" fmla="*/ 6212 h 10000"/>
              <a:gd name="connsiteX100" fmla="*/ 5984 w 10000"/>
              <a:gd name="connsiteY100" fmla="*/ 6732 h 10000"/>
              <a:gd name="connsiteX101" fmla="*/ 6093 w 10000"/>
              <a:gd name="connsiteY101" fmla="*/ 7078 h 10000"/>
              <a:gd name="connsiteX102" fmla="*/ 6298 w 10000"/>
              <a:gd name="connsiteY102" fmla="*/ 7424 h 10000"/>
              <a:gd name="connsiteX103" fmla="*/ 6626 w 10000"/>
              <a:gd name="connsiteY103" fmla="*/ 7771 h 10000"/>
              <a:gd name="connsiteX104" fmla="*/ 6954 w 10000"/>
              <a:gd name="connsiteY104" fmla="*/ 7944 h 10000"/>
              <a:gd name="connsiteX105" fmla="*/ 7281 w 10000"/>
              <a:gd name="connsiteY105" fmla="*/ 8268 h 10000"/>
              <a:gd name="connsiteX106" fmla="*/ 7609 w 10000"/>
              <a:gd name="connsiteY106" fmla="*/ 8442 h 10000"/>
              <a:gd name="connsiteX107" fmla="*/ 7828 w 10000"/>
              <a:gd name="connsiteY107" fmla="*/ 8615 h 10000"/>
              <a:gd name="connsiteX108" fmla="*/ 8156 w 10000"/>
              <a:gd name="connsiteY108" fmla="*/ 8615 h 10000"/>
              <a:gd name="connsiteX109" fmla="*/ 8374 w 10000"/>
              <a:gd name="connsiteY109" fmla="*/ 8615 h 10000"/>
              <a:gd name="connsiteX110" fmla="*/ 8484 w 10000"/>
              <a:gd name="connsiteY110" fmla="*/ 8615 h 10000"/>
              <a:gd name="connsiteX111" fmla="*/ 8702 w 10000"/>
              <a:gd name="connsiteY111" fmla="*/ 8615 h 10000"/>
              <a:gd name="connsiteX112" fmla="*/ 8798 w 10000"/>
              <a:gd name="connsiteY112" fmla="*/ 8442 h 10000"/>
              <a:gd name="connsiteX113" fmla="*/ 8798 w 10000"/>
              <a:gd name="connsiteY113" fmla="*/ 8442 h 10000"/>
              <a:gd name="connsiteX114" fmla="*/ 8907 w 10000"/>
              <a:gd name="connsiteY114" fmla="*/ 8442 h 10000"/>
              <a:gd name="connsiteX115" fmla="*/ 8907 w 10000"/>
              <a:gd name="connsiteY115" fmla="*/ 8268 h 10000"/>
              <a:gd name="connsiteX116" fmla="*/ 8907 w 10000"/>
              <a:gd name="connsiteY116" fmla="*/ 8095 h 10000"/>
              <a:gd name="connsiteX117" fmla="*/ 8907 w 10000"/>
              <a:gd name="connsiteY117" fmla="*/ 7771 h 10000"/>
              <a:gd name="connsiteX118" fmla="*/ 9016 w 10000"/>
              <a:gd name="connsiteY118" fmla="*/ 7597 h 10000"/>
              <a:gd name="connsiteX119" fmla="*/ 9016 w 10000"/>
              <a:gd name="connsiteY119" fmla="*/ 7251 h 10000"/>
              <a:gd name="connsiteX120" fmla="*/ 9016 w 10000"/>
              <a:gd name="connsiteY120" fmla="*/ 6905 h 10000"/>
              <a:gd name="connsiteX121" fmla="*/ 9126 w 10000"/>
              <a:gd name="connsiteY121" fmla="*/ 6385 h 10000"/>
              <a:gd name="connsiteX122" fmla="*/ 9126 w 10000"/>
              <a:gd name="connsiteY122" fmla="*/ 6212 h 10000"/>
              <a:gd name="connsiteX123" fmla="*/ 9126 w 10000"/>
              <a:gd name="connsiteY123" fmla="*/ 5866 h 10000"/>
              <a:gd name="connsiteX124" fmla="*/ 9126 w 10000"/>
              <a:gd name="connsiteY124" fmla="*/ 5693 h 10000"/>
              <a:gd name="connsiteX125" fmla="*/ 9235 w 10000"/>
              <a:gd name="connsiteY125" fmla="*/ 5173 h 10000"/>
              <a:gd name="connsiteX126" fmla="*/ 9454 w 10000"/>
              <a:gd name="connsiteY126" fmla="*/ 6212 h 10000"/>
              <a:gd name="connsiteX127" fmla="*/ 9454 w 10000"/>
              <a:gd name="connsiteY127" fmla="*/ 6558 h 10000"/>
              <a:gd name="connsiteX128" fmla="*/ 9563 w 10000"/>
              <a:gd name="connsiteY128" fmla="*/ 6905 h 10000"/>
              <a:gd name="connsiteX129" fmla="*/ 9563 w 10000"/>
              <a:gd name="connsiteY129" fmla="*/ 7597 h 10000"/>
              <a:gd name="connsiteX130" fmla="*/ 9672 w 10000"/>
              <a:gd name="connsiteY130" fmla="*/ 8268 h 10000"/>
              <a:gd name="connsiteX131" fmla="*/ 9781 w 10000"/>
              <a:gd name="connsiteY131" fmla="*/ 8788 h 10000"/>
              <a:gd name="connsiteX132" fmla="*/ 9891 w 10000"/>
              <a:gd name="connsiteY132" fmla="*/ 9134 h 10000"/>
              <a:gd name="connsiteX133" fmla="*/ 9891 w 10000"/>
              <a:gd name="connsiteY133" fmla="*/ 9481 h 10000"/>
              <a:gd name="connsiteX134" fmla="*/ 10000 w 10000"/>
              <a:gd name="connsiteY134" fmla="*/ 9654 h 10000"/>
              <a:gd name="connsiteX135" fmla="*/ 9891 w 10000"/>
              <a:gd name="connsiteY135" fmla="*/ 9827 h 10000"/>
              <a:gd name="connsiteX136" fmla="*/ 9891 w 10000"/>
              <a:gd name="connsiteY136" fmla="*/ 9827 h 10000"/>
              <a:gd name="connsiteX137" fmla="*/ 9891 w 10000"/>
              <a:gd name="connsiteY137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970 w 10000"/>
              <a:gd name="connsiteY43" fmla="*/ 2944 h 10000"/>
              <a:gd name="connsiteX44" fmla="*/ 970 w 10000"/>
              <a:gd name="connsiteY44" fmla="*/ 2944 h 10000"/>
              <a:gd name="connsiteX45" fmla="*/ 656 w 10000"/>
              <a:gd name="connsiteY45" fmla="*/ 2944 h 10000"/>
              <a:gd name="connsiteX46" fmla="*/ 437 w 10000"/>
              <a:gd name="connsiteY46" fmla="*/ 2771 h 10000"/>
              <a:gd name="connsiteX47" fmla="*/ 219 w 10000"/>
              <a:gd name="connsiteY47" fmla="*/ 2597 h 10000"/>
              <a:gd name="connsiteX48" fmla="*/ 109 w 10000"/>
              <a:gd name="connsiteY48" fmla="*/ 2424 h 10000"/>
              <a:gd name="connsiteX49" fmla="*/ 109 w 10000"/>
              <a:gd name="connsiteY49" fmla="*/ 2251 h 10000"/>
              <a:gd name="connsiteX50" fmla="*/ 0 w 10000"/>
              <a:gd name="connsiteY50" fmla="*/ 2078 h 10000"/>
              <a:gd name="connsiteX51" fmla="*/ 0 w 10000"/>
              <a:gd name="connsiteY51" fmla="*/ 2078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0 w 10000"/>
              <a:gd name="connsiteY54" fmla="*/ 1905 h 10000"/>
              <a:gd name="connsiteX55" fmla="*/ 109 w 10000"/>
              <a:gd name="connsiteY55" fmla="*/ 1905 h 10000"/>
              <a:gd name="connsiteX56" fmla="*/ 219 w 10000"/>
              <a:gd name="connsiteY56" fmla="*/ 1905 h 10000"/>
              <a:gd name="connsiteX57" fmla="*/ 328 w 10000"/>
              <a:gd name="connsiteY57" fmla="*/ 1905 h 10000"/>
              <a:gd name="connsiteX58" fmla="*/ 546 w 10000"/>
              <a:gd name="connsiteY58" fmla="*/ 1905 h 10000"/>
              <a:gd name="connsiteX59" fmla="*/ 874 w 10000"/>
              <a:gd name="connsiteY59" fmla="*/ 1905 h 10000"/>
              <a:gd name="connsiteX60" fmla="*/ 1189 w 10000"/>
              <a:gd name="connsiteY60" fmla="*/ 1905 h 10000"/>
              <a:gd name="connsiteX61" fmla="*/ 1626 w 10000"/>
              <a:gd name="connsiteY61" fmla="*/ 1732 h 10000"/>
              <a:gd name="connsiteX62" fmla="*/ 2063 w 10000"/>
              <a:gd name="connsiteY62" fmla="*/ 1558 h 10000"/>
              <a:gd name="connsiteX63" fmla="*/ 2609 w 10000"/>
              <a:gd name="connsiteY63" fmla="*/ 1385 h 10000"/>
              <a:gd name="connsiteX64" fmla="*/ 3156 w 10000"/>
              <a:gd name="connsiteY64" fmla="*/ 1212 h 10000"/>
              <a:gd name="connsiteX65" fmla="*/ 3798 w 10000"/>
              <a:gd name="connsiteY65" fmla="*/ 1039 h 10000"/>
              <a:gd name="connsiteX66" fmla="*/ 4126 w 10000"/>
              <a:gd name="connsiteY66" fmla="*/ 1039 h 10000"/>
              <a:gd name="connsiteX67" fmla="*/ 4344 w 10000"/>
              <a:gd name="connsiteY67" fmla="*/ 866 h 10000"/>
              <a:gd name="connsiteX68" fmla="*/ 4563 w 10000"/>
              <a:gd name="connsiteY68" fmla="*/ 693 h 10000"/>
              <a:gd name="connsiteX69" fmla="*/ 4781 w 10000"/>
              <a:gd name="connsiteY69" fmla="*/ 693 h 10000"/>
              <a:gd name="connsiteX70" fmla="*/ 5000 w 10000"/>
              <a:gd name="connsiteY70" fmla="*/ 519 h 10000"/>
              <a:gd name="connsiteX71" fmla="*/ 5109 w 10000"/>
              <a:gd name="connsiteY71" fmla="*/ 346 h 10000"/>
              <a:gd name="connsiteX72" fmla="*/ 5219 w 10000"/>
              <a:gd name="connsiteY72" fmla="*/ 346 h 10000"/>
              <a:gd name="connsiteX73" fmla="*/ 5328 w 10000"/>
              <a:gd name="connsiteY73" fmla="*/ 173 h 10000"/>
              <a:gd name="connsiteX74" fmla="*/ 5437 w 10000"/>
              <a:gd name="connsiteY74" fmla="*/ 173 h 10000"/>
              <a:gd name="connsiteX75" fmla="*/ 5546 w 10000"/>
              <a:gd name="connsiteY75" fmla="*/ 0 h 10000"/>
              <a:gd name="connsiteX76" fmla="*/ 5656 w 10000"/>
              <a:gd name="connsiteY76" fmla="*/ 0 h 10000"/>
              <a:gd name="connsiteX77" fmla="*/ 5656 w 10000"/>
              <a:gd name="connsiteY77" fmla="*/ 0 h 10000"/>
              <a:gd name="connsiteX78" fmla="*/ 5765 w 10000"/>
              <a:gd name="connsiteY78" fmla="*/ 0 h 10000"/>
              <a:gd name="connsiteX79" fmla="*/ 5874 w 10000"/>
              <a:gd name="connsiteY79" fmla="*/ 0 h 10000"/>
              <a:gd name="connsiteX80" fmla="*/ 5984 w 10000"/>
              <a:gd name="connsiteY80" fmla="*/ 173 h 10000"/>
              <a:gd name="connsiteX81" fmla="*/ 6093 w 10000"/>
              <a:gd name="connsiteY81" fmla="*/ 173 h 10000"/>
              <a:gd name="connsiteX82" fmla="*/ 6189 w 10000"/>
              <a:gd name="connsiteY82" fmla="*/ 346 h 10000"/>
              <a:gd name="connsiteX83" fmla="*/ 6298 w 10000"/>
              <a:gd name="connsiteY83" fmla="*/ 519 h 10000"/>
              <a:gd name="connsiteX84" fmla="*/ 6407 w 10000"/>
              <a:gd name="connsiteY84" fmla="*/ 693 h 10000"/>
              <a:gd name="connsiteX85" fmla="*/ 6407 w 10000"/>
              <a:gd name="connsiteY85" fmla="*/ 693 h 10000"/>
              <a:gd name="connsiteX86" fmla="*/ 6407 w 10000"/>
              <a:gd name="connsiteY86" fmla="*/ 866 h 10000"/>
              <a:gd name="connsiteX87" fmla="*/ 6298 w 10000"/>
              <a:gd name="connsiteY87" fmla="*/ 1039 h 10000"/>
              <a:gd name="connsiteX88" fmla="*/ 6189 w 10000"/>
              <a:gd name="connsiteY88" fmla="*/ 1212 h 10000"/>
              <a:gd name="connsiteX89" fmla="*/ 6093 w 10000"/>
              <a:gd name="connsiteY89" fmla="*/ 1385 h 10000"/>
              <a:gd name="connsiteX90" fmla="*/ 5984 w 10000"/>
              <a:gd name="connsiteY90" fmla="*/ 1732 h 10000"/>
              <a:gd name="connsiteX91" fmla="*/ 5874 w 10000"/>
              <a:gd name="connsiteY91" fmla="*/ 2078 h 10000"/>
              <a:gd name="connsiteX92" fmla="*/ 5765 w 10000"/>
              <a:gd name="connsiteY92" fmla="*/ 2424 h 10000"/>
              <a:gd name="connsiteX93" fmla="*/ 5656 w 10000"/>
              <a:gd name="connsiteY93" fmla="*/ 2944 h 10000"/>
              <a:gd name="connsiteX94" fmla="*/ 5656 w 10000"/>
              <a:gd name="connsiteY94" fmla="*/ 3463 h 10000"/>
              <a:gd name="connsiteX95" fmla="*/ 5656 w 10000"/>
              <a:gd name="connsiteY95" fmla="*/ 3961 h 10000"/>
              <a:gd name="connsiteX96" fmla="*/ 5656 w 10000"/>
              <a:gd name="connsiteY96" fmla="*/ 5000 h 10000"/>
              <a:gd name="connsiteX97" fmla="*/ 5656 w 10000"/>
              <a:gd name="connsiteY97" fmla="*/ 5519 h 10000"/>
              <a:gd name="connsiteX98" fmla="*/ 5765 w 10000"/>
              <a:gd name="connsiteY98" fmla="*/ 5866 h 10000"/>
              <a:gd name="connsiteX99" fmla="*/ 5874 w 10000"/>
              <a:gd name="connsiteY99" fmla="*/ 6212 h 10000"/>
              <a:gd name="connsiteX100" fmla="*/ 5984 w 10000"/>
              <a:gd name="connsiteY100" fmla="*/ 6732 h 10000"/>
              <a:gd name="connsiteX101" fmla="*/ 6093 w 10000"/>
              <a:gd name="connsiteY101" fmla="*/ 7078 h 10000"/>
              <a:gd name="connsiteX102" fmla="*/ 6298 w 10000"/>
              <a:gd name="connsiteY102" fmla="*/ 7424 h 10000"/>
              <a:gd name="connsiteX103" fmla="*/ 6626 w 10000"/>
              <a:gd name="connsiteY103" fmla="*/ 7771 h 10000"/>
              <a:gd name="connsiteX104" fmla="*/ 6954 w 10000"/>
              <a:gd name="connsiteY104" fmla="*/ 7944 h 10000"/>
              <a:gd name="connsiteX105" fmla="*/ 7281 w 10000"/>
              <a:gd name="connsiteY105" fmla="*/ 8268 h 10000"/>
              <a:gd name="connsiteX106" fmla="*/ 7609 w 10000"/>
              <a:gd name="connsiteY106" fmla="*/ 8442 h 10000"/>
              <a:gd name="connsiteX107" fmla="*/ 7828 w 10000"/>
              <a:gd name="connsiteY107" fmla="*/ 8615 h 10000"/>
              <a:gd name="connsiteX108" fmla="*/ 8156 w 10000"/>
              <a:gd name="connsiteY108" fmla="*/ 8615 h 10000"/>
              <a:gd name="connsiteX109" fmla="*/ 8374 w 10000"/>
              <a:gd name="connsiteY109" fmla="*/ 8615 h 10000"/>
              <a:gd name="connsiteX110" fmla="*/ 8484 w 10000"/>
              <a:gd name="connsiteY110" fmla="*/ 8615 h 10000"/>
              <a:gd name="connsiteX111" fmla="*/ 8702 w 10000"/>
              <a:gd name="connsiteY111" fmla="*/ 8615 h 10000"/>
              <a:gd name="connsiteX112" fmla="*/ 8798 w 10000"/>
              <a:gd name="connsiteY112" fmla="*/ 8442 h 10000"/>
              <a:gd name="connsiteX113" fmla="*/ 8798 w 10000"/>
              <a:gd name="connsiteY113" fmla="*/ 8442 h 10000"/>
              <a:gd name="connsiteX114" fmla="*/ 8907 w 10000"/>
              <a:gd name="connsiteY114" fmla="*/ 8442 h 10000"/>
              <a:gd name="connsiteX115" fmla="*/ 8907 w 10000"/>
              <a:gd name="connsiteY115" fmla="*/ 8268 h 10000"/>
              <a:gd name="connsiteX116" fmla="*/ 8907 w 10000"/>
              <a:gd name="connsiteY116" fmla="*/ 8095 h 10000"/>
              <a:gd name="connsiteX117" fmla="*/ 8907 w 10000"/>
              <a:gd name="connsiteY117" fmla="*/ 7771 h 10000"/>
              <a:gd name="connsiteX118" fmla="*/ 9016 w 10000"/>
              <a:gd name="connsiteY118" fmla="*/ 7597 h 10000"/>
              <a:gd name="connsiteX119" fmla="*/ 9016 w 10000"/>
              <a:gd name="connsiteY119" fmla="*/ 7251 h 10000"/>
              <a:gd name="connsiteX120" fmla="*/ 9016 w 10000"/>
              <a:gd name="connsiteY120" fmla="*/ 6905 h 10000"/>
              <a:gd name="connsiteX121" fmla="*/ 9126 w 10000"/>
              <a:gd name="connsiteY121" fmla="*/ 6385 h 10000"/>
              <a:gd name="connsiteX122" fmla="*/ 9126 w 10000"/>
              <a:gd name="connsiteY122" fmla="*/ 6212 h 10000"/>
              <a:gd name="connsiteX123" fmla="*/ 9126 w 10000"/>
              <a:gd name="connsiteY123" fmla="*/ 5866 h 10000"/>
              <a:gd name="connsiteX124" fmla="*/ 9126 w 10000"/>
              <a:gd name="connsiteY124" fmla="*/ 5693 h 10000"/>
              <a:gd name="connsiteX125" fmla="*/ 9454 w 10000"/>
              <a:gd name="connsiteY125" fmla="*/ 6212 h 10000"/>
              <a:gd name="connsiteX126" fmla="*/ 9454 w 10000"/>
              <a:gd name="connsiteY126" fmla="*/ 6558 h 10000"/>
              <a:gd name="connsiteX127" fmla="*/ 9563 w 10000"/>
              <a:gd name="connsiteY127" fmla="*/ 6905 h 10000"/>
              <a:gd name="connsiteX128" fmla="*/ 9563 w 10000"/>
              <a:gd name="connsiteY128" fmla="*/ 7597 h 10000"/>
              <a:gd name="connsiteX129" fmla="*/ 9672 w 10000"/>
              <a:gd name="connsiteY129" fmla="*/ 8268 h 10000"/>
              <a:gd name="connsiteX130" fmla="*/ 9781 w 10000"/>
              <a:gd name="connsiteY130" fmla="*/ 8788 h 10000"/>
              <a:gd name="connsiteX131" fmla="*/ 9891 w 10000"/>
              <a:gd name="connsiteY131" fmla="*/ 9134 h 10000"/>
              <a:gd name="connsiteX132" fmla="*/ 9891 w 10000"/>
              <a:gd name="connsiteY132" fmla="*/ 9481 h 10000"/>
              <a:gd name="connsiteX133" fmla="*/ 10000 w 10000"/>
              <a:gd name="connsiteY133" fmla="*/ 9654 h 10000"/>
              <a:gd name="connsiteX134" fmla="*/ 9891 w 10000"/>
              <a:gd name="connsiteY134" fmla="*/ 9827 h 10000"/>
              <a:gd name="connsiteX135" fmla="*/ 9891 w 10000"/>
              <a:gd name="connsiteY135" fmla="*/ 9827 h 10000"/>
              <a:gd name="connsiteX136" fmla="*/ 9891 w 10000"/>
              <a:gd name="connsiteY136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970 w 10000"/>
              <a:gd name="connsiteY43" fmla="*/ 2944 h 10000"/>
              <a:gd name="connsiteX44" fmla="*/ 970 w 10000"/>
              <a:gd name="connsiteY44" fmla="*/ 2944 h 10000"/>
              <a:gd name="connsiteX45" fmla="*/ 656 w 10000"/>
              <a:gd name="connsiteY45" fmla="*/ 2944 h 10000"/>
              <a:gd name="connsiteX46" fmla="*/ 437 w 10000"/>
              <a:gd name="connsiteY46" fmla="*/ 2771 h 10000"/>
              <a:gd name="connsiteX47" fmla="*/ 219 w 10000"/>
              <a:gd name="connsiteY47" fmla="*/ 2597 h 10000"/>
              <a:gd name="connsiteX48" fmla="*/ 109 w 10000"/>
              <a:gd name="connsiteY48" fmla="*/ 2424 h 10000"/>
              <a:gd name="connsiteX49" fmla="*/ 109 w 10000"/>
              <a:gd name="connsiteY49" fmla="*/ 2251 h 10000"/>
              <a:gd name="connsiteX50" fmla="*/ 0 w 10000"/>
              <a:gd name="connsiteY50" fmla="*/ 2078 h 10000"/>
              <a:gd name="connsiteX51" fmla="*/ 0 w 10000"/>
              <a:gd name="connsiteY51" fmla="*/ 2078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0 w 10000"/>
              <a:gd name="connsiteY54" fmla="*/ 1905 h 10000"/>
              <a:gd name="connsiteX55" fmla="*/ 109 w 10000"/>
              <a:gd name="connsiteY55" fmla="*/ 1905 h 10000"/>
              <a:gd name="connsiteX56" fmla="*/ 219 w 10000"/>
              <a:gd name="connsiteY56" fmla="*/ 1905 h 10000"/>
              <a:gd name="connsiteX57" fmla="*/ 328 w 10000"/>
              <a:gd name="connsiteY57" fmla="*/ 1905 h 10000"/>
              <a:gd name="connsiteX58" fmla="*/ 546 w 10000"/>
              <a:gd name="connsiteY58" fmla="*/ 1905 h 10000"/>
              <a:gd name="connsiteX59" fmla="*/ 874 w 10000"/>
              <a:gd name="connsiteY59" fmla="*/ 1905 h 10000"/>
              <a:gd name="connsiteX60" fmla="*/ 1189 w 10000"/>
              <a:gd name="connsiteY60" fmla="*/ 1905 h 10000"/>
              <a:gd name="connsiteX61" fmla="*/ 1626 w 10000"/>
              <a:gd name="connsiteY61" fmla="*/ 1732 h 10000"/>
              <a:gd name="connsiteX62" fmla="*/ 2063 w 10000"/>
              <a:gd name="connsiteY62" fmla="*/ 1558 h 10000"/>
              <a:gd name="connsiteX63" fmla="*/ 2609 w 10000"/>
              <a:gd name="connsiteY63" fmla="*/ 1385 h 10000"/>
              <a:gd name="connsiteX64" fmla="*/ 3156 w 10000"/>
              <a:gd name="connsiteY64" fmla="*/ 1212 h 10000"/>
              <a:gd name="connsiteX65" fmla="*/ 3798 w 10000"/>
              <a:gd name="connsiteY65" fmla="*/ 1039 h 10000"/>
              <a:gd name="connsiteX66" fmla="*/ 4126 w 10000"/>
              <a:gd name="connsiteY66" fmla="*/ 1039 h 10000"/>
              <a:gd name="connsiteX67" fmla="*/ 4344 w 10000"/>
              <a:gd name="connsiteY67" fmla="*/ 866 h 10000"/>
              <a:gd name="connsiteX68" fmla="*/ 4563 w 10000"/>
              <a:gd name="connsiteY68" fmla="*/ 693 h 10000"/>
              <a:gd name="connsiteX69" fmla="*/ 4781 w 10000"/>
              <a:gd name="connsiteY69" fmla="*/ 693 h 10000"/>
              <a:gd name="connsiteX70" fmla="*/ 5000 w 10000"/>
              <a:gd name="connsiteY70" fmla="*/ 519 h 10000"/>
              <a:gd name="connsiteX71" fmla="*/ 5109 w 10000"/>
              <a:gd name="connsiteY71" fmla="*/ 346 h 10000"/>
              <a:gd name="connsiteX72" fmla="*/ 5219 w 10000"/>
              <a:gd name="connsiteY72" fmla="*/ 346 h 10000"/>
              <a:gd name="connsiteX73" fmla="*/ 5328 w 10000"/>
              <a:gd name="connsiteY73" fmla="*/ 173 h 10000"/>
              <a:gd name="connsiteX74" fmla="*/ 5437 w 10000"/>
              <a:gd name="connsiteY74" fmla="*/ 173 h 10000"/>
              <a:gd name="connsiteX75" fmla="*/ 5546 w 10000"/>
              <a:gd name="connsiteY75" fmla="*/ 0 h 10000"/>
              <a:gd name="connsiteX76" fmla="*/ 5656 w 10000"/>
              <a:gd name="connsiteY76" fmla="*/ 0 h 10000"/>
              <a:gd name="connsiteX77" fmla="*/ 5656 w 10000"/>
              <a:gd name="connsiteY77" fmla="*/ 0 h 10000"/>
              <a:gd name="connsiteX78" fmla="*/ 5765 w 10000"/>
              <a:gd name="connsiteY78" fmla="*/ 0 h 10000"/>
              <a:gd name="connsiteX79" fmla="*/ 5874 w 10000"/>
              <a:gd name="connsiteY79" fmla="*/ 0 h 10000"/>
              <a:gd name="connsiteX80" fmla="*/ 5984 w 10000"/>
              <a:gd name="connsiteY80" fmla="*/ 173 h 10000"/>
              <a:gd name="connsiteX81" fmla="*/ 6093 w 10000"/>
              <a:gd name="connsiteY81" fmla="*/ 173 h 10000"/>
              <a:gd name="connsiteX82" fmla="*/ 6189 w 10000"/>
              <a:gd name="connsiteY82" fmla="*/ 346 h 10000"/>
              <a:gd name="connsiteX83" fmla="*/ 6298 w 10000"/>
              <a:gd name="connsiteY83" fmla="*/ 519 h 10000"/>
              <a:gd name="connsiteX84" fmla="*/ 6407 w 10000"/>
              <a:gd name="connsiteY84" fmla="*/ 693 h 10000"/>
              <a:gd name="connsiteX85" fmla="*/ 6407 w 10000"/>
              <a:gd name="connsiteY85" fmla="*/ 693 h 10000"/>
              <a:gd name="connsiteX86" fmla="*/ 6407 w 10000"/>
              <a:gd name="connsiteY86" fmla="*/ 866 h 10000"/>
              <a:gd name="connsiteX87" fmla="*/ 6298 w 10000"/>
              <a:gd name="connsiteY87" fmla="*/ 1039 h 10000"/>
              <a:gd name="connsiteX88" fmla="*/ 6189 w 10000"/>
              <a:gd name="connsiteY88" fmla="*/ 1212 h 10000"/>
              <a:gd name="connsiteX89" fmla="*/ 6093 w 10000"/>
              <a:gd name="connsiteY89" fmla="*/ 1385 h 10000"/>
              <a:gd name="connsiteX90" fmla="*/ 5984 w 10000"/>
              <a:gd name="connsiteY90" fmla="*/ 1732 h 10000"/>
              <a:gd name="connsiteX91" fmla="*/ 5874 w 10000"/>
              <a:gd name="connsiteY91" fmla="*/ 2078 h 10000"/>
              <a:gd name="connsiteX92" fmla="*/ 5765 w 10000"/>
              <a:gd name="connsiteY92" fmla="*/ 2424 h 10000"/>
              <a:gd name="connsiteX93" fmla="*/ 5656 w 10000"/>
              <a:gd name="connsiteY93" fmla="*/ 2944 h 10000"/>
              <a:gd name="connsiteX94" fmla="*/ 5656 w 10000"/>
              <a:gd name="connsiteY94" fmla="*/ 3463 h 10000"/>
              <a:gd name="connsiteX95" fmla="*/ 5656 w 10000"/>
              <a:gd name="connsiteY95" fmla="*/ 3961 h 10000"/>
              <a:gd name="connsiteX96" fmla="*/ 5656 w 10000"/>
              <a:gd name="connsiteY96" fmla="*/ 5000 h 10000"/>
              <a:gd name="connsiteX97" fmla="*/ 5656 w 10000"/>
              <a:gd name="connsiteY97" fmla="*/ 5519 h 10000"/>
              <a:gd name="connsiteX98" fmla="*/ 5765 w 10000"/>
              <a:gd name="connsiteY98" fmla="*/ 5866 h 10000"/>
              <a:gd name="connsiteX99" fmla="*/ 5874 w 10000"/>
              <a:gd name="connsiteY99" fmla="*/ 6212 h 10000"/>
              <a:gd name="connsiteX100" fmla="*/ 5984 w 10000"/>
              <a:gd name="connsiteY100" fmla="*/ 6732 h 10000"/>
              <a:gd name="connsiteX101" fmla="*/ 6093 w 10000"/>
              <a:gd name="connsiteY101" fmla="*/ 7078 h 10000"/>
              <a:gd name="connsiteX102" fmla="*/ 6298 w 10000"/>
              <a:gd name="connsiteY102" fmla="*/ 7424 h 10000"/>
              <a:gd name="connsiteX103" fmla="*/ 6626 w 10000"/>
              <a:gd name="connsiteY103" fmla="*/ 7771 h 10000"/>
              <a:gd name="connsiteX104" fmla="*/ 6954 w 10000"/>
              <a:gd name="connsiteY104" fmla="*/ 7944 h 10000"/>
              <a:gd name="connsiteX105" fmla="*/ 7281 w 10000"/>
              <a:gd name="connsiteY105" fmla="*/ 8268 h 10000"/>
              <a:gd name="connsiteX106" fmla="*/ 7609 w 10000"/>
              <a:gd name="connsiteY106" fmla="*/ 8442 h 10000"/>
              <a:gd name="connsiteX107" fmla="*/ 7828 w 10000"/>
              <a:gd name="connsiteY107" fmla="*/ 8615 h 10000"/>
              <a:gd name="connsiteX108" fmla="*/ 8156 w 10000"/>
              <a:gd name="connsiteY108" fmla="*/ 8615 h 10000"/>
              <a:gd name="connsiteX109" fmla="*/ 8374 w 10000"/>
              <a:gd name="connsiteY109" fmla="*/ 8615 h 10000"/>
              <a:gd name="connsiteX110" fmla="*/ 8484 w 10000"/>
              <a:gd name="connsiteY110" fmla="*/ 8615 h 10000"/>
              <a:gd name="connsiteX111" fmla="*/ 8702 w 10000"/>
              <a:gd name="connsiteY111" fmla="*/ 8615 h 10000"/>
              <a:gd name="connsiteX112" fmla="*/ 8798 w 10000"/>
              <a:gd name="connsiteY112" fmla="*/ 8442 h 10000"/>
              <a:gd name="connsiteX113" fmla="*/ 8798 w 10000"/>
              <a:gd name="connsiteY113" fmla="*/ 8442 h 10000"/>
              <a:gd name="connsiteX114" fmla="*/ 8907 w 10000"/>
              <a:gd name="connsiteY114" fmla="*/ 8442 h 10000"/>
              <a:gd name="connsiteX115" fmla="*/ 8907 w 10000"/>
              <a:gd name="connsiteY115" fmla="*/ 8268 h 10000"/>
              <a:gd name="connsiteX116" fmla="*/ 8907 w 10000"/>
              <a:gd name="connsiteY116" fmla="*/ 8095 h 10000"/>
              <a:gd name="connsiteX117" fmla="*/ 8907 w 10000"/>
              <a:gd name="connsiteY117" fmla="*/ 7771 h 10000"/>
              <a:gd name="connsiteX118" fmla="*/ 9016 w 10000"/>
              <a:gd name="connsiteY118" fmla="*/ 7597 h 10000"/>
              <a:gd name="connsiteX119" fmla="*/ 9016 w 10000"/>
              <a:gd name="connsiteY119" fmla="*/ 7251 h 10000"/>
              <a:gd name="connsiteX120" fmla="*/ 9016 w 10000"/>
              <a:gd name="connsiteY120" fmla="*/ 6905 h 10000"/>
              <a:gd name="connsiteX121" fmla="*/ 9126 w 10000"/>
              <a:gd name="connsiteY121" fmla="*/ 6385 h 10000"/>
              <a:gd name="connsiteX122" fmla="*/ 9126 w 10000"/>
              <a:gd name="connsiteY122" fmla="*/ 6212 h 10000"/>
              <a:gd name="connsiteX123" fmla="*/ 9126 w 10000"/>
              <a:gd name="connsiteY123" fmla="*/ 5866 h 10000"/>
              <a:gd name="connsiteX124" fmla="*/ 9454 w 10000"/>
              <a:gd name="connsiteY124" fmla="*/ 6212 h 10000"/>
              <a:gd name="connsiteX125" fmla="*/ 9454 w 10000"/>
              <a:gd name="connsiteY125" fmla="*/ 6558 h 10000"/>
              <a:gd name="connsiteX126" fmla="*/ 9563 w 10000"/>
              <a:gd name="connsiteY126" fmla="*/ 6905 h 10000"/>
              <a:gd name="connsiteX127" fmla="*/ 9563 w 10000"/>
              <a:gd name="connsiteY127" fmla="*/ 7597 h 10000"/>
              <a:gd name="connsiteX128" fmla="*/ 9672 w 10000"/>
              <a:gd name="connsiteY128" fmla="*/ 8268 h 10000"/>
              <a:gd name="connsiteX129" fmla="*/ 9781 w 10000"/>
              <a:gd name="connsiteY129" fmla="*/ 8788 h 10000"/>
              <a:gd name="connsiteX130" fmla="*/ 9891 w 10000"/>
              <a:gd name="connsiteY130" fmla="*/ 9134 h 10000"/>
              <a:gd name="connsiteX131" fmla="*/ 9891 w 10000"/>
              <a:gd name="connsiteY131" fmla="*/ 9481 h 10000"/>
              <a:gd name="connsiteX132" fmla="*/ 10000 w 10000"/>
              <a:gd name="connsiteY132" fmla="*/ 9654 h 10000"/>
              <a:gd name="connsiteX133" fmla="*/ 9891 w 10000"/>
              <a:gd name="connsiteY133" fmla="*/ 9827 h 10000"/>
              <a:gd name="connsiteX134" fmla="*/ 9891 w 10000"/>
              <a:gd name="connsiteY134" fmla="*/ 9827 h 10000"/>
              <a:gd name="connsiteX135" fmla="*/ 9891 w 10000"/>
              <a:gd name="connsiteY135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970 w 10000"/>
              <a:gd name="connsiteY43" fmla="*/ 2944 h 10000"/>
              <a:gd name="connsiteX44" fmla="*/ 970 w 10000"/>
              <a:gd name="connsiteY44" fmla="*/ 2944 h 10000"/>
              <a:gd name="connsiteX45" fmla="*/ 656 w 10000"/>
              <a:gd name="connsiteY45" fmla="*/ 2944 h 10000"/>
              <a:gd name="connsiteX46" fmla="*/ 437 w 10000"/>
              <a:gd name="connsiteY46" fmla="*/ 2771 h 10000"/>
              <a:gd name="connsiteX47" fmla="*/ 219 w 10000"/>
              <a:gd name="connsiteY47" fmla="*/ 2597 h 10000"/>
              <a:gd name="connsiteX48" fmla="*/ 109 w 10000"/>
              <a:gd name="connsiteY48" fmla="*/ 2424 h 10000"/>
              <a:gd name="connsiteX49" fmla="*/ 109 w 10000"/>
              <a:gd name="connsiteY49" fmla="*/ 2251 h 10000"/>
              <a:gd name="connsiteX50" fmla="*/ 0 w 10000"/>
              <a:gd name="connsiteY50" fmla="*/ 2078 h 10000"/>
              <a:gd name="connsiteX51" fmla="*/ 0 w 10000"/>
              <a:gd name="connsiteY51" fmla="*/ 2078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0 w 10000"/>
              <a:gd name="connsiteY54" fmla="*/ 1905 h 10000"/>
              <a:gd name="connsiteX55" fmla="*/ 109 w 10000"/>
              <a:gd name="connsiteY55" fmla="*/ 1905 h 10000"/>
              <a:gd name="connsiteX56" fmla="*/ 219 w 10000"/>
              <a:gd name="connsiteY56" fmla="*/ 1905 h 10000"/>
              <a:gd name="connsiteX57" fmla="*/ 328 w 10000"/>
              <a:gd name="connsiteY57" fmla="*/ 1905 h 10000"/>
              <a:gd name="connsiteX58" fmla="*/ 546 w 10000"/>
              <a:gd name="connsiteY58" fmla="*/ 1905 h 10000"/>
              <a:gd name="connsiteX59" fmla="*/ 874 w 10000"/>
              <a:gd name="connsiteY59" fmla="*/ 1905 h 10000"/>
              <a:gd name="connsiteX60" fmla="*/ 1189 w 10000"/>
              <a:gd name="connsiteY60" fmla="*/ 1905 h 10000"/>
              <a:gd name="connsiteX61" fmla="*/ 1626 w 10000"/>
              <a:gd name="connsiteY61" fmla="*/ 1732 h 10000"/>
              <a:gd name="connsiteX62" fmla="*/ 2063 w 10000"/>
              <a:gd name="connsiteY62" fmla="*/ 1558 h 10000"/>
              <a:gd name="connsiteX63" fmla="*/ 2609 w 10000"/>
              <a:gd name="connsiteY63" fmla="*/ 1385 h 10000"/>
              <a:gd name="connsiteX64" fmla="*/ 3156 w 10000"/>
              <a:gd name="connsiteY64" fmla="*/ 1212 h 10000"/>
              <a:gd name="connsiteX65" fmla="*/ 3798 w 10000"/>
              <a:gd name="connsiteY65" fmla="*/ 1039 h 10000"/>
              <a:gd name="connsiteX66" fmla="*/ 4126 w 10000"/>
              <a:gd name="connsiteY66" fmla="*/ 1039 h 10000"/>
              <a:gd name="connsiteX67" fmla="*/ 4344 w 10000"/>
              <a:gd name="connsiteY67" fmla="*/ 866 h 10000"/>
              <a:gd name="connsiteX68" fmla="*/ 4563 w 10000"/>
              <a:gd name="connsiteY68" fmla="*/ 693 h 10000"/>
              <a:gd name="connsiteX69" fmla="*/ 4781 w 10000"/>
              <a:gd name="connsiteY69" fmla="*/ 693 h 10000"/>
              <a:gd name="connsiteX70" fmla="*/ 5000 w 10000"/>
              <a:gd name="connsiteY70" fmla="*/ 519 h 10000"/>
              <a:gd name="connsiteX71" fmla="*/ 5109 w 10000"/>
              <a:gd name="connsiteY71" fmla="*/ 346 h 10000"/>
              <a:gd name="connsiteX72" fmla="*/ 5219 w 10000"/>
              <a:gd name="connsiteY72" fmla="*/ 346 h 10000"/>
              <a:gd name="connsiteX73" fmla="*/ 5328 w 10000"/>
              <a:gd name="connsiteY73" fmla="*/ 173 h 10000"/>
              <a:gd name="connsiteX74" fmla="*/ 5437 w 10000"/>
              <a:gd name="connsiteY74" fmla="*/ 173 h 10000"/>
              <a:gd name="connsiteX75" fmla="*/ 5546 w 10000"/>
              <a:gd name="connsiteY75" fmla="*/ 0 h 10000"/>
              <a:gd name="connsiteX76" fmla="*/ 5656 w 10000"/>
              <a:gd name="connsiteY76" fmla="*/ 0 h 10000"/>
              <a:gd name="connsiteX77" fmla="*/ 5656 w 10000"/>
              <a:gd name="connsiteY77" fmla="*/ 0 h 10000"/>
              <a:gd name="connsiteX78" fmla="*/ 5765 w 10000"/>
              <a:gd name="connsiteY78" fmla="*/ 0 h 10000"/>
              <a:gd name="connsiteX79" fmla="*/ 5874 w 10000"/>
              <a:gd name="connsiteY79" fmla="*/ 0 h 10000"/>
              <a:gd name="connsiteX80" fmla="*/ 5984 w 10000"/>
              <a:gd name="connsiteY80" fmla="*/ 173 h 10000"/>
              <a:gd name="connsiteX81" fmla="*/ 6093 w 10000"/>
              <a:gd name="connsiteY81" fmla="*/ 173 h 10000"/>
              <a:gd name="connsiteX82" fmla="*/ 6189 w 10000"/>
              <a:gd name="connsiteY82" fmla="*/ 346 h 10000"/>
              <a:gd name="connsiteX83" fmla="*/ 6298 w 10000"/>
              <a:gd name="connsiteY83" fmla="*/ 519 h 10000"/>
              <a:gd name="connsiteX84" fmla="*/ 6407 w 10000"/>
              <a:gd name="connsiteY84" fmla="*/ 693 h 10000"/>
              <a:gd name="connsiteX85" fmla="*/ 6407 w 10000"/>
              <a:gd name="connsiteY85" fmla="*/ 693 h 10000"/>
              <a:gd name="connsiteX86" fmla="*/ 6407 w 10000"/>
              <a:gd name="connsiteY86" fmla="*/ 866 h 10000"/>
              <a:gd name="connsiteX87" fmla="*/ 6298 w 10000"/>
              <a:gd name="connsiteY87" fmla="*/ 1039 h 10000"/>
              <a:gd name="connsiteX88" fmla="*/ 6189 w 10000"/>
              <a:gd name="connsiteY88" fmla="*/ 1212 h 10000"/>
              <a:gd name="connsiteX89" fmla="*/ 6093 w 10000"/>
              <a:gd name="connsiteY89" fmla="*/ 1385 h 10000"/>
              <a:gd name="connsiteX90" fmla="*/ 5984 w 10000"/>
              <a:gd name="connsiteY90" fmla="*/ 1732 h 10000"/>
              <a:gd name="connsiteX91" fmla="*/ 5874 w 10000"/>
              <a:gd name="connsiteY91" fmla="*/ 2078 h 10000"/>
              <a:gd name="connsiteX92" fmla="*/ 5765 w 10000"/>
              <a:gd name="connsiteY92" fmla="*/ 2424 h 10000"/>
              <a:gd name="connsiteX93" fmla="*/ 5656 w 10000"/>
              <a:gd name="connsiteY93" fmla="*/ 2944 h 10000"/>
              <a:gd name="connsiteX94" fmla="*/ 5656 w 10000"/>
              <a:gd name="connsiteY94" fmla="*/ 3463 h 10000"/>
              <a:gd name="connsiteX95" fmla="*/ 5656 w 10000"/>
              <a:gd name="connsiteY95" fmla="*/ 3961 h 10000"/>
              <a:gd name="connsiteX96" fmla="*/ 5656 w 10000"/>
              <a:gd name="connsiteY96" fmla="*/ 5000 h 10000"/>
              <a:gd name="connsiteX97" fmla="*/ 5656 w 10000"/>
              <a:gd name="connsiteY97" fmla="*/ 5519 h 10000"/>
              <a:gd name="connsiteX98" fmla="*/ 5765 w 10000"/>
              <a:gd name="connsiteY98" fmla="*/ 5866 h 10000"/>
              <a:gd name="connsiteX99" fmla="*/ 5874 w 10000"/>
              <a:gd name="connsiteY99" fmla="*/ 6212 h 10000"/>
              <a:gd name="connsiteX100" fmla="*/ 5984 w 10000"/>
              <a:gd name="connsiteY100" fmla="*/ 6732 h 10000"/>
              <a:gd name="connsiteX101" fmla="*/ 6093 w 10000"/>
              <a:gd name="connsiteY101" fmla="*/ 7078 h 10000"/>
              <a:gd name="connsiteX102" fmla="*/ 6298 w 10000"/>
              <a:gd name="connsiteY102" fmla="*/ 7424 h 10000"/>
              <a:gd name="connsiteX103" fmla="*/ 6626 w 10000"/>
              <a:gd name="connsiteY103" fmla="*/ 7771 h 10000"/>
              <a:gd name="connsiteX104" fmla="*/ 6954 w 10000"/>
              <a:gd name="connsiteY104" fmla="*/ 7944 h 10000"/>
              <a:gd name="connsiteX105" fmla="*/ 7281 w 10000"/>
              <a:gd name="connsiteY105" fmla="*/ 8268 h 10000"/>
              <a:gd name="connsiteX106" fmla="*/ 7609 w 10000"/>
              <a:gd name="connsiteY106" fmla="*/ 8442 h 10000"/>
              <a:gd name="connsiteX107" fmla="*/ 7828 w 10000"/>
              <a:gd name="connsiteY107" fmla="*/ 8615 h 10000"/>
              <a:gd name="connsiteX108" fmla="*/ 8156 w 10000"/>
              <a:gd name="connsiteY108" fmla="*/ 8615 h 10000"/>
              <a:gd name="connsiteX109" fmla="*/ 8374 w 10000"/>
              <a:gd name="connsiteY109" fmla="*/ 8615 h 10000"/>
              <a:gd name="connsiteX110" fmla="*/ 8484 w 10000"/>
              <a:gd name="connsiteY110" fmla="*/ 8615 h 10000"/>
              <a:gd name="connsiteX111" fmla="*/ 8702 w 10000"/>
              <a:gd name="connsiteY111" fmla="*/ 8615 h 10000"/>
              <a:gd name="connsiteX112" fmla="*/ 8798 w 10000"/>
              <a:gd name="connsiteY112" fmla="*/ 8442 h 10000"/>
              <a:gd name="connsiteX113" fmla="*/ 8798 w 10000"/>
              <a:gd name="connsiteY113" fmla="*/ 8442 h 10000"/>
              <a:gd name="connsiteX114" fmla="*/ 8907 w 10000"/>
              <a:gd name="connsiteY114" fmla="*/ 8442 h 10000"/>
              <a:gd name="connsiteX115" fmla="*/ 8907 w 10000"/>
              <a:gd name="connsiteY115" fmla="*/ 8268 h 10000"/>
              <a:gd name="connsiteX116" fmla="*/ 8907 w 10000"/>
              <a:gd name="connsiteY116" fmla="*/ 8095 h 10000"/>
              <a:gd name="connsiteX117" fmla="*/ 8907 w 10000"/>
              <a:gd name="connsiteY117" fmla="*/ 7771 h 10000"/>
              <a:gd name="connsiteX118" fmla="*/ 9016 w 10000"/>
              <a:gd name="connsiteY118" fmla="*/ 7597 h 10000"/>
              <a:gd name="connsiteX119" fmla="*/ 9016 w 10000"/>
              <a:gd name="connsiteY119" fmla="*/ 7251 h 10000"/>
              <a:gd name="connsiteX120" fmla="*/ 9016 w 10000"/>
              <a:gd name="connsiteY120" fmla="*/ 6905 h 10000"/>
              <a:gd name="connsiteX121" fmla="*/ 9126 w 10000"/>
              <a:gd name="connsiteY121" fmla="*/ 6385 h 10000"/>
              <a:gd name="connsiteX122" fmla="*/ 9126 w 10000"/>
              <a:gd name="connsiteY122" fmla="*/ 5866 h 10000"/>
              <a:gd name="connsiteX123" fmla="*/ 9454 w 10000"/>
              <a:gd name="connsiteY123" fmla="*/ 6212 h 10000"/>
              <a:gd name="connsiteX124" fmla="*/ 9454 w 10000"/>
              <a:gd name="connsiteY124" fmla="*/ 6558 h 10000"/>
              <a:gd name="connsiteX125" fmla="*/ 9563 w 10000"/>
              <a:gd name="connsiteY125" fmla="*/ 6905 h 10000"/>
              <a:gd name="connsiteX126" fmla="*/ 9563 w 10000"/>
              <a:gd name="connsiteY126" fmla="*/ 7597 h 10000"/>
              <a:gd name="connsiteX127" fmla="*/ 9672 w 10000"/>
              <a:gd name="connsiteY127" fmla="*/ 8268 h 10000"/>
              <a:gd name="connsiteX128" fmla="*/ 9781 w 10000"/>
              <a:gd name="connsiteY128" fmla="*/ 8788 h 10000"/>
              <a:gd name="connsiteX129" fmla="*/ 9891 w 10000"/>
              <a:gd name="connsiteY129" fmla="*/ 9134 h 10000"/>
              <a:gd name="connsiteX130" fmla="*/ 9891 w 10000"/>
              <a:gd name="connsiteY130" fmla="*/ 9481 h 10000"/>
              <a:gd name="connsiteX131" fmla="*/ 10000 w 10000"/>
              <a:gd name="connsiteY131" fmla="*/ 9654 h 10000"/>
              <a:gd name="connsiteX132" fmla="*/ 9891 w 10000"/>
              <a:gd name="connsiteY132" fmla="*/ 9827 h 10000"/>
              <a:gd name="connsiteX133" fmla="*/ 9891 w 10000"/>
              <a:gd name="connsiteY133" fmla="*/ 9827 h 10000"/>
              <a:gd name="connsiteX134" fmla="*/ 9891 w 10000"/>
              <a:gd name="connsiteY134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970 w 10000"/>
              <a:gd name="connsiteY43" fmla="*/ 2944 h 10000"/>
              <a:gd name="connsiteX44" fmla="*/ 970 w 10000"/>
              <a:gd name="connsiteY44" fmla="*/ 2944 h 10000"/>
              <a:gd name="connsiteX45" fmla="*/ 656 w 10000"/>
              <a:gd name="connsiteY45" fmla="*/ 2944 h 10000"/>
              <a:gd name="connsiteX46" fmla="*/ 437 w 10000"/>
              <a:gd name="connsiteY46" fmla="*/ 2771 h 10000"/>
              <a:gd name="connsiteX47" fmla="*/ 219 w 10000"/>
              <a:gd name="connsiteY47" fmla="*/ 2597 h 10000"/>
              <a:gd name="connsiteX48" fmla="*/ 109 w 10000"/>
              <a:gd name="connsiteY48" fmla="*/ 2424 h 10000"/>
              <a:gd name="connsiteX49" fmla="*/ 109 w 10000"/>
              <a:gd name="connsiteY49" fmla="*/ 2251 h 10000"/>
              <a:gd name="connsiteX50" fmla="*/ 0 w 10000"/>
              <a:gd name="connsiteY50" fmla="*/ 2078 h 10000"/>
              <a:gd name="connsiteX51" fmla="*/ 0 w 10000"/>
              <a:gd name="connsiteY51" fmla="*/ 2078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0 w 10000"/>
              <a:gd name="connsiteY54" fmla="*/ 1905 h 10000"/>
              <a:gd name="connsiteX55" fmla="*/ 109 w 10000"/>
              <a:gd name="connsiteY55" fmla="*/ 1905 h 10000"/>
              <a:gd name="connsiteX56" fmla="*/ 219 w 10000"/>
              <a:gd name="connsiteY56" fmla="*/ 1905 h 10000"/>
              <a:gd name="connsiteX57" fmla="*/ 328 w 10000"/>
              <a:gd name="connsiteY57" fmla="*/ 1905 h 10000"/>
              <a:gd name="connsiteX58" fmla="*/ 546 w 10000"/>
              <a:gd name="connsiteY58" fmla="*/ 1905 h 10000"/>
              <a:gd name="connsiteX59" fmla="*/ 874 w 10000"/>
              <a:gd name="connsiteY59" fmla="*/ 1905 h 10000"/>
              <a:gd name="connsiteX60" fmla="*/ 1189 w 10000"/>
              <a:gd name="connsiteY60" fmla="*/ 1905 h 10000"/>
              <a:gd name="connsiteX61" fmla="*/ 1626 w 10000"/>
              <a:gd name="connsiteY61" fmla="*/ 1732 h 10000"/>
              <a:gd name="connsiteX62" fmla="*/ 2063 w 10000"/>
              <a:gd name="connsiteY62" fmla="*/ 1558 h 10000"/>
              <a:gd name="connsiteX63" fmla="*/ 2609 w 10000"/>
              <a:gd name="connsiteY63" fmla="*/ 1385 h 10000"/>
              <a:gd name="connsiteX64" fmla="*/ 3156 w 10000"/>
              <a:gd name="connsiteY64" fmla="*/ 1212 h 10000"/>
              <a:gd name="connsiteX65" fmla="*/ 3798 w 10000"/>
              <a:gd name="connsiteY65" fmla="*/ 1039 h 10000"/>
              <a:gd name="connsiteX66" fmla="*/ 4126 w 10000"/>
              <a:gd name="connsiteY66" fmla="*/ 1039 h 10000"/>
              <a:gd name="connsiteX67" fmla="*/ 4344 w 10000"/>
              <a:gd name="connsiteY67" fmla="*/ 866 h 10000"/>
              <a:gd name="connsiteX68" fmla="*/ 4563 w 10000"/>
              <a:gd name="connsiteY68" fmla="*/ 693 h 10000"/>
              <a:gd name="connsiteX69" fmla="*/ 4781 w 10000"/>
              <a:gd name="connsiteY69" fmla="*/ 693 h 10000"/>
              <a:gd name="connsiteX70" fmla="*/ 5000 w 10000"/>
              <a:gd name="connsiteY70" fmla="*/ 519 h 10000"/>
              <a:gd name="connsiteX71" fmla="*/ 5109 w 10000"/>
              <a:gd name="connsiteY71" fmla="*/ 346 h 10000"/>
              <a:gd name="connsiteX72" fmla="*/ 5219 w 10000"/>
              <a:gd name="connsiteY72" fmla="*/ 346 h 10000"/>
              <a:gd name="connsiteX73" fmla="*/ 5328 w 10000"/>
              <a:gd name="connsiteY73" fmla="*/ 173 h 10000"/>
              <a:gd name="connsiteX74" fmla="*/ 5437 w 10000"/>
              <a:gd name="connsiteY74" fmla="*/ 173 h 10000"/>
              <a:gd name="connsiteX75" fmla="*/ 5546 w 10000"/>
              <a:gd name="connsiteY75" fmla="*/ 0 h 10000"/>
              <a:gd name="connsiteX76" fmla="*/ 5656 w 10000"/>
              <a:gd name="connsiteY76" fmla="*/ 0 h 10000"/>
              <a:gd name="connsiteX77" fmla="*/ 5656 w 10000"/>
              <a:gd name="connsiteY77" fmla="*/ 0 h 10000"/>
              <a:gd name="connsiteX78" fmla="*/ 5765 w 10000"/>
              <a:gd name="connsiteY78" fmla="*/ 0 h 10000"/>
              <a:gd name="connsiteX79" fmla="*/ 5874 w 10000"/>
              <a:gd name="connsiteY79" fmla="*/ 0 h 10000"/>
              <a:gd name="connsiteX80" fmla="*/ 5984 w 10000"/>
              <a:gd name="connsiteY80" fmla="*/ 173 h 10000"/>
              <a:gd name="connsiteX81" fmla="*/ 6093 w 10000"/>
              <a:gd name="connsiteY81" fmla="*/ 173 h 10000"/>
              <a:gd name="connsiteX82" fmla="*/ 6189 w 10000"/>
              <a:gd name="connsiteY82" fmla="*/ 346 h 10000"/>
              <a:gd name="connsiteX83" fmla="*/ 6298 w 10000"/>
              <a:gd name="connsiteY83" fmla="*/ 519 h 10000"/>
              <a:gd name="connsiteX84" fmla="*/ 6407 w 10000"/>
              <a:gd name="connsiteY84" fmla="*/ 693 h 10000"/>
              <a:gd name="connsiteX85" fmla="*/ 6407 w 10000"/>
              <a:gd name="connsiteY85" fmla="*/ 693 h 10000"/>
              <a:gd name="connsiteX86" fmla="*/ 6407 w 10000"/>
              <a:gd name="connsiteY86" fmla="*/ 866 h 10000"/>
              <a:gd name="connsiteX87" fmla="*/ 6298 w 10000"/>
              <a:gd name="connsiteY87" fmla="*/ 1039 h 10000"/>
              <a:gd name="connsiteX88" fmla="*/ 6189 w 10000"/>
              <a:gd name="connsiteY88" fmla="*/ 1212 h 10000"/>
              <a:gd name="connsiteX89" fmla="*/ 6093 w 10000"/>
              <a:gd name="connsiteY89" fmla="*/ 1385 h 10000"/>
              <a:gd name="connsiteX90" fmla="*/ 5984 w 10000"/>
              <a:gd name="connsiteY90" fmla="*/ 1732 h 10000"/>
              <a:gd name="connsiteX91" fmla="*/ 5874 w 10000"/>
              <a:gd name="connsiteY91" fmla="*/ 2078 h 10000"/>
              <a:gd name="connsiteX92" fmla="*/ 5765 w 10000"/>
              <a:gd name="connsiteY92" fmla="*/ 2424 h 10000"/>
              <a:gd name="connsiteX93" fmla="*/ 5656 w 10000"/>
              <a:gd name="connsiteY93" fmla="*/ 2944 h 10000"/>
              <a:gd name="connsiteX94" fmla="*/ 5656 w 10000"/>
              <a:gd name="connsiteY94" fmla="*/ 3463 h 10000"/>
              <a:gd name="connsiteX95" fmla="*/ 5656 w 10000"/>
              <a:gd name="connsiteY95" fmla="*/ 3961 h 10000"/>
              <a:gd name="connsiteX96" fmla="*/ 5656 w 10000"/>
              <a:gd name="connsiteY96" fmla="*/ 5000 h 10000"/>
              <a:gd name="connsiteX97" fmla="*/ 5656 w 10000"/>
              <a:gd name="connsiteY97" fmla="*/ 5519 h 10000"/>
              <a:gd name="connsiteX98" fmla="*/ 5765 w 10000"/>
              <a:gd name="connsiteY98" fmla="*/ 5866 h 10000"/>
              <a:gd name="connsiteX99" fmla="*/ 5874 w 10000"/>
              <a:gd name="connsiteY99" fmla="*/ 6212 h 10000"/>
              <a:gd name="connsiteX100" fmla="*/ 5984 w 10000"/>
              <a:gd name="connsiteY100" fmla="*/ 6732 h 10000"/>
              <a:gd name="connsiteX101" fmla="*/ 6093 w 10000"/>
              <a:gd name="connsiteY101" fmla="*/ 7078 h 10000"/>
              <a:gd name="connsiteX102" fmla="*/ 6298 w 10000"/>
              <a:gd name="connsiteY102" fmla="*/ 7424 h 10000"/>
              <a:gd name="connsiteX103" fmla="*/ 6626 w 10000"/>
              <a:gd name="connsiteY103" fmla="*/ 7771 h 10000"/>
              <a:gd name="connsiteX104" fmla="*/ 6954 w 10000"/>
              <a:gd name="connsiteY104" fmla="*/ 7944 h 10000"/>
              <a:gd name="connsiteX105" fmla="*/ 7281 w 10000"/>
              <a:gd name="connsiteY105" fmla="*/ 8268 h 10000"/>
              <a:gd name="connsiteX106" fmla="*/ 7609 w 10000"/>
              <a:gd name="connsiteY106" fmla="*/ 8442 h 10000"/>
              <a:gd name="connsiteX107" fmla="*/ 7828 w 10000"/>
              <a:gd name="connsiteY107" fmla="*/ 8615 h 10000"/>
              <a:gd name="connsiteX108" fmla="*/ 8156 w 10000"/>
              <a:gd name="connsiteY108" fmla="*/ 8615 h 10000"/>
              <a:gd name="connsiteX109" fmla="*/ 8374 w 10000"/>
              <a:gd name="connsiteY109" fmla="*/ 8615 h 10000"/>
              <a:gd name="connsiteX110" fmla="*/ 8484 w 10000"/>
              <a:gd name="connsiteY110" fmla="*/ 8615 h 10000"/>
              <a:gd name="connsiteX111" fmla="*/ 8702 w 10000"/>
              <a:gd name="connsiteY111" fmla="*/ 8615 h 10000"/>
              <a:gd name="connsiteX112" fmla="*/ 8798 w 10000"/>
              <a:gd name="connsiteY112" fmla="*/ 8442 h 10000"/>
              <a:gd name="connsiteX113" fmla="*/ 8798 w 10000"/>
              <a:gd name="connsiteY113" fmla="*/ 8442 h 10000"/>
              <a:gd name="connsiteX114" fmla="*/ 8907 w 10000"/>
              <a:gd name="connsiteY114" fmla="*/ 8442 h 10000"/>
              <a:gd name="connsiteX115" fmla="*/ 8907 w 10000"/>
              <a:gd name="connsiteY115" fmla="*/ 8268 h 10000"/>
              <a:gd name="connsiteX116" fmla="*/ 8907 w 10000"/>
              <a:gd name="connsiteY116" fmla="*/ 8095 h 10000"/>
              <a:gd name="connsiteX117" fmla="*/ 8907 w 10000"/>
              <a:gd name="connsiteY117" fmla="*/ 7771 h 10000"/>
              <a:gd name="connsiteX118" fmla="*/ 9016 w 10000"/>
              <a:gd name="connsiteY118" fmla="*/ 7597 h 10000"/>
              <a:gd name="connsiteX119" fmla="*/ 9016 w 10000"/>
              <a:gd name="connsiteY119" fmla="*/ 7251 h 10000"/>
              <a:gd name="connsiteX120" fmla="*/ 9016 w 10000"/>
              <a:gd name="connsiteY120" fmla="*/ 6905 h 10000"/>
              <a:gd name="connsiteX121" fmla="*/ 9126 w 10000"/>
              <a:gd name="connsiteY121" fmla="*/ 5866 h 10000"/>
              <a:gd name="connsiteX122" fmla="*/ 9454 w 10000"/>
              <a:gd name="connsiteY122" fmla="*/ 6212 h 10000"/>
              <a:gd name="connsiteX123" fmla="*/ 9454 w 10000"/>
              <a:gd name="connsiteY123" fmla="*/ 6558 h 10000"/>
              <a:gd name="connsiteX124" fmla="*/ 9563 w 10000"/>
              <a:gd name="connsiteY124" fmla="*/ 6905 h 10000"/>
              <a:gd name="connsiteX125" fmla="*/ 9563 w 10000"/>
              <a:gd name="connsiteY125" fmla="*/ 7597 h 10000"/>
              <a:gd name="connsiteX126" fmla="*/ 9672 w 10000"/>
              <a:gd name="connsiteY126" fmla="*/ 8268 h 10000"/>
              <a:gd name="connsiteX127" fmla="*/ 9781 w 10000"/>
              <a:gd name="connsiteY127" fmla="*/ 8788 h 10000"/>
              <a:gd name="connsiteX128" fmla="*/ 9891 w 10000"/>
              <a:gd name="connsiteY128" fmla="*/ 9134 h 10000"/>
              <a:gd name="connsiteX129" fmla="*/ 9891 w 10000"/>
              <a:gd name="connsiteY129" fmla="*/ 9481 h 10000"/>
              <a:gd name="connsiteX130" fmla="*/ 10000 w 10000"/>
              <a:gd name="connsiteY130" fmla="*/ 9654 h 10000"/>
              <a:gd name="connsiteX131" fmla="*/ 9891 w 10000"/>
              <a:gd name="connsiteY131" fmla="*/ 9827 h 10000"/>
              <a:gd name="connsiteX132" fmla="*/ 9891 w 10000"/>
              <a:gd name="connsiteY132" fmla="*/ 9827 h 10000"/>
              <a:gd name="connsiteX133" fmla="*/ 9891 w 10000"/>
              <a:gd name="connsiteY133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970 w 10000"/>
              <a:gd name="connsiteY43" fmla="*/ 2944 h 10000"/>
              <a:gd name="connsiteX44" fmla="*/ 970 w 10000"/>
              <a:gd name="connsiteY44" fmla="*/ 2944 h 10000"/>
              <a:gd name="connsiteX45" fmla="*/ 656 w 10000"/>
              <a:gd name="connsiteY45" fmla="*/ 2944 h 10000"/>
              <a:gd name="connsiteX46" fmla="*/ 437 w 10000"/>
              <a:gd name="connsiteY46" fmla="*/ 2771 h 10000"/>
              <a:gd name="connsiteX47" fmla="*/ 219 w 10000"/>
              <a:gd name="connsiteY47" fmla="*/ 2597 h 10000"/>
              <a:gd name="connsiteX48" fmla="*/ 109 w 10000"/>
              <a:gd name="connsiteY48" fmla="*/ 2424 h 10000"/>
              <a:gd name="connsiteX49" fmla="*/ 109 w 10000"/>
              <a:gd name="connsiteY49" fmla="*/ 2251 h 10000"/>
              <a:gd name="connsiteX50" fmla="*/ 0 w 10000"/>
              <a:gd name="connsiteY50" fmla="*/ 2078 h 10000"/>
              <a:gd name="connsiteX51" fmla="*/ 0 w 10000"/>
              <a:gd name="connsiteY51" fmla="*/ 2078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0 w 10000"/>
              <a:gd name="connsiteY54" fmla="*/ 1905 h 10000"/>
              <a:gd name="connsiteX55" fmla="*/ 109 w 10000"/>
              <a:gd name="connsiteY55" fmla="*/ 1905 h 10000"/>
              <a:gd name="connsiteX56" fmla="*/ 219 w 10000"/>
              <a:gd name="connsiteY56" fmla="*/ 1905 h 10000"/>
              <a:gd name="connsiteX57" fmla="*/ 328 w 10000"/>
              <a:gd name="connsiteY57" fmla="*/ 1905 h 10000"/>
              <a:gd name="connsiteX58" fmla="*/ 546 w 10000"/>
              <a:gd name="connsiteY58" fmla="*/ 1905 h 10000"/>
              <a:gd name="connsiteX59" fmla="*/ 874 w 10000"/>
              <a:gd name="connsiteY59" fmla="*/ 1905 h 10000"/>
              <a:gd name="connsiteX60" fmla="*/ 1189 w 10000"/>
              <a:gd name="connsiteY60" fmla="*/ 1905 h 10000"/>
              <a:gd name="connsiteX61" fmla="*/ 1626 w 10000"/>
              <a:gd name="connsiteY61" fmla="*/ 1732 h 10000"/>
              <a:gd name="connsiteX62" fmla="*/ 2063 w 10000"/>
              <a:gd name="connsiteY62" fmla="*/ 1558 h 10000"/>
              <a:gd name="connsiteX63" fmla="*/ 2609 w 10000"/>
              <a:gd name="connsiteY63" fmla="*/ 1385 h 10000"/>
              <a:gd name="connsiteX64" fmla="*/ 3156 w 10000"/>
              <a:gd name="connsiteY64" fmla="*/ 1212 h 10000"/>
              <a:gd name="connsiteX65" fmla="*/ 3798 w 10000"/>
              <a:gd name="connsiteY65" fmla="*/ 1039 h 10000"/>
              <a:gd name="connsiteX66" fmla="*/ 4126 w 10000"/>
              <a:gd name="connsiteY66" fmla="*/ 1039 h 10000"/>
              <a:gd name="connsiteX67" fmla="*/ 4344 w 10000"/>
              <a:gd name="connsiteY67" fmla="*/ 866 h 10000"/>
              <a:gd name="connsiteX68" fmla="*/ 4563 w 10000"/>
              <a:gd name="connsiteY68" fmla="*/ 693 h 10000"/>
              <a:gd name="connsiteX69" fmla="*/ 4781 w 10000"/>
              <a:gd name="connsiteY69" fmla="*/ 693 h 10000"/>
              <a:gd name="connsiteX70" fmla="*/ 5000 w 10000"/>
              <a:gd name="connsiteY70" fmla="*/ 519 h 10000"/>
              <a:gd name="connsiteX71" fmla="*/ 5109 w 10000"/>
              <a:gd name="connsiteY71" fmla="*/ 346 h 10000"/>
              <a:gd name="connsiteX72" fmla="*/ 5219 w 10000"/>
              <a:gd name="connsiteY72" fmla="*/ 346 h 10000"/>
              <a:gd name="connsiteX73" fmla="*/ 5328 w 10000"/>
              <a:gd name="connsiteY73" fmla="*/ 173 h 10000"/>
              <a:gd name="connsiteX74" fmla="*/ 5437 w 10000"/>
              <a:gd name="connsiteY74" fmla="*/ 173 h 10000"/>
              <a:gd name="connsiteX75" fmla="*/ 5546 w 10000"/>
              <a:gd name="connsiteY75" fmla="*/ 0 h 10000"/>
              <a:gd name="connsiteX76" fmla="*/ 5656 w 10000"/>
              <a:gd name="connsiteY76" fmla="*/ 0 h 10000"/>
              <a:gd name="connsiteX77" fmla="*/ 5656 w 10000"/>
              <a:gd name="connsiteY77" fmla="*/ 0 h 10000"/>
              <a:gd name="connsiteX78" fmla="*/ 5765 w 10000"/>
              <a:gd name="connsiteY78" fmla="*/ 0 h 10000"/>
              <a:gd name="connsiteX79" fmla="*/ 5874 w 10000"/>
              <a:gd name="connsiteY79" fmla="*/ 0 h 10000"/>
              <a:gd name="connsiteX80" fmla="*/ 5984 w 10000"/>
              <a:gd name="connsiteY80" fmla="*/ 173 h 10000"/>
              <a:gd name="connsiteX81" fmla="*/ 6093 w 10000"/>
              <a:gd name="connsiteY81" fmla="*/ 173 h 10000"/>
              <a:gd name="connsiteX82" fmla="*/ 6189 w 10000"/>
              <a:gd name="connsiteY82" fmla="*/ 346 h 10000"/>
              <a:gd name="connsiteX83" fmla="*/ 6298 w 10000"/>
              <a:gd name="connsiteY83" fmla="*/ 519 h 10000"/>
              <a:gd name="connsiteX84" fmla="*/ 6407 w 10000"/>
              <a:gd name="connsiteY84" fmla="*/ 693 h 10000"/>
              <a:gd name="connsiteX85" fmla="*/ 6407 w 10000"/>
              <a:gd name="connsiteY85" fmla="*/ 693 h 10000"/>
              <a:gd name="connsiteX86" fmla="*/ 6407 w 10000"/>
              <a:gd name="connsiteY86" fmla="*/ 866 h 10000"/>
              <a:gd name="connsiteX87" fmla="*/ 6298 w 10000"/>
              <a:gd name="connsiteY87" fmla="*/ 1039 h 10000"/>
              <a:gd name="connsiteX88" fmla="*/ 6189 w 10000"/>
              <a:gd name="connsiteY88" fmla="*/ 1212 h 10000"/>
              <a:gd name="connsiteX89" fmla="*/ 6093 w 10000"/>
              <a:gd name="connsiteY89" fmla="*/ 1385 h 10000"/>
              <a:gd name="connsiteX90" fmla="*/ 5984 w 10000"/>
              <a:gd name="connsiteY90" fmla="*/ 1732 h 10000"/>
              <a:gd name="connsiteX91" fmla="*/ 5874 w 10000"/>
              <a:gd name="connsiteY91" fmla="*/ 2078 h 10000"/>
              <a:gd name="connsiteX92" fmla="*/ 5765 w 10000"/>
              <a:gd name="connsiteY92" fmla="*/ 2424 h 10000"/>
              <a:gd name="connsiteX93" fmla="*/ 5656 w 10000"/>
              <a:gd name="connsiteY93" fmla="*/ 2944 h 10000"/>
              <a:gd name="connsiteX94" fmla="*/ 5656 w 10000"/>
              <a:gd name="connsiteY94" fmla="*/ 3463 h 10000"/>
              <a:gd name="connsiteX95" fmla="*/ 5656 w 10000"/>
              <a:gd name="connsiteY95" fmla="*/ 3961 h 10000"/>
              <a:gd name="connsiteX96" fmla="*/ 5656 w 10000"/>
              <a:gd name="connsiteY96" fmla="*/ 5000 h 10000"/>
              <a:gd name="connsiteX97" fmla="*/ 5656 w 10000"/>
              <a:gd name="connsiteY97" fmla="*/ 5519 h 10000"/>
              <a:gd name="connsiteX98" fmla="*/ 5765 w 10000"/>
              <a:gd name="connsiteY98" fmla="*/ 5866 h 10000"/>
              <a:gd name="connsiteX99" fmla="*/ 5874 w 10000"/>
              <a:gd name="connsiteY99" fmla="*/ 6212 h 10000"/>
              <a:gd name="connsiteX100" fmla="*/ 5984 w 10000"/>
              <a:gd name="connsiteY100" fmla="*/ 6732 h 10000"/>
              <a:gd name="connsiteX101" fmla="*/ 6093 w 10000"/>
              <a:gd name="connsiteY101" fmla="*/ 7078 h 10000"/>
              <a:gd name="connsiteX102" fmla="*/ 6298 w 10000"/>
              <a:gd name="connsiteY102" fmla="*/ 7424 h 10000"/>
              <a:gd name="connsiteX103" fmla="*/ 6626 w 10000"/>
              <a:gd name="connsiteY103" fmla="*/ 7771 h 10000"/>
              <a:gd name="connsiteX104" fmla="*/ 6954 w 10000"/>
              <a:gd name="connsiteY104" fmla="*/ 7944 h 10000"/>
              <a:gd name="connsiteX105" fmla="*/ 7281 w 10000"/>
              <a:gd name="connsiteY105" fmla="*/ 8268 h 10000"/>
              <a:gd name="connsiteX106" fmla="*/ 7609 w 10000"/>
              <a:gd name="connsiteY106" fmla="*/ 8442 h 10000"/>
              <a:gd name="connsiteX107" fmla="*/ 7828 w 10000"/>
              <a:gd name="connsiteY107" fmla="*/ 8615 h 10000"/>
              <a:gd name="connsiteX108" fmla="*/ 8156 w 10000"/>
              <a:gd name="connsiteY108" fmla="*/ 8615 h 10000"/>
              <a:gd name="connsiteX109" fmla="*/ 8374 w 10000"/>
              <a:gd name="connsiteY109" fmla="*/ 8615 h 10000"/>
              <a:gd name="connsiteX110" fmla="*/ 8484 w 10000"/>
              <a:gd name="connsiteY110" fmla="*/ 8615 h 10000"/>
              <a:gd name="connsiteX111" fmla="*/ 8702 w 10000"/>
              <a:gd name="connsiteY111" fmla="*/ 8615 h 10000"/>
              <a:gd name="connsiteX112" fmla="*/ 8798 w 10000"/>
              <a:gd name="connsiteY112" fmla="*/ 8442 h 10000"/>
              <a:gd name="connsiteX113" fmla="*/ 8798 w 10000"/>
              <a:gd name="connsiteY113" fmla="*/ 8442 h 10000"/>
              <a:gd name="connsiteX114" fmla="*/ 8907 w 10000"/>
              <a:gd name="connsiteY114" fmla="*/ 8442 h 10000"/>
              <a:gd name="connsiteX115" fmla="*/ 8907 w 10000"/>
              <a:gd name="connsiteY115" fmla="*/ 8268 h 10000"/>
              <a:gd name="connsiteX116" fmla="*/ 8907 w 10000"/>
              <a:gd name="connsiteY116" fmla="*/ 8095 h 10000"/>
              <a:gd name="connsiteX117" fmla="*/ 8907 w 10000"/>
              <a:gd name="connsiteY117" fmla="*/ 7771 h 10000"/>
              <a:gd name="connsiteX118" fmla="*/ 9016 w 10000"/>
              <a:gd name="connsiteY118" fmla="*/ 7597 h 10000"/>
              <a:gd name="connsiteX119" fmla="*/ 9016 w 10000"/>
              <a:gd name="connsiteY119" fmla="*/ 7251 h 10000"/>
              <a:gd name="connsiteX120" fmla="*/ 9016 w 10000"/>
              <a:gd name="connsiteY120" fmla="*/ 6905 h 10000"/>
              <a:gd name="connsiteX121" fmla="*/ 9454 w 10000"/>
              <a:gd name="connsiteY121" fmla="*/ 6212 h 10000"/>
              <a:gd name="connsiteX122" fmla="*/ 9454 w 10000"/>
              <a:gd name="connsiteY122" fmla="*/ 6558 h 10000"/>
              <a:gd name="connsiteX123" fmla="*/ 9563 w 10000"/>
              <a:gd name="connsiteY123" fmla="*/ 6905 h 10000"/>
              <a:gd name="connsiteX124" fmla="*/ 9563 w 10000"/>
              <a:gd name="connsiteY124" fmla="*/ 7597 h 10000"/>
              <a:gd name="connsiteX125" fmla="*/ 9672 w 10000"/>
              <a:gd name="connsiteY125" fmla="*/ 8268 h 10000"/>
              <a:gd name="connsiteX126" fmla="*/ 9781 w 10000"/>
              <a:gd name="connsiteY126" fmla="*/ 8788 h 10000"/>
              <a:gd name="connsiteX127" fmla="*/ 9891 w 10000"/>
              <a:gd name="connsiteY127" fmla="*/ 9134 h 10000"/>
              <a:gd name="connsiteX128" fmla="*/ 9891 w 10000"/>
              <a:gd name="connsiteY128" fmla="*/ 9481 h 10000"/>
              <a:gd name="connsiteX129" fmla="*/ 10000 w 10000"/>
              <a:gd name="connsiteY129" fmla="*/ 9654 h 10000"/>
              <a:gd name="connsiteX130" fmla="*/ 9891 w 10000"/>
              <a:gd name="connsiteY130" fmla="*/ 9827 h 10000"/>
              <a:gd name="connsiteX131" fmla="*/ 9891 w 10000"/>
              <a:gd name="connsiteY131" fmla="*/ 9827 h 10000"/>
              <a:gd name="connsiteX132" fmla="*/ 9891 w 10000"/>
              <a:gd name="connsiteY132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970 w 10000"/>
              <a:gd name="connsiteY43" fmla="*/ 2944 h 10000"/>
              <a:gd name="connsiteX44" fmla="*/ 970 w 10000"/>
              <a:gd name="connsiteY44" fmla="*/ 2944 h 10000"/>
              <a:gd name="connsiteX45" fmla="*/ 656 w 10000"/>
              <a:gd name="connsiteY45" fmla="*/ 2944 h 10000"/>
              <a:gd name="connsiteX46" fmla="*/ 437 w 10000"/>
              <a:gd name="connsiteY46" fmla="*/ 2771 h 10000"/>
              <a:gd name="connsiteX47" fmla="*/ 219 w 10000"/>
              <a:gd name="connsiteY47" fmla="*/ 2597 h 10000"/>
              <a:gd name="connsiteX48" fmla="*/ 109 w 10000"/>
              <a:gd name="connsiteY48" fmla="*/ 2424 h 10000"/>
              <a:gd name="connsiteX49" fmla="*/ 109 w 10000"/>
              <a:gd name="connsiteY49" fmla="*/ 2251 h 10000"/>
              <a:gd name="connsiteX50" fmla="*/ 0 w 10000"/>
              <a:gd name="connsiteY50" fmla="*/ 2078 h 10000"/>
              <a:gd name="connsiteX51" fmla="*/ 0 w 10000"/>
              <a:gd name="connsiteY51" fmla="*/ 2078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0 w 10000"/>
              <a:gd name="connsiteY54" fmla="*/ 1905 h 10000"/>
              <a:gd name="connsiteX55" fmla="*/ 109 w 10000"/>
              <a:gd name="connsiteY55" fmla="*/ 1905 h 10000"/>
              <a:gd name="connsiteX56" fmla="*/ 219 w 10000"/>
              <a:gd name="connsiteY56" fmla="*/ 1905 h 10000"/>
              <a:gd name="connsiteX57" fmla="*/ 328 w 10000"/>
              <a:gd name="connsiteY57" fmla="*/ 1905 h 10000"/>
              <a:gd name="connsiteX58" fmla="*/ 546 w 10000"/>
              <a:gd name="connsiteY58" fmla="*/ 1905 h 10000"/>
              <a:gd name="connsiteX59" fmla="*/ 874 w 10000"/>
              <a:gd name="connsiteY59" fmla="*/ 1905 h 10000"/>
              <a:gd name="connsiteX60" fmla="*/ 1189 w 10000"/>
              <a:gd name="connsiteY60" fmla="*/ 1905 h 10000"/>
              <a:gd name="connsiteX61" fmla="*/ 1626 w 10000"/>
              <a:gd name="connsiteY61" fmla="*/ 1732 h 10000"/>
              <a:gd name="connsiteX62" fmla="*/ 2063 w 10000"/>
              <a:gd name="connsiteY62" fmla="*/ 1558 h 10000"/>
              <a:gd name="connsiteX63" fmla="*/ 2609 w 10000"/>
              <a:gd name="connsiteY63" fmla="*/ 1385 h 10000"/>
              <a:gd name="connsiteX64" fmla="*/ 3156 w 10000"/>
              <a:gd name="connsiteY64" fmla="*/ 1212 h 10000"/>
              <a:gd name="connsiteX65" fmla="*/ 3798 w 10000"/>
              <a:gd name="connsiteY65" fmla="*/ 1039 h 10000"/>
              <a:gd name="connsiteX66" fmla="*/ 4126 w 10000"/>
              <a:gd name="connsiteY66" fmla="*/ 1039 h 10000"/>
              <a:gd name="connsiteX67" fmla="*/ 4344 w 10000"/>
              <a:gd name="connsiteY67" fmla="*/ 866 h 10000"/>
              <a:gd name="connsiteX68" fmla="*/ 4563 w 10000"/>
              <a:gd name="connsiteY68" fmla="*/ 693 h 10000"/>
              <a:gd name="connsiteX69" fmla="*/ 4781 w 10000"/>
              <a:gd name="connsiteY69" fmla="*/ 693 h 10000"/>
              <a:gd name="connsiteX70" fmla="*/ 5000 w 10000"/>
              <a:gd name="connsiteY70" fmla="*/ 519 h 10000"/>
              <a:gd name="connsiteX71" fmla="*/ 5109 w 10000"/>
              <a:gd name="connsiteY71" fmla="*/ 346 h 10000"/>
              <a:gd name="connsiteX72" fmla="*/ 5219 w 10000"/>
              <a:gd name="connsiteY72" fmla="*/ 346 h 10000"/>
              <a:gd name="connsiteX73" fmla="*/ 5328 w 10000"/>
              <a:gd name="connsiteY73" fmla="*/ 173 h 10000"/>
              <a:gd name="connsiteX74" fmla="*/ 5437 w 10000"/>
              <a:gd name="connsiteY74" fmla="*/ 173 h 10000"/>
              <a:gd name="connsiteX75" fmla="*/ 5546 w 10000"/>
              <a:gd name="connsiteY75" fmla="*/ 0 h 10000"/>
              <a:gd name="connsiteX76" fmla="*/ 5656 w 10000"/>
              <a:gd name="connsiteY76" fmla="*/ 0 h 10000"/>
              <a:gd name="connsiteX77" fmla="*/ 5656 w 10000"/>
              <a:gd name="connsiteY77" fmla="*/ 0 h 10000"/>
              <a:gd name="connsiteX78" fmla="*/ 5765 w 10000"/>
              <a:gd name="connsiteY78" fmla="*/ 0 h 10000"/>
              <a:gd name="connsiteX79" fmla="*/ 5874 w 10000"/>
              <a:gd name="connsiteY79" fmla="*/ 0 h 10000"/>
              <a:gd name="connsiteX80" fmla="*/ 5984 w 10000"/>
              <a:gd name="connsiteY80" fmla="*/ 173 h 10000"/>
              <a:gd name="connsiteX81" fmla="*/ 6093 w 10000"/>
              <a:gd name="connsiteY81" fmla="*/ 173 h 10000"/>
              <a:gd name="connsiteX82" fmla="*/ 6189 w 10000"/>
              <a:gd name="connsiteY82" fmla="*/ 346 h 10000"/>
              <a:gd name="connsiteX83" fmla="*/ 6298 w 10000"/>
              <a:gd name="connsiteY83" fmla="*/ 519 h 10000"/>
              <a:gd name="connsiteX84" fmla="*/ 6407 w 10000"/>
              <a:gd name="connsiteY84" fmla="*/ 693 h 10000"/>
              <a:gd name="connsiteX85" fmla="*/ 6407 w 10000"/>
              <a:gd name="connsiteY85" fmla="*/ 693 h 10000"/>
              <a:gd name="connsiteX86" fmla="*/ 6407 w 10000"/>
              <a:gd name="connsiteY86" fmla="*/ 866 h 10000"/>
              <a:gd name="connsiteX87" fmla="*/ 6298 w 10000"/>
              <a:gd name="connsiteY87" fmla="*/ 1039 h 10000"/>
              <a:gd name="connsiteX88" fmla="*/ 6189 w 10000"/>
              <a:gd name="connsiteY88" fmla="*/ 1212 h 10000"/>
              <a:gd name="connsiteX89" fmla="*/ 6093 w 10000"/>
              <a:gd name="connsiteY89" fmla="*/ 1385 h 10000"/>
              <a:gd name="connsiteX90" fmla="*/ 5984 w 10000"/>
              <a:gd name="connsiteY90" fmla="*/ 1732 h 10000"/>
              <a:gd name="connsiteX91" fmla="*/ 5874 w 10000"/>
              <a:gd name="connsiteY91" fmla="*/ 2078 h 10000"/>
              <a:gd name="connsiteX92" fmla="*/ 5765 w 10000"/>
              <a:gd name="connsiteY92" fmla="*/ 2424 h 10000"/>
              <a:gd name="connsiteX93" fmla="*/ 5656 w 10000"/>
              <a:gd name="connsiteY93" fmla="*/ 2944 h 10000"/>
              <a:gd name="connsiteX94" fmla="*/ 5656 w 10000"/>
              <a:gd name="connsiteY94" fmla="*/ 3463 h 10000"/>
              <a:gd name="connsiteX95" fmla="*/ 5656 w 10000"/>
              <a:gd name="connsiteY95" fmla="*/ 3961 h 10000"/>
              <a:gd name="connsiteX96" fmla="*/ 5656 w 10000"/>
              <a:gd name="connsiteY96" fmla="*/ 5000 h 10000"/>
              <a:gd name="connsiteX97" fmla="*/ 5656 w 10000"/>
              <a:gd name="connsiteY97" fmla="*/ 5519 h 10000"/>
              <a:gd name="connsiteX98" fmla="*/ 5765 w 10000"/>
              <a:gd name="connsiteY98" fmla="*/ 5866 h 10000"/>
              <a:gd name="connsiteX99" fmla="*/ 5874 w 10000"/>
              <a:gd name="connsiteY99" fmla="*/ 6212 h 10000"/>
              <a:gd name="connsiteX100" fmla="*/ 5984 w 10000"/>
              <a:gd name="connsiteY100" fmla="*/ 6732 h 10000"/>
              <a:gd name="connsiteX101" fmla="*/ 6093 w 10000"/>
              <a:gd name="connsiteY101" fmla="*/ 7078 h 10000"/>
              <a:gd name="connsiteX102" fmla="*/ 6298 w 10000"/>
              <a:gd name="connsiteY102" fmla="*/ 7424 h 10000"/>
              <a:gd name="connsiteX103" fmla="*/ 6626 w 10000"/>
              <a:gd name="connsiteY103" fmla="*/ 7771 h 10000"/>
              <a:gd name="connsiteX104" fmla="*/ 6954 w 10000"/>
              <a:gd name="connsiteY104" fmla="*/ 7944 h 10000"/>
              <a:gd name="connsiteX105" fmla="*/ 7281 w 10000"/>
              <a:gd name="connsiteY105" fmla="*/ 8268 h 10000"/>
              <a:gd name="connsiteX106" fmla="*/ 7609 w 10000"/>
              <a:gd name="connsiteY106" fmla="*/ 8442 h 10000"/>
              <a:gd name="connsiteX107" fmla="*/ 7828 w 10000"/>
              <a:gd name="connsiteY107" fmla="*/ 8615 h 10000"/>
              <a:gd name="connsiteX108" fmla="*/ 8156 w 10000"/>
              <a:gd name="connsiteY108" fmla="*/ 8615 h 10000"/>
              <a:gd name="connsiteX109" fmla="*/ 8374 w 10000"/>
              <a:gd name="connsiteY109" fmla="*/ 8615 h 10000"/>
              <a:gd name="connsiteX110" fmla="*/ 8484 w 10000"/>
              <a:gd name="connsiteY110" fmla="*/ 8615 h 10000"/>
              <a:gd name="connsiteX111" fmla="*/ 8702 w 10000"/>
              <a:gd name="connsiteY111" fmla="*/ 8615 h 10000"/>
              <a:gd name="connsiteX112" fmla="*/ 8798 w 10000"/>
              <a:gd name="connsiteY112" fmla="*/ 8442 h 10000"/>
              <a:gd name="connsiteX113" fmla="*/ 8798 w 10000"/>
              <a:gd name="connsiteY113" fmla="*/ 8442 h 10000"/>
              <a:gd name="connsiteX114" fmla="*/ 8907 w 10000"/>
              <a:gd name="connsiteY114" fmla="*/ 8442 h 10000"/>
              <a:gd name="connsiteX115" fmla="*/ 8907 w 10000"/>
              <a:gd name="connsiteY115" fmla="*/ 8268 h 10000"/>
              <a:gd name="connsiteX116" fmla="*/ 8907 w 10000"/>
              <a:gd name="connsiteY116" fmla="*/ 8095 h 10000"/>
              <a:gd name="connsiteX117" fmla="*/ 8907 w 10000"/>
              <a:gd name="connsiteY117" fmla="*/ 7771 h 10000"/>
              <a:gd name="connsiteX118" fmla="*/ 9016 w 10000"/>
              <a:gd name="connsiteY118" fmla="*/ 7597 h 10000"/>
              <a:gd name="connsiteX119" fmla="*/ 9016 w 10000"/>
              <a:gd name="connsiteY119" fmla="*/ 7251 h 10000"/>
              <a:gd name="connsiteX120" fmla="*/ 9016 w 10000"/>
              <a:gd name="connsiteY120" fmla="*/ 6905 h 10000"/>
              <a:gd name="connsiteX121" fmla="*/ 9454 w 10000"/>
              <a:gd name="connsiteY121" fmla="*/ 6558 h 10000"/>
              <a:gd name="connsiteX122" fmla="*/ 9563 w 10000"/>
              <a:gd name="connsiteY122" fmla="*/ 6905 h 10000"/>
              <a:gd name="connsiteX123" fmla="*/ 9563 w 10000"/>
              <a:gd name="connsiteY123" fmla="*/ 7597 h 10000"/>
              <a:gd name="connsiteX124" fmla="*/ 9672 w 10000"/>
              <a:gd name="connsiteY124" fmla="*/ 8268 h 10000"/>
              <a:gd name="connsiteX125" fmla="*/ 9781 w 10000"/>
              <a:gd name="connsiteY125" fmla="*/ 8788 h 10000"/>
              <a:gd name="connsiteX126" fmla="*/ 9891 w 10000"/>
              <a:gd name="connsiteY126" fmla="*/ 9134 h 10000"/>
              <a:gd name="connsiteX127" fmla="*/ 9891 w 10000"/>
              <a:gd name="connsiteY127" fmla="*/ 9481 h 10000"/>
              <a:gd name="connsiteX128" fmla="*/ 10000 w 10000"/>
              <a:gd name="connsiteY128" fmla="*/ 9654 h 10000"/>
              <a:gd name="connsiteX129" fmla="*/ 9891 w 10000"/>
              <a:gd name="connsiteY129" fmla="*/ 9827 h 10000"/>
              <a:gd name="connsiteX130" fmla="*/ 9891 w 10000"/>
              <a:gd name="connsiteY130" fmla="*/ 9827 h 10000"/>
              <a:gd name="connsiteX131" fmla="*/ 9891 w 10000"/>
              <a:gd name="connsiteY131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970 w 10000"/>
              <a:gd name="connsiteY43" fmla="*/ 2944 h 10000"/>
              <a:gd name="connsiteX44" fmla="*/ 970 w 10000"/>
              <a:gd name="connsiteY44" fmla="*/ 2944 h 10000"/>
              <a:gd name="connsiteX45" fmla="*/ 656 w 10000"/>
              <a:gd name="connsiteY45" fmla="*/ 2944 h 10000"/>
              <a:gd name="connsiteX46" fmla="*/ 437 w 10000"/>
              <a:gd name="connsiteY46" fmla="*/ 2771 h 10000"/>
              <a:gd name="connsiteX47" fmla="*/ 219 w 10000"/>
              <a:gd name="connsiteY47" fmla="*/ 2597 h 10000"/>
              <a:gd name="connsiteX48" fmla="*/ 109 w 10000"/>
              <a:gd name="connsiteY48" fmla="*/ 2424 h 10000"/>
              <a:gd name="connsiteX49" fmla="*/ 109 w 10000"/>
              <a:gd name="connsiteY49" fmla="*/ 2251 h 10000"/>
              <a:gd name="connsiteX50" fmla="*/ 0 w 10000"/>
              <a:gd name="connsiteY50" fmla="*/ 2078 h 10000"/>
              <a:gd name="connsiteX51" fmla="*/ 0 w 10000"/>
              <a:gd name="connsiteY51" fmla="*/ 2078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0 w 10000"/>
              <a:gd name="connsiteY54" fmla="*/ 1905 h 10000"/>
              <a:gd name="connsiteX55" fmla="*/ 109 w 10000"/>
              <a:gd name="connsiteY55" fmla="*/ 1905 h 10000"/>
              <a:gd name="connsiteX56" fmla="*/ 219 w 10000"/>
              <a:gd name="connsiteY56" fmla="*/ 1905 h 10000"/>
              <a:gd name="connsiteX57" fmla="*/ 328 w 10000"/>
              <a:gd name="connsiteY57" fmla="*/ 1905 h 10000"/>
              <a:gd name="connsiteX58" fmla="*/ 546 w 10000"/>
              <a:gd name="connsiteY58" fmla="*/ 1905 h 10000"/>
              <a:gd name="connsiteX59" fmla="*/ 874 w 10000"/>
              <a:gd name="connsiteY59" fmla="*/ 1905 h 10000"/>
              <a:gd name="connsiteX60" fmla="*/ 1189 w 10000"/>
              <a:gd name="connsiteY60" fmla="*/ 1905 h 10000"/>
              <a:gd name="connsiteX61" fmla="*/ 1626 w 10000"/>
              <a:gd name="connsiteY61" fmla="*/ 1732 h 10000"/>
              <a:gd name="connsiteX62" fmla="*/ 2063 w 10000"/>
              <a:gd name="connsiteY62" fmla="*/ 1558 h 10000"/>
              <a:gd name="connsiteX63" fmla="*/ 2609 w 10000"/>
              <a:gd name="connsiteY63" fmla="*/ 1385 h 10000"/>
              <a:gd name="connsiteX64" fmla="*/ 3156 w 10000"/>
              <a:gd name="connsiteY64" fmla="*/ 1212 h 10000"/>
              <a:gd name="connsiteX65" fmla="*/ 3798 w 10000"/>
              <a:gd name="connsiteY65" fmla="*/ 1039 h 10000"/>
              <a:gd name="connsiteX66" fmla="*/ 4126 w 10000"/>
              <a:gd name="connsiteY66" fmla="*/ 1039 h 10000"/>
              <a:gd name="connsiteX67" fmla="*/ 4344 w 10000"/>
              <a:gd name="connsiteY67" fmla="*/ 866 h 10000"/>
              <a:gd name="connsiteX68" fmla="*/ 4563 w 10000"/>
              <a:gd name="connsiteY68" fmla="*/ 693 h 10000"/>
              <a:gd name="connsiteX69" fmla="*/ 4781 w 10000"/>
              <a:gd name="connsiteY69" fmla="*/ 693 h 10000"/>
              <a:gd name="connsiteX70" fmla="*/ 5000 w 10000"/>
              <a:gd name="connsiteY70" fmla="*/ 519 h 10000"/>
              <a:gd name="connsiteX71" fmla="*/ 5109 w 10000"/>
              <a:gd name="connsiteY71" fmla="*/ 346 h 10000"/>
              <a:gd name="connsiteX72" fmla="*/ 5219 w 10000"/>
              <a:gd name="connsiteY72" fmla="*/ 346 h 10000"/>
              <a:gd name="connsiteX73" fmla="*/ 5328 w 10000"/>
              <a:gd name="connsiteY73" fmla="*/ 173 h 10000"/>
              <a:gd name="connsiteX74" fmla="*/ 5437 w 10000"/>
              <a:gd name="connsiteY74" fmla="*/ 173 h 10000"/>
              <a:gd name="connsiteX75" fmla="*/ 5546 w 10000"/>
              <a:gd name="connsiteY75" fmla="*/ 0 h 10000"/>
              <a:gd name="connsiteX76" fmla="*/ 5656 w 10000"/>
              <a:gd name="connsiteY76" fmla="*/ 0 h 10000"/>
              <a:gd name="connsiteX77" fmla="*/ 5656 w 10000"/>
              <a:gd name="connsiteY77" fmla="*/ 0 h 10000"/>
              <a:gd name="connsiteX78" fmla="*/ 5765 w 10000"/>
              <a:gd name="connsiteY78" fmla="*/ 0 h 10000"/>
              <a:gd name="connsiteX79" fmla="*/ 5874 w 10000"/>
              <a:gd name="connsiteY79" fmla="*/ 0 h 10000"/>
              <a:gd name="connsiteX80" fmla="*/ 5984 w 10000"/>
              <a:gd name="connsiteY80" fmla="*/ 173 h 10000"/>
              <a:gd name="connsiteX81" fmla="*/ 6093 w 10000"/>
              <a:gd name="connsiteY81" fmla="*/ 173 h 10000"/>
              <a:gd name="connsiteX82" fmla="*/ 6189 w 10000"/>
              <a:gd name="connsiteY82" fmla="*/ 346 h 10000"/>
              <a:gd name="connsiteX83" fmla="*/ 6298 w 10000"/>
              <a:gd name="connsiteY83" fmla="*/ 519 h 10000"/>
              <a:gd name="connsiteX84" fmla="*/ 6407 w 10000"/>
              <a:gd name="connsiteY84" fmla="*/ 693 h 10000"/>
              <a:gd name="connsiteX85" fmla="*/ 6407 w 10000"/>
              <a:gd name="connsiteY85" fmla="*/ 693 h 10000"/>
              <a:gd name="connsiteX86" fmla="*/ 6407 w 10000"/>
              <a:gd name="connsiteY86" fmla="*/ 866 h 10000"/>
              <a:gd name="connsiteX87" fmla="*/ 6298 w 10000"/>
              <a:gd name="connsiteY87" fmla="*/ 1039 h 10000"/>
              <a:gd name="connsiteX88" fmla="*/ 6189 w 10000"/>
              <a:gd name="connsiteY88" fmla="*/ 1212 h 10000"/>
              <a:gd name="connsiteX89" fmla="*/ 6093 w 10000"/>
              <a:gd name="connsiteY89" fmla="*/ 1385 h 10000"/>
              <a:gd name="connsiteX90" fmla="*/ 5984 w 10000"/>
              <a:gd name="connsiteY90" fmla="*/ 1732 h 10000"/>
              <a:gd name="connsiteX91" fmla="*/ 5874 w 10000"/>
              <a:gd name="connsiteY91" fmla="*/ 2078 h 10000"/>
              <a:gd name="connsiteX92" fmla="*/ 5765 w 10000"/>
              <a:gd name="connsiteY92" fmla="*/ 2424 h 10000"/>
              <a:gd name="connsiteX93" fmla="*/ 5656 w 10000"/>
              <a:gd name="connsiteY93" fmla="*/ 2944 h 10000"/>
              <a:gd name="connsiteX94" fmla="*/ 5656 w 10000"/>
              <a:gd name="connsiteY94" fmla="*/ 3463 h 10000"/>
              <a:gd name="connsiteX95" fmla="*/ 5656 w 10000"/>
              <a:gd name="connsiteY95" fmla="*/ 3961 h 10000"/>
              <a:gd name="connsiteX96" fmla="*/ 5656 w 10000"/>
              <a:gd name="connsiteY96" fmla="*/ 5000 h 10000"/>
              <a:gd name="connsiteX97" fmla="*/ 5656 w 10000"/>
              <a:gd name="connsiteY97" fmla="*/ 5519 h 10000"/>
              <a:gd name="connsiteX98" fmla="*/ 5765 w 10000"/>
              <a:gd name="connsiteY98" fmla="*/ 5866 h 10000"/>
              <a:gd name="connsiteX99" fmla="*/ 5874 w 10000"/>
              <a:gd name="connsiteY99" fmla="*/ 6212 h 10000"/>
              <a:gd name="connsiteX100" fmla="*/ 5984 w 10000"/>
              <a:gd name="connsiteY100" fmla="*/ 6732 h 10000"/>
              <a:gd name="connsiteX101" fmla="*/ 6093 w 10000"/>
              <a:gd name="connsiteY101" fmla="*/ 7078 h 10000"/>
              <a:gd name="connsiteX102" fmla="*/ 6298 w 10000"/>
              <a:gd name="connsiteY102" fmla="*/ 7424 h 10000"/>
              <a:gd name="connsiteX103" fmla="*/ 6626 w 10000"/>
              <a:gd name="connsiteY103" fmla="*/ 7771 h 10000"/>
              <a:gd name="connsiteX104" fmla="*/ 6954 w 10000"/>
              <a:gd name="connsiteY104" fmla="*/ 7944 h 10000"/>
              <a:gd name="connsiteX105" fmla="*/ 7281 w 10000"/>
              <a:gd name="connsiteY105" fmla="*/ 8268 h 10000"/>
              <a:gd name="connsiteX106" fmla="*/ 7609 w 10000"/>
              <a:gd name="connsiteY106" fmla="*/ 8442 h 10000"/>
              <a:gd name="connsiteX107" fmla="*/ 7828 w 10000"/>
              <a:gd name="connsiteY107" fmla="*/ 8615 h 10000"/>
              <a:gd name="connsiteX108" fmla="*/ 8156 w 10000"/>
              <a:gd name="connsiteY108" fmla="*/ 8615 h 10000"/>
              <a:gd name="connsiteX109" fmla="*/ 8374 w 10000"/>
              <a:gd name="connsiteY109" fmla="*/ 8615 h 10000"/>
              <a:gd name="connsiteX110" fmla="*/ 8484 w 10000"/>
              <a:gd name="connsiteY110" fmla="*/ 8615 h 10000"/>
              <a:gd name="connsiteX111" fmla="*/ 8702 w 10000"/>
              <a:gd name="connsiteY111" fmla="*/ 8615 h 10000"/>
              <a:gd name="connsiteX112" fmla="*/ 8798 w 10000"/>
              <a:gd name="connsiteY112" fmla="*/ 8442 h 10000"/>
              <a:gd name="connsiteX113" fmla="*/ 8798 w 10000"/>
              <a:gd name="connsiteY113" fmla="*/ 8442 h 10000"/>
              <a:gd name="connsiteX114" fmla="*/ 8907 w 10000"/>
              <a:gd name="connsiteY114" fmla="*/ 8442 h 10000"/>
              <a:gd name="connsiteX115" fmla="*/ 8907 w 10000"/>
              <a:gd name="connsiteY115" fmla="*/ 8268 h 10000"/>
              <a:gd name="connsiteX116" fmla="*/ 8907 w 10000"/>
              <a:gd name="connsiteY116" fmla="*/ 8095 h 10000"/>
              <a:gd name="connsiteX117" fmla="*/ 8907 w 10000"/>
              <a:gd name="connsiteY117" fmla="*/ 7771 h 10000"/>
              <a:gd name="connsiteX118" fmla="*/ 9016 w 10000"/>
              <a:gd name="connsiteY118" fmla="*/ 7597 h 10000"/>
              <a:gd name="connsiteX119" fmla="*/ 9016 w 10000"/>
              <a:gd name="connsiteY119" fmla="*/ 7251 h 10000"/>
              <a:gd name="connsiteX120" fmla="*/ 9016 w 10000"/>
              <a:gd name="connsiteY120" fmla="*/ 6905 h 10000"/>
              <a:gd name="connsiteX121" fmla="*/ 9563 w 10000"/>
              <a:gd name="connsiteY121" fmla="*/ 6905 h 10000"/>
              <a:gd name="connsiteX122" fmla="*/ 9563 w 10000"/>
              <a:gd name="connsiteY122" fmla="*/ 7597 h 10000"/>
              <a:gd name="connsiteX123" fmla="*/ 9672 w 10000"/>
              <a:gd name="connsiteY123" fmla="*/ 8268 h 10000"/>
              <a:gd name="connsiteX124" fmla="*/ 9781 w 10000"/>
              <a:gd name="connsiteY124" fmla="*/ 8788 h 10000"/>
              <a:gd name="connsiteX125" fmla="*/ 9891 w 10000"/>
              <a:gd name="connsiteY125" fmla="*/ 9134 h 10000"/>
              <a:gd name="connsiteX126" fmla="*/ 9891 w 10000"/>
              <a:gd name="connsiteY126" fmla="*/ 9481 h 10000"/>
              <a:gd name="connsiteX127" fmla="*/ 10000 w 10000"/>
              <a:gd name="connsiteY127" fmla="*/ 9654 h 10000"/>
              <a:gd name="connsiteX128" fmla="*/ 9891 w 10000"/>
              <a:gd name="connsiteY128" fmla="*/ 9827 h 10000"/>
              <a:gd name="connsiteX129" fmla="*/ 9891 w 10000"/>
              <a:gd name="connsiteY129" fmla="*/ 9827 h 10000"/>
              <a:gd name="connsiteX130" fmla="*/ 9891 w 10000"/>
              <a:gd name="connsiteY130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970 w 10000"/>
              <a:gd name="connsiteY43" fmla="*/ 2944 h 10000"/>
              <a:gd name="connsiteX44" fmla="*/ 970 w 10000"/>
              <a:gd name="connsiteY44" fmla="*/ 2944 h 10000"/>
              <a:gd name="connsiteX45" fmla="*/ 656 w 10000"/>
              <a:gd name="connsiteY45" fmla="*/ 2944 h 10000"/>
              <a:gd name="connsiteX46" fmla="*/ 437 w 10000"/>
              <a:gd name="connsiteY46" fmla="*/ 2771 h 10000"/>
              <a:gd name="connsiteX47" fmla="*/ 219 w 10000"/>
              <a:gd name="connsiteY47" fmla="*/ 2597 h 10000"/>
              <a:gd name="connsiteX48" fmla="*/ 109 w 10000"/>
              <a:gd name="connsiteY48" fmla="*/ 2424 h 10000"/>
              <a:gd name="connsiteX49" fmla="*/ 109 w 10000"/>
              <a:gd name="connsiteY49" fmla="*/ 2251 h 10000"/>
              <a:gd name="connsiteX50" fmla="*/ 0 w 10000"/>
              <a:gd name="connsiteY50" fmla="*/ 2078 h 10000"/>
              <a:gd name="connsiteX51" fmla="*/ 0 w 10000"/>
              <a:gd name="connsiteY51" fmla="*/ 2078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0 w 10000"/>
              <a:gd name="connsiteY54" fmla="*/ 1905 h 10000"/>
              <a:gd name="connsiteX55" fmla="*/ 109 w 10000"/>
              <a:gd name="connsiteY55" fmla="*/ 1905 h 10000"/>
              <a:gd name="connsiteX56" fmla="*/ 219 w 10000"/>
              <a:gd name="connsiteY56" fmla="*/ 1905 h 10000"/>
              <a:gd name="connsiteX57" fmla="*/ 328 w 10000"/>
              <a:gd name="connsiteY57" fmla="*/ 1905 h 10000"/>
              <a:gd name="connsiteX58" fmla="*/ 546 w 10000"/>
              <a:gd name="connsiteY58" fmla="*/ 1905 h 10000"/>
              <a:gd name="connsiteX59" fmla="*/ 874 w 10000"/>
              <a:gd name="connsiteY59" fmla="*/ 1905 h 10000"/>
              <a:gd name="connsiteX60" fmla="*/ 1189 w 10000"/>
              <a:gd name="connsiteY60" fmla="*/ 1905 h 10000"/>
              <a:gd name="connsiteX61" fmla="*/ 1626 w 10000"/>
              <a:gd name="connsiteY61" fmla="*/ 1732 h 10000"/>
              <a:gd name="connsiteX62" fmla="*/ 2063 w 10000"/>
              <a:gd name="connsiteY62" fmla="*/ 1558 h 10000"/>
              <a:gd name="connsiteX63" fmla="*/ 2609 w 10000"/>
              <a:gd name="connsiteY63" fmla="*/ 1385 h 10000"/>
              <a:gd name="connsiteX64" fmla="*/ 3156 w 10000"/>
              <a:gd name="connsiteY64" fmla="*/ 1212 h 10000"/>
              <a:gd name="connsiteX65" fmla="*/ 3798 w 10000"/>
              <a:gd name="connsiteY65" fmla="*/ 1039 h 10000"/>
              <a:gd name="connsiteX66" fmla="*/ 4126 w 10000"/>
              <a:gd name="connsiteY66" fmla="*/ 1039 h 10000"/>
              <a:gd name="connsiteX67" fmla="*/ 4344 w 10000"/>
              <a:gd name="connsiteY67" fmla="*/ 866 h 10000"/>
              <a:gd name="connsiteX68" fmla="*/ 4563 w 10000"/>
              <a:gd name="connsiteY68" fmla="*/ 693 h 10000"/>
              <a:gd name="connsiteX69" fmla="*/ 4781 w 10000"/>
              <a:gd name="connsiteY69" fmla="*/ 693 h 10000"/>
              <a:gd name="connsiteX70" fmla="*/ 5000 w 10000"/>
              <a:gd name="connsiteY70" fmla="*/ 519 h 10000"/>
              <a:gd name="connsiteX71" fmla="*/ 5109 w 10000"/>
              <a:gd name="connsiteY71" fmla="*/ 346 h 10000"/>
              <a:gd name="connsiteX72" fmla="*/ 5219 w 10000"/>
              <a:gd name="connsiteY72" fmla="*/ 346 h 10000"/>
              <a:gd name="connsiteX73" fmla="*/ 5328 w 10000"/>
              <a:gd name="connsiteY73" fmla="*/ 173 h 10000"/>
              <a:gd name="connsiteX74" fmla="*/ 5437 w 10000"/>
              <a:gd name="connsiteY74" fmla="*/ 173 h 10000"/>
              <a:gd name="connsiteX75" fmla="*/ 5546 w 10000"/>
              <a:gd name="connsiteY75" fmla="*/ 0 h 10000"/>
              <a:gd name="connsiteX76" fmla="*/ 5656 w 10000"/>
              <a:gd name="connsiteY76" fmla="*/ 0 h 10000"/>
              <a:gd name="connsiteX77" fmla="*/ 5656 w 10000"/>
              <a:gd name="connsiteY77" fmla="*/ 0 h 10000"/>
              <a:gd name="connsiteX78" fmla="*/ 5765 w 10000"/>
              <a:gd name="connsiteY78" fmla="*/ 0 h 10000"/>
              <a:gd name="connsiteX79" fmla="*/ 5874 w 10000"/>
              <a:gd name="connsiteY79" fmla="*/ 0 h 10000"/>
              <a:gd name="connsiteX80" fmla="*/ 5984 w 10000"/>
              <a:gd name="connsiteY80" fmla="*/ 173 h 10000"/>
              <a:gd name="connsiteX81" fmla="*/ 6093 w 10000"/>
              <a:gd name="connsiteY81" fmla="*/ 173 h 10000"/>
              <a:gd name="connsiteX82" fmla="*/ 6189 w 10000"/>
              <a:gd name="connsiteY82" fmla="*/ 346 h 10000"/>
              <a:gd name="connsiteX83" fmla="*/ 6298 w 10000"/>
              <a:gd name="connsiteY83" fmla="*/ 519 h 10000"/>
              <a:gd name="connsiteX84" fmla="*/ 6407 w 10000"/>
              <a:gd name="connsiteY84" fmla="*/ 693 h 10000"/>
              <a:gd name="connsiteX85" fmla="*/ 6407 w 10000"/>
              <a:gd name="connsiteY85" fmla="*/ 693 h 10000"/>
              <a:gd name="connsiteX86" fmla="*/ 6407 w 10000"/>
              <a:gd name="connsiteY86" fmla="*/ 866 h 10000"/>
              <a:gd name="connsiteX87" fmla="*/ 6298 w 10000"/>
              <a:gd name="connsiteY87" fmla="*/ 1039 h 10000"/>
              <a:gd name="connsiteX88" fmla="*/ 6189 w 10000"/>
              <a:gd name="connsiteY88" fmla="*/ 1212 h 10000"/>
              <a:gd name="connsiteX89" fmla="*/ 6093 w 10000"/>
              <a:gd name="connsiteY89" fmla="*/ 1385 h 10000"/>
              <a:gd name="connsiteX90" fmla="*/ 5984 w 10000"/>
              <a:gd name="connsiteY90" fmla="*/ 1732 h 10000"/>
              <a:gd name="connsiteX91" fmla="*/ 5874 w 10000"/>
              <a:gd name="connsiteY91" fmla="*/ 2078 h 10000"/>
              <a:gd name="connsiteX92" fmla="*/ 5765 w 10000"/>
              <a:gd name="connsiteY92" fmla="*/ 2424 h 10000"/>
              <a:gd name="connsiteX93" fmla="*/ 5656 w 10000"/>
              <a:gd name="connsiteY93" fmla="*/ 2944 h 10000"/>
              <a:gd name="connsiteX94" fmla="*/ 5656 w 10000"/>
              <a:gd name="connsiteY94" fmla="*/ 3463 h 10000"/>
              <a:gd name="connsiteX95" fmla="*/ 5656 w 10000"/>
              <a:gd name="connsiteY95" fmla="*/ 3961 h 10000"/>
              <a:gd name="connsiteX96" fmla="*/ 5656 w 10000"/>
              <a:gd name="connsiteY96" fmla="*/ 5000 h 10000"/>
              <a:gd name="connsiteX97" fmla="*/ 5656 w 10000"/>
              <a:gd name="connsiteY97" fmla="*/ 5519 h 10000"/>
              <a:gd name="connsiteX98" fmla="*/ 5765 w 10000"/>
              <a:gd name="connsiteY98" fmla="*/ 5866 h 10000"/>
              <a:gd name="connsiteX99" fmla="*/ 5874 w 10000"/>
              <a:gd name="connsiteY99" fmla="*/ 6212 h 10000"/>
              <a:gd name="connsiteX100" fmla="*/ 5984 w 10000"/>
              <a:gd name="connsiteY100" fmla="*/ 6732 h 10000"/>
              <a:gd name="connsiteX101" fmla="*/ 6093 w 10000"/>
              <a:gd name="connsiteY101" fmla="*/ 7078 h 10000"/>
              <a:gd name="connsiteX102" fmla="*/ 6298 w 10000"/>
              <a:gd name="connsiteY102" fmla="*/ 7424 h 10000"/>
              <a:gd name="connsiteX103" fmla="*/ 6626 w 10000"/>
              <a:gd name="connsiteY103" fmla="*/ 7771 h 10000"/>
              <a:gd name="connsiteX104" fmla="*/ 6954 w 10000"/>
              <a:gd name="connsiteY104" fmla="*/ 7944 h 10000"/>
              <a:gd name="connsiteX105" fmla="*/ 7281 w 10000"/>
              <a:gd name="connsiteY105" fmla="*/ 8268 h 10000"/>
              <a:gd name="connsiteX106" fmla="*/ 7609 w 10000"/>
              <a:gd name="connsiteY106" fmla="*/ 8442 h 10000"/>
              <a:gd name="connsiteX107" fmla="*/ 7828 w 10000"/>
              <a:gd name="connsiteY107" fmla="*/ 8615 h 10000"/>
              <a:gd name="connsiteX108" fmla="*/ 8156 w 10000"/>
              <a:gd name="connsiteY108" fmla="*/ 8615 h 10000"/>
              <a:gd name="connsiteX109" fmla="*/ 8374 w 10000"/>
              <a:gd name="connsiteY109" fmla="*/ 8615 h 10000"/>
              <a:gd name="connsiteX110" fmla="*/ 8484 w 10000"/>
              <a:gd name="connsiteY110" fmla="*/ 8615 h 10000"/>
              <a:gd name="connsiteX111" fmla="*/ 8702 w 10000"/>
              <a:gd name="connsiteY111" fmla="*/ 8615 h 10000"/>
              <a:gd name="connsiteX112" fmla="*/ 8798 w 10000"/>
              <a:gd name="connsiteY112" fmla="*/ 8442 h 10000"/>
              <a:gd name="connsiteX113" fmla="*/ 8798 w 10000"/>
              <a:gd name="connsiteY113" fmla="*/ 8442 h 10000"/>
              <a:gd name="connsiteX114" fmla="*/ 8907 w 10000"/>
              <a:gd name="connsiteY114" fmla="*/ 8442 h 10000"/>
              <a:gd name="connsiteX115" fmla="*/ 8907 w 10000"/>
              <a:gd name="connsiteY115" fmla="*/ 8268 h 10000"/>
              <a:gd name="connsiteX116" fmla="*/ 8907 w 10000"/>
              <a:gd name="connsiteY116" fmla="*/ 8095 h 10000"/>
              <a:gd name="connsiteX117" fmla="*/ 8907 w 10000"/>
              <a:gd name="connsiteY117" fmla="*/ 7771 h 10000"/>
              <a:gd name="connsiteX118" fmla="*/ 9016 w 10000"/>
              <a:gd name="connsiteY118" fmla="*/ 7597 h 10000"/>
              <a:gd name="connsiteX119" fmla="*/ 9016 w 10000"/>
              <a:gd name="connsiteY119" fmla="*/ 7251 h 10000"/>
              <a:gd name="connsiteX120" fmla="*/ 9016 w 10000"/>
              <a:gd name="connsiteY120" fmla="*/ 6905 h 10000"/>
              <a:gd name="connsiteX121" fmla="*/ 9563 w 10000"/>
              <a:gd name="connsiteY121" fmla="*/ 7597 h 10000"/>
              <a:gd name="connsiteX122" fmla="*/ 9672 w 10000"/>
              <a:gd name="connsiteY122" fmla="*/ 8268 h 10000"/>
              <a:gd name="connsiteX123" fmla="*/ 9781 w 10000"/>
              <a:gd name="connsiteY123" fmla="*/ 8788 h 10000"/>
              <a:gd name="connsiteX124" fmla="*/ 9891 w 10000"/>
              <a:gd name="connsiteY124" fmla="*/ 9134 h 10000"/>
              <a:gd name="connsiteX125" fmla="*/ 9891 w 10000"/>
              <a:gd name="connsiteY125" fmla="*/ 9481 h 10000"/>
              <a:gd name="connsiteX126" fmla="*/ 10000 w 10000"/>
              <a:gd name="connsiteY126" fmla="*/ 9654 h 10000"/>
              <a:gd name="connsiteX127" fmla="*/ 9891 w 10000"/>
              <a:gd name="connsiteY127" fmla="*/ 9827 h 10000"/>
              <a:gd name="connsiteX128" fmla="*/ 9891 w 10000"/>
              <a:gd name="connsiteY128" fmla="*/ 9827 h 10000"/>
              <a:gd name="connsiteX129" fmla="*/ 9891 w 10000"/>
              <a:gd name="connsiteY129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970 w 10000"/>
              <a:gd name="connsiteY43" fmla="*/ 2944 h 10000"/>
              <a:gd name="connsiteX44" fmla="*/ 970 w 10000"/>
              <a:gd name="connsiteY44" fmla="*/ 2944 h 10000"/>
              <a:gd name="connsiteX45" fmla="*/ 656 w 10000"/>
              <a:gd name="connsiteY45" fmla="*/ 2944 h 10000"/>
              <a:gd name="connsiteX46" fmla="*/ 437 w 10000"/>
              <a:gd name="connsiteY46" fmla="*/ 2771 h 10000"/>
              <a:gd name="connsiteX47" fmla="*/ 219 w 10000"/>
              <a:gd name="connsiteY47" fmla="*/ 2597 h 10000"/>
              <a:gd name="connsiteX48" fmla="*/ 109 w 10000"/>
              <a:gd name="connsiteY48" fmla="*/ 2424 h 10000"/>
              <a:gd name="connsiteX49" fmla="*/ 109 w 10000"/>
              <a:gd name="connsiteY49" fmla="*/ 2251 h 10000"/>
              <a:gd name="connsiteX50" fmla="*/ 0 w 10000"/>
              <a:gd name="connsiteY50" fmla="*/ 2078 h 10000"/>
              <a:gd name="connsiteX51" fmla="*/ 0 w 10000"/>
              <a:gd name="connsiteY51" fmla="*/ 2078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0 w 10000"/>
              <a:gd name="connsiteY54" fmla="*/ 1905 h 10000"/>
              <a:gd name="connsiteX55" fmla="*/ 109 w 10000"/>
              <a:gd name="connsiteY55" fmla="*/ 1905 h 10000"/>
              <a:gd name="connsiteX56" fmla="*/ 219 w 10000"/>
              <a:gd name="connsiteY56" fmla="*/ 1905 h 10000"/>
              <a:gd name="connsiteX57" fmla="*/ 328 w 10000"/>
              <a:gd name="connsiteY57" fmla="*/ 1905 h 10000"/>
              <a:gd name="connsiteX58" fmla="*/ 546 w 10000"/>
              <a:gd name="connsiteY58" fmla="*/ 1905 h 10000"/>
              <a:gd name="connsiteX59" fmla="*/ 874 w 10000"/>
              <a:gd name="connsiteY59" fmla="*/ 1905 h 10000"/>
              <a:gd name="connsiteX60" fmla="*/ 1189 w 10000"/>
              <a:gd name="connsiteY60" fmla="*/ 1905 h 10000"/>
              <a:gd name="connsiteX61" fmla="*/ 1626 w 10000"/>
              <a:gd name="connsiteY61" fmla="*/ 1732 h 10000"/>
              <a:gd name="connsiteX62" fmla="*/ 2063 w 10000"/>
              <a:gd name="connsiteY62" fmla="*/ 1558 h 10000"/>
              <a:gd name="connsiteX63" fmla="*/ 2609 w 10000"/>
              <a:gd name="connsiteY63" fmla="*/ 1385 h 10000"/>
              <a:gd name="connsiteX64" fmla="*/ 3156 w 10000"/>
              <a:gd name="connsiteY64" fmla="*/ 1212 h 10000"/>
              <a:gd name="connsiteX65" fmla="*/ 3798 w 10000"/>
              <a:gd name="connsiteY65" fmla="*/ 1039 h 10000"/>
              <a:gd name="connsiteX66" fmla="*/ 4126 w 10000"/>
              <a:gd name="connsiteY66" fmla="*/ 1039 h 10000"/>
              <a:gd name="connsiteX67" fmla="*/ 4344 w 10000"/>
              <a:gd name="connsiteY67" fmla="*/ 866 h 10000"/>
              <a:gd name="connsiteX68" fmla="*/ 4563 w 10000"/>
              <a:gd name="connsiteY68" fmla="*/ 693 h 10000"/>
              <a:gd name="connsiteX69" fmla="*/ 4781 w 10000"/>
              <a:gd name="connsiteY69" fmla="*/ 693 h 10000"/>
              <a:gd name="connsiteX70" fmla="*/ 5000 w 10000"/>
              <a:gd name="connsiteY70" fmla="*/ 519 h 10000"/>
              <a:gd name="connsiteX71" fmla="*/ 5109 w 10000"/>
              <a:gd name="connsiteY71" fmla="*/ 346 h 10000"/>
              <a:gd name="connsiteX72" fmla="*/ 5219 w 10000"/>
              <a:gd name="connsiteY72" fmla="*/ 346 h 10000"/>
              <a:gd name="connsiteX73" fmla="*/ 5328 w 10000"/>
              <a:gd name="connsiteY73" fmla="*/ 173 h 10000"/>
              <a:gd name="connsiteX74" fmla="*/ 5437 w 10000"/>
              <a:gd name="connsiteY74" fmla="*/ 173 h 10000"/>
              <a:gd name="connsiteX75" fmla="*/ 5546 w 10000"/>
              <a:gd name="connsiteY75" fmla="*/ 0 h 10000"/>
              <a:gd name="connsiteX76" fmla="*/ 5656 w 10000"/>
              <a:gd name="connsiteY76" fmla="*/ 0 h 10000"/>
              <a:gd name="connsiteX77" fmla="*/ 5656 w 10000"/>
              <a:gd name="connsiteY77" fmla="*/ 0 h 10000"/>
              <a:gd name="connsiteX78" fmla="*/ 5765 w 10000"/>
              <a:gd name="connsiteY78" fmla="*/ 0 h 10000"/>
              <a:gd name="connsiteX79" fmla="*/ 5874 w 10000"/>
              <a:gd name="connsiteY79" fmla="*/ 0 h 10000"/>
              <a:gd name="connsiteX80" fmla="*/ 5984 w 10000"/>
              <a:gd name="connsiteY80" fmla="*/ 173 h 10000"/>
              <a:gd name="connsiteX81" fmla="*/ 6093 w 10000"/>
              <a:gd name="connsiteY81" fmla="*/ 173 h 10000"/>
              <a:gd name="connsiteX82" fmla="*/ 6189 w 10000"/>
              <a:gd name="connsiteY82" fmla="*/ 346 h 10000"/>
              <a:gd name="connsiteX83" fmla="*/ 6298 w 10000"/>
              <a:gd name="connsiteY83" fmla="*/ 519 h 10000"/>
              <a:gd name="connsiteX84" fmla="*/ 6407 w 10000"/>
              <a:gd name="connsiteY84" fmla="*/ 693 h 10000"/>
              <a:gd name="connsiteX85" fmla="*/ 6407 w 10000"/>
              <a:gd name="connsiteY85" fmla="*/ 693 h 10000"/>
              <a:gd name="connsiteX86" fmla="*/ 6407 w 10000"/>
              <a:gd name="connsiteY86" fmla="*/ 866 h 10000"/>
              <a:gd name="connsiteX87" fmla="*/ 6298 w 10000"/>
              <a:gd name="connsiteY87" fmla="*/ 1039 h 10000"/>
              <a:gd name="connsiteX88" fmla="*/ 6189 w 10000"/>
              <a:gd name="connsiteY88" fmla="*/ 1212 h 10000"/>
              <a:gd name="connsiteX89" fmla="*/ 6093 w 10000"/>
              <a:gd name="connsiteY89" fmla="*/ 1385 h 10000"/>
              <a:gd name="connsiteX90" fmla="*/ 5984 w 10000"/>
              <a:gd name="connsiteY90" fmla="*/ 1732 h 10000"/>
              <a:gd name="connsiteX91" fmla="*/ 5874 w 10000"/>
              <a:gd name="connsiteY91" fmla="*/ 2078 h 10000"/>
              <a:gd name="connsiteX92" fmla="*/ 5765 w 10000"/>
              <a:gd name="connsiteY92" fmla="*/ 2424 h 10000"/>
              <a:gd name="connsiteX93" fmla="*/ 5656 w 10000"/>
              <a:gd name="connsiteY93" fmla="*/ 2944 h 10000"/>
              <a:gd name="connsiteX94" fmla="*/ 5656 w 10000"/>
              <a:gd name="connsiteY94" fmla="*/ 3463 h 10000"/>
              <a:gd name="connsiteX95" fmla="*/ 5656 w 10000"/>
              <a:gd name="connsiteY95" fmla="*/ 3961 h 10000"/>
              <a:gd name="connsiteX96" fmla="*/ 5656 w 10000"/>
              <a:gd name="connsiteY96" fmla="*/ 5000 h 10000"/>
              <a:gd name="connsiteX97" fmla="*/ 5656 w 10000"/>
              <a:gd name="connsiteY97" fmla="*/ 5519 h 10000"/>
              <a:gd name="connsiteX98" fmla="*/ 5765 w 10000"/>
              <a:gd name="connsiteY98" fmla="*/ 5866 h 10000"/>
              <a:gd name="connsiteX99" fmla="*/ 5874 w 10000"/>
              <a:gd name="connsiteY99" fmla="*/ 6212 h 10000"/>
              <a:gd name="connsiteX100" fmla="*/ 5984 w 10000"/>
              <a:gd name="connsiteY100" fmla="*/ 6732 h 10000"/>
              <a:gd name="connsiteX101" fmla="*/ 6093 w 10000"/>
              <a:gd name="connsiteY101" fmla="*/ 7078 h 10000"/>
              <a:gd name="connsiteX102" fmla="*/ 6298 w 10000"/>
              <a:gd name="connsiteY102" fmla="*/ 7424 h 10000"/>
              <a:gd name="connsiteX103" fmla="*/ 6626 w 10000"/>
              <a:gd name="connsiteY103" fmla="*/ 7771 h 10000"/>
              <a:gd name="connsiteX104" fmla="*/ 6954 w 10000"/>
              <a:gd name="connsiteY104" fmla="*/ 7944 h 10000"/>
              <a:gd name="connsiteX105" fmla="*/ 7281 w 10000"/>
              <a:gd name="connsiteY105" fmla="*/ 8268 h 10000"/>
              <a:gd name="connsiteX106" fmla="*/ 7609 w 10000"/>
              <a:gd name="connsiteY106" fmla="*/ 8442 h 10000"/>
              <a:gd name="connsiteX107" fmla="*/ 7828 w 10000"/>
              <a:gd name="connsiteY107" fmla="*/ 8615 h 10000"/>
              <a:gd name="connsiteX108" fmla="*/ 8156 w 10000"/>
              <a:gd name="connsiteY108" fmla="*/ 8615 h 10000"/>
              <a:gd name="connsiteX109" fmla="*/ 8374 w 10000"/>
              <a:gd name="connsiteY109" fmla="*/ 8615 h 10000"/>
              <a:gd name="connsiteX110" fmla="*/ 8484 w 10000"/>
              <a:gd name="connsiteY110" fmla="*/ 8615 h 10000"/>
              <a:gd name="connsiteX111" fmla="*/ 8702 w 10000"/>
              <a:gd name="connsiteY111" fmla="*/ 8615 h 10000"/>
              <a:gd name="connsiteX112" fmla="*/ 8798 w 10000"/>
              <a:gd name="connsiteY112" fmla="*/ 8442 h 10000"/>
              <a:gd name="connsiteX113" fmla="*/ 8798 w 10000"/>
              <a:gd name="connsiteY113" fmla="*/ 8442 h 10000"/>
              <a:gd name="connsiteX114" fmla="*/ 8907 w 10000"/>
              <a:gd name="connsiteY114" fmla="*/ 8442 h 10000"/>
              <a:gd name="connsiteX115" fmla="*/ 8907 w 10000"/>
              <a:gd name="connsiteY115" fmla="*/ 8268 h 10000"/>
              <a:gd name="connsiteX116" fmla="*/ 8907 w 10000"/>
              <a:gd name="connsiteY116" fmla="*/ 8095 h 10000"/>
              <a:gd name="connsiteX117" fmla="*/ 8907 w 10000"/>
              <a:gd name="connsiteY117" fmla="*/ 7771 h 10000"/>
              <a:gd name="connsiteX118" fmla="*/ 9016 w 10000"/>
              <a:gd name="connsiteY118" fmla="*/ 7597 h 10000"/>
              <a:gd name="connsiteX119" fmla="*/ 9016 w 10000"/>
              <a:gd name="connsiteY119" fmla="*/ 7251 h 10000"/>
              <a:gd name="connsiteX120" fmla="*/ 9563 w 10000"/>
              <a:gd name="connsiteY120" fmla="*/ 7597 h 10000"/>
              <a:gd name="connsiteX121" fmla="*/ 9672 w 10000"/>
              <a:gd name="connsiteY121" fmla="*/ 8268 h 10000"/>
              <a:gd name="connsiteX122" fmla="*/ 9781 w 10000"/>
              <a:gd name="connsiteY122" fmla="*/ 8788 h 10000"/>
              <a:gd name="connsiteX123" fmla="*/ 9891 w 10000"/>
              <a:gd name="connsiteY123" fmla="*/ 9134 h 10000"/>
              <a:gd name="connsiteX124" fmla="*/ 9891 w 10000"/>
              <a:gd name="connsiteY124" fmla="*/ 9481 h 10000"/>
              <a:gd name="connsiteX125" fmla="*/ 10000 w 10000"/>
              <a:gd name="connsiteY125" fmla="*/ 9654 h 10000"/>
              <a:gd name="connsiteX126" fmla="*/ 9891 w 10000"/>
              <a:gd name="connsiteY126" fmla="*/ 9827 h 10000"/>
              <a:gd name="connsiteX127" fmla="*/ 9891 w 10000"/>
              <a:gd name="connsiteY127" fmla="*/ 9827 h 10000"/>
              <a:gd name="connsiteX128" fmla="*/ 9891 w 10000"/>
              <a:gd name="connsiteY128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970 w 10000"/>
              <a:gd name="connsiteY43" fmla="*/ 2944 h 10000"/>
              <a:gd name="connsiteX44" fmla="*/ 970 w 10000"/>
              <a:gd name="connsiteY44" fmla="*/ 2944 h 10000"/>
              <a:gd name="connsiteX45" fmla="*/ 656 w 10000"/>
              <a:gd name="connsiteY45" fmla="*/ 2944 h 10000"/>
              <a:gd name="connsiteX46" fmla="*/ 437 w 10000"/>
              <a:gd name="connsiteY46" fmla="*/ 2771 h 10000"/>
              <a:gd name="connsiteX47" fmla="*/ 219 w 10000"/>
              <a:gd name="connsiteY47" fmla="*/ 2597 h 10000"/>
              <a:gd name="connsiteX48" fmla="*/ 109 w 10000"/>
              <a:gd name="connsiteY48" fmla="*/ 2424 h 10000"/>
              <a:gd name="connsiteX49" fmla="*/ 109 w 10000"/>
              <a:gd name="connsiteY49" fmla="*/ 2251 h 10000"/>
              <a:gd name="connsiteX50" fmla="*/ 0 w 10000"/>
              <a:gd name="connsiteY50" fmla="*/ 2078 h 10000"/>
              <a:gd name="connsiteX51" fmla="*/ 0 w 10000"/>
              <a:gd name="connsiteY51" fmla="*/ 2078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0 w 10000"/>
              <a:gd name="connsiteY54" fmla="*/ 1905 h 10000"/>
              <a:gd name="connsiteX55" fmla="*/ 109 w 10000"/>
              <a:gd name="connsiteY55" fmla="*/ 1905 h 10000"/>
              <a:gd name="connsiteX56" fmla="*/ 219 w 10000"/>
              <a:gd name="connsiteY56" fmla="*/ 1905 h 10000"/>
              <a:gd name="connsiteX57" fmla="*/ 328 w 10000"/>
              <a:gd name="connsiteY57" fmla="*/ 1905 h 10000"/>
              <a:gd name="connsiteX58" fmla="*/ 546 w 10000"/>
              <a:gd name="connsiteY58" fmla="*/ 1905 h 10000"/>
              <a:gd name="connsiteX59" fmla="*/ 874 w 10000"/>
              <a:gd name="connsiteY59" fmla="*/ 1905 h 10000"/>
              <a:gd name="connsiteX60" fmla="*/ 1189 w 10000"/>
              <a:gd name="connsiteY60" fmla="*/ 1905 h 10000"/>
              <a:gd name="connsiteX61" fmla="*/ 1626 w 10000"/>
              <a:gd name="connsiteY61" fmla="*/ 1732 h 10000"/>
              <a:gd name="connsiteX62" fmla="*/ 2063 w 10000"/>
              <a:gd name="connsiteY62" fmla="*/ 1558 h 10000"/>
              <a:gd name="connsiteX63" fmla="*/ 2609 w 10000"/>
              <a:gd name="connsiteY63" fmla="*/ 1385 h 10000"/>
              <a:gd name="connsiteX64" fmla="*/ 3156 w 10000"/>
              <a:gd name="connsiteY64" fmla="*/ 1212 h 10000"/>
              <a:gd name="connsiteX65" fmla="*/ 3798 w 10000"/>
              <a:gd name="connsiteY65" fmla="*/ 1039 h 10000"/>
              <a:gd name="connsiteX66" fmla="*/ 4126 w 10000"/>
              <a:gd name="connsiteY66" fmla="*/ 1039 h 10000"/>
              <a:gd name="connsiteX67" fmla="*/ 4344 w 10000"/>
              <a:gd name="connsiteY67" fmla="*/ 866 h 10000"/>
              <a:gd name="connsiteX68" fmla="*/ 4563 w 10000"/>
              <a:gd name="connsiteY68" fmla="*/ 693 h 10000"/>
              <a:gd name="connsiteX69" fmla="*/ 4781 w 10000"/>
              <a:gd name="connsiteY69" fmla="*/ 693 h 10000"/>
              <a:gd name="connsiteX70" fmla="*/ 5000 w 10000"/>
              <a:gd name="connsiteY70" fmla="*/ 519 h 10000"/>
              <a:gd name="connsiteX71" fmla="*/ 5109 w 10000"/>
              <a:gd name="connsiteY71" fmla="*/ 346 h 10000"/>
              <a:gd name="connsiteX72" fmla="*/ 5219 w 10000"/>
              <a:gd name="connsiteY72" fmla="*/ 346 h 10000"/>
              <a:gd name="connsiteX73" fmla="*/ 5328 w 10000"/>
              <a:gd name="connsiteY73" fmla="*/ 173 h 10000"/>
              <a:gd name="connsiteX74" fmla="*/ 5437 w 10000"/>
              <a:gd name="connsiteY74" fmla="*/ 173 h 10000"/>
              <a:gd name="connsiteX75" fmla="*/ 5546 w 10000"/>
              <a:gd name="connsiteY75" fmla="*/ 0 h 10000"/>
              <a:gd name="connsiteX76" fmla="*/ 5656 w 10000"/>
              <a:gd name="connsiteY76" fmla="*/ 0 h 10000"/>
              <a:gd name="connsiteX77" fmla="*/ 5656 w 10000"/>
              <a:gd name="connsiteY77" fmla="*/ 0 h 10000"/>
              <a:gd name="connsiteX78" fmla="*/ 5765 w 10000"/>
              <a:gd name="connsiteY78" fmla="*/ 0 h 10000"/>
              <a:gd name="connsiteX79" fmla="*/ 5874 w 10000"/>
              <a:gd name="connsiteY79" fmla="*/ 0 h 10000"/>
              <a:gd name="connsiteX80" fmla="*/ 5984 w 10000"/>
              <a:gd name="connsiteY80" fmla="*/ 173 h 10000"/>
              <a:gd name="connsiteX81" fmla="*/ 6093 w 10000"/>
              <a:gd name="connsiteY81" fmla="*/ 173 h 10000"/>
              <a:gd name="connsiteX82" fmla="*/ 6189 w 10000"/>
              <a:gd name="connsiteY82" fmla="*/ 346 h 10000"/>
              <a:gd name="connsiteX83" fmla="*/ 6298 w 10000"/>
              <a:gd name="connsiteY83" fmla="*/ 519 h 10000"/>
              <a:gd name="connsiteX84" fmla="*/ 6407 w 10000"/>
              <a:gd name="connsiteY84" fmla="*/ 693 h 10000"/>
              <a:gd name="connsiteX85" fmla="*/ 6407 w 10000"/>
              <a:gd name="connsiteY85" fmla="*/ 693 h 10000"/>
              <a:gd name="connsiteX86" fmla="*/ 6407 w 10000"/>
              <a:gd name="connsiteY86" fmla="*/ 866 h 10000"/>
              <a:gd name="connsiteX87" fmla="*/ 6298 w 10000"/>
              <a:gd name="connsiteY87" fmla="*/ 1039 h 10000"/>
              <a:gd name="connsiteX88" fmla="*/ 6189 w 10000"/>
              <a:gd name="connsiteY88" fmla="*/ 1212 h 10000"/>
              <a:gd name="connsiteX89" fmla="*/ 6093 w 10000"/>
              <a:gd name="connsiteY89" fmla="*/ 1385 h 10000"/>
              <a:gd name="connsiteX90" fmla="*/ 5984 w 10000"/>
              <a:gd name="connsiteY90" fmla="*/ 1732 h 10000"/>
              <a:gd name="connsiteX91" fmla="*/ 5874 w 10000"/>
              <a:gd name="connsiteY91" fmla="*/ 2078 h 10000"/>
              <a:gd name="connsiteX92" fmla="*/ 5765 w 10000"/>
              <a:gd name="connsiteY92" fmla="*/ 2424 h 10000"/>
              <a:gd name="connsiteX93" fmla="*/ 5656 w 10000"/>
              <a:gd name="connsiteY93" fmla="*/ 2944 h 10000"/>
              <a:gd name="connsiteX94" fmla="*/ 5656 w 10000"/>
              <a:gd name="connsiteY94" fmla="*/ 3463 h 10000"/>
              <a:gd name="connsiteX95" fmla="*/ 5656 w 10000"/>
              <a:gd name="connsiteY95" fmla="*/ 3961 h 10000"/>
              <a:gd name="connsiteX96" fmla="*/ 5656 w 10000"/>
              <a:gd name="connsiteY96" fmla="*/ 5000 h 10000"/>
              <a:gd name="connsiteX97" fmla="*/ 5656 w 10000"/>
              <a:gd name="connsiteY97" fmla="*/ 5519 h 10000"/>
              <a:gd name="connsiteX98" fmla="*/ 5765 w 10000"/>
              <a:gd name="connsiteY98" fmla="*/ 5866 h 10000"/>
              <a:gd name="connsiteX99" fmla="*/ 5874 w 10000"/>
              <a:gd name="connsiteY99" fmla="*/ 6212 h 10000"/>
              <a:gd name="connsiteX100" fmla="*/ 5984 w 10000"/>
              <a:gd name="connsiteY100" fmla="*/ 6732 h 10000"/>
              <a:gd name="connsiteX101" fmla="*/ 6093 w 10000"/>
              <a:gd name="connsiteY101" fmla="*/ 7078 h 10000"/>
              <a:gd name="connsiteX102" fmla="*/ 6298 w 10000"/>
              <a:gd name="connsiteY102" fmla="*/ 7424 h 10000"/>
              <a:gd name="connsiteX103" fmla="*/ 6626 w 10000"/>
              <a:gd name="connsiteY103" fmla="*/ 7771 h 10000"/>
              <a:gd name="connsiteX104" fmla="*/ 6954 w 10000"/>
              <a:gd name="connsiteY104" fmla="*/ 7944 h 10000"/>
              <a:gd name="connsiteX105" fmla="*/ 7281 w 10000"/>
              <a:gd name="connsiteY105" fmla="*/ 8268 h 10000"/>
              <a:gd name="connsiteX106" fmla="*/ 7609 w 10000"/>
              <a:gd name="connsiteY106" fmla="*/ 8442 h 10000"/>
              <a:gd name="connsiteX107" fmla="*/ 7828 w 10000"/>
              <a:gd name="connsiteY107" fmla="*/ 8615 h 10000"/>
              <a:gd name="connsiteX108" fmla="*/ 8156 w 10000"/>
              <a:gd name="connsiteY108" fmla="*/ 8615 h 10000"/>
              <a:gd name="connsiteX109" fmla="*/ 8374 w 10000"/>
              <a:gd name="connsiteY109" fmla="*/ 8615 h 10000"/>
              <a:gd name="connsiteX110" fmla="*/ 8484 w 10000"/>
              <a:gd name="connsiteY110" fmla="*/ 8615 h 10000"/>
              <a:gd name="connsiteX111" fmla="*/ 8702 w 10000"/>
              <a:gd name="connsiteY111" fmla="*/ 8615 h 10000"/>
              <a:gd name="connsiteX112" fmla="*/ 8798 w 10000"/>
              <a:gd name="connsiteY112" fmla="*/ 8442 h 10000"/>
              <a:gd name="connsiteX113" fmla="*/ 8798 w 10000"/>
              <a:gd name="connsiteY113" fmla="*/ 8442 h 10000"/>
              <a:gd name="connsiteX114" fmla="*/ 8907 w 10000"/>
              <a:gd name="connsiteY114" fmla="*/ 8442 h 10000"/>
              <a:gd name="connsiteX115" fmla="*/ 8907 w 10000"/>
              <a:gd name="connsiteY115" fmla="*/ 8268 h 10000"/>
              <a:gd name="connsiteX116" fmla="*/ 8907 w 10000"/>
              <a:gd name="connsiteY116" fmla="*/ 8095 h 10000"/>
              <a:gd name="connsiteX117" fmla="*/ 8907 w 10000"/>
              <a:gd name="connsiteY117" fmla="*/ 7771 h 10000"/>
              <a:gd name="connsiteX118" fmla="*/ 9016 w 10000"/>
              <a:gd name="connsiteY118" fmla="*/ 7597 h 10000"/>
              <a:gd name="connsiteX119" fmla="*/ 9563 w 10000"/>
              <a:gd name="connsiteY119" fmla="*/ 7597 h 10000"/>
              <a:gd name="connsiteX120" fmla="*/ 9672 w 10000"/>
              <a:gd name="connsiteY120" fmla="*/ 8268 h 10000"/>
              <a:gd name="connsiteX121" fmla="*/ 9781 w 10000"/>
              <a:gd name="connsiteY121" fmla="*/ 8788 h 10000"/>
              <a:gd name="connsiteX122" fmla="*/ 9891 w 10000"/>
              <a:gd name="connsiteY122" fmla="*/ 9134 h 10000"/>
              <a:gd name="connsiteX123" fmla="*/ 9891 w 10000"/>
              <a:gd name="connsiteY123" fmla="*/ 9481 h 10000"/>
              <a:gd name="connsiteX124" fmla="*/ 10000 w 10000"/>
              <a:gd name="connsiteY124" fmla="*/ 9654 h 10000"/>
              <a:gd name="connsiteX125" fmla="*/ 9891 w 10000"/>
              <a:gd name="connsiteY125" fmla="*/ 9827 h 10000"/>
              <a:gd name="connsiteX126" fmla="*/ 9891 w 10000"/>
              <a:gd name="connsiteY126" fmla="*/ 9827 h 10000"/>
              <a:gd name="connsiteX127" fmla="*/ 9891 w 10000"/>
              <a:gd name="connsiteY127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970 w 10000"/>
              <a:gd name="connsiteY43" fmla="*/ 2944 h 10000"/>
              <a:gd name="connsiteX44" fmla="*/ 970 w 10000"/>
              <a:gd name="connsiteY44" fmla="*/ 2944 h 10000"/>
              <a:gd name="connsiteX45" fmla="*/ 656 w 10000"/>
              <a:gd name="connsiteY45" fmla="*/ 2944 h 10000"/>
              <a:gd name="connsiteX46" fmla="*/ 437 w 10000"/>
              <a:gd name="connsiteY46" fmla="*/ 2771 h 10000"/>
              <a:gd name="connsiteX47" fmla="*/ 219 w 10000"/>
              <a:gd name="connsiteY47" fmla="*/ 2597 h 10000"/>
              <a:gd name="connsiteX48" fmla="*/ 109 w 10000"/>
              <a:gd name="connsiteY48" fmla="*/ 2424 h 10000"/>
              <a:gd name="connsiteX49" fmla="*/ 109 w 10000"/>
              <a:gd name="connsiteY49" fmla="*/ 2251 h 10000"/>
              <a:gd name="connsiteX50" fmla="*/ 0 w 10000"/>
              <a:gd name="connsiteY50" fmla="*/ 2078 h 10000"/>
              <a:gd name="connsiteX51" fmla="*/ 0 w 10000"/>
              <a:gd name="connsiteY51" fmla="*/ 2078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0 w 10000"/>
              <a:gd name="connsiteY54" fmla="*/ 1905 h 10000"/>
              <a:gd name="connsiteX55" fmla="*/ 109 w 10000"/>
              <a:gd name="connsiteY55" fmla="*/ 1905 h 10000"/>
              <a:gd name="connsiteX56" fmla="*/ 219 w 10000"/>
              <a:gd name="connsiteY56" fmla="*/ 1905 h 10000"/>
              <a:gd name="connsiteX57" fmla="*/ 328 w 10000"/>
              <a:gd name="connsiteY57" fmla="*/ 1905 h 10000"/>
              <a:gd name="connsiteX58" fmla="*/ 546 w 10000"/>
              <a:gd name="connsiteY58" fmla="*/ 1905 h 10000"/>
              <a:gd name="connsiteX59" fmla="*/ 874 w 10000"/>
              <a:gd name="connsiteY59" fmla="*/ 1905 h 10000"/>
              <a:gd name="connsiteX60" fmla="*/ 1189 w 10000"/>
              <a:gd name="connsiteY60" fmla="*/ 1905 h 10000"/>
              <a:gd name="connsiteX61" fmla="*/ 1626 w 10000"/>
              <a:gd name="connsiteY61" fmla="*/ 1732 h 10000"/>
              <a:gd name="connsiteX62" fmla="*/ 2063 w 10000"/>
              <a:gd name="connsiteY62" fmla="*/ 1558 h 10000"/>
              <a:gd name="connsiteX63" fmla="*/ 2609 w 10000"/>
              <a:gd name="connsiteY63" fmla="*/ 1385 h 10000"/>
              <a:gd name="connsiteX64" fmla="*/ 3156 w 10000"/>
              <a:gd name="connsiteY64" fmla="*/ 1212 h 10000"/>
              <a:gd name="connsiteX65" fmla="*/ 3798 w 10000"/>
              <a:gd name="connsiteY65" fmla="*/ 1039 h 10000"/>
              <a:gd name="connsiteX66" fmla="*/ 4126 w 10000"/>
              <a:gd name="connsiteY66" fmla="*/ 1039 h 10000"/>
              <a:gd name="connsiteX67" fmla="*/ 4344 w 10000"/>
              <a:gd name="connsiteY67" fmla="*/ 866 h 10000"/>
              <a:gd name="connsiteX68" fmla="*/ 4563 w 10000"/>
              <a:gd name="connsiteY68" fmla="*/ 693 h 10000"/>
              <a:gd name="connsiteX69" fmla="*/ 4781 w 10000"/>
              <a:gd name="connsiteY69" fmla="*/ 693 h 10000"/>
              <a:gd name="connsiteX70" fmla="*/ 5000 w 10000"/>
              <a:gd name="connsiteY70" fmla="*/ 519 h 10000"/>
              <a:gd name="connsiteX71" fmla="*/ 5109 w 10000"/>
              <a:gd name="connsiteY71" fmla="*/ 346 h 10000"/>
              <a:gd name="connsiteX72" fmla="*/ 5219 w 10000"/>
              <a:gd name="connsiteY72" fmla="*/ 346 h 10000"/>
              <a:gd name="connsiteX73" fmla="*/ 5328 w 10000"/>
              <a:gd name="connsiteY73" fmla="*/ 173 h 10000"/>
              <a:gd name="connsiteX74" fmla="*/ 5437 w 10000"/>
              <a:gd name="connsiteY74" fmla="*/ 173 h 10000"/>
              <a:gd name="connsiteX75" fmla="*/ 5546 w 10000"/>
              <a:gd name="connsiteY75" fmla="*/ 0 h 10000"/>
              <a:gd name="connsiteX76" fmla="*/ 5656 w 10000"/>
              <a:gd name="connsiteY76" fmla="*/ 0 h 10000"/>
              <a:gd name="connsiteX77" fmla="*/ 5656 w 10000"/>
              <a:gd name="connsiteY77" fmla="*/ 0 h 10000"/>
              <a:gd name="connsiteX78" fmla="*/ 5765 w 10000"/>
              <a:gd name="connsiteY78" fmla="*/ 0 h 10000"/>
              <a:gd name="connsiteX79" fmla="*/ 5874 w 10000"/>
              <a:gd name="connsiteY79" fmla="*/ 0 h 10000"/>
              <a:gd name="connsiteX80" fmla="*/ 5984 w 10000"/>
              <a:gd name="connsiteY80" fmla="*/ 173 h 10000"/>
              <a:gd name="connsiteX81" fmla="*/ 6093 w 10000"/>
              <a:gd name="connsiteY81" fmla="*/ 173 h 10000"/>
              <a:gd name="connsiteX82" fmla="*/ 6189 w 10000"/>
              <a:gd name="connsiteY82" fmla="*/ 346 h 10000"/>
              <a:gd name="connsiteX83" fmla="*/ 6298 w 10000"/>
              <a:gd name="connsiteY83" fmla="*/ 519 h 10000"/>
              <a:gd name="connsiteX84" fmla="*/ 6407 w 10000"/>
              <a:gd name="connsiteY84" fmla="*/ 693 h 10000"/>
              <a:gd name="connsiteX85" fmla="*/ 6407 w 10000"/>
              <a:gd name="connsiteY85" fmla="*/ 693 h 10000"/>
              <a:gd name="connsiteX86" fmla="*/ 6407 w 10000"/>
              <a:gd name="connsiteY86" fmla="*/ 866 h 10000"/>
              <a:gd name="connsiteX87" fmla="*/ 6298 w 10000"/>
              <a:gd name="connsiteY87" fmla="*/ 1039 h 10000"/>
              <a:gd name="connsiteX88" fmla="*/ 6189 w 10000"/>
              <a:gd name="connsiteY88" fmla="*/ 1212 h 10000"/>
              <a:gd name="connsiteX89" fmla="*/ 6093 w 10000"/>
              <a:gd name="connsiteY89" fmla="*/ 1385 h 10000"/>
              <a:gd name="connsiteX90" fmla="*/ 5984 w 10000"/>
              <a:gd name="connsiteY90" fmla="*/ 1732 h 10000"/>
              <a:gd name="connsiteX91" fmla="*/ 5874 w 10000"/>
              <a:gd name="connsiteY91" fmla="*/ 2078 h 10000"/>
              <a:gd name="connsiteX92" fmla="*/ 5765 w 10000"/>
              <a:gd name="connsiteY92" fmla="*/ 2424 h 10000"/>
              <a:gd name="connsiteX93" fmla="*/ 5656 w 10000"/>
              <a:gd name="connsiteY93" fmla="*/ 2944 h 10000"/>
              <a:gd name="connsiteX94" fmla="*/ 5656 w 10000"/>
              <a:gd name="connsiteY94" fmla="*/ 3463 h 10000"/>
              <a:gd name="connsiteX95" fmla="*/ 5656 w 10000"/>
              <a:gd name="connsiteY95" fmla="*/ 3961 h 10000"/>
              <a:gd name="connsiteX96" fmla="*/ 5656 w 10000"/>
              <a:gd name="connsiteY96" fmla="*/ 5000 h 10000"/>
              <a:gd name="connsiteX97" fmla="*/ 5656 w 10000"/>
              <a:gd name="connsiteY97" fmla="*/ 5519 h 10000"/>
              <a:gd name="connsiteX98" fmla="*/ 5765 w 10000"/>
              <a:gd name="connsiteY98" fmla="*/ 5866 h 10000"/>
              <a:gd name="connsiteX99" fmla="*/ 5874 w 10000"/>
              <a:gd name="connsiteY99" fmla="*/ 6212 h 10000"/>
              <a:gd name="connsiteX100" fmla="*/ 5984 w 10000"/>
              <a:gd name="connsiteY100" fmla="*/ 6732 h 10000"/>
              <a:gd name="connsiteX101" fmla="*/ 6093 w 10000"/>
              <a:gd name="connsiteY101" fmla="*/ 7078 h 10000"/>
              <a:gd name="connsiteX102" fmla="*/ 6298 w 10000"/>
              <a:gd name="connsiteY102" fmla="*/ 7424 h 10000"/>
              <a:gd name="connsiteX103" fmla="*/ 6626 w 10000"/>
              <a:gd name="connsiteY103" fmla="*/ 7771 h 10000"/>
              <a:gd name="connsiteX104" fmla="*/ 6954 w 10000"/>
              <a:gd name="connsiteY104" fmla="*/ 7944 h 10000"/>
              <a:gd name="connsiteX105" fmla="*/ 7281 w 10000"/>
              <a:gd name="connsiteY105" fmla="*/ 8268 h 10000"/>
              <a:gd name="connsiteX106" fmla="*/ 7609 w 10000"/>
              <a:gd name="connsiteY106" fmla="*/ 8442 h 10000"/>
              <a:gd name="connsiteX107" fmla="*/ 7828 w 10000"/>
              <a:gd name="connsiteY107" fmla="*/ 8615 h 10000"/>
              <a:gd name="connsiteX108" fmla="*/ 8156 w 10000"/>
              <a:gd name="connsiteY108" fmla="*/ 8615 h 10000"/>
              <a:gd name="connsiteX109" fmla="*/ 8374 w 10000"/>
              <a:gd name="connsiteY109" fmla="*/ 8615 h 10000"/>
              <a:gd name="connsiteX110" fmla="*/ 8484 w 10000"/>
              <a:gd name="connsiteY110" fmla="*/ 8615 h 10000"/>
              <a:gd name="connsiteX111" fmla="*/ 8702 w 10000"/>
              <a:gd name="connsiteY111" fmla="*/ 8615 h 10000"/>
              <a:gd name="connsiteX112" fmla="*/ 8798 w 10000"/>
              <a:gd name="connsiteY112" fmla="*/ 8442 h 10000"/>
              <a:gd name="connsiteX113" fmla="*/ 8798 w 10000"/>
              <a:gd name="connsiteY113" fmla="*/ 8442 h 10000"/>
              <a:gd name="connsiteX114" fmla="*/ 8907 w 10000"/>
              <a:gd name="connsiteY114" fmla="*/ 8442 h 10000"/>
              <a:gd name="connsiteX115" fmla="*/ 8907 w 10000"/>
              <a:gd name="connsiteY115" fmla="*/ 8268 h 10000"/>
              <a:gd name="connsiteX116" fmla="*/ 8907 w 10000"/>
              <a:gd name="connsiteY116" fmla="*/ 8095 h 10000"/>
              <a:gd name="connsiteX117" fmla="*/ 8907 w 10000"/>
              <a:gd name="connsiteY117" fmla="*/ 7771 h 10000"/>
              <a:gd name="connsiteX118" fmla="*/ 9563 w 10000"/>
              <a:gd name="connsiteY118" fmla="*/ 7597 h 10000"/>
              <a:gd name="connsiteX119" fmla="*/ 9672 w 10000"/>
              <a:gd name="connsiteY119" fmla="*/ 8268 h 10000"/>
              <a:gd name="connsiteX120" fmla="*/ 9781 w 10000"/>
              <a:gd name="connsiteY120" fmla="*/ 8788 h 10000"/>
              <a:gd name="connsiteX121" fmla="*/ 9891 w 10000"/>
              <a:gd name="connsiteY121" fmla="*/ 9134 h 10000"/>
              <a:gd name="connsiteX122" fmla="*/ 9891 w 10000"/>
              <a:gd name="connsiteY122" fmla="*/ 9481 h 10000"/>
              <a:gd name="connsiteX123" fmla="*/ 10000 w 10000"/>
              <a:gd name="connsiteY123" fmla="*/ 9654 h 10000"/>
              <a:gd name="connsiteX124" fmla="*/ 9891 w 10000"/>
              <a:gd name="connsiteY124" fmla="*/ 9827 h 10000"/>
              <a:gd name="connsiteX125" fmla="*/ 9891 w 10000"/>
              <a:gd name="connsiteY125" fmla="*/ 9827 h 10000"/>
              <a:gd name="connsiteX126" fmla="*/ 9891 w 10000"/>
              <a:gd name="connsiteY126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970 w 10000"/>
              <a:gd name="connsiteY43" fmla="*/ 2944 h 10000"/>
              <a:gd name="connsiteX44" fmla="*/ 970 w 10000"/>
              <a:gd name="connsiteY44" fmla="*/ 2944 h 10000"/>
              <a:gd name="connsiteX45" fmla="*/ 656 w 10000"/>
              <a:gd name="connsiteY45" fmla="*/ 2944 h 10000"/>
              <a:gd name="connsiteX46" fmla="*/ 437 w 10000"/>
              <a:gd name="connsiteY46" fmla="*/ 2771 h 10000"/>
              <a:gd name="connsiteX47" fmla="*/ 219 w 10000"/>
              <a:gd name="connsiteY47" fmla="*/ 2597 h 10000"/>
              <a:gd name="connsiteX48" fmla="*/ 109 w 10000"/>
              <a:gd name="connsiteY48" fmla="*/ 2424 h 10000"/>
              <a:gd name="connsiteX49" fmla="*/ 109 w 10000"/>
              <a:gd name="connsiteY49" fmla="*/ 2251 h 10000"/>
              <a:gd name="connsiteX50" fmla="*/ 0 w 10000"/>
              <a:gd name="connsiteY50" fmla="*/ 2078 h 10000"/>
              <a:gd name="connsiteX51" fmla="*/ 0 w 10000"/>
              <a:gd name="connsiteY51" fmla="*/ 2078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0 w 10000"/>
              <a:gd name="connsiteY54" fmla="*/ 1905 h 10000"/>
              <a:gd name="connsiteX55" fmla="*/ 109 w 10000"/>
              <a:gd name="connsiteY55" fmla="*/ 1905 h 10000"/>
              <a:gd name="connsiteX56" fmla="*/ 219 w 10000"/>
              <a:gd name="connsiteY56" fmla="*/ 1905 h 10000"/>
              <a:gd name="connsiteX57" fmla="*/ 328 w 10000"/>
              <a:gd name="connsiteY57" fmla="*/ 1905 h 10000"/>
              <a:gd name="connsiteX58" fmla="*/ 546 w 10000"/>
              <a:gd name="connsiteY58" fmla="*/ 1905 h 10000"/>
              <a:gd name="connsiteX59" fmla="*/ 874 w 10000"/>
              <a:gd name="connsiteY59" fmla="*/ 1905 h 10000"/>
              <a:gd name="connsiteX60" fmla="*/ 1189 w 10000"/>
              <a:gd name="connsiteY60" fmla="*/ 1905 h 10000"/>
              <a:gd name="connsiteX61" fmla="*/ 1626 w 10000"/>
              <a:gd name="connsiteY61" fmla="*/ 1732 h 10000"/>
              <a:gd name="connsiteX62" fmla="*/ 2063 w 10000"/>
              <a:gd name="connsiteY62" fmla="*/ 1558 h 10000"/>
              <a:gd name="connsiteX63" fmla="*/ 2609 w 10000"/>
              <a:gd name="connsiteY63" fmla="*/ 1385 h 10000"/>
              <a:gd name="connsiteX64" fmla="*/ 3156 w 10000"/>
              <a:gd name="connsiteY64" fmla="*/ 1212 h 10000"/>
              <a:gd name="connsiteX65" fmla="*/ 3798 w 10000"/>
              <a:gd name="connsiteY65" fmla="*/ 1039 h 10000"/>
              <a:gd name="connsiteX66" fmla="*/ 4126 w 10000"/>
              <a:gd name="connsiteY66" fmla="*/ 1039 h 10000"/>
              <a:gd name="connsiteX67" fmla="*/ 4344 w 10000"/>
              <a:gd name="connsiteY67" fmla="*/ 866 h 10000"/>
              <a:gd name="connsiteX68" fmla="*/ 4563 w 10000"/>
              <a:gd name="connsiteY68" fmla="*/ 693 h 10000"/>
              <a:gd name="connsiteX69" fmla="*/ 4781 w 10000"/>
              <a:gd name="connsiteY69" fmla="*/ 693 h 10000"/>
              <a:gd name="connsiteX70" fmla="*/ 5000 w 10000"/>
              <a:gd name="connsiteY70" fmla="*/ 519 h 10000"/>
              <a:gd name="connsiteX71" fmla="*/ 5109 w 10000"/>
              <a:gd name="connsiteY71" fmla="*/ 346 h 10000"/>
              <a:gd name="connsiteX72" fmla="*/ 5219 w 10000"/>
              <a:gd name="connsiteY72" fmla="*/ 346 h 10000"/>
              <a:gd name="connsiteX73" fmla="*/ 5328 w 10000"/>
              <a:gd name="connsiteY73" fmla="*/ 173 h 10000"/>
              <a:gd name="connsiteX74" fmla="*/ 5437 w 10000"/>
              <a:gd name="connsiteY74" fmla="*/ 173 h 10000"/>
              <a:gd name="connsiteX75" fmla="*/ 5546 w 10000"/>
              <a:gd name="connsiteY75" fmla="*/ 0 h 10000"/>
              <a:gd name="connsiteX76" fmla="*/ 5656 w 10000"/>
              <a:gd name="connsiteY76" fmla="*/ 0 h 10000"/>
              <a:gd name="connsiteX77" fmla="*/ 5656 w 10000"/>
              <a:gd name="connsiteY77" fmla="*/ 0 h 10000"/>
              <a:gd name="connsiteX78" fmla="*/ 5765 w 10000"/>
              <a:gd name="connsiteY78" fmla="*/ 0 h 10000"/>
              <a:gd name="connsiteX79" fmla="*/ 5874 w 10000"/>
              <a:gd name="connsiteY79" fmla="*/ 0 h 10000"/>
              <a:gd name="connsiteX80" fmla="*/ 5984 w 10000"/>
              <a:gd name="connsiteY80" fmla="*/ 173 h 10000"/>
              <a:gd name="connsiteX81" fmla="*/ 6093 w 10000"/>
              <a:gd name="connsiteY81" fmla="*/ 173 h 10000"/>
              <a:gd name="connsiteX82" fmla="*/ 6189 w 10000"/>
              <a:gd name="connsiteY82" fmla="*/ 346 h 10000"/>
              <a:gd name="connsiteX83" fmla="*/ 6298 w 10000"/>
              <a:gd name="connsiteY83" fmla="*/ 519 h 10000"/>
              <a:gd name="connsiteX84" fmla="*/ 6407 w 10000"/>
              <a:gd name="connsiteY84" fmla="*/ 693 h 10000"/>
              <a:gd name="connsiteX85" fmla="*/ 6407 w 10000"/>
              <a:gd name="connsiteY85" fmla="*/ 693 h 10000"/>
              <a:gd name="connsiteX86" fmla="*/ 6407 w 10000"/>
              <a:gd name="connsiteY86" fmla="*/ 866 h 10000"/>
              <a:gd name="connsiteX87" fmla="*/ 6298 w 10000"/>
              <a:gd name="connsiteY87" fmla="*/ 1039 h 10000"/>
              <a:gd name="connsiteX88" fmla="*/ 6189 w 10000"/>
              <a:gd name="connsiteY88" fmla="*/ 1212 h 10000"/>
              <a:gd name="connsiteX89" fmla="*/ 6093 w 10000"/>
              <a:gd name="connsiteY89" fmla="*/ 1385 h 10000"/>
              <a:gd name="connsiteX90" fmla="*/ 5984 w 10000"/>
              <a:gd name="connsiteY90" fmla="*/ 1732 h 10000"/>
              <a:gd name="connsiteX91" fmla="*/ 5874 w 10000"/>
              <a:gd name="connsiteY91" fmla="*/ 2078 h 10000"/>
              <a:gd name="connsiteX92" fmla="*/ 5765 w 10000"/>
              <a:gd name="connsiteY92" fmla="*/ 2424 h 10000"/>
              <a:gd name="connsiteX93" fmla="*/ 5656 w 10000"/>
              <a:gd name="connsiteY93" fmla="*/ 2944 h 10000"/>
              <a:gd name="connsiteX94" fmla="*/ 5656 w 10000"/>
              <a:gd name="connsiteY94" fmla="*/ 3463 h 10000"/>
              <a:gd name="connsiteX95" fmla="*/ 5656 w 10000"/>
              <a:gd name="connsiteY95" fmla="*/ 3961 h 10000"/>
              <a:gd name="connsiteX96" fmla="*/ 5656 w 10000"/>
              <a:gd name="connsiteY96" fmla="*/ 5000 h 10000"/>
              <a:gd name="connsiteX97" fmla="*/ 5656 w 10000"/>
              <a:gd name="connsiteY97" fmla="*/ 5519 h 10000"/>
              <a:gd name="connsiteX98" fmla="*/ 5765 w 10000"/>
              <a:gd name="connsiteY98" fmla="*/ 5866 h 10000"/>
              <a:gd name="connsiteX99" fmla="*/ 5874 w 10000"/>
              <a:gd name="connsiteY99" fmla="*/ 6212 h 10000"/>
              <a:gd name="connsiteX100" fmla="*/ 5984 w 10000"/>
              <a:gd name="connsiteY100" fmla="*/ 6732 h 10000"/>
              <a:gd name="connsiteX101" fmla="*/ 6093 w 10000"/>
              <a:gd name="connsiteY101" fmla="*/ 7078 h 10000"/>
              <a:gd name="connsiteX102" fmla="*/ 6298 w 10000"/>
              <a:gd name="connsiteY102" fmla="*/ 7424 h 10000"/>
              <a:gd name="connsiteX103" fmla="*/ 6626 w 10000"/>
              <a:gd name="connsiteY103" fmla="*/ 7771 h 10000"/>
              <a:gd name="connsiteX104" fmla="*/ 6954 w 10000"/>
              <a:gd name="connsiteY104" fmla="*/ 7944 h 10000"/>
              <a:gd name="connsiteX105" fmla="*/ 7281 w 10000"/>
              <a:gd name="connsiteY105" fmla="*/ 8268 h 10000"/>
              <a:gd name="connsiteX106" fmla="*/ 7609 w 10000"/>
              <a:gd name="connsiteY106" fmla="*/ 8442 h 10000"/>
              <a:gd name="connsiteX107" fmla="*/ 7828 w 10000"/>
              <a:gd name="connsiteY107" fmla="*/ 8615 h 10000"/>
              <a:gd name="connsiteX108" fmla="*/ 8156 w 10000"/>
              <a:gd name="connsiteY108" fmla="*/ 8615 h 10000"/>
              <a:gd name="connsiteX109" fmla="*/ 8374 w 10000"/>
              <a:gd name="connsiteY109" fmla="*/ 8615 h 10000"/>
              <a:gd name="connsiteX110" fmla="*/ 8484 w 10000"/>
              <a:gd name="connsiteY110" fmla="*/ 8615 h 10000"/>
              <a:gd name="connsiteX111" fmla="*/ 8702 w 10000"/>
              <a:gd name="connsiteY111" fmla="*/ 8615 h 10000"/>
              <a:gd name="connsiteX112" fmla="*/ 8798 w 10000"/>
              <a:gd name="connsiteY112" fmla="*/ 8442 h 10000"/>
              <a:gd name="connsiteX113" fmla="*/ 8798 w 10000"/>
              <a:gd name="connsiteY113" fmla="*/ 8442 h 10000"/>
              <a:gd name="connsiteX114" fmla="*/ 8907 w 10000"/>
              <a:gd name="connsiteY114" fmla="*/ 8442 h 10000"/>
              <a:gd name="connsiteX115" fmla="*/ 8907 w 10000"/>
              <a:gd name="connsiteY115" fmla="*/ 8268 h 10000"/>
              <a:gd name="connsiteX116" fmla="*/ 8907 w 10000"/>
              <a:gd name="connsiteY116" fmla="*/ 8095 h 10000"/>
              <a:gd name="connsiteX117" fmla="*/ 9563 w 10000"/>
              <a:gd name="connsiteY117" fmla="*/ 7597 h 10000"/>
              <a:gd name="connsiteX118" fmla="*/ 9672 w 10000"/>
              <a:gd name="connsiteY118" fmla="*/ 8268 h 10000"/>
              <a:gd name="connsiteX119" fmla="*/ 9781 w 10000"/>
              <a:gd name="connsiteY119" fmla="*/ 8788 h 10000"/>
              <a:gd name="connsiteX120" fmla="*/ 9891 w 10000"/>
              <a:gd name="connsiteY120" fmla="*/ 9134 h 10000"/>
              <a:gd name="connsiteX121" fmla="*/ 9891 w 10000"/>
              <a:gd name="connsiteY121" fmla="*/ 9481 h 10000"/>
              <a:gd name="connsiteX122" fmla="*/ 10000 w 10000"/>
              <a:gd name="connsiteY122" fmla="*/ 9654 h 10000"/>
              <a:gd name="connsiteX123" fmla="*/ 9891 w 10000"/>
              <a:gd name="connsiteY123" fmla="*/ 9827 h 10000"/>
              <a:gd name="connsiteX124" fmla="*/ 9891 w 10000"/>
              <a:gd name="connsiteY124" fmla="*/ 9827 h 10000"/>
              <a:gd name="connsiteX125" fmla="*/ 9891 w 10000"/>
              <a:gd name="connsiteY125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970 w 10000"/>
              <a:gd name="connsiteY43" fmla="*/ 2944 h 10000"/>
              <a:gd name="connsiteX44" fmla="*/ 970 w 10000"/>
              <a:gd name="connsiteY44" fmla="*/ 2944 h 10000"/>
              <a:gd name="connsiteX45" fmla="*/ 656 w 10000"/>
              <a:gd name="connsiteY45" fmla="*/ 2944 h 10000"/>
              <a:gd name="connsiteX46" fmla="*/ 437 w 10000"/>
              <a:gd name="connsiteY46" fmla="*/ 2771 h 10000"/>
              <a:gd name="connsiteX47" fmla="*/ 219 w 10000"/>
              <a:gd name="connsiteY47" fmla="*/ 2597 h 10000"/>
              <a:gd name="connsiteX48" fmla="*/ 109 w 10000"/>
              <a:gd name="connsiteY48" fmla="*/ 2424 h 10000"/>
              <a:gd name="connsiteX49" fmla="*/ 109 w 10000"/>
              <a:gd name="connsiteY49" fmla="*/ 2251 h 10000"/>
              <a:gd name="connsiteX50" fmla="*/ 0 w 10000"/>
              <a:gd name="connsiteY50" fmla="*/ 2078 h 10000"/>
              <a:gd name="connsiteX51" fmla="*/ 0 w 10000"/>
              <a:gd name="connsiteY51" fmla="*/ 2078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0 w 10000"/>
              <a:gd name="connsiteY54" fmla="*/ 1905 h 10000"/>
              <a:gd name="connsiteX55" fmla="*/ 109 w 10000"/>
              <a:gd name="connsiteY55" fmla="*/ 1905 h 10000"/>
              <a:gd name="connsiteX56" fmla="*/ 219 w 10000"/>
              <a:gd name="connsiteY56" fmla="*/ 1905 h 10000"/>
              <a:gd name="connsiteX57" fmla="*/ 328 w 10000"/>
              <a:gd name="connsiteY57" fmla="*/ 1905 h 10000"/>
              <a:gd name="connsiteX58" fmla="*/ 546 w 10000"/>
              <a:gd name="connsiteY58" fmla="*/ 1905 h 10000"/>
              <a:gd name="connsiteX59" fmla="*/ 874 w 10000"/>
              <a:gd name="connsiteY59" fmla="*/ 1905 h 10000"/>
              <a:gd name="connsiteX60" fmla="*/ 1189 w 10000"/>
              <a:gd name="connsiteY60" fmla="*/ 1905 h 10000"/>
              <a:gd name="connsiteX61" fmla="*/ 1626 w 10000"/>
              <a:gd name="connsiteY61" fmla="*/ 1732 h 10000"/>
              <a:gd name="connsiteX62" fmla="*/ 2063 w 10000"/>
              <a:gd name="connsiteY62" fmla="*/ 1558 h 10000"/>
              <a:gd name="connsiteX63" fmla="*/ 2609 w 10000"/>
              <a:gd name="connsiteY63" fmla="*/ 1385 h 10000"/>
              <a:gd name="connsiteX64" fmla="*/ 3156 w 10000"/>
              <a:gd name="connsiteY64" fmla="*/ 1212 h 10000"/>
              <a:gd name="connsiteX65" fmla="*/ 3798 w 10000"/>
              <a:gd name="connsiteY65" fmla="*/ 1039 h 10000"/>
              <a:gd name="connsiteX66" fmla="*/ 4126 w 10000"/>
              <a:gd name="connsiteY66" fmla="*/ 1039 h 10000"/>
              <a:gd name="connsiteX67" fmla="*/ 4344 w 10000"/>
              <a:gd name="connsiteY67" fmla="*/ 866 h 10000"/>
              <a:gd name="connsiteX68" fmla="*/ 4563 w 10000"/>
              <a:gd name="connsiteY68" fmla="*/ 693 h 10000"/>
              <a:gd name="connsiteX69" fmla="*/ 4781 w 10000"/>
              <a:gd name="connsiteY69" fmla="*/ 693 h 10000"/>
              <a:gd name="connsiteX70" fmla="*/ 5000 w 10000"/>
              <a:gd name="connsiteY70" fmla="*/ 519 h 10000"/>
              <a:gd name="connsiteX71" fmla="*/ 5109 w 10000"/>
              <a:gd name="connsiteY71" fmla="*/ 346 h 10000"/>
              <a:gd name="connsiteX72" fmla="*/ 5219 w 10000"/>
              <a:gd name="connsiteY72" fmla="*/ 346 h 10000"/>
              <a:gd name="connsiteX73" fmla="*/ 5328 w 10000"/>
              <a:gd name="connsiteY73" fmla="*/ 173 h 10000"/>
              <a:gd name="connsiteX74" fmla="*/ 5437 w 10000"/>
              <a:gd name="connsiteY74" fmla="*/ 173 h 10000"/>
              <a:gd name="connsiteX75" fmla="*/ 5546 w 10000"/>
              <a:gd name="connsiteY75" fmla="*/ 0 h 10000"/>
              <a:gd name="connsiteX76" fmla="*/ 5656 w 10000"/>
              <a:gd name="connsiteY76" fmla="*/ 0 h 10000"/>
              <a:gd name="connsiteX77" fmla="*/ 5656 w 10000"/>
              <a:gd name="connsiteY77" fmla="*/ 0 h 10000"/>
              <a:gd name="connsiteX78" fmla="*/ 5765 w 10000"/>
              <a:gd name="connsiteY78" fmla="*/ 0 h 10000"/>
              <a:gd name="connsiteX79" fmla="*/ 5874 w 10000"/>
              <a:gd name="connsiteY79" fmla="*/ 0 h 10000"/>
              <a:gd name="connsiteX80" fmla="*/ 5984 w 10000"/>
              <a:gd name="connsiteY80" fmla="*/ 173 h 10000"/>
              <a:gd name="connsiteX81" fmla="*/ 6093 w 10000"/>
              <a:gd name="connsiteY81" fmla="*/ 173 h 10000"/>
              <a:gd name="connsiteX82" fmla="*/ 6189 w 10000"/>
              <a:gd name="connsiteY82" fmla="*/ 346 h 10000"/>
              <a:gd name="connsiteX83" fmla="*/ 6298 w 10000"/>
              <a:gd name="connsiteY83" fmla="*/ 519 h 10000"/>
              <a:gd name="connsiteX84" fmla="*/ 6407 w 10000"/>
              <a:gd name="connsiteY84" fmla="*/ 693 h 10000"/>
              <a:gd name="connsiteX85" fmla="*/ 6407 w 10000"/>
              <a:gd name="connsiteY85" fmla="*/ 693 h 10000"/>
              <a:gd name="connsiteX86" fmla="*/ 6407 w 10000"/>
              <a:gd name="connsiteY86" fmla="*/ 866 h 10000"/>
              <a:gd name="connsiteX87" fmla="*/ 6298 w 10000"/>
              <a:gd name="connsiteY87" fmla="*/ 1039 h 10000"/>
              <a:gd name="connsiteX88" fmla="*/ 6189 w 10000"/>
              <a:gd name="connsiteY88" fmla="*/ 1212 h 10000"/>
              <a:gd name="connsiteX89" fmla="*/ 6093 w 10000"/>
              <a:gd name="connsiteY89" fmla="*/ 1385 h 10000"/>
              <a:gd name="connsiteX90" fmla="*/ 5984 w 10000"/>
              <a:gd name="connsiteY90" fmla="*/ 1732 h 10000"/>
              <a:gd name="connsiteX91" fmla="*/ 5874 w 10000"/>
              <a:gd name="connsiteY91" fmla="*/ 2078 h 10000"/>
              <a:gd name="connsiteX92" fmla="*/ 5765 w 10000"/>
              <a:gd name="connsiteY92" fmla="*/ 2424 h 10000"/>
              <a:gd name="connsiteX93" fmla="*/ 5656 w 10000"/>
              <a:gd name="connsiteY93" fmla="*/ 2944 h 10000"/>
              <a:gd name="connsiteX94" fmla="*/ 5656 w 10000"/>
              <a:gd name="connsiteY94" fmla="*/ 3463 h 10000"/>
              <a:gd name="connsiteX95" fmla="*/ 5656 w 10000"/>
              <a:gd name="connsiteY95" fmla="*/ 3961 h 10000"/>
              <a:gd name="connsiteX96" fmla="*/ 5656 w 10000"/>
              <a:gd name="connsiteY96" fmla="*/ 5000 h 10000"/>
              <a:gd name="connsiteX97" fmla="*/ 5656 w 10000"/>
              <a:gd name="connsiteY97" fmla="*/ 5519 h 10000"/>
              <a:gd name="connsiteX98" fmla="*/ 5765 w 10000"/>
              <a:gd name="connsiteY98" fmla="*/ 5866 h 10000"/>
              <a:gd name="connsiteX99" fmla="*/ 5874 w 10000"/>
              <a:gd name="connsiteY99" fmla="*/ 6212 h 10000"/>
              <a:gd name="connsiteX100" fmla="*/ 5984 w 10000"/>
              <a:gd name="connsiteY100" fmla="*/ 6732 h 10000"/>
              <a:gd name="connsiteX101" fmla="*/ 6093 w 10000"/>
              <a:gd name="connsiteY101" fmla="*/ 7078 h 10000"/>
              <a:gd name="connsiteX102" fmla="*/ 6298 w 10000"/>
              <a:gd name="connsiteY102" fmla="*/ 7424 h 10000"/>
              <a:gd name="connsiteX103" fmla="*/ 6626 w 10000"/>
              <a:gd name="connsiteY103" fmla="*/ 7771 h 10000"/>
              <a:gd name="connsiteX104" fmla="*/ 6954 w 10000"/>
              <a:gd name="connsiteY104" fmla="*/ 7944 h 10000"/>
              <a:gd name="connsiteX105" fmla="*/ 7281 w 10000"/>
              <a:gd name="connsiteY105" fmla="*/ 8268 h 10000"/>
              <a:gd name="connsiteX106" fmla="*/ 7609 w 10000"/>
              <a:gd name="connsiteY106" fmla="*/ 8442 h 10000"/>
              <a:gd name="connsiteX107" fmla="*/ 7828 w 10000"/>
              <a:gd name="connsiteY107" fmla="*/ 8615 h 10000"/>
              <a:gd name="connsiteX108" fmla="*/ 8156 w 10000"/>
              <a:gd name="connsiteY108" fmla="*/ 8615 h 10000"/>
              <a:gd name="connsiteX109" fmla="*/ 8374 w 10000"/>
              <a:gd name="connsiteY109" fmla="*/ 8615 h 10000"/>
              <a:gd name="connsiteX110" fmla="*/ 8484 w 10000"/>
              <a:gd name="connsiteY110" fmla="*/ 8615 h 10000"/>
              <a:gd name="connsiteX111" fmla="*/ 8702 w 10000"/>
              <a:gd name="connsiteY111" fmla="*/ 8615 h 10000"/>
              <a:gd name="connsiteX112" fmla="*/ 8798 w 10000"/>
              <a:gd name="connsiteY112" fmla="*/ 8442 h 10000"/>
              <a:gd name="connsiteX113" fmla="*/ 8798 w 10000"/>
              <a:gd name="connsiteY113" fmla="*/ 8442 h 10000"/>
              <a:gd name="connsiteX114" fmla="*/ 8907 w 10000"/>
              <a:gd name="connsiteY114" fmla="*/ 8442 h 10000"/>
              <a:gd name="connsiteX115" fmla="*/ 8907 w 10000"/>
              <a:gd name="connsiteY115" fmla="*/ 8268 h 10000"/>
              <a:gd name="connsiteX116" fmla="*/ 9563 w 10000"/>
              <a:gd name="connsiteY116" fmla="*/ 7597 h 10000"/>
              <a:gd name="connsiteX117" fmla="*/ 9672 w 10000"/>
              <a:gd name="connsiteY117" fmla="*/ 8268 h 10000"/>
              <a:gd name="connsiteX118" fmla="*/ 9781 w 10000"/>
              <a:gd name="connsiteY118" fmla="*/ 8788 h 10000"/>
              <a:gd name="connsiteX119" fmla="*/ 9891 w 10000"/>
              <a:gd name="connsiteY119" fmla="*/ 9134 h 10000"/>
              <a:gd name="connsiteX120" fmla="*/ 9891 w 10000"/>
              <a:gd name="connsiteY120" fmla="*/ 9481 h 10000"/>
              <a:gd name="connsiteX121" fmla="*/ 10000 w 10000"/>
              <a:gd name="connsiteY121" fmla="*/ 9654 h 10000"/>
              <a:gd name="connsiteX122" fmla="*/ 9891 w 10000"/>
              <a:gd name="connsiteY122" fmla="*/ 9827 h 10000"/>
              <a:gd name="connsiteX123" fmla="*/ 9891 w 10000"/>
              <a:gd name="connsiteY123" fmla="*/ 9827 h 10000"/>
              <a:gd name="connsiteX124" fmla="*/ 9891 w 10000"/>
              <a:gd name="connsiteY124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970 w 10000"/>
              <a:gd name="connsiteY43" fmla="*/ 2944 h 10000"/>
              <a:gd name="connsiteX44" fmla="*/ 970 w 10000"/>
              <a:gd name="connsiteY44" fmla="*/ 2944 h 10000"/>
              <a:gd name="connsiteX45" fmla="*/ 656 w 10000"/>
              <a:gd name="connsiteY45" fmla="*/ 2944 h 10000"/>
              <a:gd name="connsiteX46" fmla="*/ 437 w 10000"/>
              <a:gd name="connsiteY46" fmla="*/ 2771 h 10000"/>
              <a:gd name="connsiteX47" fmla="*/ 219 w 10000"/>
              <a:gd name="connsiteY47" fmla="*/ 2597 h 10000"/>
              <a:gd name="connsiteX48" fmla="*/ 109 w 10000"/>
              <a:gd name="connsiteY48" fmla="*/ 2424 h 10000"/>
              <a:gd name="connsiteX49" fmla="*/ 109 w 10000"/>
              <a:gd name="connsiteY49" fmla="*/ 2251 h 10000"/>
              <a:gd name="connsiteX50" fmla="*/ 0 w 10000"/>
              <a:gd name="connsiteY50" fmla="*/ 2078 h 10000"/>
              <a:gd name="connsiteX51" fmla="*/ 0 w 10000"/>
              <a:gd name="connsiteY51" fmla="*/ 2078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0 w 10000"/>
              <a:gd name="connsiteY54" fmla="*/ 1905 h 10000"/>
              <a:gd name="connsiteX55" fmla="*/ 109 w 10000"/>
              <a:gd name="connsiteY55" fmla="*/ 1905 h 10000"/>
              <a:gd name="connsiteX56" fmla="*/ 219 w 10000"/>
              <a:gd name="connsiteY56" fmla="*/ 1905 h 10000"/>
              <a:gd name="connsiteX57" fmla="*/ 328 w 10000"/>
              <a:gd name="connsiteY57" fmla="*/ 1905 h 10000"/>
              <a:gd name="connsiteX58" fmla="*/ 546 w 10000"/>
              <a:gd name="connsiteY58" fmla="*/ 1905 h 10000"/>
              <a:gd name="connsiteX59" fmla="*/ 874 w 10000"/>
              <a:gd name="connsiteY59" fmla="*/ 1905 h 10000"/>
              <a:gd name="connsiteX60" fmla="*/ 1189 w 10000"/>
              <a:gd name="connsiteY60" fmla="*/ 1905 h 10000"/>
              <a:gd name="connsiteX61" fmla="*/ 1626 w 10000"/>
              <a:gd name="connsiteY61" fmla="*/ 1732 h 10000"/>
              <a:gd name="connsiteX62" fmla="*/ 2063 w 10000"/>
              <a:gd name="connsiteY62" fmla="*/ 1558 h 10000"/>
              <a:gd name="connsiteX63" fmla="*/ 2609 w 10000"/>
              <a:gd name="connsiteY63" fmla="*/ 1385 h 10000"/>
              <a:gd name="connsiteX64" fmla="*/ 3156 w 10000"/>
              <a:gd name="connsiteY64" fmla="*/ 1212 h 10000"/>
              <a:gd name="connsiteX65" fmla="*/ 3798 w 10000"/>
              <a:gd name="connsiteY65" fmla="*/ 1039 h 10000"/>
              <a:gd name="connsiteX66" fmla="*/ 4126 w 10000"/>
              <a:gd name="connsiteY66" fmla="*/ 1039 h 10000"/>
              <a:gd name="connsiteX67" fmla="*/ 4344 w 10000"/>
              <a:gd name="connsiteY67" fmla="*/ 866 h 10000"/>
              <a:gd name="connsiteX68" fmla="*/ 4563 w 10000"/>
              <a:gd name="connsiteY68" fmla="*/ 693 h 10000"/>
              <a:gd name="connsiteX69" fmla="*/ 4781 w 10000"/>
              <a:gd name="connsiteY69" fmla="*/ 693 h 10000"/>
              <a:gd name="connsiteX70" fmla="*/ 5000 w 10000"/>
              <a:gd name="connsiteY70" fmla="*/ 519 h 10000"/>
              <a:gd name="connsiteX71" fmla="*/ 5109 w 10000"/>
              <a:gd name="connsiteY71" fmla="*/ 346 h 10000"/>
              <a:gd name="connsiteX72" fmla="*/ 5219 w 10000"/>
              <a:gd name="connsiteY72" fmla="*/ 346 h 10000"/>
              <a:gd name="connsiteX73" fmla="*/ 5328 w 10000"/>
              <a:gd name="connsiteY73" fmla="*/ 173 h 10000"/>
              <a:gd name="connsiteX74" fmla="*/ 5437 w 10000"/>
              <a:gd name="connsiteY74" fmla="*/ 173 h 10000"/>
              <a:gd name="connsiteX75" fmla="*/ 5546 w 10000"/>
              <a:gd name="connsiteY75" fmla="*/ 0 h 10000"/>
              <a:gd name="connsiteX76" fmla="*/ 5656 w 10000"/>
              <a:gd name="connsiteY76" fmla="*/ 0 h 10000"/>
              <a:gd name="connsiteX77" fmla="*/ 5656 w 10000"/>
              <a:gd name="connsiteY77" fmla="*/ 0 h 10000"/>
              <a:gd name="connsiteX78" fmla="*/ 5765 w 10000"/>
              <a:gd name="connsiteY78" fmla="*/ 0 h 10000"/>
              <a:gd name="connsiteX79" fmla="*/ 5874 w 10000"/>
              <a:gd name="connsiteY79" fmla="*/ 0 h 10000"/>
              <a:gd name="connsiteX80" fmla="*/ 5984 w 10000"/>
              <a:gd name="connsiteY80" fmla="*/ 173 h 10000"/>
              <a:gd name="connsiteX81" fmla="*/ 6093 w 10000"/>
              <a:gd name="connsiteY81" fmla="*/ 173 h 10000"/>
              <a:gd name="connsiteX82" fmla="*/ 6189 w 10000"/>
              <a:gd name="connsiteY82" fmla="*/ 346 h 10000"/>
              <a:gd name="connsiteX83" fmla="*/ 6298 w 10000"/>
              <a:gd name="connsiteY83" fmla="*/ 519 h 10000"/>
              <a:gd name="connsiteX84" fmla="*/ 6407 w 10000"/>
              <a:gd name="connsiteY84" fmla="*/ 693 h 10000"/>
              <a:gd name="connsiteX85" fmla="*/ 6407 w 10000"/>
              <a:gd name="connsiteY85" fmla="*/ 693 h 10000"/>
              <a:gd name="connsiteX86" fmla="*/ 6407 w 10000"/>
              <a:gd name="connsiteY86" fmla="*/ 866 h 10000"/>
              <a:gd name="connsiteX87" fmla="*/ 6298 w 10000"/>
              <a:gd name="connsiteY87" fmla="*/ 1039 h 10000"/>
              <a:gd name="connsiteX88" fmla="*/ 6189 w 10000"/>
              <a:gd name="connsiteY88" fmla="*/ 1212 h 10000"/>
              <a:gd name="connsiteX89" fmla="*/ 6093 w 10000"/>
              <a:gd name="connsiteY89" fmla="*/ 1385 h 10000"/>
              <a:gd name="connsiteX90" fmla="*/ 5984 w 10000"/>
              <a:gd name="connsiteY90" fmla="*/ 1732 h 10000"/>
              <a:gd name="connsiteX91" fmla="*/ 5874 w 10000"/>
              <a:gd name="connsiteY91" fmla="*/ 2078 h 10000"/>
              <a:gd name="connsiteX92" fmla="*/ 5765 w 10000"/>
              <a:gd name="connsiteY92" fmla="*/ 2424 h 10000"/>
              <a:gd name="connsiteX93" fmla="*/ 5656 w 10000"/>
              <a:gd name="connsiteY93" fmla="*/ 2944 h 10000"/>
              <a:gd name="connsiteX94" fmla="*/ 5656 w 10000"/>
              <a:gd name="connsiteY94" fmla="*/ 3463 h 10000"/>
              <a:gd name="connsiteX95" fmla="*/ 5656 w 10000"/>
              <a:gd name="connsiteY95" fmla="*/ 3961 h 10000"/>
              <a:gd name="connsiteX96" fmla="*/ 5656 w 10000"/>
              <a:gd name="connsiteY96" fmla="*/ 5000 h 10000"/>
              <a:gd name="connsiteX97" fmla="*/ 5656 w 10000"/>
              <a:gd name="connsiteY97" fmla="*/ 5519 h 10000"/>
              <a:gd name="connsiteX98" fmla="*/ 5765 w 10000"/>
              <a:gd name="connsiteY98" fmla="*/ 5866 h 10000"/>
              <a:gd name="connsiteX99" fmla="*/ 5874 w 10000"/>
              <a:gd name="connsiteY99" fmla="*/ 6212 h 10000"/>
              <a:gd name="connsiteX100" fmla="*/ 5984 w 10000"/>
              <a:gd name="connsiteY100" fmla="*/ 6732 h 10000"/>
              <a:gd name="connsiteX101" fmla="*/ 6093 w 10000"/>
              <a:gd name="connsiteY101" fmla="*/ 7078 h 10000"/>
              <a:gd name="connsiteX102" fmla="*/ 6298 w 10000"/>
              <a:gd name="connsiteY102" fmla="*/ 7424 h 10000"/>
              <a:gd name="connsiteX103" fmla="*/ 6626 w 10000"/>
              <a:gd name="connsiteY103" fmla="*/ 7771 h 10000"/>
              <a:gd name="connsiteX104" fmla="*/ 6954 w 10000"/>
              <a:gd name="connsiteY104" fmla="*/ 7944 h 10000"/>
              <a:gd name="connsiteX105" fmla="*/ 7281 w 10000"/>
              <a:gd name="connsiteY105" fmla="*/ 8268 h 10000"/>
              <a:gd name="connsiteX106" fmla="*/ 7609 w 10000"/>
              <a:gd name="connsiteY106" fmla="*/ 8442 h 10000"/>
              <a:gd name="connsiteX107" fmla="*/ 7828 w 10000"/>
              <a:gd name="connsiteY107" fmla="*/ 8615 h 10000"/>
              <a:gd name="connsiteX108" fmla="*/ 8156 w 10000"/>
              <a:gd name="connsiteY108" fmla="*/ 8615 h 10000"/>
              <a:gd name="connsiteX109" fmla="*/ 8374 w 10000"/>
              <a:gd name="connsiteY109" fmla="*/ 8615 h 10000"/>
              <a:gd name="connsiteX110" fmla="*/ 8484 w 10000"/>
              <a:gd name="connsiteY110" fmla="*/ 8615 h 10000"/>
              <a:gd name="connsiteX111" fmla="*/ 8702 w 10000"/>
              <a:gd name="connsiteY111" fmla="*/ 8615 h 10000"/>
              <a:gd name="connsiteX112" fmla="*/ 8798 w 10000"/>
              <a:gd name="connsiteY112" fmla="*/ 8442 h 10000"/>
              <a:gd name="connsiteX113" fmla="*/ 8798 w 10000"/>
              <a:gd name="connsiteY113" fmla="*/ 8442 h 10000"/>
              <a:gd name="connsiteX114" fmla="*/ 8907 w 10000"/>
              <a:gd name="connsiteY114" fmla="*/ 8442 h 10000"/>
              <a:gd name="connsiteX115" fmla="*/ 9563 w 10000"/>
              <a:gd name="connsiteY115" fmla="*/ 7597 h 10000"/>
              <a:gd name="connsiteX116" fmla="*/ 9672 w 10000"/>
              <a:gd name="connsiteY116" fmla="*/ 8268 h 10000"/>
              <a:gd name="connsiteX117" fmla="*/ 9781 w 10000"/>
              <a:gd name="connsiteY117" fmla="*/ 8788 h 10000"/>
              <a:gd name="connsiteX118" fmla="*/ 9891 w 10000"/>
              <a:gd name="connsiteY118" fmla="*/ 9134 h 10000"/>
              <a:gd name="connsiteX119" fmla="*/ 9891 w 10000"/>
              <a:gd name="connsiteY119" fmla="*/ 9481 h 10000"/>
              <a:gd name="connsiteX120" fmla="*/ 10000 w 10000"/>
              <a:gd name="connsiteY120" fmla="*/ 9654 h 10000"/>
              <a:gd name="connsiteX121" fmla="*/ 9891 w 10000"/>
              <a:gd name="connsiteY121" fmla="*/ 9827 h 10000"/>
              <a:gd name="connsiteX122" fmla="*/ 9891 w 10000"/>
              <a:gd name="connsiteY122" fmla="*/ 9827 h 10000"/>
              <a:gd name="connsiteX123" fmla="*/ 9891 w 10000"/>
              <a:gd name="connsiteY123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970 w 10000"/>
              <a:gd name="connsiteY43" fmla="*/ 2944 h 10000"/>
              <a:gd name="connsiteX44" fmla="*/ 970 w 10000"/>
              <a:gd name="connsiteY44" fmla="*/ 2944 h 10000"/>
              <a:gd name="connsiteX45" fmla="*/ 656 w 10000"/>
              <a:gd name="connsiteY45" fmla="*/ 2944 h 10000"/>
              <a:gd name="connsiteX46" fmla="*/ 437 w 10000"/>
              <a:gd name="connsiteY46" fmla="*/ 2771 h 10000"/>
              <a:gd name="connsiteX47" fmla="*/ 219 w 10000"/>
              <a:gd name="connsiteY47" fmla="*/ 2597 h 10000"/>
              <a:gd name="connsiteX48" fmla="*/ 109 w 10000"/>
              <a:gd name="connsiteY48" fmla="*/ 2424 h 10000"/>
              <a:gd name="connsiteX49" fmla="*/ 109 w 10000"/>
              <a:gd name="connsiteY49" fmla="*/ 2251 h 10000"/>
              <a:gd name="connsiteX50" fmla="*/ 0 w 10000"/>
              <a:gd name="connsiteY50" fmla="*/ 2078 h 10000"/>
              <a:gd name="connsiteX51" fmla="*/ 0 w 10000"/>
              <a:gd name="connsiteY51" fmla="*/ 2078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0 w 10000"/>
              <a:gd name="connsiteY54" fmla="*/ 1905 h 10000"/>
              <a:gd name="connsiteX55" fmla="*/ 109 w 10000"/>
              <a:gd name="connsiteY55" fmla="*/ 1905 h 10000"/>
              <a:gd name="connsiteX56" fmla="*/ 219 w 10000"/>
              <a:gd name="connsiteY56" fmla="*/ 1905 h 10000"/>
              <a:gd name="connsiteX57" fmla="*/ 328 w 10000"/>
              <a:gd name="connsiteY57" fmla="*/ 1905 h 10000"/>
              <a:gd name="connsiteX58" fmla="*/ 546 w 10000"/>
              <a:gd name="connsiteY58" fmla="*/ 1905 h 10000"/>
              <a:gd name="connsiteX59" fmla="*/ 874 w 10000"/>
              <a:gd name="connsiteY59" fmla="*/ 1905 h 10000"/>
              <a:gd name="connsiteX60" fmla="*/ 1189 w 10000"/>
              <a:gd name="connsiteY60" fmla="*/ 1905 h 10000"/>
              <a:gd name="connsiteX61" fmla="*/ 1626 w 10000"/>
              <a:gd name="connsiteY61" fmla="*/ 1732 h 10000"/>
              <a:gd name="connsiteX62" fmla="*/ 2063 w 10000"/>
              <a:gd name="connsiteY62" fmla="*/ 1558 h 10000"/>
              <a:gd name="connsiteX63" fmla="*/ 2609 w 10000"/>
              <a:gd name="connsiteY63" fmla="*/ 1385 h 10000"/>
              <a:gd name="connsiteX64" fmla="*/ 3156 w 10000"/>
              <a:gd name="connsiteY64" fmla="*/ 1212 h 10000"/>
              <a:gd name="connsiteX65" fmla="*/ 3798 w 10000"/>
              <a:gd name="connsiteY65" fmla="*/ 1039 h 10000"/>
              <a:gd name="connsiteX66" fmla="*/ 4126 w 10000"/>
              <a:gd name="connsiteY66" fmla="*/ 1039 h 10000"/>
              <a:gd name="connsiteX67" fmla="*/ 4344 w 10000"/>
              <a:gd name="connsiteY67" fmla="*/ 866 h 10000"/>
              <a:gd name="connsiteX68" fmla="*/ 4563 w 10000"/>
              <a:gd name="connsiteY68" fmla="*/ 693 h 10000"/>
              <a:gd name="connsiteX69" fmla="*/ 4781 w 10000"/>
              <a:gd name="connsiteY69" fmla="*/ 693 h 10000"/>
              <a:gd name="connsiteX70" fmla="*/ 5000 w 10000"/>
              <a:gd name="connsiteY70" fmla="*/ 519 h 10000"/>
              <a:gd name="connsiteX71" fmla="*/ 5109 w 10000"/>
              <a:gd name="connsiteY71" fmla="*/ 346 h 10000"/>
              <a:gd name="connsiteX72" fmla="*/ 5219 w 10000"/>
              <a:gd name="connsiteY72" fmla="*/ 346 h 10000"/>
              <a:gd name="connsiteX73" fmla="*/ 5328 w 10000"/>
              <a:gd name="connsiteY73" fmla="*/ 173 h 10000"/>
              <a:gd name="connsiteX74" fmla="*/ 5437 w 10000"/>
              <a:gd name="connsiteY74" fmla="*/ 173 h 10000"/>
              <a:gd name="connsiteX75" fmla="*/ 5546 w 10000"/>
              <a:gd name="connsiteY75" fmla="*/ 0 h 10000"/>
              <a:gd name="connsiteX76" fmla="*/ 5656 w 10000"/>
              <a:gd name="connsiteY76" fmla="*/ 0 h 10000"/>
              <a:gd name="connsiteX77" fmla="*/ 5656 w 10000"/>
              <a:gd name="connsiteY77" fmla="*/ 0 h 10000"/>
              <a:gd name="connsiteX78" fmla="*/ 5765 w 10000"/>
              <a:gd name="connsiteY78" fmla="*/ 0 h 10000"/>
              <a:gd name="connsiteX79" fmla="*/ 5874 w 10000"/>
              <a:gd name="connsiteY79" fmla="*/ 0 h 10000"/>
              <a:gd name="connsiteX80" fmla="*/ 5984 w 10000"/>
              <a:gd name="connsiteY80" fmla="*/ 173 h 10000"/>
              <a:gd name="connsiteX81" fmla="*/ 6093 w 10000"/>
              <a:gd name="connsiteY81" fmla="*/ 173 h 10000"/>
              <a:gd name="connsiteX82" fmla="*/ 6189 w 10000"/>
              <a:gd name="connsiteY82" fmla="*/ 346 h 10000"/>
              <a:gd name="connsiteX83" fmla="*/ 6298 w 10000"/>
              <a:gd name="connsiteY83" fmla="*/ 519 h 10000"/>
              <a:gd name="connsiteX84" fmla="*/ 6407 w 10000"/>
              <a:gd name="connsiteY84" fmla="*/ 693 h 10000"/>
              <a:gd name="connsiteX85" fmla="*/ 6407 w 10000"/>
              <a:gd name="connsiteY85" fmla="*/ 693 h 10000"/>
              <a:gd name="connsiteX86" fmla="*/ 6407 w 10000"/>
              <a:gd name="connsiteY86" fmla="*/ 866 h 10000"/>
              <a:gd name="connsiteX87" fmla="*/ 6298 w 10000"/>
              <a:gd name="connsiteY87" fmla="*/ 1039 h 10000"/>
              <a:gd name="connsiteX88" fmla="*/ 6189 w 10000"/>
              <a:gd name="connsiteY88" fmla="*/ 1212 h 10000"/>
              <a:gd name="connsiteX89" fmla="*/ 6093 w 10000"/>
              <a:gd name="connsiteY89" fmla="*/ 1385 h 10000"/>
              <a:gd name="connsiteX90" fmla="*/ 5984 w 10000"/>
              <a:gd name="connsiteY90" fmla="*/ 1732 h 10000"/>
              <a:gd name="connsiteX91" fmla="*/ 5874 w 10000"/>
              <a:gd name="connsiteY91" fmla="*/ 2078 h 10000"/>
              <a:gd name="connsiteX92" fmla="*/ 5765 w 10000"/>
              <a:gd name="connsiteY92" fmla="*/ 2424 h 10000"/>
              <a:gd name="connsiteX93" fmla="*/ 5656 w 10000"/>
              <a:gd name="connsiteY93" fmla="*/ 2944 h 10000"/>
              <a:gd name="connsiteX94" fmla="*/ 5656 w 10000"/>
              <a:gd name="connsiteY94" fmla="*/ 3463 h 10000"/>
              <a:gd name="connsiteX95" fmla="*/ 5656 w 10000"/>
              <a:gd name="connsiteY95" fmla="*/ 3961 h 10000"/>
              <a:gd name="connsiteX96" fmla="*/ 5656 w 10000"/>
              <a:gd name="connsiteY96" fmla="*/ 5000 h 10000"/>
              <a:gd name="connsiteX97" fmla="*/ 5656 w 10000"/>
              <a:gd name="connsiteY97" fmla="*/ 5519 h 10000"/>
              <a:gd name="connsiteX98" fmla="*/ 5765 w 10000"/>
              <a:gd name="connsiteY98" fmla="*/ 5866 h 10000"/>
              <a:gd name="connsiteX99" fmla="*/ 5874 w 10000"/>
              <a:gd name="connsiteY99" fmla="*/ 6212 h 10000"/>
              <a:gd name="connsiteX100" fmla="*/ 5984 w 10000"/>
              <a:gd name="connsiteY100" fmla="*/ 6732 h 10000"/>
              <a:gd name="connsiteX101" fmla="*/ 6093 w 10000"/>
              <a:gd name="connsiteY101" fmla="*/ 7078 h 10000"/>
              <a:gd name="connsiteX102" fmla="*/ 6298 w 10000"/>
              <a:gd name="connsiteY102" fmla="*/ 7424 h 10000"/>
              <a:gd name="connsiteX103" fmla="*/ 6626 w 10000"/>
              <a:gd name="connsiteY103" fmla="*/ 7771 h 10000"/>
              <a:gd name="connsiteX104" fmla="*/ 6954 w 10000"/>
              <a:gd name="connsiteY104" fmla="*/ 7944 h 10000"/>
              <a:gd name="connsiteX105" fmla="*/ 7281 w 10000"/>
              <a:gd name="connsiteY105" fmla="*/ 8268 h 10000"/>
              <a:gd name="connsiteX106" fmla="*/ 7609 w 10000"/>
              <a:gd name="connsiteY106" fmla="*/ 8442 h 10000"/>
              <a:gd name="connsiteX107" fmla="*/ 7828 w 10000"/>
              <a:gd name="connsiteY107" fmla="*/ 8615 h 10000"/>
              <a:gd name="connsiteX108" fmla="*/ 8156 w 10000"/>
              <a:gd name="connsiteY108" fmla="*/ 8615 h 10000"/>
              <a:gd name="connsiteX109" fmla="*/ 8374 w 10000"/>
              <a:gd name="connsiteY109" fmla="*/ 8615 h 10000"/>
              <a:gd name="connsiteX110" fmla="*/ 8484 w 10000"/>
              <a:gd name="connsiteY110" fmla="*/ 8615 h 10000"/>
              <a:gd name="connsiteX111" fmla="*/ 8702 w 10000"/>
              <a:gd name="connsiteY111" fmla="*/ 8615 h 10000"/>
              <a:gd name="connsiteX112" fmla="*/ 8798 w 10000"/>
              <a:gd name="connsiteY112" fmla="*/ 8442 h 10000"/>
              <a:gd name="connsiteX113" fmla="*/ 8798 w 10000"/>
              <a:gd name="connsiteY113" fmla="*/ 8442 h 10000"/>
              <a:gd name="connsiteX114" fmla="*/ 9563 w 10000"/>
              <a:gd name="connsiteY114" fmla="*/ 7597 h 10000"/>
              <a:gd name="connsiteX115" fmla="*/ 9672 w 10000"/>
              <a:gd name="connsiteY115" fmla="*/ 8268 h 10000"/>
              <a:gd name="connsiteX116" fmla="*/ 9781 w 10000"/>
              <a:gd name="connsiteY116" fmla="*/ 8788 h 10000"/>
              <a:gd name="connsiteX117" fmla="*/ 9891 w 10000"/>
              <a:gd name="connsiteY117" fmla="*/ 9134 h 10000"/>
              <a:gd name="connsiteX118" fmla="*/ 9891 w 10000"/>
              <a:gd name="connsiteY118" fmla="*/ 9481 h 10000"/>
              <a:gd name="connsiteX119" fmla="*/ 10000 w 10000"/>
              <a:gd name="connsiteY119" fmla="*/ 9654 h 10000"/>
              <a:gd name="connsiteX120" fmla="*/ 9891 w 10000"/>
              <a:gd name="connsiteY120" fmla="*/ 9827 h 10000"/>
              <a:gd name="connsiteX121" fmla="*/ 9891 w 10000"/>
              <a:gd name="connsiteY121" fmla="*/ 9827 h 10000"/>
              <a:gd name="connsiteX122" fmla="*/ 9891 w 10000"/>
              <a:gd name="connsiteY122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970 w 10000"/>
              <a:gd name="connsiteY43" fmla="*/ 2944 h 10000"/>
              <a:gd name="connsiteX44" fmla="*/ 970 w 10000"/>
              <a:gd name="connsiteY44" fmla="*/ 2944 h 10000"/>
              <a:gd name="connsiteX45" fmla="*/ 656 w 10000"/>
              <a:gd name="connsiteY45" fmla="*/ 2944 h 10000"/>
              <a:gd name="connsiteX46" fmla="*/ 437 w 10000"/>
              <a:gd name="connsiteY46" fmla="*/ 2771 h 10000"/>
              <a:gd name="connsiteX47" fmla="*/ 219 w 10000"/>
              <a:gd name="connsiteY47" fmla="*/ 2597 h 10000"/>
              <a:gd name="connsiteX48" fmla="*/ 109 w 10000"/>
              <a:gd name="connsiteY48" fmla="*/ 2424 h 10000"/>
              <a:gd name="connsiteX49" fmla="*/ 109 w 10000"/>
              <a:gd name="connsiteY49" fmla="*/ 2251 h 10000"/>
              <a:gd name="connsiteX50" fmla="*/ 0 w 10000"/>
              <a:gd name="connsiteY50" fmla="*/ 2078 h 10000"/>
              <a:gd name="connsiteX51" fmla="*/ 0 w 10000"/>
              <a:gd name="connsiteY51" fmla="*/ 2078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0 w 10000"/>
              <a:gd name="connsiteY54" fmla="*/ 1905 h 10000"/>
              <a:gd name="connsiteX55" fmla="*/ 109 w 10000"/>
              <a:gd name="connsiteY55" fmla="*/ 1905 h 10000"/>
              <a:gd name="connsiteX56" fmla="*/ 219 w 10000"/>
              <a:gd name="connsiteY56" fmla="*/ 1905 h 10000"/>
              <a:gd name="connsiteX57" fmla="*/ 328 w 10000"/>
              <a:gd name="connsiteY57" fmla="*/ 1905 h 10000"/>
              <a:gd name="connsiteX58" fmla="*/ 546 w 10000"/>
              <a:gd name="connsiteY58" fmla="*/ 1905 h 10000"/>
              <a:gd name="connsiteX59" fmla="*/ 874 w 10000"/>
              <a:gd name="connsiteY59" fmla="*/ 1905 h 10000"/>
              <a:gd name="connsiteX60" fmla="*/ 1189 w 10000"/>
              <a:gd name="connsiteY60" fmla="*/ 1905 h 10000"/>
              <a:gd name="connsiteX61" fmla="*/ 1626 w 10000"/>
              <a:gd name="connsiteY61" fmla="*/ 1732 h 10000"/>
              <a:gd name="connsiteX62" fmla="*/ 2063 w 10000"/>
              <a:gd name="connsiteY62" fmla="*/ 1558 h 10000"/>
              <a:gd name="connsiteX63" fmla="*/ 2609 w 10000"/>
              <a:gd name="connsiteY63" fmla="*/ 1385 h 10000"/>
              <a:gd name="connsiteX64" fmla="*/ 3156 w 10000"/>
              <a:gd name="connsiteY64" fmla="*/ 1212 h 10000"/>
              <a:gd name="connsiteX65" fmla="*/ 3798 w 10000"/>
              <a:gd name="connsiteY65" fmla="*/ 1039 h 10000"/>
              <a:gd name="connsiteX66" fmla="*/ 4126 w 10000"/>
              <a:gd name="connsiteY66" fmla="*/ 1039 h 10000"/>
              <a:gd name="connsiteX67" fmla="*/ 4344 w 10000"/>
              <a:gd name="connsiteY67" fmla="*/ 866 h 10000"/>
              <a:gd name="connsiteX68" fmla="*/ 4563 w 10000"/>
              <a:gd name="connsiteY68" fmla="*/ 693 h 10000"/>
              <a:gd name="connsiteX69" fmla="*/ 4781 w 10000"/>
              <a:gd name="connsiteY69" fmla="*/ 693 h 10000"/>
              <a:gd name="connsiteX70" fmla="*/ 5000 w 10000"/>
              <a:gd name="connsiteY70" fmla="*/ 519 h 10000"/>
              <a:gd name="connsiteX71" fmla="*/ 5109 w 10000"/>
              <a:gd name="connsiteY71" fmla="*/ 346 h 10000"/>
              <a:gd name="connsiteX72" fmla="*/ 5219 w 10000"/>
              <a:gd name="connsiteY72" fmla="*/ 346 h 10000"/>
              <a:gd name="connsiteX73" fmla="*/ 5328 w 10000"/>
              <a:gd name="connsiteY73" fmla="*/ 173 h 10000"/>
              <a:gd name="connsiteX74" fmla="*/ 5437 w 10000"/>
              <a:gd name="connsiteY74" fmla="*/ 173 h 10000"/>
              <a:gd name="connsiteX75" fmla="*/ 5546 w 10000"/>
              <a:gd name="connsiteY75" fmla="*/ 0 h 10000"/>
              <a:gd name="connsiteX76" fmla="*/ 5656 w 10000"/>
              <a:gd name="connsiteY76" fmla="*/ 0 h 10000"/>
              <a:gd name="connsiteX77" fmla="*/ 5656 w 10000"/>
              <a:gd name="connsiteY77" fmla="*/ 0 h 10000"/>
              <a:gd name="connsiteX78" fmla="*/ 5765 w 10000"/>
              <a:gd name="connsiteY78" fmla="*/ 0 h 10000"/>
              <a:gd name="connsiteX79" fmla="*/ 5874 w 10000"/>
              <a:gd name="connsiteY79" fmla="*/ 0 h 10000"/>
              <a:gd name="connsiteX80" fmla="*/ 5984 w 10000"/>
              <a:gd name="connsiteY80" fmla="*/ 173 h 10000"/>
              <a:gd name="connsiteX81" fmla="*/ 6093 w 10000"/>
              <a:gd name="connsiteY81" fmla="*/ 173 h 10000"/>
              <a:gd name="connsiteX82" fmla="*/ 6189 w 10000"/>
              <a:gd name="connsiteY82" fmla="*/ 346 h 10000"/>
              <a:gd name="connsiteX83" fmla="*/ 6298 w 10000"/>
              <a:gd name="connsiteY83" fmla="*/ 519 h 10000"/>
              <a:gd name="connsiteX84" fmla="*/ 6407 w 10000"/>
              <a:gd name="connsiteY84" fmla="*/ 693 h 10000"/>
              <a:gd name="connsiteX85" fmla="*/ 6407 w 10000"/>
              <a:gd name="connsiteY85" fmla="*/ 693 h 10000"/>
              <a:gd name="connsiteX86" fmla="*/ 6407 w 10000"/>
              <a:gd name="connsiteY86" fmla="*/ 866 h 10000"/>
              <a:gd name="connsiteX87" fmla="*/ 6298 w 10000"/>
              <a:gd name="connsiteY87" fmla="*/ 1039 h 10000"/>
              <a:gd name="connsiteX88" fmla="*/ 6189 w 10000"/>
              <a:gd name="connsiteY88" fmla="*/ 1212 h 10000"/>
              <a:gd name="connsiteX89" fmla="*/ 6093 w 10000"/>
              <a:gd name="connsiteY89" fmla="*/ 1385 h 10000"/>
              <a:gd name="connsiteX90" fmla="*/ 5984 w 10000"/>
              <a:gd name="connsiteY90" fmla="*/ 1732 h 10000"/>
              <a:gd name="connsiteX91" fmla="*/ 5874 w 10000"/>
              <a:gd name="connsiteY91" fmla="*/ 2078 h 10000"/>
              <a:gd name="connsiteX92" fmla="*/ 5765 w 10000"/>
              <a:gd name="connsiteY92" fmla="*/ 2424 h 10000"/>
              <a:gd name="connsiteX93" fmla="*/ 5656 w 10000"/>
              <a:gd name="connsiteY93" fmla="*/ 2944 h 10000"/>
              <a:gd name="connsiteX94" fmla="*/ 5656 w 10000"/>
              <a:gd name="connsiteY94" fmla="*/ 3463 h 10000"/>
              <a:gd name="connsiteX95" fmla="*/ 5656 w 10000"/>
              <a:gd name="connsiteY95" fmla="*/ 3961 h 10000"/>
              <a:gd name="connsiteX96" fmla="*/ 5656 w 10000"/>
              <a:gd name="connsiteY96" fmla="*/ 5000 h 10000"/>
              <a:gd name="connsiteX97" fmla="*/ 5656 w 10000"/>
              <a:gd name="connsiteY97" fmla="*/ 5519 h 10000"/>
              <a:gd name="connsiteX98" fmla="*/ 5765 w 10000"/>
              <a:gd name="connsiteY98" fmla="*/ 5866 h 10000"/>
              <a:gd name="connsiteX99" fmla="*/ 5874 w 10000"/>
              <a:gd name="connsiteY99" fmla="*/ 6212 h 10000"/>
              <a:gd name="connsiteX100" fmla="*/ 5984 w 10000"/>
              <a:gd name="connsiteY100" fmla="*/ 6732 h 10000"/>
              <a:gd name="connsiteX101" fmla="*/ 6093 w 10000"/>
              <a:gd name="connsiteY101" fmla="*/ 7078 h 10000"/>
              <a:gd name="connsiteX102" fmla="*/ 6298 w 10000"/>
              <a:gd name="connsiteY102" fmla="*/ 7424 h 10000"/>
              <a:gd name="connsiteX103" fmla="*/ 6626 w 10000"/>
              <a:gd name="connsiteY103" fmla="*/ 7771 h 10000"/>
              <a:gd name="connsiteX104" fmla="*/ 6954 w 10000"/>
              <a:gd name="connsiteY104" fmla="*/ 7944 h 10000"/>
              <a:gd name="connsiteX105" fmla="*/ 7281 w 10000"/>
              <a:gd name="connsiteY105" fmla="*/ 8268 h 10000"/>
              <a:gd name="connsiteX106" fmla="*/ 7609 w 10000"/>
              <a:gd name="connsiteY106" fmla="*/ 8442 h 10000"/>
              <a:gd name="connsiteX107" fmla="*/ 7828 w 10000"/>
              <a:gd name="connsiteY107" fmla="*/ 8615 h 10000"/>
              <a:gd name="connsiteX108" fmla="*/ 8156 w 10000"/>
              <a:gd name="connsiteY108" fmla="*/ 8615 h 10000"/>
              <a:gd name="connsiteX109" fmla="*/ 8374 w 10000"/>
              <a:gd name="connsiteY109" fmla="*/ 8615 h 10000"/>
              <a:gd name="connsiteX110" fmla="*/ 8484 w 10000"/>
              <a:gd name="connsiteY110" fmla="*/ 8615 h 10000"/>
              <a:gd name="connsiteX111" fmla="*/ 8702 w 10000"/>
              <a:gd name="connsiteY111" fmla="*/ 8615 h 10000"/>
              <a:gd name="connsiteX112" fmla="*/ 8798 w 10000"/>
              <a:gd name="connsiteY112" fmla="*/ 8442 h 10000"/>
              <a:gd name="connsiteX113" fmla="*/ 8798 w 10000"/>
              <a:gd name="connsiteY113" fmla="*/ 8442 h 10000"/>
              <a:gd name="connsiteX114" fmla="*/ 9672 w 10000"/>
              <a:gd name="connsiteY114" fmla="*/ 8268 h 10000"/>
              <a:gd name="connsiteX115" fmla="*/ 9781 w 10000"/>
              <a:gd name="connsiteY115" fmla="*/ 8788 h 10000"/>
              <a:gd name="connsiteX116" fmla="*/ 9891 w 10000"/>
              <a:gd name="connsiteY116" fmla="*/ 9134 h 10000"/>
              <a:gd name="connsiteX117" fmla="*/ 9891 w 10000"/>
              <a:gd name="connsiteY117" fmla="*/ 9481 h 10000"/>
              <a:gd name="connsiteX118" fmla="*/ 10000 w 10000"/>
              <a:gd name="connsiteY118" fmla="*/ 9654 h 10000"/>
              <a:gd name="connsiteX119" fmla="*/ 9891 w 10000"/>
              <a:gd name="connsiteY119" fmla="*/ 9827 h 10000"/>
              <a:gd name="connsiteX120" fmla="*/ 9891 w 10000"/>
              <a:gd name="connsiteY120" fmla="*/ 9827 h 10000"/>
              <a:gd name="connsiteX121" fmla="*/ 9891 w 10000"/>
              <a:gd name="connsiteY121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970 w 10000"/>
              <a:gd name="connsiteY43" fmla="*/ 2944 h 10000"/>
              <a:gd name="connsiteX44" fmla="*/ 970 w 10000"/>
              <a:gd name="connsiteY44" fmla="*/ 2944 h 10000"/>
              <a:gd name="connsiteX45" fmla="*/ 656 w 10000"/>
              <a:gd name="connsiteY45" fmla="*/ 2944 h 10000"/>
              <a:gd name="connsiteX46" fmla="*/ 437 w 10000"/>
              <a:gd name="connsiteY46" fmla="*/ 2771 h 10000"/>
              <a:gd name="connsiteX47" fmla="*/ 219 w 10000"/>
              <a:gd name="connsiteY47" fmla="*/ 2597 h 10000"/>
              <a:gd name="connsiteX48" fmla="*/ 109 w 10000"/>
              <a:gd name="connsiteY48" fmla="*/ 2424 h 10000"/>
              <a:gd name="connsiteX49" fmla="*/ 109 w 10000"/>
              <a:gd name="connsiteY49" fmla="*/ 2251 h 10000"/>
              <a:gd name="connsiteX50" fmla="*/ 0 w 10000"/>
              <a:gd name="connsiteY50" fmla="*/ 2078 h 10000"/>
              <a:gd name="connsiteX51" fmla="*/ 0 w 10000"/>
              <a:gd name="connsiteY51" fmla="*/ 2078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0 w 10000"/>
              <a:gd name="connsiteY54" fmla="*/ 1905 h 10000"/>
              <a:gd name="connsiteX55" fmla="*/ 109 w 10000"/>
              <a:gd name="connsiteY55" fmla="*/ 1905 h 10000"/>
              <a:gd name="connsiteX56" fmla="*/ 219 w 10000"/>
              <a:gd name="connsiteY56" fmla="*/ 1905 h 10000"/>
              <a:gd name="connsiteX57" fmla="*/ 328 w 10000"/>
              <a:gd name="connsiteY57" fmla="*/ 1905 h 10000"/>
              <a:gd name="connsiteX58" fmla="*/ 546 w 10000"/>
              <a:gd name="connsiteY58" fmla="*/ 1905 h 10000"/>
              <a:gd name="connsiteX59" fmla="*/ 874 w 10000"/>
              <a:gd name="connsiteY59" fmla="*/ 1905 h 10000"/>
              <a:gd name="connsiteX60" fmla="*/ 1189 w 10000"/>
              <a:gd name="connsiteY60" fmla="*/ 1905 h 10000"/>
              <a:gd name="connsiteX61" fmla="*/ 1626 w 10000"/>
              <a:gd name="connsiteY61" fmla="*/ 1732 h 10000"/>
              <a:gd name="connsiteX62" fmla="*/ 2063 w 10000"/>
              <a:gd name="connsiteY62" fmla="*/ 1558 h 10000"/>
              <a:gd name="connsiteX63" fmla="*/ 2609 w 10000"/>
              <a:gd name="connsiteY63" fmla="*/ 1385 h 10000"/>
              <a:gd name="connsiteX64" fmla="*/ 3156 w 10000"/>
              <a:gd name="connsiteY64" fmla="*/ 1212 h 10000"/>
              <a:gd name="connsiteX65" fmla="*/ 3798 w 10000"/>
              <a:gd name="connsiteY65" fmla="*/ 1039 h 10000"/>
              <a:gd name="connsiteX66" fmla="*/ 4126 w 10000"/>
              <a:gd name="connsiteY66" fmla="*/ 1039 h 10000"/>
              <a:gd name="connsiteX67" fmla="*/ 4344 w 10000"/>
              <a:gd name="connsiteY67" fmla="*/ 866 h 10000"/>
              <a:gd name="connsiteX68" fmla="*/ 4563 w 10000"/>
              <a:gd name="connsiteY68" fmla="*/ 693 h 10000"/>
              <a:gd name="connsiteX69" fmla="*/ 4781 w 10000"/>
              <a:gd name="connsiteY69" fmla="*/ 693 h 10000"/>
              <a:gd name="connsiteX70" fmla="*/ 5000 w 10000"/>
              <a:gd name="connsiteY70" fmla="*/ 519 h 10000"/>
              <a:gd name="connsiteX71" fmla="*/ 5109 w 10000"/>
              <a:gd name="connsiteY71" fmla="*/ 346 h 10000"/>
              <a:gd name="connsiteX72" fmla="*/ 5219 w 10000"/>
              <a:gd name="connsiteY72" fmla="*/ 346 h 10000"/>
              <a:gd name="connsiteX73" fmla="*/ 5328 w 10000"/>
              <a:gd name="connsiteY73" fmla="*/ 173 h 10000"/>
              <a:gd name="connsiteX74" fmla="*/ 5437 w 10000"/>
              <a:gd name="connsiteY74" fmla="*/ 173 h 10000"/>
              <a:gd name="connsiteX75" fmla="*/ 5546 w 10000"/>
              <a:gd name="connsiteY75" fmla="*/ 0 h 10000"/>
              <a:gd name="connsiteX76" fmla="*/ 5656 w 10000"/>
              <a:gd name="connsiteY76" fmla="*/ 0 h 10000"/>
              <a:gd name="connsiteX77" fmla="*/ 5656 w 10000"/>
              <a:gd name="connsiteY77" fmla="*/ 0 h 10000"/>
              <a:gd name="connsiteX78" fmla="*/ 5765 w 10000"/>
              <a:gd name="connsiteY78" fmla="*/ 0 h 10000"/>
              <a:gd name="connsiteX79" fmla="*/ 5874 w 10000"/>
              <a:gd name="connsiteY79" fmla="*/ 0 h 10000"/>
              <a:gd name="connsiteX80" fmla="*/ 5984 w 10000"/>
              <a:gd name="connsiteY80" fmla="*/ 173 h 10000"/>
              <a:gd name="connsiteX81" fmla="*/ 6093 w 10000"/>
              <a:gd name="connsiteY81" fmla="*/ 173 h 10000"/>
              <a:gd name="connsiteX82" fmla="*/ 6189 w 10000"/>
              <a:gd name="connsiteY82" fmla="*/ 346 h 10000"/>
              <a:gd name="connsiteX83" fmla="*/ 6298 w 10000"/>
              <a:gd name="connsiteY83" fmla="*/ 519 h 10000"/>
              <a:gd name="connsiteX84" fmla="*/ 6407 w 10000"/>
              <a:gd name="connsiteY84" fmla="*/ 693 h 10000"/>
              <a:gd name="connsiteX85" fmla="*/ 6407 w 10000"/>
              <a:gd name="connsiteY85" fmla="*/ 693 h 10000"/>
              <a:gd name="connsiteX86" fmla="*/ 6407 w 10000"/>
              <a:gd name="connsiteY86" fmla="*/ 866 h 10000"/>
              <a:gd name="connsiteX87" fmla="*/ 6298 w 10000"/>
              <a:gd name="connsiteY87" fmla="*/ 1039 h 10000"/>
              <a:gd name="connsiteX88" fmla="*/ 6189 w 10000"/>
              <a:gd name="connsiteY88" fmla="*/ 1212 h 10000"/>
              <a:gd name="connsiteX89" fmla="*/ 6093 w 10000"/>
              <a:gd name="connsiteY89" fmla="*/ 1385 h 10000"/>
              <a:gd name="connsiteX90" fmla="*/ 5984 w 10000"/>
              <a:gd name="connsiteY90" fmla="*/ 1732 h 10000"/>
              <a:gd name="connsiteX91" fmla="*/ 5874 w 10000"/>
              <a:gd name="connsiteY91" fmla="*/ 2078 h 10000"/>
              <a:gd name="connsiteX92" fmla="*/ 5765 w 10000"/>
              <a:gd name="connsiteY92" fmla="*/ 2424 h 10000"/>
              <a:gd name="connsiteX93" fmla="*/ 5656 w 10000"/>
              <a:gd name="connsiteY93" fmla="*/ 2944 h 10000"/>
              <a:gd name="connsiteX94" fmla="*/ 5656 w 10000"/>
              <a:gd name="connsiteY94" fmla="*/ 3463 h 10000"/>
              <a:gd name="connsiteX95" fmla="*/ 5656 w 10000"/>
              <a:gd name="connsiteY95" fmla="*/ 3961 h 10000"/>
              <a:gd name="connsiteX96" fmla="*/ 5656 w 10000"/>
              <a:gd name="connsiteY96" fmla="*/ 5000 h 10000"/>
              <a:gd name="connsiteX97" fmla="*/ 5656 w 10000"/>
              <a:gd name="connsiteY97" fmla="*/ 5519 h 10000"/>
              <a:gd name="connsiteX98" fmla="*/ 5765 w 10000"/>
              <a:gd name="connsiteY98" fmla="*/ 5866 h 10000"/>
              <a:gd name="connsiteX99" fmla="*/ 5874 w 10000"/>
              <a:gd name="connsiteY99" fmla="*/ 6212 h 10000"/>
              <a:gd name="connsiteX100" fmla="*/ 5984 w 10000"/>
              <a:gd name="connsiteY100" fmla="*/ 6732 h 10000"/>
              <a:gd name="connsiteX101" fmla="*/ 6093 w 10000"/>
              <a:gd name="connsiteY101" fmla="*/ 7078 h 10000"/>
              <a:gd name="connsiteX102" fmla="*/ 6298 w 10000"/>
              <a:gd name="connsiteY102" fmla="*/ 7424 h 10000"/>
              <a:gd name="connsiteX103" fmla="*/ 6626 w 10000"/>
              <a:gd name="connsiteY103" fmla="*/ 7771 h 10000"/>
              <a:gd name="connsiteX104" fmla="*/ 6954 w 10000"/>
              <a:gd name="connsiteY104" fmla="*/ 7944 h 10000"/>
              <a:gd name="connsiteX105" fmla="*/ 7281 w 10000"/>
              <a:gd name="connsiteY105" fmla="*/ 8268 h 10000"/>
              <a:gd name="connsiteX106" fmla="*/ 7609 w 10000"/>
              <a:gd name="connsiteY106" fmla="*/ 8442 h 10000"/>
              <a:gd name="connsiteX107" fmla="*/ 7828 w 10000"/>
              <a:gd name="connsiteY107" fmla="*/ 8615 h 10000"/>
              <a:gd name="connsiteX108" fmla="*/ 8156 w 10000"/>
              <a:gd name="connsiteY108" fmla="*/ 8615 h 10000"/>
              <a:gd name="connsiteX109" fmla="*/ 8374 w 10000"/>
              <a:gd name="connsiteY109" fmla="*/ 8615 h 10000"/>
              <a:gd name="connsiteX110" fmla="*/ 8484 w 10000"/>
              <a:gd name="connsiteY110" fmla="*/ 8615 h 10000"/>
              <a:gd name="connsiteX111" fmla="*/ 8702 w 10000"/>
              <a:gd name="connsiteY111" fmla="*/ 8615 h 10000"/>
              <a:gd name="connsiteX112" fmla="*/ 8798 w 10000"/>
              <a:gd name="connsiteY112" fmla="*/ 8442 h 10000"/>
              <a:gd name="connsiteX113" fmla="*/ 8798 w 10000"/>
              <a:gd name="connsiteY113" fmla="*/ 8442 h 10000"/>
              <a:gd name="connsiteX114" fmla="*/ 9781 w 10000"/>
              <a:gd name="connsiteY114" fmla="*/ 8788 h 10000"/>
              <a:gd name="connsiteX115" fmla="*/ 9891 w 10000"/>
              <a:gd name="connsiteY115" fmla="*/ 9134 h 10000"/>
              <a:gd name="connsiteX116" fmla="*/ 9891 w 10000"/>
              <a:gd name="connsiteY116" fmla="*/ 9481 h 10000"/>
              <a:gd name="connsiteX117" fmla="*/ 10000 w 10000"/>
              <a:gd name="connsiteY117" fmla="*/ 9654 h 10000"/>
              <a:gd name="connsiteX118" fmla="*/ 9891 w 10000"/>
              <a:gd name="connsiteY118" fmla="*/ 9827 h 10000"/>
              <a:gd name="connsiteX119" fmla="*/ 9891 w 10000"/>
              <a:gd name="connsiteY119" fmla="*/ 9827 h 10000"/>
              <a:gd name="connsiteX120" fmla="*/ 9891 w 10000"/>
              <a:gd name="connsiteY120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970 w 10000"/>
              <a:gd name="connsiteY43" fmla="*/ 2944 h 10000"/>
              <a:gd name="connsiteX44" fmla="*/ 970 w 10000"/>
              <a:gd name="connsiteY44" fmla="*/ 2944 h 10000"/>
              <a:gd name="connsiteX45" fmla="*/ 656 w 10000"/>
              <a:gd name="connsiteY45" fmla="*/ 2944 h 10000"/>
              <a:gd name="connsiteX46" fmla="*/ 437 w 10000"/>
              <a:gd name="connsiteY46" fmla="*/ 2771 h 10000"/>
              <a:gd name="connsiteX47" fmla="*/ 219 w 10000"/>
              <a:gd name="connsiteY47" fmla="*/ 2597 h 10000"/>
              <a:gd name="connsiteX48" fmla="*/ 109 w 10000"/>
              <a:gd name="connsiteY48" fmla="*/ 2424 h 10000"/>
              <a:gd name="connsiteX49" fmla="*/ 109 w 10000"/>
              <a:gd name="connsiteY49" fmla="*/ 2251 h 10000"/>
              <a:gd name="connsiteX50" fmla="*/ 0 w 10000"/>
              <a:gd name="connsiteY50" fmla="*/ 2078 h 10000"/>
              <a:gd name="connsiteX51" fmla="*/ 0 w 10000"/>
              <a:gd name="connsiteY51" fmla="*/ 2078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0 w 10000"/>
              <a:gd name="connsiteY54" fmla="*/ 1905 h 10000"/>
              <a:gd name="connsiteX55" fmla="*/ 109 w 10000"/>
              <a:gd name="connsiteY55" fmla="*/ 1905 h 10000"/>
              <a:gd name="connsiteX56" fmla="*/ 219 w 10000"/>
              <a:gd name="connsiteY56" fmla="*/ 1905 h 10000"/>
              <a:gd name="connsiteX57" fmla="*/ 328 w 10000"/>
              <a:gd name="connsiteY57" fmla="*/ 1905 h 10000"/>
              <a:gd name="connsiteX58" fmla="*/ 546 w 10000"/>
              <a:gd name="connsiteY58" fmla="*/ 1905 h 10000"/>
              <a:gd name="connsiteX59" fmla="*/ 874 w 10000"/>
              <a:gd name="connsiteY59" fmla="*/ 1905 h 10000"/>
              <a:gd name="connsiteX60" fmla="*/ 1189 w 10000"/>
              <a:gd name="connsiteY60" fmla="*/ 1905 h 10000"/>
              <a:gd name="connsiteX61" fmla="*/ 1626 w 10000"/>
              <a:gd name="connsiteY61" fmla="*/ 1732 h 10000"/>
              <a:gd name="connsiteX62" fmla="*/ 2063 w 10000"/>
              <a:gd name="connsiteY62" fmla="*/ 1558 h 10000"/>
              <a:gd name="connsiteX63" fmla="*/ 2609 w 10000"/>
              <a:gd name="connsiteY63" fmla="*/ 1385 h 10000"/>
              <a:gd name="connsiteX64" fmla="*/ 3156 w 10000"/>
              <a:gd name="connsiteY64" fmla="*/ 1212 h 10000"/>
              <a:gd name="connsiteX65" fmla="*/ 3798 w 10000"/>
              <a:gd name="connsiteY65" fmla="*/ 1039 h 10000"/>
              <a:gd name="connsiteX66" fmla="*/ 4126 w 10000"/>
              <a:gd name="connsiteY66" fmla="*/ 1039 h 10000"/>
              <a:gd name="connsiteX67" fmla="*/ 4344 w 10000"/>
              <a:gd name="connsiteY67" fmla="*/ 866 h 10000"/>
              <a:gd name="connsiteX68" fmla="*/ 4563 w 10000"/>
              <a:gd name="connsiteY68" fmla="*/ 693 h 10000"/>
              <a:gd name="connsiteX69" fmla="*/ 4781 w 10000"/>
              <a:gd name="connsiteY69" fmla="*/ 693 h 10000"/>
              <a:gd name="connsiteX70" fmla="*/ 5000 w 10000"/>
              <a:gd name="connsiteY70" fmla="*/ 519 h 10000"/>
              <a:gd name="connsiteX71" fmla="*/ 5109 w 10000"/>
              <a:gd name="connsiteY71" fmla="*/ 346 h 10000"/>
              <a:gd name="connsiteX72" fmla="*/ 5219 w 10000"/>
              <a:gd name="connsiteY72" fmla="*/ 346 h 10000"/>
              <a:gd name="connsiteX73" fmla="*/ 5328 w 10000"/>
              <a:gd name="connsiteY73" fmla="*/ 173 h 10000"/>
              <a:gd name="connsiteX74" fmla="*/ 5437 w 10000"/>
              <a:gd name="connsiteY74" fmla="*/ 173 h 10000"/>
              <a:gd name="connsiteX75" fmla="*/ 5546 w 10000"/>
              <a:gd name="connsiteY75" fmla="*/ 0 h 10000"/>
              <a:gd name="connsiteX76" fmla="*/ 5656 w 10000"/>
              <a:gd name="connsiteY76" fmla="*/ 0 h 10000"/>
              <a:gd name="connsiteX77" fmla="*/ 5656 w 10000"/>
              <a:gd name="connsiteY77" fmla="*/ 0 h 10000"/>
              <a:gd name="connsiteX78" fmla="*/ 5765 w 10000"/>
              <a:gd name="connsiteY78" fmla="*/ 0 h 10000"/>
              <a:gd name="connsiteX79" fmla="*/ 5874 w 10000"/>
              <a:gd name="connsiteY79" fmla="*/ 0 h 10000"/>
              <a:gd name="connsiteX80" fmla="*/ 5984 w 10000"/>
              <a:gd name="connsiteY80" fmla="*/ 173 h 10000"/>
              <a:gd name="connsiteX81" fmla="*/ 6093 w 10000"/>
              <a:gd name="connsiteY81" fmla="*/ 173 h 10000"/>
              <a:gd name="connsiteX82" fmla="*/ 6189 w 10000"/>
              <a:gd name="connsiteY82" fmla="*/ 346 h 10000"/>
              <a:gd name="connsiteX83" fmla="*/ 6298 w 10000"/>
              <a:gd name="connsiteY83" fmla="*/ 519 h 10000"/>
              <a:gd name="connsiteX84" fmla="*/ 6407 w 10000"/>
              <a:gd name="connsiteY84" fmla="*/ 693 h 10000"/>
              <a:gd name="connsiteX85" fmla="*/ 6407 w 10000"/>
              <a:gd name="connsiteY85" fmla="*/ 693 h 10000"/>
              <a:gd name="connsiteX86" fmla="*/ 6407 w 10000"/>
              <a:gd name="connsiteY86" fmla="*/ 866 h 10000"/>
              <a:gd name="connsiteX87" fmla="*/ 6298 w 10000"/>
              <a:gd name="connsiteY87" fmla="*/ 1039 h 10000"/>
              <a:gd name="connsiteX88" fmla="*/ 6189 w 10000"/>
              <a:gd name="connsiteY88" fmla="*/ 1212 h 10000"/>
              <a:gd name="connsiteX89" fmla="*/ 6093 w 10000"/>
              <a:gd name="connsiteY89" fmla="*/ 1385 h 10000"/>
              <a:gd name="connsiteX90" fmla="*/ 5984 w 10000"/>
              <a:gd name="connsiteY90" fmla="*/ 1732 h 10000"/>
              <a:gd name="connsiteX91" fmla="*/ 5874 w 10000"/>
              <a:gd name="connsiteY91" fmla="*/ 2078 h 10000"/>
              <a:gd name="connsiteX92" fmla="*/ 5765 w 10000"/>
              <a:gd name="connsiteY92" fmla="*/ 2424 h 10000"/>
              <a:gd name="connsiteX93" fmla="*/ 5656 w 10000"/>
              <a:gd name="connsiteY93" fmla="*/ 2944 h 10000"/>
              <a:gd name="connsiteX94" fmla="*/ 5656 w 10000"/>
              <a:gd name="connsiteY94" fmla="*/ 3463 h 10000"/>
              <a:gd name="connsiteX95" fmla="*/ 5656 w 10000"/>
              <a:gd name="connsiteY95" fmla="*/ 3961 h 10000"/>
              <a:gd name="connsiteX96" fmla="*/ 5656 w 10000"/>
              <a:gd name="connsiteY96" fmla="*/ 5000 h 10000"/>
              <a:gd name="connsiteX97" fmla="*/ 5656 w 10000"/>
              <a:gd name="connsiteY97" fmla="*/ 5519 h 10000"/>
              <a:gd name="connsiteX98" fmla="*/ 5765 w 10000"/>
              <a:gd name="connsiteY98" fmla="*/ 5866 h 10000"/>
              <a:gd name="connsiteX99" fmla="*/ 5874 w 10000"/>
              <a:gd name="connsiteY99" fmla="*/ 6212 h 10000"/>
              <a:gd name="connsiteX100" fmla="*/ 5984 w 10000"/>
              <a:gd name="connsiteY100" fmla="*/ 6732 h 10000"/>
              <a:gd name="connsiteX101" fmla="*/ 6093 w 10000"/>
              <a:gd name="connsiteY101" fmla="*/ 7078 h 10000"/>
              <a:gd name="connsiteX102" fmla="*/ 6298 w 10000"/>
              <a:gd name="connsiteY102" fmla="*/ 7424 h 10000"/>
              <a:gd name="connsiteX103" fmla="*/ 6626 w 10000"/>
              <a:gd name="connsiteY103" fmla="*/ 7771 h 10000"/>
              <a:gd name="connsiteX104" fmla="*/ 6954 w 10000"/>
              <a:gd name="connsiteY104" fmla="*/ 7944 h 10000"/>
              <a:gd name="connsiteX105" fmla="*/ 7281 w 10000"/>
              <a:gd name="connsiteY105" fmla="*/ 8268 h 10000"/>
              <a:gd name="connsiteX106" fmla="*/ 7609 w 10000"/>
              <a:gd name="connsiteY106" fmla="*/ 8442 h 10000"/>
              <a:gd name="connsiteX107" fmla="*/ 7828 w 10000"/>
              <a:gd name="connsiteY107" fmla="*/ 8615 h 10000"/>
              <a:gd name="connsiteX108" fmla="*/ 8156 w 10000"/>
              <a:gd name="connsiteY108" fmla="*/ 8615 h 10000"/>
              <a:gd name="connsiteX109" fmla="*/ 8374 w 10000"/>
              <a:gd name="connsiteY109" fmla="*/ 8615 h 10000"/>
              <a:gd name="connsiteX110" fmla="*/ 8484 w 10000"/>
              <a:gd name="connsiteY110" fmla="*/ 8615 h 10000"/>
              <a:gd name="connsiteX111" fmla="*/ 8702 w 10000"/>
              <a:gd name="connsiteY111" fmla="*/ 8615 h 10000"/>
              <a:gd name="connsiteX112" fmla="*/ 8798 w 10000"/>
              <a:gd name="connsiteY112" fmla="*/ 8442 h 10000"/>
              <a:gd name="connsiteX113" fmla="*/ 8798 w 10000"/>
              <a:gd name="connsiteY113" fmla="*/ 8442 h 10000"/>
              <a:gd name="connsiteX114" fmla="*/ 9891 w 10000"/>
              <a:gd name="connsiteY114" fmla="*/ 9134 h 10000"/>
              <a:gd name="connsiteX115" fmla="*/ 9891 w 10000"/>
              <a:gd name="connsiteY115" fmla="*/ 9481 h 10000"/>
              <a:gd name="connsiteX116" fmla="*/ 10000 w 10000"/>
              <a:gd name="connsiteY116" fmla="*/ 9654 h 10000"/>
              <a:gd name="connsiteX117" fmla="*/ 9891 w 10000"/>
              <a:gd name="connsiteY117" fmla="*/ 9827 h 10000"/>
              <a:gd name="connsiteX118" fmla="*/ 9891 w 10000"/>
              <a:gd name="connsiteY118" fmla="*/ 9827 h 10000"/>
              <a:gd name="connsiteX119" fmla="*/ 9891 w 10000"/>
              <a:gd name="connsiteY119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970 w 10000"/>
              <a:gd name="connsiteY43" fmla="*/ 2944 h 10000"/>
              <a:gd name="connsiteX44" fmla="*/ 970 w 10000"/>
              <a:gd name="connsiteY44" fmla="*/ 2944 h 10000"/>
              <a:gd name="connsiteX45" fmla="*/ 656 w 10000"/>
              <a:gd name="connsiteY45" fmla="*/ 2944 h 10000"/>
              <a:gd name="connsiteX46" fmla="*/ 437 w 10000"/>
              <a:gd name="connsiteY46" fmla="*/ 2771 h 10000"/>
              <a:gd name="connsiteX47" fmla="*/ 219 w 10000"/>
              <a:gd name="connsiteY47" fmla="*/ 2597 h 10000"/>
              <a:gd name="connsiteX48" fmla="*/ 109 w 10000"/>
              <a:gd name="connsiteY48" fmla="*/ 2424 h 10000"/>
              <a:gd name="connsiteX49" fmla="*/ 109 w 10000"/>
              <a:gd name="connsiteY49" fmla="*/ 2251 h 10000"/>
              <a:gd name="connsiteX50" fmla="*/ 0 w 10000"/>
              <a:gd name="connsiteY50" fmla="*/ 2078 h 10000"/>
              <a:gd name="connsiteX51" fmla="*/ 0 w 10000"/>
              <a:gd name="connsiteY51" fmla="*/ 2078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0 w 10000"/>
              <a:gd name="connsiteY54" fmla="*/ 1905 h 10000"/>
              <a:gd name="connsiteX55" fmla="*/ 109 w 10000"/>
              <a:gd name="connsiteY55" fmla="*/ 1905 h 10000"/>
              <a:gd name="connsiteX56" fmla="*/ 219 w 10000"/>
              <a:gd name="connsiteY56" fmla="*/ 1905 h 10000"/>
              <a:gd name="connsiteX57" fmla="*/ 328 w 10000"/>
              <a:gd name="connsiteY57" fmla="*/ 1905 h 10000"/>
              <a:gd name="connsiteX58" fmla="*/ 546 w 10000"/>
              <a:gd name="connsiteY58" fmla="*/ 1905 h 10000"/>
              <a:gd name="connsiteX59" fmla="*/ 874 w 10000"/>
              <a:gd name="connsiteY59" fmla="*/ 1905 h 10000"/>
              <a:gd name="connsiteX60" fmla="*/ 1189 w 10000"/>
              <a:gd name="connsiteY60" fmla="*/ 1905 h 10000"/>
              <a:gd name="connsiteX61" fmla="*/ 1626 w 10000"/>
              <a:gd name="connsiteY61" fmla="*/ 1732 h 10000"/>
              <a:gd name="connsiteX62" fmla="*/ 2063 w 10000"/>
              <a:gd name="connsiteY62" fmla="*/ 1558 h 10000"/>
              <a:gd name="connsiteX63" fmla="*/ 2609 w 10000"/>
              <a:gd name="connsiteY63" fmla="*/ 1385 h 10000"/>
              <a:gd name="connsiteX64" fmla="*/ 3156 w 10000"/>
              <a:gd name="connsiteY64" fmla="*/ 1212 h 10000"/>
              <a:gd name="connsiteX65" fmla="*/ 3798 w 10000"/>
              <a:gd name="connsiteY65" fmla="*/ 1039 h 10000"/>
              <a:gd name="connsiteX66" fmla="*/ 4126 w 10000"/>
              <a:gd name="connsiteY66" fmla="*/ 1039 h 10000"/>
              <a:gd name="connsiteX67" fmla="*/ 4344 w 10000"/>
              <a:gd name="connsiteY67" fmla="*/ 866 h 10000"/>
              <a:gd name="connsiteX68" fmla="*/ 4563 w 10000"/>
              <a:gd name="connsiteY68" fmla="*/ 693 h 10000"/>
              <a:gd name="connsiteX69" fmla="*/ 4781 w 10000"/>
              <a:gd name="connsiteY69" fmla="*/ 693 h 10000"/>
              <a:gd name="connsiteX70" fmla="*/ 5000 w 10000"/>
              <a:gd name="connsiteY70" fmla="*/ 519 h 10000"/>
              <a:gd name="connsiteX71" fmla="*/ 5109 w 10000"/>
              <a:gd name="connsiteY71" fmla="*/ 346 h 10000"/>
              <a:gd name="connsiteX72" fmla="*/ 5219 w 10000"/>
              <a:gd name="connsiteY72" fmla="*/ 346 h 10000"/>
              <a:gd name="connsiteX73" fmla="*/ 5328 w 10000"/>
              <a:gd name="connsiteY73" fmla="*/ 173 h 10000"/>
              <a:gd name="connsiteX74" fmla="*/ 5437 w 10000"/>
              <a:gd name="connsiteY74" fmla="*/ 173 h 10000"/>
              <a:gd name="connsiteX75" fmla="*/ 5546 w 10000"/>
              <a:gd name="connsiteY75" fmla="*/ 0 h 10000"/>
              <a:gd name="connsiteX76" fmla="*/ 5656 w 10000"/>
              <a:gd name="connsiteY76" fmla="*/ 0 h 10000"/>
              <a:gd name="connsiteX77" fmla="*/ 5656 w 10000"/>
              <a:gd name="connsiteY77" fmla="*/ 0 h 10000"/>
              <a:gd name="connsiteX78" fmla="*/ 5765 w 10000"/>
              <a:gd name="connsiteY78" fmla="*/ 0 h 10000"/>
              <a:gd name="connsiteX79" fmla="*/ 5874 w 10000"/>
              <a:gd name="connsiteY79" fmla="*/ 0 h 10000"/>
              <a:gd name="connsiteX80" fmla="*/ 5984 w 10000"/>
              <a:gd name="connsiteY80" fmla="*/ 173 h 10000"/>
              <a:gd name="connsiteX81" fmla="*/ 6093 w 10000"/>
              <a:gd name="connsiteY81" fmla="*/ 173 h 10000"/>
              <a:gd name="connsiteX82" fmla="*/ 6189 w 10000"/>
              <a:gd name="connsiteY82" fmla="*/ 346 h 10000"/>
              <a:gd name="connsiteX83" fmla="*/ 6298 w 10000"/>
              <a:gd name="connsiteY83" fmla="*/ 519 h 10000"/>
              <a:gd name="connsiteX84" fmla="*/ 6407 w 10000"/>
              <a:gd name="connsiteY84" fmla="*/ 693 h 10000"/>
              <a:gd name="connsiteX85" fmla="*/ 6407 w 10000"/>
              <a:gd name="connsiteY85" fmla="*/ 693 h 10000"/>
              <a:gd name="connsiteX86" fmla="*/ 6407 w 10000"/>
              <a:gd name="connsiteY86" fmla="*/ 866 h 10000"/>
              <a:gd name="connsiteX87" fmla="*/ 6298 w 10000"/>
              <a:gd name="connsiteY87" fmla="*/ 1039 h 10000"/>
              <a:gd name="connsiteX88" fmla="*/ 6189 w 10000"/>
              <a:gd name="connsiteY88" fmla="*/ 1212 h 10000"/>
              <a:gd name="connsiteX89" fmla="*/ 6093 w 10000"/>
              <a:gd name="connsiteY89" fmla="*/ 1385 h 10000"/>
              <a:gd name="connsiteX90" fmla="*/ 5984 w 10000"/>
              <a:gd name="connsiteY90" fmla="*/ 1732 h 10000"/>
              <a:gd name="connsiteX91" fmla="*/ 5874 w 10000"/>
              <a:gd name="connsiteY91" fmla="*/ 2078 h 10000"/>
              <a:gd name="connsiteX92" fmla="*/ 5765 w 10000"/>
              <a:gd name="connsiteY92" fmla="*/ 2424 h 10000"/>
              <a:gd name="connsiteX93" fmla="*/ 5656 w 10000"/>
              <a:gd name="connsiteY93" fmla="*/ 2944 h 10000"/>
              <a:gd name="connsiteX94" fmla="*/ 5656 w 10000"/>
              <a:gd name="connsiteY94" fmla="*/ 3463 h 10000"/>
              <a:gd name="connsiteX95" fmla="*/ 5656 w 10000"/>
              <a:gd name="connsiteY95" fmla="*/ 3961 h 10000"/>
              <a:gd name="connsiteX96" fmla="*/ 5656 w 10000"/>
              <a:gd name="connsiteY96" fmla="*/ 5000 h 10000"/>
              <a:gd name="connsiteX97" fmla="*/ 5656 w 10000"/>
              <a:gd name="connsiteY97" fmla="*/ 5519 h 10000"/>
              <a:gd name="connsiteX98" fmla="*/ 5765 w 10000"/>
              <a:gd name="connsiteY98" fmla="*/ 5866 h 10000"/>
              <a:gd name="connsiteX99" fmla="*/ 5874 w 10000"/>
              <a:gd name="connsiteY99" fmla="*/ 6212 h 10000"/>
              <a:gd name="connsiteX100" fmla="*/ 5984 w 10000"/>
              <a:gd name="connsiteY100" fmla="*/ 6732 h 10000"/>
              <a:gd name="connsiteX101" fmla="*/ 6093 w 10000"/>
              <a:gd name="connsiteY101" fmla="*/ 7078 h 10000"/>
              <a:gd name="connsiteX102" fmla="*/ 6298 w 10000"/>
              <a:gd name="connsiteY102" fmla="*/ 7424 h 10000"/>
              <a:gd name="connsiteX103" fmla="*/ 6626 w 10000"/>
              <a:gd name="connsiteY103" fmla="*/ 7771 h 10000"/>
              <a:gd name="connsiteX104" fmla="*/ 6954 w 10000"/>
              <a:gd name="connsiteY104" fmla="*/ 7944 h 10000"/>
              <a:gd name="connsiteX105" fmla="*/ 7281 w 10000"/>
              <a:gd name="connsiteY105" fmla="*/ 8268 h 10000"/>
              <a:gd name="connsiteX106" fmla="*/ 7609 w 10000"/>
              <a:gd name="connsiteY106" fmla="*/ 8442 h 10000"/>
              <a:gd name="connsiteX107" fmla="*/ 7828 w 10000"/>
              <a:gd name="connsiteY107" fmla="*/ 8615 h 10000"/>
              <a:gd name="connsiteX108" fmla="*/ 8156 w 10000"/>
              <a:gd name="connsiteY108" fmla="*/ 8615 h 10000"/>
              <a:gd name="connsiteX109" fmla="*/ 8374 w 10000"/>
              <a:gd name="connsiteY109" fmla="*/ 8615 h 10000"/>
              <a:gd name="connsiteX110" fmla="*/ 8484 w 10000"/>
              <a:gd name="connsiteY110" fmla="*/ 8615 h 10000"/>
              <a:gd name="connsiteX111" fmla="*/ 8702 w 10000"/>
              <a:gd name="connsiteY111" fmla="*/ 8615 h 10000"/>
              <a:gd name="connsiteX112" fmla="*/ 8798 w 10000"/>
              <a:gd name="connsiteY112" fmla="*/ 8442 h 10000"/>
              <a:gd name="connsiteX113" fmla="*/ 8798 w 10000"/>
              <a:gd name="connsiteY113" fmla="*/ 8442 h 10000"/>
              <a:gd name="connsiteX114" fmla="*/ 9891 w 10000"/>
              <a:gd name="connsiteY114" fmla="*/ 9481 h 10000"/>
              <a:gd name="connsiteX115" fmla="*/ 10000 w 10000"/>
              <a:gd name="connsiteY115" fmla="*/ 9654 h 10000"/>
              <a:gd name="connsiteX116" fmla="*/ 9891 w 10000"/>
              <a:gd name="connsiteY116" fmla="*/ 9827 h 10000"/>
              <a:gd name="connsiteX117" fmla="*/ 9891 w 10000"/>
              <a:gd name="connsiteY117" fmla="*/ 9827 h 10000"/>
              <a:gd name="connsiteX118" fmla="*/ 9891 w 10000"/>
              <a:gd name="connsiteY118" fmla="*/ 9827 h 10000"/>
              <a:gd name="connsiteX0" fmla="*/ 9891 w 10073"/>
              <a:gd name="connsiteY0" fmla="*/ 9827 h 10000"/>
              <a:gd name="connsiteX1" fmla="*/ 9672 w 10073"/>
              <a:gd name="connsiteY1" fmla="*/ 9827 h 10000"/>
              <a:gd name="connsiteX2" fmla="*/ 9454 w 10073"/>
              <a:gd name="connsiteY2" fmla="*/ 10000 h 10000"/>
              <a:gd name="connsiteX3" fmla="*/ 9235 w 10073"/>
              <a:gd name="connsiteY3" fmla="*/ 10000 h 10000"/>
              <a:gd name="connsiteX4" fmla="*/ 8798 w 10073"/>
              <a:gd name="connsiteY4" fmla="*/ 10000 h 10000"/>
              <a:gd name="connsiteX5" fmla="*/ 8484 w 10073"/>
              <a:gd name="connsiteY5" fmla="*/ 10000 h 10000"/>
              <a:gd name="connsiteX6" fmla="*/ 8046 w 10073"/>
              <a:gd name="connsiteY6" fmla="*/ 9827 h 10000"/>
              <a:gd name="connsiteX7" fmla="*/ 7609 w 10073"/>
              <a:gd name="connsiteY7" fmla="*/ 9827 h 10000"/>
              <a:gd name="connsiteX8" fmla="*/ 7281 w 10073"/>
              <a:gd name="connsiteY8" fmla="*/ 9481 h 10000"/>
              <a:gd name="connsiteX9" fmla="*/ 6844 w 10073"/>
              <a:gd name="connsiteY9" fmla="*/ 9307 h 10000"/>
              <a:gd name="connsiteX10" fmla="*/ 6516 w 10073"/>
              <a:gd name="connsiteY10" fmla="*/ 8961 h 10000"/>
              <a:gd name="connsiteX11" fmla="*/ 6189 w 10073"/>
              <a:gd name="connsiteY11" fmla="*/ 8615 h 10000"/>
              <a:gd name="connsiteX12" fmla="*/ 5874 w 10073"/>
              <a:gd name="connsiteY12" fmla="*/ 8095 h 10000"/>
              <a:gd name="connsiteX13" fmla="*/ 5656 w 10073"/>
              <a:gd name="connsiteY13" fmla="*/ 7771 h 10000"/>
              <a:gd name="connsiteX14" fmla="*/ 5437 w 10073"/>
              <a:gd name="connsiteY14" fmla="*/ 7078 h 10000"/>
              <a:gd name="connsiteX15" fmla="*/ 5219 w 10073"/>
              <a:gd name="connsiteY15" fmla="*/ 6558 h 10000"/>
              <a:gd name="connsiteX16" fmla="*/ 5109 w 10073"/>
              <a:gd name="connsiteY16" fmla="*/ 5866 h 10000"/>
              <a:gd name="connsiteX17" fmla="*/ 5109 w 10073"/>
              <a:gd name="connsiteY17" fmla="*/ 5173 h 10000"/>
              <a:gd name="connsiteX18" fmla="*/ 5000 w 10073"/>
              <a:gd name="connsiteY18" fmla="*/ 4481 h 10000"/>
              <a:gd name="connsiteX19" fmla="*/ 5000 w 10073"/>
              <a:gd name="connsiteY19" fmla="*/ 3636 h 10000"/>
              <a:gd name="connsiteX20" fmla="*/ 5109 w 10073"/>
              <a:gd name="connsiteY20" fmla="*/ 2944 h 10000"/>
              <a:gd name="connsiteX21" fmla="*/ 5109 w 10073"/>
              <a:gd name="connsiteY21" fmla="*/ 2597 h 10000"/>
              <a:gd name="connsiteX22" fmla="*/ 5109 w 10073"/>
              <a:gd name="connsiteY22" fmla="*/ 2424 h 10000"/>
              <a:gd name="connsiteX23" fmla="*/ 5219 w 10073"/>
              <a:gd name="connsiteY23" fmla="*/ 2078 h 10000"/>
              <a:gd name="connsiteX24" fmla="*/ 5219 w 10073"/>
              <a:gd name="connsiteY24" fmla="*/ 1905 h 10000"/>
              <a:gd name="connsiteX25" fmla="*/ 5219 w 10073"/>
              <a:gd name="connsiteY25" fmla="*/ 1732 h 10000"/>
              <a:gd name="connsiteX26" fmla="*/ 5219 w 10073"/>
              <a:gd name="connsiteY26" fmla="*/ 1558 h 10000"/>
              <a:gd name="connsiteX27" fmla="*/ 5219 w 10073"/>
              <a:gd name="connsiteY27" fmla="*/ 1558 h 10000"/>
              <a:gd name="connsiteX28" fmla="*/ 5219 w 10073"/>
              <a:gd name="connsiteY28" fmla="*/ 1385 h 10000"/>
              <a:gd name="connsiteX29" fmla="*/ 5109 w 10073"/>
              <a:gd name="connsiteY29" fmla="*/ 1385 h 10000"/>
              <a:gd name="connsiteX30" fmla="*/ 5000 w 10073"/>
              <a:gd name="connsiteY30" fmla="*/ 1385 h 10000"/>
              <a:gd name="connsiteX31" fmla="*/ 4891 w 10073"/>
              <a:gd name="connsiteY31" fmla="*/ 1558 h 10000"/>
              <a:gd name="connsiteX32" fmla="*/ 4672 w 10073"/>
              <a:gd name="connsiteY32" fmla="*/ 1558 h 10000"/>
              <a:gd name="connsiteX33" fmla="*/ 4344 w 10073"/>
              <a:gd name="connsiteY33" fmla="*/ 1558 h 10000"/>
              <a:gd name="connsiteX34" fmla="*/ 4016 w 10073"/>
              <a:gd name="connsiteY34" fmla="*/ 1732 h 10000"/>
              <a:gd name="connsiteX35" fmla="*/ 3579 w 10073"/>
              <a:gd name="connsiteY35" fmla="*/ 1905 h 10000"/>
              <a:gd name="connsiteX36" fmla="*/ 3156 w 10073"/>
              <a:gd name="connsiteY36" fmla="*/ 2078 h 10000"/>
              <a:gd name="connsiteX37" fmla="*/ 2609 w 10073"/>
              <a:gd name="connsiteY37" fmla="*/ 2251 h 10000"/>
              <a:gd name="connsiteX38" fmla="*/ 2281 w 10073"/>
              <a:gd name="connsiteY38" fmla="*/ 2424 h 10000"/>
              <a:gd name="connsiteX39" fmla="*/ 1844 w 10073"/>
              <a:gd name="connsiteY39" fmla="*/ 2597 h 10000"/>
              <a:gd name="connsiteX40" fmla="*/ 1626 w 10073"/>
              <a:gd name="connsiteY40" fmla="*/ 2771 h 10000"/>
              <a:gd name="connsiteX41" fmla="*/ 1298 w 10073"/>
              <a:gd name="connsiteY41" fmla="*/ 2771 h 10000"/>
              <a:gd name="connsiteX42" fmla="*/ 1079 w 10073"/>
              <a:gd name="connsiteY42" fmla="*/ 2944 h 10000"/>
              <a:gd name="connsiteX43" fmla="*/ 970 w 10073"/>
              <a:gd name="connsiteY43" fmla="*/ 2944 h 10000"/>
              <a:gd name="connsiteX44" fmla="*/ 970 w 10073"/>
              <a:gd name="connsiteY44" fmla="*/ 2944 h 10000"/>
              <a:gd name="connsiteX45" fmla="*/ 656 w 10073"/>
              <a:gd name="connsiteY45" fmla="*/ 2944 h 10000"/>
              <a:gd name="connsiteX46" fmla="*/ 437 w 10073"/>
              <a:gd name="connsiteY46" fmla="*/ 2771 h 10000"/>
              <a:gd name="connsiteX47" fmla="*/ 219 w 10073"/>
              <a:gd name="connsiteY47" fmla="*/ 2597 h 10000"/>
              <a:gd name="connsiteX48" fmla="*/ 109 w 10073"/>
              <a:gd name="connsiteY48" fmla="*/ 2424 h 10000"/>
              <a:gd name="connsiteX49" fmla="*/ 109 w 10073"/>
              <a:gd name="connsiteY49" fmla="*/ 2251 h 10000"/>
              <a:gd name="connsiteX50" fmla="*/ 0 w 10073"/>
              <a:gd name="connsiteY50" fmla="*/ 2078 h 10000"/>
              <a:gd name="connsiteX51" fmla="*/ 0 w 10073"/>
              <a:gd name="connsiteY51" fmla="*/ 2078 h 10000"/>
              <a:gd name="connsiteX52" fmla="*/ 0 w 10073"/>
              <a:gd name="connsiteY52" fmla="*/ 1905 h 10000"/>
              <a:gd name="connsiteX53" fmla="*/ 0 w 10073"/>
              <a:gd name="connsiteY53" fmla="*/ 1905 h 10000"/>
              <a:gd name="connsiteX54" fmla="*/ 0 w 10073"/>
              <a:gd name="connsiteY54" fmla="*/ 1905 h 10000"/>
              <a:gd name="connsiteX55" fmla="*/ 109 w 10073"/>
              <a:gd name="connsiteY55" fmla="*/ 1905 h 10000"/>
              <a:gd name="connsiteX56" fmla="*/ 219 w 10073"/>
              <a:gd name="connsiteY56" fmla="*/ 1905 h 10000"/>
              <a:gd name="connsiteX57" fmla="*/ 328 w 10073"/>
              <a:gd name="connsiteY57" fmla="*/ 1905 h 10000"/>
              <a:gd name="connsiteX58" fmla="*/ 546 w 10073"/>
              <a:gd name="connsiteY58" fmla="*/ 1905 h 10000"/>
              <a:gd name="connsiteX59" fmla="*/ 874 w 10073"/>
              <a:gd name="connsiteY59" fmla="*/ 1905 h 10000"/>
              <a:gd name="connsiteX60" fmla="*/ 1189 w 10073"/>
              <a:gd name="connsiteY60" fmla="*/ 1905 h 10000"/>
              <a:gd name="connsiteX61" fmla="*/ 1626 w 10073"/>
              <a:gd name="connsiteY61" fmla="*/ 1732 h 10000"/>
              <a:gd name="connsiteX62" fmla="*/ 2063 w 10073"/>
              <a:gd name="connsiteY62" fmla="*/ 1558 h 10000"/>
              <a:gd name="connsiteX63" fmla="*/ 2609 w 10073"/>
              <a:gd name="connsiteY63" fmla="*/ 1385 h 10000"/>
              <a:gd name="connsiteX64" fmla="*/ 3156 w 10073"/>
              <a:gd name="connsiteY64" fmla="*/ 1212 h 10000"/>
              <a:gd name="connsiteX65" fmla="*/ 3798 w 10073"/>
              <a:gd name="connsiteY65" fmla="*/ 1039 h 10000"/>
              <a:gd name="connsiteX66" fmla="*/ 4126 w 10073"/>
              <a:gd name="connsiteY66" fmla="*/ 1039 h 10000"/>
              <a:gd name="connsiteX67" fmla="*/ 4344 w 10073"/>
              <a:gd name="connsiteY67" fmla="*/ 866 h 10000"/>
              <a:gd name="connsiteX68" fmla="*/ 4563 w 10073"/>
              <a:gd name="connsiteY68" fmla="*/ 693 h 10000"/>
              <a:gd name="connsiteX69" fmla="*/ 4781 w 10073"/>
              <a:gd name="connsiteY69" fmla="*/ 693 h 10000"/>
              <a:gd name="connsiteX70" fmla="*/ 5000 w 10073"/>
              <a:gd name="connsiteY70" fmla="*/ 519 h 10000"/>
              <a:gd name="connsiteX71" fmla="*/ 5109 w 10073"/>
              <a:gd name="connsiteY71" fmla="*/ 346 h 10000"/>
              <a:gd name="connsiteX72" fmla="*/ 5219 w 10073"/>
              <a:gd name="connsiteY72" fmla="*/ 346 h 10000"/>
              <a:gd name="connsiteX73" fmla="*/ 5328 w 10073"/>
              <a:gd name="connsiteY73" fmla="*/ 173 h 10000"/>
              <a:gd name="connsiteX74" fmla="*/ 5437 w 10073"/>
              <a:gd name="connsiteY74" fmla="*/ 173 h 10000"/>
              <a:gd name="connsiteX75" fmla="*/ 5546 w 10073"/>
              <a:gd name="connsiteY75" fmla="*/ 0 h 10000"/>
              <a:gd name="connsiteX76" fmla="*/ 5656 w 10073"/>
              <a:gd name="connsiteY76" fmla="*/ 0 h 10000"/>
              <a:gd name="connsiteX77" fmla="*/ 5656 w 10073"/>
              <a:gd name="connsiteY77" fmla="*/ 0 h 10000"/>
              <a:gd name="connsiteX78" fmla="*/ 5765 w 10073"/>
              <a:gd name="connsiteY78" fmla="*/ 0 h 10000"/>
              <a:gd name="connsiteX79" fmla="*/ 5874 w 10073"/>
              <a:gd name="connsiteY79" fmla="*/ 0 h 10000"/>
              <a:gd name="connsiteX80" fmla="*/ 5984 w 10073"/>
              <a:gd name="connsiteY80" fmla="*/ 173 h 10000"/>
              <a:gd name="connsiteX81" fmla="*/ 6093 w 10073"/>
              <a:gd name="connsiteY81" fmla="*/ 173 h 10000"/>
              <a:gd name="connsiteX82" fmla="*/ 6189 w 10073"/>
              <a:gd name="connsiteY82" fmla="*/ 346 h 10000"/>
              <a:gd name="connsiteX83" fmla="*/ 6298 w 10073"/>
              <a:gd name="connsiteY83" fmla="*/ 519 h 10000"/>
              <a:gd name="connsiteX84" fmla="*/ 6407 w 10073"/>
              <a:gd name="connsiteY84" fmla="*/ 693 h 10000"/>
              <a:gd name="connsiteX85" fmla="*/ 6407 w 10073"/>
              <a:gd name="connsiteY85" fmla="*/ 693 h 10000"/>
              <a:gd name="connsiteX86" fmla="*/ 6407 w 10073"/>
              <a:gd name="connsiteY86" fmla="*/ 866 h 10000"/>
              <a:gd name="connsiteX87" fmla="*/ 6298 w 10073"/>
              <a:gd name="connsiteY87" fmla="*/ 1039 h 10000"/>
              <a:gd name="connsiteX88" fmla="*/ 6189 w 10073"/>
              <a:gd name="connsiteY88" fmla="*/ 1212 h 10000"/>
              <a:gd name="connsiteX89" fmla="*/ 6093 w 10073"/>
              <a:gd name="connsiteY89" fmla="*/ 1385 h 10000"/>
              <a:gd name="connsiteX90" fmla="*/ 5984 w 10073"/>
              <a:gd name="connsiteY90" fmla="*/ 1732 h 10000"/>
              <a:gd name="connsiteX91" fmla="*/ 5874 w 10073"/>
              <a:gd name="connsiteY91" fmla="*/ 2078 h 10000"/>
              <a:gd name="connsiteX92" fmla="*/ 5765 w 10073"/>
              <a:gd name="connsiteY92" fmla="*/ 2424 h 10000"/>
              <a:gd name="connsiteX93" fmla="*/ 5656 w 10073"/>
              <a:gd name="connsiteY93" fmla="*/ 2944 h 10000"/>
              <a:gd name="connsiteX94" fmla="*/ 5656 w 10073"/>
              <a:gd name="connsiteY94" fmla="*/ 3463 h 10000"/>
              <a:gd name="connsiteX95" fmla="*/ 5656 w 10073"/>
              <a:gd name="connsiteY95" fmla="*/ 3961 h 10000"/>
              <a:gd name="connsiteX96" fmla="*/ 5656 w 10073"/>
              <a:gd name="connsiteY96" fmla="*/ 5000 h 10000"/>
              <a:gd name="connsiteX97" fmla="*/ 5656 w 10073"/>
              <a:gd name="connsiteY97" fmla="*/ 5519 h 10000"/>
              <a:gd name="connsiteX98" fmla="*/ 5765 w 10073"/>
              <a:gd name="connsiteY98" fmla="*/ 5866 h 10000"/>
              <a:gd name="connsiteX99" fmla="*/ 5874 w 10073"/>
              <a:gd name="connsiteY99" fmla="*/ 6212 h 10000"/>
              <a:gd name="connsiteX100" fmla="*/ 5984 w 10073"/>
              <a:gd name="connsiteY100" fmla="*/ 6732 h 10000"/>
              <a:gd name="connsiteX101" fmla="*/ 6093 w 10073"/>
              <a:gd name="connsiteY101" fmla="*/ 7078 h 10000"/>
              <a:gd name="connsiteX102" fmla="*/ 6298 w 10073"/>
              <a:gd name="connsiteY102" fmla="*/ 7424 h 10000"/>
              <a:gd name="connsiteX103" fmla="*/ 6626 w 10073"/>
              <a:gd name="connsiteY103" fmla="*/ 7771 h 10000"/>
              <a:gd name="connsiteX104" fmla="*/ 6954 w 10073"/>
              <a:gd name="connsiteY104" fmla="*/ 7944 h 10000"/>
              <a:gd name="connsiteX105" fmla="*/ 7281 w 10073"/>
              <a:gd name="connsiteY105" fmla="*/ 8268 h 10000"/>
              <a:gd name="connsiteX106" fmla="*/ 7609 w 10073"/>
              <a:gd name="connsiteY106" fmla="*/ 8442 h 10000"/>
              <a:gd name="connsiteX107" fmla="*/ 7828 w 10073"/>
              <a:gd name="connsiteY107" fmla="*/ 8615 h 10000"/>
              <a:gd name="connsiteX108" fmla="*/ 8156 w 10073"/>
              <a:gd name="connsiteY108" fmla="*/ 8615 h 10000"/>
              <a:gd name="connsiteX109" fmla="*/ 8374 w 10073"/>
              <a:gd name="connsiteY109" fmla="*/ 8615 h 10000"/>
              <a:gd name="connsiteX110" fmla="*/ 8484 w 10073"/>
              <a:gd name="connsiteY110" fmla="*/ 8615 h 10000"/>
              <a:gd name="connsiteX111" fmla="*/ 8702 w 10073"/>
              <a:gd name="connsiteY111" fmla="*/ 8615 h 10000"/>
              <a:gd name="connsiteX112" fmla="*/ 8798 w 10073"/>
              <a:gd name="connsiteY112" fmla="*/ 8442 h 10000"/>
              <a:gd name="connsiteX113" fmla="*/ 8798 w 10073"/>
              <a:gd name="connsiteY113" fmla="*/ 8442 h 10000"/>
              <a:gd name="connsiteX114" fmla="*/ 9891 w 10073"/>
              <a:gd name="connsiteY114" fmla="*/ 9481 h 10000"/>
              <a:gd name="connsiteX115" fmla="*/ 9891 w 10073"/>
              <a:gd name="connsiteY115" fmla="*/ 9827 h 10000"/>
              <a:gd name="connsiteX116" fmla="*/ 9891 w 10073"/>
              <a:gd name="connsiteY116" fmla="*/ 9827 h 10000"/>
              <a:gd name="connsiteX117" fmla="*/ 9891 w 10073"/>
              <a:gd name="connsiteY117" fmla="*/ 9827 h 10000"/>
              <a:gd name="connsiteX0" fmla="*/ 9891 w 9891"/>
              <a:gd name="connsiteY0" fmla="*/ 9827 h 10000"/>
              <a:gd name="connsiteX1" fmla="*/ 9672 w 9891"/>
              <a:gd name="connsiteY1" fmla="*/ 9827 h 10000"/>
              <a:gd name="connsiteX2" fmla="*/ 9454 w 9891"/>
              <a:gd name="connsiteY2" fmla="*/ 10000 h 10000"/>
              <a:gd name="connsiteX3" fmla="*/ 9235 w 9891"/>
              <a:gd name="connsiteY3" fmla="*/ 10000 h 10000"/>
              <a:gd name="connsiteX4" fmla="*/ 8798 w 9891"/>
              <a:gd name="connsiteY4" fmla="*/ 10000 h 10000"/>
              <a:gd name="connsiteX5" fmla="*/ 8484 w 9891"/>
              <a:gd name="connsiteY5" fmla="*/ 10000 h 10000"/>
              <a:gd name="connsiteX6" fmla="*/ 8046 w 9891"/>
              <a:gd name="connsiteY6" fmla="*/ 9827 h 10000"/>
              <a:gd name="connsiteX7" fmla="*/ 7609 w 9891"/>
              <a:gd name="connsiteY7" fmla="*/ 9827 h 10000"/>
              <a:gd name="connsiteX8" fmla="*/ 7281 w 9891"/>
              <a:gd name="connsiteY8" fmla="*/ 9481 h 10000"/>
              <a:gd name="connsiteX9" fmla="*/ 6844 w 9891"/>
              <a:gd name="connsiteY9" fmla="*/ 9307 h 10000"/>
              <a:gd name="connsiteX10" fmla="*/ 6516 w 9891"/>
              <a:gd name="connsiteY10" fmla="*/ 8961 h 10000"/>
              <a:gd name="connsiteX11" fmla="*/ 6189 w 9891"/>
              <a:gd name="connsiteY11" fmla="*/ 8615 h 10000"/>
              <a:gd name="connsiteX12" fmla="*/ 5874 w 9891"/>
              <a:gd name="connsiteY12" fmla="*/ 8095 h 10000"/>
              <a:gd name="connsiteX13" fmla="*/ 5656 w 9891"/>
              <a:gd name="connsiteY13" fmla="*/ 7771 h 10000"/>
              <a:gd name="connsiteX14" fmla="*/ 5437 w 9891"/>
              <a:gd name="connsiteY14" fmla="*/ 7078 h 10000"/>
              <a:gd name="connsiteX15" fmla="*/ 5219 w 9891"/>
              <a:gd name="connsiteY15" fmla="*/ 6558 h 10000"/>
              <a:gd name="connsiteX16" fmla="*/ 5109 w 9891"/>
              <a:gd name="connsiteY16" fmla="*/ 5866 h 10000"/>
              <a:gd name="connsiteX17" fmla="*/ 5109 w 9891"/>
              <a:gd name="connsiteY17" fmla="*/ 5173 h 10000"/>
              <a:gd name="connsiteX18" fmla="*/ 5000 w 9891"/>
              <a:gd name="connsiteY18" fmla="*/ 4481 h 10000"/>
              <a:gd name="connsiteX19" fmla="*/ 5000 w 9891"/>
              <a:gd name="connsiteY19" fmla="*/ 3636 h 10000"/>
              <a:gd name="connsiteX20" fmla="*/ 5109 w 9891"/>
              <a:gd name="connsiteY20" fmla="*/ 2944 h 10000"/>
              <a:gd name="connsiteX21" fmla="*/ 5109 w 9891"/>
              <a:gd name="connsiteY21" fmla="*/ 2597 h 10000"/>
              <a:gd name="connsiteX22" fmla="*/ 5109 w 9891"/>
              <a:gd name="connsiteY22" fmla="*/ 2424 h 10000"/>
              <a:gd name="connsiteX23" fmla="*/ 5219 w 9891"/>
              <a:gd name="connsiteY23" fmla="*/ 2078 h 10000"/>
              <a:gd name="connsiteX24" fmla="*/ 5219 w 9891"/>
              <a:gd name="connsiteY24" fmla="*/ 1905 h 10000"/>
              <a:gd name="connsiteX25" fmla="*/ 5219 w 9891"/>
              <a:gd name="connsiteY25" fmla="*/ 1732 h 10000"/>
              <a:gd name="connsiteX26" fmla="*/ 5219 w 9891"/>
              <a:gd name="connsiteY26" fmla="*/ 1558 h 10000"/>
              <a:gd name="connsiteX27" fmla="*/ 5219 w 9891"/>
              <a:gd name="connsiteY27" fmla="*/ 1558 h 10000"/>
              <a:gd name="connsiteX28" fmla="*/ 5219 w 9891"/>
              <a:gd name="connsiteY28" fmla="*/ 1385 h 10000"/>
              <a:gd name="connsiteX29" fmla="*/ 5109 w 9891"/>
              <a:gd name="connsiteY29" fmla="*/ 1385 h 10000"/>
              <a:gd name="connsiteX30" fmla="*/ 5000 w 9891"/>
              <a:gd name="connsiteY30" fmla="*/ 1385 h 10000"/>
              <a:gd name="connsiteX31" fmla="*/ 4891 w 9891"/>
              <a:gd name="connsiteY31" fmla="*/ 1558 h 10000"/>
              <a:gd name="connsiteX32" fmla="*/ 4672 w 9891"/>
              <a:gd name="connsiteY32" fmla="*/ 1558 h 10000"/>
              <a:gd name="connsiteX33" fmla="*/ 4344 w 9891"/>
              <a:gd name="connsiteY33" fmla="*/ 1558 h 10000"/>
              <a:gd name="connsiteX34" fmla="*/ 4016 w 9891"/>
              <a:gd name="connsiteY34" fmla="*/ 1732 h 10000"/>
              <a:gd name="connsiteX35" fmla="*/ 3579 w 9891"/>
              <a:gd name="connsiteY35" fmla="*/ 1905 h 10000"/>
              <a:gd name="connsiteX36" fmla="*/ 3156 w 9891"/>
              <a:gd name="connsiteY36" fmla="*/ 2078 h 10000"/>
              <a:gd name="connsiteX37" fmla="*/ 2609 w 9891"/>
              <a:gd name="connsiteY37" fmla="*/ 2251 h 10000"/>
              <a:gd name="connsiteX38" fmla="*/ 2281 w 9891"/>
              <a:gd name="connsiteY38" fmla="*/ 2424 h 10000"/>
              <a:gd name="connsiteX39" fmla="*/ 1844 w 9891"/>
              <a:gd name="connsiteY39" fmla="*/ 2597 h 10000"/>
              <a:gd name="connsiteX40" fmla="*/ 1626 w 9891"/>
              <a:gd name="connsiteY40" fmla="*/ 2771 h 10000"/>
              <a:gd name="connsiteX41" fmla="*/ 1298 w 9891"/>
              <a:gd name="connsiteY41" fmla="*/ 2771 h 10000"/>
              <a:gd name="connsiteX42" fmla="*/ 1079 w 9891"/>
              <a:gd name="connsiteY42" fmla="*/ 2944 h 10000"/>
              <a:gd name="connsiteX43" fmla="*/ 970 w 9891"/>
              <a:gd name="connsiteY43" fmla="*/ 2944 h 10000"/>
              <a:gd name="connsiteX44" fmla="*/ 970 w 9891"/>
              <a:gd name="connsiteY44" fmla="*/ 2944 h 10000"/>
              <a:gd name="connsiteX45" fmla="*/ 656 w 9891"/>
              <a:gd name="connsiteY45" fmla="*/ 2944 h 10000"/>
              <a:gd name="connsiteX46" fmla="*/ 437 w 9891"/>
              <a:gd name="connsiteY46" fmla="*/ 2771 h 10000"/>
              <a:gd name="connsiteX47" fmla="*/ 219 w 9891"/>
              <a:gd name="connsiteY47" fmla="*/ 2597 h 10000"/>
              <a:gd name="connsiteX48" fmla="*/ 109 w 9891"/>
              <a:gd name="connsiteY48" fmla="*/ 2424 h 10000"/>
              <a:gd name="connsiteX49" fmla="*/ 109 w 9891"/>
              <a:gd name="connsiteY49" fmla="*/ 2251 h 10000"/>
              <a:gd name="connsiteX50" fmla="*/ 0 w 9891"/>
              <a:gd name="connsiteY50" fmla="*/ 2078 h 10000"/>
              <a:gd name="connsiteX51" fmla="*/ 0 w 9891"/>
              <a:gd name="connsiteY51" fmla="*/ 2078 h 10000"/>
              <a:gd name="connsiteX52" fmla="*/ 0 w 9891"/>
              <a:gd name="connsiteY52" fmla="*/ 1905 h 10000"/>
              <a:gd name="connsiteX53" fmla="*/ 0 w 9891"/>
              <a:gd name="connsiteY53" fmla="*/ 1905 h 10000"/>
              <a:gd name="connsiteX54" fmla="*/ 0 w 9891"/>
              <a:gd name="connsiteY54" fmla="*/ 1905 h 10000"/>
              <a:gd name="connsiteX55" fmla="*/ 109 w 9891"/>
              <a:gd name="connsiteY55" fmla="*/ 1905 h 10000"/>
              <a:gd name="connsiteX56" fmla="*/ 219 w 9891"/>
              <a:gd name="connsiteY56" fmla="*/ 1905 h 10000"/>
              <a:gd name="connsiteX57" fmla="*/ 328 w 9891"/>
              <a:gd name="connsiteY57" fmla="*/ 1905 h 10000"/>
              <a:gd name="connsiteX58" fmla="*/ 546 w 9891"/>
              <a:gd name="connsiteY58" fmla="*/ 1905 h 10000"/>
              <a:gd name="connsiteX59" fmla="*/ 874 w 9891"/>
              <a:gd name="connsiteY59" fmla="*/ 1905 h 10000"/>
              <a:gd name="connsiteX60" fmla="*/ 1189 w 9891"/>
              <a:gd name="connsiteY60" fmla="*/ 1905 h 10000"/>
              <a:gd name="connsiteX61" fmla="*/ 1626 w 9891"/>
              <a:gd name="connsiteY61" fmla="*/ 1732 h 10000"/>
              <a:gd name="connsiteX62" fmla="*/ 2063 w 9891"/>
              <a:gd name="connsiteY62" fmla="*/ 1558 h 10000"/>
              <a:gd name="connsiteX63" fmla="*/ 2609 w 9891"/>
              <a:gd name="connsiteY63" fmla="*/ 1385 h 10000"/>
              <a:gd name="connsiteX64" fmla="*/ 3156 w 9891"/>
              <a:gd name="connsiteY64" fmla="*/ 1212 h 10000"/>
              <a:gd name="connsiteX65" fmla="*/ 3798 w 9891"/>
              <a:gd name="connsiteY65" fmla="*/ 1039 h 10000"/>
              <a:gd name="connsiteX66" fmla="*/ 4126 w 9891"/>
              <a:gd name="connsiteY66" fmla="*/ 1039 h 10000"/>
              <a:gd name="connsiteX67" fmla="*/ 4344 w 9891"/>
              <a:gd name="connsiteY67" fmla="*/ 866 h 10000"/>
              <a:gd name="connsiteX68" fmla="*/ 4563 w 9891"/>
              <a:gd name="connsiteY68" fmla="*/ 693 h 10000"/>
              <a:gd name="connsiteX69" fmla="*/ 4781 w 9891"/>
              <a:gd name="connsiteY69" fmla="*/ 693 h 10000"/>
              <a:gd name="connsiteX70" fmla="*/ 5000 w 9891"/>
              <a:gd name="connsiteY70" fmla="*/ 519 h 10000"/>
              <a:gd name="connsiteX71" fmla="*/ 5109 w 9891"/>
              <a:gd name="connsiteY71" fmla="*/ 346 h 10000"/>
              <a:gd name="connsiteX72" fmla="*/ 5219 w 9891"/>
              <a:gd name="connsiteY72" fmla="*/ 346 h 10000"/>
              <a:gd name="connsiteX73" fmla="*/ 5328 w 9891"/>
              <a:gd name="connsiteY73" fmla="*/ 173 h 10000"/>
              <a:gd name="connsiteX74" fmla="*/ 5437 w 9891"/>
              <a:gd name="connsiteY74" fmla="*/ 173 h 10000"/>
              <a:gd name="connsiteX75" fmla="*/ 5546 w 9891"/>
              <a:gd name="connsiteY75" fmla="*/ 0 h 10000"/>
              <a:gd name="connsiteX76" fmla="*/ 5656 w 9891"/>
              <a:gd name="connsiteY76" fmla="*/ 0 h 10000"/>
              <a:gd name="connsiteX77" fmla="*/ 5656 w 9891"/>
              <a:gd name="connsiteY77" fmla="*/ 0 h 10000"/>
              <a:gd name="connsiteX78" fmla="*/ 5765 w 9891"/>
              <a:gd name="connsiteY78" fmla="*/ 0 h 10000"/>
              <a:gd name="connsiteX79" fmla="*/ 5874 w 9891"/>
              <a:gd name="connsiteY79" fmla="*/ 0 h 10000"/>
              <a:gd name="connsiteX80" fmla="*/ 5984 w 9891"/>
              <a:gd name="connsiteY80" fmla="*/ 173 h 10000"/>
              <a:gd name="connsiteX81" fmla="*/ 6093 w 9891"/>
              <a:gd name="connsiteY81" fmla="*/ 173 h 10000"/>
              <a:gd name="connsiteX82" fmla="*/ 6189 w 9891"/>
              <a:gd name="connsiteY82" fmla="*/ 346 h 10000"/>
              <a:gd name="connsiteX83" fmla="*/ 6298 w 9891"/>
              <a:gd name="connsiteY83" fmla="*/ 519 h 10000"/>
              <a:gd name="connsiteX84" fmla="*/ 6407 w 9891"/>
              <a:gd name="connsiteY84" fmla="*/ 693 h 10000"/>
              <a:gd name="connsiteX85" fmla="*/ 6407 w 9891"/>
              <a:gd name="connsiteY85" fmla="*/ 693 h 10000"/>
              <a:gd name="connsiteX86" fmla="*/ 6407 w 9891"/>
              <a:gd name="connsiteY86" fmla="*/ 866 h 10000"/>
              <a:gd name="connsiteX87" fmla="*/ 6298 w 9891"/>
              <a:gd name="connsiteY87" fmla="*/ 1039 h 10000"/>
              <a:gd name="connsiteX88" fmla="*/ 6189 w 9891"/>
              <a:gd name="connsiteY88" fmla="*/ 1212 h 10000"/>
              <a:gd name="connsiteX89" fmla="*/ 6093 w 9891"/>
              <a:gd name="connsiteY89" fmla="*/ 1385 h 10000"/>
              <a:gd name="connsiteX90" fmla="*/ 5984 w 9891"/>
              <a:gd name="connsiteY90" fmla="*/ 1732 h 10000"/>
              <a:gd name="connsiteX91" fmla="*/ 5874 w 9891"/>
              <a:gd name="connsiteY91" fmla="*/ 2078 h 10000"/>
              <a:gd name="connsiteX92" fmla="*/ 5765 w 9891"/>
              <a:gd name="connsiteY92" fmla="*/ 2424 h 10000"/>
              <a:gd name="connsiteX93" fmla="*/ 5656 w 9891"/>
              <a:gd name="connsiteY93" fmla="*/ 2944 h 10000"/>
              <a:gd name="connsiteX94" fmla="*/ 5656 w 9891"/>
              <a:gd name="connsiteY94" fmla="*/ 3463 h 10000"/>
              <a:gd name="connsiteX95" fmla="*/ 5656 w 9891"/>
              <a:gd name="connsiteY95" fmla="*/ 3961 h 10000"/>
              <a:gd name="connsiteX96" fmla="*/ 5656 w 9891"/>
              <a:gd name="connsiteY96" fmla="*/ 5000 h 10000"/>
              <a:gd name="connsiteX97" fmla="*/ 5656 w 9891"/>
              <a:gd name="connsiteY97" fmla="*/ 5519 h 10000"/>
              <a:gd name="connsiteX98" fmla="*/ 5765 w 9891"/>
              <a:gd name="connsiteY98" fmla="*/ 5866 h 10000"/>
              <a:gd name="connsiteX99" fmla="*/ 5874 w 9891"/>
              <a:gd name="connsiteY99" fmla="*/ 6212 h 10000"/>
              <a:gd name="connsiteX100" fmla="*/ 5984 w 9891"/>
              <a:gd name="connsiteY100" fmla="*/ 6732 h 10000"/>
              <a:gd name="connsiteX101" fmla="*/ 6093 w 9891"/>
              <a:gd name="connsiteY101" fmla="*/ 7078 h 10000"/>
              <a:gd name="connsiteX102" fmla="*/ 6298 w 9891"/>
              <a:gd name="connsiteY102" fmla="*/ 7424 h 10000"/>
              <a:gd name="connsiteX103" fmla="*/ 6626 w 9891"/>
              <a:gd name="connsiteY103" fmla="*/ 7771 h 10000"/>
              <a:gd name="connsiteX104" fmla="*/ 6954 w 9891"/>
              <a:gd name="connsiteY104" fmla="*/ 7944 h 10000"/>
              <a:gd name="connsiteX105" fmla="*/ 7281 w 9891"/>
              <a:gd name="connsiteY105" fmla="*/ 8268 h 10000"/>
              <a:gd name="connsiteX106" fmla="*/ 7609 w 9891"/>
              <a:gd name="connsiteY106" fmla="*/ 8442 h 10000"/>
              <a:gd name="connsiteX107" fmla="*/ 7828 w 9891"/>
              <a:gd name="connsiteY107" fmla="*/ 8615 h 10000"/>
              <a:gd name="connsiteX108" fmla="*/ 8156 w 9891"/>
              <a:gd name="connsiteY108" fmla="*/ 8615 h 10000"/>
              <a:gd name="connsiteX109" fmla="*/ 8374 w 9891"/>
              <a:gd name="connsiteY109" fmla="*/ 8615 h 10000"/>
              <a:gd name="connsiteX110" fmla="*/ 8484 w 9891"/>
              <a:gd name="connsiteY110" fmla="*/ 8615 h 10000"/>
              <a:gd name="connsiteX111" fmla="*/ 8702 w 9891"/>
              <a:gd name="connsiteY111" fmla="*/ 8615 h 10000"/>
              <a:gd name="connsiteX112" fmla="*/ 8798 w 9891"/>
              <a:gd name="connsiteY112" fmla="*/ 8442 h 10000"/>
              <a:gd name="connsiteX113" fmla="*/ 8798 w 9891"/>
              <a:gd name="connsiteY113" fmla="*/ 8442 h 10000"/>
              <a:gd name="connsiteX114" fmla="*/ 9891 w 9891"/>
              <a:gd name="connsiteY114" fmla="*/ 9827 h 10000"/>
              <a:gd name="connsiteX115" fmla="*/ 9891 w 9891"/>
              <a:gd name="connsiteY115" fmla="*/ 9827 h 10000"/>
              <a:gd name="connsiteX116" fmla="*/ 9891 w 9891"/>
              <a:gd name="connsiteY116" fmla="*/ 9827 h 10000"/>
              <a:gd name="connsiteX0" fmla="*/ 10000 w 10000"/>
              <a:gd name="connsiteY0" fmla="*/ 9827 h 10000"/>
              <a:gd name="connsiteX1" fmla="*/ 9779 w 10000"/>
              <a:gd name="connsiteY1" fmla="*/ 9827 h 10000"/>
              <a:gd name="connsiteX2" fmla="*/ 9558 w 10000"/>
              <a:gd name="connsiteY2" fmla="*/ 10000 h 10000"/>
              <a:gd name="connsiteX3" fmla="*/ 9337 w 10000"/>
              <a:gd name="connsiteY3" fmla="*/ 10000 h 10000"/>
              <a:gd name="connsiteX4" fmla="*/ 8895 w 10000"/>
              <a:gd name="connsiteY4" fmla="*/ 10000 h 10000"/>
              <a:gd name="connsiteX5" fmla="*/ 8577 w 10000"/>
              <a:gd name="connsiteY5" fmla="*/ 10000 h 10000"/>
              <a:gd name="connsiteX6" fmla="*/ 8135 w 10000"/>
              <a:gd name="connsiteY6" fmla="*/ 9827 h 10000"/>
              <a:gd name="connsiteX7" fmla="*/ 7693 w 10000"/>
              <a:gd name="connsiteY7" fmla="*/ 9827 h 10000"/>
              <a:gd name="connsiteX8" fmla="*/ 7361 w 10000"/>
              <a:gd name="connsiteY8" fmla="*/ 9481 h 10000"/>
              <a:gd name="connsiteX9" fmla="*/ 6919 w 10000"/>
              <a:gd name="connsiteY9" fmla="*/ 9307 h 10000"/>
              <a:gd name="connsiteX10" fmla="*/ 6588 w 10000"/>
              <a:gd name="connsiteY10" fmla="*/ 8961 h 10000"/>
              <a:gd name="connsiteX11" fmla="*/ 6257 w 10000"/>
              <a:gd name="connsiteY11" fmla="*/ 8615 h 10000"/>
              <a:gd name="connsiteX12" fmla="*/ 5939 w 10000"/>
              <a:gd name="connsiteY12" fmla="*/ 8095 h 10000"/>
              <a:gd name="connsiteX13" fmla="*/ 5718 w 10000"/>
              <a:gd name="connsiteY13" fmla="*/ 7771 h 10000"/>
              <a:gd name="connsiteX14" fmla="*/ 5497 w 10000"/>
              <a:gd name="connsiteY14" fmla="*/ 7078 h 10000"/>
              <a:gd name="connsiteX15" fmla="*/ 5277 w 10000"/>
              <a:gd name="connsiteY15" fmla="*/ 6558 h 10000"/>
              <a:gd name="connsiteX16" fmla="*/ 5165 w 10000"/>
              <a:gd name="connsiteY16" fmla="*/ 5866 h 10000"/>
              <a:gd name="connsiteX17" fmla="*/ 5165 w 10000"/>
              <a:gd name="connsiteY17" fmla="*/ 5173 h 10000"/>
              <a:gd name="connsiteX18" fmla="*/ 5055 w 10000"/>
              <a:gd name="connsiteY18" fmla="*/ 4481 h 10000"/>
              <a:gd name="connsiteX19" fmla="*/ 5055 w 10000"/>
              <a:gd name="connsiteY19" fmla="*/ 3636 h 10000"/>
              <a:gd name="connsiteX20" fmla="*/ 5165 w 10000"/>
              <a:gd name="connsiteY20" fmla="*/ 2944 h 10000"/>
              <a:gd name="connsiteX21" fmla="*/ 5165 w 10000"/>
              <a:gd name="connsiteY21" fmla="*/ 2597 h 10000"/>
              <a:gd name="connsiteX22" fmla="*/ 5165 w 10000"/>
              <a:gd name="connsiteY22" fmla="*/ 2424 h 10000"/>
              <a:gd name="connsiteX23" fmla="*/ 5277 w 10000"/>
              <a:gd name="connsiteY23" fmla="*/ 2078 h 10000"/>
              <a:gd name="connsiteX24" fmla="*/ 5277 w 10000"/>
              <a:gd name="connsiteY24" fmla="*/ 1905 h 10000"/>
              <a:gd name="connsiteX25" fmla="*/ 5277 w 10000"/>
              <a:gd name="connsiteY25" fmla="*/ 1732 h 10000"/>
              <a:gd name="connsiteX26" fmla="*/ 5277 w 10000"/>
              <a:gd name="connsiteY26" fmla="*/ 1558 h 10000"/>
              <a:gd name="connsiteX27" fmla="*/ 5277 w 10000"/>
              <a:gd name="connsiteY27" fmla="*/ 1558 h 10000"/>
              <a:gd name="connsiteX28" fmla="*/ 5277 w 10000"/>
              <a:gd name="connsiteY28" fmla="*/ 1385 h 10000"/>
              <a:gd name="connsiteX29" fmla="*/ 5165 w 10000"/>
              <a:gd name="connsiteY29" fmla="*/ 1385 h 10000"/>
              <a:gd name="connsiteX30" fmla="*/ 5055 w 10000"/>
              <a:gd name="connsiteY30" fmla="*/ 1385 h 10000"/>
              <a:gd name="connsiteX31" fmla="*/ 4945 w 10000"/>
              <a:gd name="connsiteY31" fmla="*/ 1558 h 10000"/>
              <a:gd name="connsiteX32" fmla="*/ 4723 w 10000"/>
              <a:gd name="connsiteY32" fmla="*/ 1558 h 10000"/>
              <a:gd name="connsiteX33" fmla="*/ 4392 w 10000"/>
              <a:gd name="connsiteY33" fmla="*/ 1558 h 10000"/>
              <a:gd name="connsiteX34" fmla="*/ 4060 w 10000"/>
              <a:gd name="connsiteY34" fmla="*/ 1732 h 10000"/>
              <a:gd name="connsiteX35" fmla="*/ 3618 w 10000"/>
              <a:gd name="connsiteY35" fmla="*/ 1905 h 10000"/>
              <a:gd name="connsiteX36" fmla="*/ 3191 w 10000"/>
              <a:gd name="connsiteY36" fmla="*/ 2078 h 10000"/>
              <a:gd name="connsiteX37" fmla="*/ 2638 w 10000"/>
              <a:gd name="connsiteY37" fmla="*/ 2251 h 10000"/>
              <a:gd name="connsiteX38" fmla="*/ 2306 w 10000"/>
              <a:gd name="connsiteY38" fmla="*/ 2424 h 10000"/>
              <a:gd name="connsiteX39" fmla="*/ 1864 w 10000"/>
              <a:gd name="connsiteY39" fmla="*/ 2597 h 10000"/>
              <a:gd name="connsiteX40" fmla="*/ 1644 w 10000"/>
              <a:gd name="connsiteY40" fmla="*/ 2771 h 10000"/>
              <a:gd name="connsiteX41" fmla="*/ 1312 w 10000"/>
              <a:gd name="connsiteY41" fmla="*/ 2771 h 10000"/>
              <a:gd name="connsiteX42" fmla="*/ 1091 w 10000"/>
              <a:gd name="connsiteY42" fmla="*/ 2944 h 10000"/>
              <a:gd name="connsiteX43" fmla="*/ 981 w 10000"/>
              <a:gd name="connsiteY43" fmla="*/ 2944 h 10000"/>
              <a:gd name="connsiteX44" fmla="*/ 981 w 10000"/>
              <a:gd name="connsiteY44" fmla="*/ 2944 h 10000"/>
              <a:gd name="connsiteX45" fmla="*/ 663 w 10000"/>
              <a:gd name="connsiteY45" fmla="*/ 2944 h 10000"/>
              <a:gd name="connsiteX46" fmla="*/ 442 w 10000"/>
              <a:gd name="connsiteY46" fmla="*/ 2771 h 10000"/>
              <a:gd name="connsiteX47" fmla="*/ 221 w 10000"/>
              <a:gd name="connsiteY47" fmla="*/ 2597 h 10000"/>
              <a:gd name="connsiteX48" fmla="*/ 110 w 10000"/>
              <a:gd name="connsiteY48" fmla="*/ 2424 h 10000"/>
              <a:gd name="connsiteX49" fmla="*/ 110 w 10000"/>
              <a:gd name="connsiteY49" fmla="*/ 2251 h 10000"/>
              <a:gd name="connsiteX50" fmla="*/ 0 w 10000"/>
              <a:gd name="connsiteY50" fmla="*/ 2078 h 10000"/>
              <a:gd name="connsiteX51" fmla="*/ 0 w 10000"/>
              <a:gd name="connsiteY51" fmla="*/ 2078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0 w 10000"/>
              <a:gd name="connsiteY54" fmla="*/ 1905 h 10000"/>
              <a:gd name="connsiteX55" fmla="*/ 110 w 10000"/>
              <a:gd name="connsiteY55" fmla="*/ 1905 h 10000"/>
              <a:gd name="connsiteX56" fmla="*/ 221 w 10000"/>
              <a:gd name="connsiteY56" fmla="*/ 1905 h 10000"/>
              <a:gd name="connsiteX57" fmla="*/ 332 w 10000"/>
              <a:gd name="connsiteY57" fmla="*/ 1905 h 10000"/>
              <a:gd name="connsiteX58" fmla="*/ 552 w 10000"/>
              <a:gd name="connsiteY58" fmla="*/ 1905 h 10000"/>
              <a:gd name="connsiteX59" fmla="*/ 884 w 10000"/>
              <a:gd name="connsiteY59" fmla="*/ 1905 h 10000"/>
              <a:gd name="connsiteX60" fmla="*/ 1202 w 10000"/>
              <a:gd name="connsiteY60" fmla="*/ 1905 h 10000"/>
              <a:gd name="connsiteX61" fmla="*/ 1644 w 10000"/>
              <a:gd name="connsiteY61" fmla="*/ 1732 h 10000"/>
              <a:gd name="connsiteX62" fmla="*/ 2086 w 10000"/>
              <a:gd name="connsiteY62" fmla="*/ 1558 h 10000"/>
              <a:gd name="connsiteX63" fmla="*/ 2638 w 10000"/>
              <a:gd name="connsiteY63" fmla="*/ 1385 h 10000"/>
              <a:gd name="connsiteX64" fmla="*/ 3191 w 10000"/>
              <a:gd name="connsiteY64" fmla="*/ 1212 h 10000"/>
              <a:gd name="connsiteX65" fmla="*/ 3840 w 10000"/>
              <a:gd name="connsiteY65" fmla="*/ 1039 h 10000"/>
              <a:gd name="connsiteX66" fmla="*/ 4171 w 10000"/>
              <a:gd name="connsiteY66" fmla="*/ 1039 h 10000"/>
              <a:gd name="connsiteX67" fmla="*/ 4392 w 10000"/>
              <a:gd name="connsiteY67" fmla="*/ 866 h 10000"/>
              <a:gd name="connsiteX68" fmla="*/ 4613 w 10000"/>
              <a:gd name="connsiteY68" fmla="*/ 693 h 10000"/>
              <a:gd name="connsiteX69" fmla="*/ 4834 w 10000"/>
              <a:gd name="connsiteY69" fmla="*/ 693 h 10000"/>
              <a:gd name="connsiteX70" fmla="*/ 5055 w 10000"/>
              <a:gd name="connsiteY70" fmla="*/ 519 h 10000"/>
              <a:gd name="connsiteX71" fmla="*/ 5165 w 10000"/>
              <a:gd name="connsiteY71" fmla="*/ 346 h 10000"/>
              <a:gd name="connsiteX72" fmla="*/ 5277 w 10000"/>
              <a:gd name="connsiteY72" fmla="*/ 346 h 10000"/>
              <a:gd name="connsiteX73" fmla="*/ 5387 w 10000"/>
              <a:gd name="connsiteY73" fmla="*/ 173 h 10000"/>
              <a:gd name="connsiteX74" fmla="*/ 5497 w 10000"/>
              <a:gd name="connsiteY74" fmla="*/ 173 h 10000"/>
              <a:gd name="connsiteX75" fmla="*/ 5607 w 10000"/>
              <a:gd name="connsiteY75" fmla="*/ 0 h 10000"/>
              <a:gd name="connsiteX76" fmla="*/ 5718 w 10000"/>
              <a:gd name="connsiteY76" fmla="*/ 0 h 10000"/>
              <a:gd name="connsiteX77" fmla="*/ 5718 w 10000"/>
              <a:gd name="connsiteY77" fmla="*/ 0 h 10000"/>
              <a:gd name="connsiteX78" fmla="*/ 5829 w 10000"/>
              <a:gd name="connsiteY78" fmla="*/ 0 h 10000"/>
              <a:gd name="connsiteX79" fmla="*/ 5939 w 10000"/>
              <a:gd name="connsiteY79" fmla="*/ 0 h 10000"/>
              <a:gd name="connsiteX80" fmla="*/ 6050 w 10000"/>
              <a:gd name="connsiteY80" fmla="*/ 173 h 10000"/>
              <a:gd name="connsiteX81" fmla="*/ 6160 w 10000"/>
              <a:gd name="connsiteY81" fmla="*/ 173 h 10000"/>
              <a:gd name="connsiteX82" fmla="*/ 6257 w 10000"/>
              <a:gd name="connsiteY82" fmla="*/ 346 h 10000"/>
              <a:gd name="connsiteX83" fmla="*/ 6367 w 10000"/>
              <a:gd name="connsiteY83" fmla="*/ 519 h 10000"/>
              <a:gd name="connsiteX84" fmla="*/ 6478 w 10000"/>
              <a:gd name="connsiteY84" fmla="*/ 693 h 10000"/>
              <a:gd name="connsiteX85" fmla="*/ 6478 w 10000"/>
              <a:gd name="connsiteY85" fmla="*/ 693 h 10000"/>
              <a:gd name="connsiteX86" fmla="*/ 6478 w 10000"/>
              <a:gd name="connsiteY86" fmla="*/ 866 h 10000"/>
              <a:gd name="connsiteX87" fmla="*/ 6367 w 10000"/>
              <a:gd name="connsiteY87" fmla="*/ 1039 h 10000"/>
              <a:gd name="connsiteX88" fmla="*/ 6257 w 10000"/>
              <a:gd name="connsiteY88" fmla="*/ 1212 h 10000"/>
              <a:gd name="connsiteX89" fmla="*/ 6160 w 10000"/>
              <a:gd name="connsiteY89" fmla="*/ 1385 h 10000"/>
              <a:gd name="connsiteX90" fmla="*/ 6050 w 10000"/>
              <a:gd name="connsiteY90" fmla="*/ 1732 h 10000"/>
              <a:gd name="connsiteX91" fmla="*/ 5939 w 10000"/>
              <a:gd name="connsiteY91" fmla="*/ 2078 h 10000"/>
              <a:gd name="connsiteX92" fmla="*/ 5829 w 10000"/>
              <a:gd name="connsiteY92" fmla="*/ 2424 h 10000"/>
              <a:gd name="connsiteX93" fmla="*/ 5718 w 10000"/>
              <a:gd name="connsiteY93" fmla="*/ 2944 h 10000"/>
              <a:gd name="connsiteX94" fmla="*/ 5718 w 10000"/>
              <a:gd name="connsiteY94" fmla="*/ 3463 h 10000"/>
              <a:gd name="connsiteX95" fmla="*/ 5718 w 10000"/>
              <a:gd name="connsiteY95" fmla="*/ 3961 h 10000"/>
              <a:gd name="connsiteX96" fmla="*/ 5718 w 10000"/>
              <a:gd name="connsiteY96" fmla="*/ 5000 h 10000"/>
              <a:gd name="connsiteX97" fmla="*/ 5718 w 10000"/>
              <a:gd name="connsiteY97" fmla="*/ 5519 h 10000"/>
              <a:gd name="connsiteX98" fmla="*/ 5829 w 10000"/>
              <a:gd name="connsiteY98" fmla="*/ 5866 h 10000"/>
              <a:gd name="connsiteX99" fmla="*/ 5939 w 10000"/>
              <a:gd name="connsiteY99" fmla="*/ 6212 h 10000"/>
              <a:gd name="connsiteX100" fmla="*/ 6050 w 10000"/>
              <a:gd name="connsiteY100" fmla="*/ 6732 h 10000"/>
              <a:gd name="connsiteX101" fmla="*/ 6160 w 10000"/>
              <a:gd name="connsiteY101" fmla="*/ 7078 h 10000"/>
              <a:gd name="connsiteX102" fmla="*/ 6367 w 10000"/>
              <a:gd name="connsiteY102" fmla="*/ 7424 h 10000"/>
              <a:gd name="connsiteX103" fmla="*/ 6699 w 10000"/>
              <a:gd name="connsiteY103" fmla="*/ 7771 h 10000"/>
              <a:gd name="connsiteX104" fmla="*/ 7031 w 10000"/>
              <a:gd name="connsiteY104" fmla="*/ 7944 h 10000"/>
              <a:gd name="connsiteX105" fmla="*/ 7361 w 10000"/>
              <a:gd name="connsiteY105" fmla="*/ 8268 h 10000"/>
              <a:gd name="connsiteX106" fmla="*/ 7693 w 10000"/>
              <a:gd name="connsiteY106" fmla="*/ 8442 h 10000"/>
              <a:gd name="connsiteX107" fmla="*/ 7914 w 10000"/>
              <a:gd name="connsiteY107" fmla="*/ 8615 h 10000"/>
              <a:gd name="connsiteX108" fmla="*/ 8246 w 10000"/>
              <a:gd name="connsiteY108" fmla="*/ 8615 h 10000"/>
              <a:gd name="connsiteX109" fmla="*/ 8466 w 10000"/>
              <a:gd name="connsiteY109" fmla="*/ 8615 h 10000"/>
              <a:gd name="connsiteX110" fmla="*/ 8577 w 10000"/>
              <a:gd name="connsiteY110" fmla="*/ 8615 h 10000"/>
              <a:gd name="connsiteX111" fmla="*/ 8798 w 10000"/>
              <a:gd name="connsiteY111" fmla="*/ 8615 h 10000"/>
              <a:gd name="connsiteX112" fmla="*/ 8895 w 10000"/>
              <a:gd name="connsiteY112" fmla="*/ 8442 h 10000"/>
              <a:gd name="connsiteX113" fmla="*/ 8895 w 10000"/>
              <a:gd name="connsiteY113" fmla="*/ 8442 h 10000"/>
              <a:gd name="connsiteX114" fmla="*/ 10000 w 10000"/>
              <a:gd name="connsiteY114" fmla="*/ 9827 h 10000"/>
              <a:gd name="connsiteX115" fmla="*/ 10000 w 10000"/>
              <a:gd name="connsiteY115" fmla="*/ 9827 h 10000"/>
              <a:gd name="connsiteX0" fmla="*/ 10000 w 10000"/>
              <a:gd name="connsiteY0" fmla="*/ 9827 h 10000"/>
              <a:gd name="connsiteX1" fmla="*/ 9779 w 10000"/>
              <a:gd name="connsiteY1" fmla="*/ 9827 h 10000"/>
              <a:gd name="connsiteX2" fmla="*/ 9558 w 10000"/>
              <a:gd name="connsiteY2" fmla="*/ 10000 h 10000"/>
              <a:gd name="connsiteX3" fmla="*/ 9337 w 10000"/>
              <a:gd name="connsiteY3" fmla="*/ 10000 h 10000"/>
              <a:gd name="connsiteX4" fmla="*/ 8895 w 10000"/>
              <a:gd name="connsiteY4" fmla="*/ 10000 h 10000"/>
              <a:gd name="connsiteX5" fmla="*/ 8577 w 10000"/>
              <a:gd name="connsiteY5" fmla="*/ 10000 h 10000"/>
              <a:gd name="connsiteX6" fmla="*/ 8135 w 10000"/>
              <a:gd name="connsiteY6" fmla="*/ 9827 h 10000"/>
              <a:gd name="connsiteX7" fmla="*/ 7693 w 10000"/>
              <a:gd name="connsiteY7" fmla="*/ 9827 h 10000"/>
              <a:gd name="connsiteX8" fmla="*/ 7361 w 10000"/>
              <a:gd name="connsiteY8" fmla="*/ 9481 h 10000"/>
              <a:gd name="connsiteX9" fmla="*/ 6919 w 10000"/>
              <a:gd name="connsiteY9" fmla="*/ 9307 h 10000"/>
              <a:gd name="connsiteX10" fmla="*/ 6588 w 10000"/>
              <a:gd name="connsiteY10" fmla="*/ 8961 h 10000"/>
              <a:gd name="connsiteX11" fmla="*/ 6257 w 10000"/>
              <a:gd name="connsiteY11" fmla="*/ 8615 h 10000"/>
              <a:gd name="connsiteX12" fmla="*/ 5939 w 10000"/>
              <a:gd name="connsiteY12" fmla="*/ 8095 h 10000"/>
              <a:gd name="connsiteX13" fmla="*/ 5718 w 10000"/>
              <a:gd name="connsiteY13" fmla="*/ 7771 h 10000"/>
              <a:gd name="connsiteX14" fmla="*/ 5497 w 10000"/>
              <a:gd name="connsiteY14" fmla="*/ 7078 h 10000"/>
              <a:gd name="connsiteX15" fmla="*/ 5277 w 10000"/>
              <a:gd name="connsiteY15" fmla="*/ 6558 h 10000"/>
              <a:gd name="connsiteX16" fmla="*/ 5165 w 10000"/>
              <a:gd name="connsiteY16" fmla="*/ 5866 h 10000"/>
              <a:gd name="connsiteX17" fmla="*/ 5165 w 10000"/>
              <a:gd name="connsiteY17" fmla="*/ 5173 h 10000"/>
              <a:gd name="connsiteX18" fmla="*/ 5055 w 10000"/>
              <a:gd name="connsiteY18" fmla="*/ 4481 h 10000"/>
              <a:gd name="connsiteX19" fmla="*/ 5055 w 10000"/>
              <a:gd name="connsiteY19" fmla="*/ 3636 h 10000"/>
              <a:gd name="connsiteX20" fmla="*/ 5165 w 10000"/>
              <a:gd name="connsiteY20" fmla="*/ 2944 h 10000"/>
              <a:gd name="connsiteX21" fmla="*/ 5165 w 10000"/>
              <a:gd name="connsiteY21" fmla="*/ 2597 h 10000"/>
              <a:gd name="connsiteX22" fmla="*/ 5165 w 10000"/>
              <a:gd name="connsiteY22" fmla="*/ 2424 h 10000"/>
              <a:gd name="connsiteX23" fmla="*/ 5277 w 10000"/>
              <a:gd name="connsiteY23" fmla="*/ 2078 h 10000"/>
              <a:gd name="connsiteX24" fmla="*/ 5277 w 10000"/>
              <a:gd name="connsiteY24" fmla="*/ 1905 h 10000"/>
              <a:gd name="connsiteX25" fmla="*/ 5277 w 10000"/>
              <a:gd name="connsiteY25" fmla="*/ 1732 h 10000"/>
              <a:gd name="connsiteX26" fmla="*/ 5277 w 10000"/>
              <a:gd name="connsiteY26" fmla="*/ 1558 h 10000"/>
              <a:gd name="connsiteX27" fmla="*/ 5277 w 10000"/>
              <a:gd name="connsiteY27" fmla="*/ 1558 h 10000"/>
              <a:gd name="connsiteX28" fmla="*/ 5277 w 10000"/>
              <a:gd name="connsiteY28" fmla="*/ 1385 h 10000"/>
              <a:gd name="connsiteX29" fmla="*/ 5165 w 10000"/>
              <a:gd name="connsiteY29" fmla="*/ 1385 h 10000"/>
              <a:gd name="connsiteX30" fmla="*/ 5055 w 10000"/>
              <a:gd name="connsiteY30" fmla="*/ 1385 h 10000"/>
              <a:gd name="connsiteX31" fmla="*/ 4945 w 10000"/>
              <a:gd name="connsiteY31" fmla="*/ 1558 h 10000"/>
              <a:gd name="connsiteX32" fmla="*/ 4723 w 10000"/>
              <a:gd name="connsiteY32" fmla="*/ 1558 h 10000"/>
              <a:gd name="connsiteX33" fmla="*/ 4392 w 10000"/>
              <a:gd name="connsiteY33" fmla="*/ 1558 h 10000"/>
              <a:gd name="connsiteX34" fmla="*/ 4060 w 10000"/>
              <a:gd name="connsiteY34" fmla="*/ 1732 h 10000"/>
              <a:gd name="connsiteX35" fmla="*/ 3618 w 10000"/>
              <a:gd name="connsiteY35" fmla="*/ 1905 h 10000"/>
              <a:gd name="connsiteX36" fmla="*/ 3191 w 10000"/>
              <a:gd name="connsiteY36" fmla="*/ 2078 h 10000"/>
              <a:gd name="connsiteX37" fmla="*/ 2638 w 10000"/>
              <a:gd name="connsiteY37" fmla="*/ 2251 h 10000"/>
              <a:gd name="connsiteX38" fmla="*/ 2306 w 10000"/>
              <a:gd name="connsiteY38" fmla="*/ 2424 h 10000"/>
              <a:gd name="connsiteX39" fmla="*/ 1864 w 10000"/>
              <a:gd name="connsiteY39" fmla="*/ 2597 h 10000"/>
              <a:gd name="connsiteX40" fmla="*/ 1644 w 10000"/>
              <a:gd name="connsiteY40" fmla="*/ 2771 h 10000"/>
              <a:gd name="connsiteX41" fmla="*/ 1312 w 10000"/>
              <a:gd name="connsiteY41" fmla="*/ 2771 h 10000"/>
              <a:gd name="connsiteX42" fmla="*/ 1091 w 10000"/>
              <a:gd name="connsiteY42" fmla="*/ 2944 h 10000"/>
              <a:gd name="connsiteX43" fmla="*/ 981 w 10000"/>
              <a:gd name="connsiteY43" fmla="*/ 2944 h 10000"/>
              <a:gd name="connsiteX44" fmla="*/ 981 w 10000"/>
              <a:gd name="connsiteY44" fmla="*/ 2944 h 10000"/>
              <a:gd name="connsiteX45" fmla="*/ 663 w 10000"/>
              <a:gd name="connsiteY45" fmla="*/ 2944 h 10000"/>
              <a:gd name="connsiteX46" fmla="*/ 442 w 10000"/>
              <a:gd name="connsiteY46" fmla="*/ 2771 h 10000"/>
              <a:gd name="connsiteX47" fmla="*/ 221 w 10000"/>
              <a:gd name="connsiteY47" fmla="*/ 2597 h 10000"/>
              <a:gd name="connsiteX48" fmla="*/ 110 w 10000"/>
              <a:gd name="connsiteY48" fmla="*/ 2424 h 10000"/>
              <a:gd name="connsiteX49" fmla="*/ 110 w 10000"/>
              <a:gd name="connsiteY49" fmla="*/ 2251 h 10000"/>
              <a:gd name="connsiteX50" fmla="*/ 0 w 10000"/>
              <a:gd name="connsiteY50" fmla="*/ 2078 h 10000"/>
              <a:gd name="connsiteX51" fmla="*/ 0 w 10000"/>
              <a:gd name="connsiteY51" fmla="*/ 2078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0 w 10000"/>
              <a:gd name="connsiteY54" fmla="*/ 1905 h 10000"/>
              <a:gd name="connsiteX55" fmla="*/ 110 w 10000"/>
              <a:gd name="connsiteY55" fmla="*/ 1905 h 10000"/>
              <a:gd name="connsiteX56" fmla="*/ 221 w 10000"/>
              <a:gd name="connsiteY56" fmla="*/ 1905 h 10000"/>
              <a:gd name="connsiteX57" fmla="*/ 332 w 10000"/>
              <a:gd name="connsiteY57" fmla="*/ 1905 h 10000"/>
              <a:gd name="connsiteX58" fmla="*/ 552 w 10000"/>
              <a:gd name="connsiteY58" fmla="*/ 1905 h 10000"/>
              <a:gd name="connsiteX59" fmla="*/ 884 w 10000"/>
              <a:gd name="connsiteY59" fmla="*/ 1905 h 10000"/>
              <a:gd name="connsiteX60" fmla="*/ 1202 w 10000"/>
              <a:gd name="connsiteY60" fmla="*/ 1905 h 10000"/>
              <a:gd name="connsiteX61" fmla="*/ 1644 w 10000"/>
              <a:gd name="connsiteY61" fmla="*/ 1732 h 10000"/>
              <a:gd name="connsiteX62" fmla="*/ 2086 w 10000"/>
              <a:gd name="connsiteY62" fmla="*/ 1558 h 10000"/>
              <a:gd name="connsiteX63" fmla="*/ 2638 w 10000"/>
              <a:gd name="connsiteY63" fmla="*/ 1385 h 10000"/>
              <a:gd name="connsiteX64" fmla="*/ 3191 w 10000"/>
              <a:gd name="connsiteY64" fmla="*/ 1212 h 10000"/>
              <a:gd name="connsiteX65" fmla="*/ 3840 w 10000"/>
              <a:gd name="connsiteY65" fmla="*/ 1039 h 10000"/>
              <a:gd name="connsiteX66" fmla="*/ 4171 w 10000"/>
              <a:gd name="connsiteY66" fmla="*/ 1039 h 10000"/>
              <a:gd name="connsiteX67" fmla="*/ 4392 w 10000"/>
              <a:gd name="connsiteY67" fmla="*/ 866 h 10000"/>
              <a:gd name="connsiteX68" fmla="*/ 4613 w 10000"/>
              <a:gd name="connsiteY68" fmla="*/ 693 h 10000"/>
              <a:gd name="connsiteX69" fmla="*/ 4834 w 10000"/>
              <a:gd name="connsiteY69" fmla="*/ 693 h 10000"/>
              <a:gd name="connsiteX70" fmla="*/ 5055 w 10000"/>
              <a:gd name="connsiteY70" fmla="*/ 519 h 10000"/>
              <a:gd name="connsiteX71" fmla="*/ 5165 w 10000"/>
              <a:gd name="connsiteY71" fmla="*/ 346 h 10000"/>
              <a:gd name="connsiteX72" fmla="*/ 5277 w 10000"/>
              <a:gd name="connsiteY72" fmla="*/ 346 h 10000"/>
              <a:gd name="connsiteX73" fmla="*/ 5387 w 10000"/>
              <a:gd name="connsiteY73" fmla="*/ 173 h 10000"/>
              <a:gd name="connsiteX74" fmla="*/ 5497 w 10000"/>
              <a:gd name="connsiteY74" fmla="*/ 173 h 10000"/>
              <a:gd name="connsiteX75" fmla="*/ 5607 w 10000"/>
              <a:gd name="connsiteY75" fmla="*/ 0 h 10000"/>
              <a:gd name="connsiteX76" fmla="*/ 5718 w 10000"/>
              <a:gd name="connsiteY76" fmla="*/ 0 h 10000"/>
              <a:gd name="connsiteX77" fmla="*/ 5718 w 10000"/>
              <a:gd name="connsiteY77" fmla="*/ 0 h 10000"/>
              <a:gd name="connsiteX78" fmla="*/ 5829 w 10000"/>
              <a:gd name="connsiteY78" fmla="*/ 0 h 10000"/>
              <a:gd name="connsiteX79" fmla="*/ 5939 w 10000"/>
              <a:gd name="connsiteY79" fmla="*/ 0 h 10000"/>
              <a:gd name="connsiteX80" fmla="*/ 6050 w 10000"/>
              <a:gd name="connsiteY80" fmla="*/ 173 h 10000"/>
              <a:gd name="connsiteX81" fmla="*/ 6160 w 10000"/>
              <a:gd name="connsiteY81" fmla="*/ 173 h 10000"/>
              <a:gd name="connsiteX82" fmla="*/ 6257 w 10000"/>
              <a:gd name="connsiteY82" fmla="*/ 346 h 10000"/>
              <a:gd name="connsiteX83" fmla="*/ 6367 w 10000"/>
              <a:gd name="connsiteY83" fmla="*/ 519 h 10000"/>
              <a:gd name="connsiteX84" fmla="*/ 6478 w 10000"/>
              <a:gd name="connsiteY84" fmla="*/ 693 h 10000"/>
              <a:gd name="connsiteX85" fmla="*/ 6478 w 10000"/>
              <a:gd name="connsiteY85" fmla="*/ 693 h 10000"/>
              <a:gd name="connsiteX86" fmla="*/ 6478 w 10000"/>
              <a:gd name="connsiteY86" fmla="*/ 866 h 10000"/>
              <a:gd name="connsiteX87" fmla="*/ 6367 w 10000"/>
              <a:gd name="connsiteY87" fmla="*/ 1039 h 10000"/>
              <a:gd name="connsiteX88" fmla="*/ 6257 w 10000"/>
              <a:gd name="connsiteY88" fmla="*/ 1212 h 10000"/>
              <a:gd name="connsiteX89" fmla="*/ 6160 w 10000"/>
              <a:gd name="connsiteY89" fmla="*/ 1385 h 10000"/>
              <a:gd name="connsiteX90" fmla="*/ 6050 w 10000"/>
              <a:gd name="connsiteY90" fmla="*/ 1732 h 10000"/>
              <a:gd name="connsiteX91" fmla="*/ 5939 w 10000"/>
              <a:gd name="connsiteY91" fmla="*/ 2078 h 10000"/>
              <a:gd name="connsiteX92" fmla="*/ 5829 w 10000"/>
              <a:gd name="connsiteY92" fmla="*/ 2424 h 10000"/>
              <a:gd name="connsiteX93" fmla="*/ 5718 w 10000"/>
              <a:gd name="connsiteY93" fmla="*/ 2944 h 10000"/>
              <a:gd name="connsiteX94" fmla="*/ 5718 w 10000"/>
              <a:gd name="connsiteY94" fmla="*/ 3463 h 10000"/>
              <a:gd name="connsiteX95" fmla="*/ 5718 w 10000"/>
              <a:gd name="connsiteY95" fmla="*/ 3961 h 10000"/>
              <a:gd name="connsiteX96" fmla="*/ 5718 w 10000"/>
              <a:gd name="connsiteY96" fmla="*/ 5000 h 10000"/>
              <a:gd name="connsiteX97" fmla="*/ 5718 w 10000"/>
              <a:gd name="connsiteY97" fmla="*/ 5519 h 10000"/>
              <a:gd name="connsiteX98" fmla="*/ 5829 w 10000"/>
              <a:gd name="connsiteY98" fmla="*/ 5866 h 10000"/>
              <a:gd name="connsiteX99" fmla="*/ 5939 w 10000"/>
              <a:gd name="connsiteY99" fmla="*/ 6212 h 10000"/>
              <a:gd name="connsiteX100" fmla="*/ 6050 w 10000"/>
              <a:gd name="connsiteY100" fmla="*/ 6732 h 10000"/>
              <a:gd name="connsiteX101" fmla="*/ 6160 w 10000"/>
              <a:gd name="connsiteY101" fmla="*/ 7078 h 10000"/>
              <a:gd name="connsiteX102" fmla="*/ 6367 w 10000"/>
              <a:gd name="connsiteY102" fmla="*/ 7424 h 10000"/>
              <a:gd name="connsiteX103" fmla="*/ 6699 w 10000"/>
              <a:gd name="connsiteY103" fmla="*/ 7771 h 10000"/>
              <a:gd name="connsiteX104" fmla="*/ 7031 w 10000"/>
              <a:gd name="connsiteY104" fmla="*/ 7944 h 10000"/>
              <a:gd name="connsiteX105" fmla="*/ 7361 w 10000"/>
              <a:gd name="connsiteY105" fmla="*/ 8268 h 10000"/>
              <a:gd name="connsiteX106" fmla="*/ 7693 w 10000"/>
              <a:gd name="connsiteY106" fmla="*/ 8442 h 10000"/>
              <a:gd name="connsiteX107" fmla="*/ 7914 w 10000"/>
              <a:gd name="connsiteY107" fmla="*/ 8615 h 10000"/>
              <a:gd name="connsiteX108" fmla="*/ 8246 w 10000"/>
              <a:gd name="connsiteY108" fmla="*/ 8615 h 10000"/>
              <a:gd name="connsiteX109" fmla="*/ 8466 w 10000"/>
              <a:gd name="connsiteY109" fmla="*/ 8615 h 10000"/>
              <a:gd name="connsiteX110" fmla="*/ 8577 w 10000"/>
              <a:gd name="connsiteY110" fmla="*/ 8615 h 10000"/>
              <a:gd name="connsiteX111" fmla="*/ 8798 w 10000"/>
              <a:gd name="connsiteY111" fmla="*/ 8615 h 10000"/>
              <a:gd name="connsiteX112" fmla="*/ 8895 w 10000"/>
              <a:gd name="connsiteY112" fmla="*/ 8442 h 10000"/>
              <a:gd name="connsiteX113" fmla="*/ 8895 w 10000"/>
              <a:gd name="connsiteY113" fmla="*/ 8442 h 10000"/>
              <a:gd name="connsiteX114" fmla="*/ 10000 w 10000"/>
              <a:gd name="connsiteY114" fmla="*/ 9827 h 10000"/>
              <a:gd name="connsiteX0" fmla="*/ 10000 w 10000"/>
              <a:gd name="connsiteY0" fmla="*/ 9827 h 10000"/>
              <a:gd name="connsiteX1" fmla="*/ 9779 w 10000"/>
              <a:gd name="connsiteY1" fmla="*/ 9827 h 10000"/>
              <a:gd name="connsiteX2" fmla="*/ 9558 w 10000"/>
              <a:gd name="connsiteY2" fmla="*/ 10000 h 10000"/>
              <a:gd name="connsiteX3" fmla="*/ 9337 w 10000"/>
              <a:gd name="connsiteY3" fmla="*/ 10000 h 10000"/>
              <a:gd name="connsiteX4" fmla="*/ 8895 w 10000"/>
              <a:gd name="connsiteY4" fmla="*/ 10000 h 10000"/>
              <a:gd name="connsiteX5" fmla="*/ 8577 w 10000"/>
              <a:gd name="connsiteY5" fmla="*/ 10000 h 10000"/>
              <a:gd name="connsiteX6" fmla="*/ 8135 w 10000"/>
              <a:gd name="connsiteY6" fmla="*/ 9827 h 10000"/>
              <a:gd name="connsiteX7" fmla="*/ 7693 w 10000"/>
              <a:gd name="connsiteY7" fmla="*/ 9827 h 10000"/>
              <a:gd name="connsiteX8" fmla="*/ 7361 w 10000"/>
              <a:gd name="connsiteY8" fmla="*/ 9481 h 10000"/>
              <a:gd name="connsiteX9" fmla="*/ 6919 w 10000"/>
              <a:gd name="connsiteY9" fmla="*/ 9307 h 10000"/>
              <a:gd name="connsiteX10" fmla="*/ 6588 w 10000"/>
              <a:gd name="connsiteY10" fmla="*/ 8961 h 10000"/>
              <a:gd name="connsiteX11" fmla="*/ 6257 w 10000"/>
              <a:gd name="connsiteY11" fmla="*/ 8615 h 10000"/>
              <a:gd name="connsiteX12" fmla="*/ 5939 w 10000"/>
              <a:gd name="connsiteY12" fmla="*/ 8095 h 10000"/>
              <a:gd name="connsiteX13" fmla="*/ 5718 w 10000"/>
              <a:gd name="connsiteY13" fmla="*/ 7771 h 10000"/>
              <a:gd name="connsiteX14" fmla="*/ 5497 w 10000"/>
              <a:gd name="connsiteY14" fmla="*/ 7078 h 10000"/>
              <a:gd name="connsiteX15" fmla="*/ 5277 w 10000"/>
              <a:gd name="connsiteY15" fmla="*/ 6558 h 10000"/>
              <a:gd name="connsiteX16" fmla="*/ 5165 w 10000"/>
              <a:gd name="connsiteY16" fmla="*/ 5866 h 10000"/>
              <a:gd name="connsiteX17" fmla="*/ 5165 w 10000"/>
              <a:gd name="connsiteY17" fmla="*/ 5173 h 10000"/>
              <a:gd name="connsiteX18" fmla="*/ 5055 w 10000"/>
              <a:gd name="connsiteY18" fmla="*/ 4481 h 10000"/>
              <a:gd name="connsiteX19" fmla="*/ 5055 w 10000"/>
              <a:gd name="connsiteY19" fmla="*/ 3636 h 10000"/>
              <a:gd name="connsiteX20" fmla="*/ 5165 w 10000"/>
              <a:gd name="connsiteY20" fmla="*/ 2944 h 10000"/>
              <a:gd name="connsiteX21" fmla="*/ 5165 w 10000"/>
              <a:gd name="connsiteY21" fmla="*/ 2597 h 10000"/>
              <a:gd name="connsiteX22" fmla="*/ 5165 w 10000"/>
              <a:gd name="connsiteY22" fmla="*/ 2424 h 10000"/>
              <a:gd name="connsiteX23" fmla="*/ 5277 w 10000"/>
              <a:gd name="connsiteY23" fmla="*/ 2078 h 10000"/>
              <a:gd name="connsiteX24" fmla="*/ 5277 w 10000"/>
              <a:gd name="connsiteY24" fmla="*/ 1905 h 10000"/>
              <a:gd name="connsiteX25" fmla="*/ 5277 w 10000"/>
              <a:gd name="connsiteY25" fmla="*/ 1732 h 10000"/>
              <a:gd name="connsiteX26" fmla="*/ 5277 w 10000"/>
              <a:gd name="connsiteY26" fmla="*/ 1558 h 10000"/>
              <a:gd name="connsiteX27" fmla="*/ 5277 w 10000"/>
              <a:gd name="connsiteY27" fmla="*/ 1558 h 10000"/>
              <a:gd name="connsiteX28" fmla="*/ 5277 w 10000"/>
              <a:gd name="connsiteY28" fmla="*/ 1385 h 10000"/>
              <a:gd name="connsiteX29" fmla="*/ 5165 w 10000"/>
              <a:gd name="connsiteY29" fmla="*/ 1385 h 10000"/>
              <a:gd name="connsiteX30" fmla="*/ 5055 w 10000"/>
              <a:gd name="connsiteY30" fmla="*/ 1385 h 10000"/>
              <a:gd name="connsiteX31" fmla="*/ 4945 w 10000"/>
              <a:gd name="connsiteY31" fmla="*/ 1558 h 10000"/>
              <a:gd name="connsiteX32" fmla="*/ 4723 w 10000"/>
              <a:gd name="connsiteY32" fmla="*/ 1558 h 10000"/>
              <a:gd name="connsiteX33" fmla="*/ 4392 w 10000"/>
              <a:gd name="connsiteY33" fmla="*/ 1558 h 10000"/>
              <a:gd name="connsiteX34" fmla="*/ 4060 w 10000"/>
              <a:gd name="connsiteY34" fmla="*/ 1732 h 10000"/>
              <a:gd name="connsiteX35" fmla="*/ 3618 w 10000"/>
              <a:gd name="connsiteY35" fmla="*/ 1905 h 10000"/>
              <a:gd name="connsiteX36" fmla="*/ 3191 w 10000"/>
              <a:gd name="connsiteY36" fmla="*/ 2078 h 10000"/>
              <a:gd name="connsiteX37" fmla="*/ 2638 w 10000"/>
              <a:gd name="connsiteY37" fmla="*/ 2251 h 10000"/>
              <a:gd name="connsiteX38" fmla="*/ 2306 w 10000"/>
              <a:gd name="connsiteY38" fmla="*/ 2424 h 10000"/>
              <a:gd name="connsiteX39" fmla="*/ 1864 w 10000"/>
              <a:gd name="connsiteY39" fmla="*/ 2597 h 10000"/>
              <a:gd name="connsiteX40" fmla="*/ 1644 w 10000"/>
              <a:gd name="connsiteY40" fmla="*/ 2771 h 10000"/>
              <a:gd name="connsiteX41" fmla="*/ 1312 w 10000"/>
              <a:gd name="connsiteY41" fmla="*/ 2771 h 10000"/>
              <a:gd name="connsiteX42" fmla="*/ 1091 w 10000"/>
              <a:gd name="connsiteY42" fmla="*/ 2944 h 10000"/>
              <a:gd name="connsiteX43" fmla="*/ 981 w 10000"/>
              <a:gd name="connsiteY43" fmla="*/ 2944 h 10000"/>
              <a:gd name="connsiteX44" fmla="*/ 981 w 10000"/>
              <a:gd name="connsiteY44" fmla="*/ 2944 h 10000"/>
              <a:gd name="connsiteX45" fmla="*/ 663 w 10000"/>
              <a:gd name="connsiteY45" fmla="*/ 2944 h 10000"/>
              <a:gd name="connsiteX46" fmla="*/ 442 w 10000"/>
              <a:gd name="connsiteY46" fmla="*/ 2771 h 10000"/>
              <a:gd name="connsiteX47" fmla="*/ 221 w 10000"/>
              <a:gd name="connsiteY47" fmla="*/ 2597 h 10000"/>
              <a:gd name="connsiteX48" fmla="*/ 110 w 10000"/>
              <a:gd name="connsiteY48" fmla="*/ 2424 h 10000"/>
              <a:gd name="connsiteX49" fmla="*/ 110 w 10000"/>
              <a:gd name="connsiteY49" fmla="*/ 2251 h 10000"/>
              <a:gd name="connsiteX50" fmla="*/ 0 w 10000"/>
              <a:gd name="connsiteY50" fmla="*/ 2078 h 10000"/>
              <a:gd name="connsiteX51" fmla="*/ 0 w 10000"/>
              <a:gd name="connsiteY51" fmla="*/ 2078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0 w 10000"/>
              <a:gd name="connsiteY54" fmla="*/ 1905 h 10000"/>
              <a:gd name="connsiteX55" fmla="*/ 110 w 10000"/>
              <a:gd name="connsiteY55" fmla="*/ 1905 h 10000"/>
              <a:gd name="connsiteX56" fmla="*/ 221 w 10000"/>
              <a:gd name="connsiteY56" fmla="*/ 1905 h 10000"/>
              <a:gd name="connsiteX57" fmla="*/ 332 w 10000"/>
              <a:gd name="connsiteY57" fmla="*/ 1905 h 10000"/>
              <a:gd name="connsiteX58" fmla="*/ 552 w 10000"/>
              <a:gd name="connsiteY58" fmla="*/ 1905 h 10000"/>
              <a:gd name="connsiteX59" fmla="*/ 884 w 10000"/>
              <a:gd name="connsiteY59" fmla="*/ 1905 h 10000"/>
              <a:gd name="connsiteX60" fmla="*/ 1202 w 10000"/>
              <a:gd name="connsiteY60" fmla="*/ 1905 h 10000"/>
              <a:gd name="connsiteX61" fmla="*/ 1644 w 10000"/>
              <a:gd name="connsiteY61" fmla="*/ 1732 h 10000"/>
              <a:gd name="connsiteX62" fmla="*/ 2086 w 10000"/>
              <a:gd name="connsiteY62" fmla="*/ 1558 h 10000"/>
              <a:gd name="connsiteX63" fmla="*/ 2638 w 10000"/>
              <a:gd name="connsiteY63" fmla="*/ 1385 h 10000"/>
              <a:gd name="connsiteX64" fmla="*/ 3191 w 10000"/>
              <a:gd name="connsiteY64" fmla="*/ 1212 h 10000"/>
              <a:gd name="connsiteX65" fmla="*/ 3840 w 10000"/>
              <a:gd name="connsiteY65" fmla="*/ 1039 h 10000"/>
              <a:gd name="connsiteX66" fmla="*/ 4171 w 10000"/>
              <a:gd name="connsiteY66" fmla="*/ 1039 h 10000"/>
              <a:gd name="connsiteX67" fmla="*/ 4392 w 10000"/>
              <a:gd name="connsiteY67" fmla="*/ 866 h 10000"/>
              <a:gd name="connsiteX68" fmla="*/ 4613 w 10000"/>
              <a:gd name="connsiteY68" fmla="*/ 693 h 10000"/>
              <a:gd name="connsiteX69" fmla="*/ 4834 w 10000"/>
              <a:gd name="connsiteY69" fmla="*/ 693 h 10000"/>
              <a:gd name="connsiteX70" fmla="*/ 5055 w 10000"/>
              <a:gd name="connsiteY70" fmla="*/ 519 h 10000"/>
              <a:gd name="connsiteX71" fmla="*/ 5165 w 10000"/>
              <a:gd name="connsiteY71" fmla="*/ 346 h 10000"/>
              <a:gd name="connsiteX72" fmla="*/ 5277 w 10000"/>
              <a:gd name="connsiteY72" fmla="*/ 346 h 10000"/>
              <a:gd name="connsiteX73" fmla="*/ 5387 w 10000"/>
              <a:gd name="connsiteY73" fmla="*/ 173 h 10000"/>
              <a:gd name="connsiteX74" fmla="*/ 5497 w 10000"/>
              <a:gd name="connsiteY74" fmla="*/ 173 h 10000"/>
              <a:gd name="connsiteX75" fmla="*/ 5607 w 10000"/>
              <a:gd name="connsiteY75" fmla="*/ 0 h 10000"/>
              <a:gd name="connsiteX76" fmla="*/ 5718 w 10000"/>
              <a:gd name="connsiteY76" fmla="*/ 0 h 10000"/>
              <a:gd name="connsiteX77" fmla="*/ 5718 w 10000"/>
              <a:gd name="connsiteY77" fmla="*/ 0 h 10000"/>
              <a:gd name="connsiteX78" fmla="*/ 5829 w 10000"/>
              <a:gd name="connsiteY78" fmla="*/ 0 h 10000"/>
              <a:gd name="connsiteX79" fmla="*/ 5939 w 10000"/>
              <a:gd name="connsiteY79" fmla="*/ 0 h 10000"/>
              <a:gd name="connsiteX80" fmla="*/ 6050 w 10000"/>
              <a:gd name="connsiteY80" fmla="*/ 173 h 10000"/>
              <a:gd name="connsiteX81" fmla="*/ 6160 w 10000"/>
              <a:gd name="connsiteY81" fmla="*/ 173 h 10000"/>
              <a:gd name="connsiteX82" fmla="*/ 6257 w 10000"/>
              <a:gd name="connsiteY82" fmla="*/ 346 h 10000"/>
              <a:gd name="connsiteX83" fmla="*/ 6367 w 10000"/>
              <a:gd name="connsiteY83" fmla="*/ 519 h 10000"/>
              <a:gd name="connsiteX84" fmla="*/ 6478 w 10000"/>
              <a:gd name="connsiteY84" fmla="*/ 693 h 10000"/>
              <a:gd name="connsiteX85" fmla="*/ 6478 w 10000"/>
              <a:gd name="connsiteY85" fmla="*/ 693 h 10000"/>
              <a:gd name="connsiteX86" fmla="*/ 6478 w 10000"/>
              <a:gd name="connsiteY86" fmla="*/ 866 h 10000"/>
              <a:gd name="connsiteX87" fmla="*/ 6367 w 10000"/>
              <a:gd name="connsiteY87" fmla="*/ 1039 h 10000"/>
              <a:gd name="connsiteX88" fmla="*/ 6257 w 10000"/>
              <a:gd name="connsiteY88" fmla="*/ 1212 h 10000"/>
              <a:gd name="connsiteX89" fmla="*/ 6160 w 10000"/>
              <a:gd name="connsiteY89" fmla="*/ 1385 h 10000"/>
              <a:gd name="connsiteX90" fmla="*/ 6050 w 10000"/>
              <a:gd name="connsiteY90" fmla="*/ 1732 h 10000"/>
              <a:gd name="connsiteX91" fmla="*/ 5939 w 10000"/>
              <a:gd name="connsiteY91" fmla="*/ 2078 h 10000"/>
              <a:gd name="connsiteX92" fmla="*/ 5829 w 10000"/>
              <a:gd name="connsiteY92" fmla="*/ 2424 h 10000"/>
              <a:gd name="connsiteX93" fmla="*/ 5718 w 10000"/>
              <a:gd name="connsiteY93" fmla="*/ 2944 h 10000"/>
              <a:gd name="connsiteX94" fmla="*/ 5718 w 10000"/>
              <a:gd name="connsiteY94" fmla="*/ 3463 h 10000"/>
              <a:gd name="connsiteX95" fmla="*/ 5718 w 10000"/>
              <a:gd name="connsiteY95" fmla="*/ 3961 h 10000"/>
              <a:gd name="connsiteX96" fmla="*/ 5718 w 10000"/>
              <a:gd name="connsiteY96" fmla="*/ 5000 h 10000"/>
              <a:gd name="connsiteX97" fmla="*/ 5718 w 10000"/>
              <a:gd name="connsiteY97" fmla="*/ 5519 h 10000"/>
              <a:gd name="connsiteX98" fmla="*/ 5829 w 10000"/>
              <a:gd name="connsiteY98" fmla="*/ 5866 h 10000"/>
              <a:gd name="connsiteX99" fmla="*/ 5939 w 10000"/>
              <a:gd name="connsiteY99" fmla="*/ 6212 h 10000"/>
              <a:gd name="connsiteX100" fmla="*/ 6050 w 10000"/>
              <a:gd name="connsiteY100" fmla="*/ 6732 h 10000"/>
              <a:gd name="connsiteX101" fmla="*/ 6160 w 10000"/>
              <a:gd name="connsiteY101" fmla="*/ 7078 h 10000"/>
              <a:gd name="connsiteX102" fmla="*/ 6367 w 10000"/>
              <a:gd name="connsiteY102" fmla="*/ 7424 h 10000"/>
              <a:gd name="connsiteX103" fmla="*/ 6699 w 10000"/>
              <a:gd name="connsiteY103" fmla="*/ 7771 h 10000"/>
              <a:gd name="connsiteX104" fmla="*/ 7031 w 10000"/>
              <a:gd name="connsiteY104" fmla="*/ 7944 h 10000"/>
              <a:gd name="connsiteX105" fmla="*/ 7361 w 10000"/>
              <a:gd name="connsiteY105" fmla="*/ 8268 h 10000"/>
              <a:gd name="connsiteX106" fmla="*/ 7693 w 10000"/>
              <a:gd name="connsiteY106" fmla="*/ 8442 h 10000"/>
              <a:gd name="connsiteX107" fmla="*/ 7914 w 10000"/>
              <a:gd name="connsiteY107" fmla="*/ 8615 h 10000"/>
              <a:gd name="connsiteX108" fmla="*/ 8246 w 10000"/>
              <a:gd name="connsiteY108" fmla="*/ 8615 h 10000"/>
              <a:gd name="connsiteX109" fmla="*/ 8466 w 10000"/>
              <a:gd name="connsiteY109" fmla="*/ 8615 h 10000"/>
              <a:gd name="connsiteX110" fmla="*/ 8577 w 10000"/>
              <a:gd name="connsiteY110" fmla="*/ 8615 h 10000"/>
              <a:gd name="connsiteX111" fmla="*/ 8798 w 10000"/>
              <a:gd name="connsiteY111" fmla="*/ 8615 h 10000"/>
              <a:gd name="connsiteX112" fmla="*/ 8895 w 10000"/>
              <a:gd name="connsiteY112" fmla="*/ 8442 h 10000"/>
              <a:gd name="connsiteX113" fmla="*/ 8895 w 10000"/>
              <a:gd name="connsiteY113" fmla="*/ 8442 h 10000"/>
              <a:gd name="connsiteX0" fmla="*/ 9779 w 9779"/>
              <a:gd name="connsiteY0" fmla="*/ 9827 h 10000"/>
              <a:gd name="connsiteX1" fmla="*/ 9558 w 9779"/>
              <a:gd name="connsiteY1" fmla="*/ 10000 h 10000"/>
              <a:gd name="connsiteX2" fmla="*/ 9337 w 9779"/>
              <a:gd name="connsiteY2" fmla="*/ 10000 h 10000"/>
              <a:gd name="connsiteX3" fmla="*/ 8895 w 9779"/>
              <a:gd name="connsiteY3" fmla="*/ 10000 h 10000"/>
              <a:gd name="connsiteX4" fmla="*/ 8577 w 9779"/>
              <a:gd name="connsiteY4" fmla="*/ 10000 h 10000"/>
              <a:gd name="connsiteX5" fmla="*/ 8135 w 9779"/>
              <a:gd name="connsiteY5" fmla="*/ 9827 h 10000"/>
              <a:gd name="connsiteX6" fmla="*/ 7693 w 9779"/>
              <a:gd name="connsiteY6" fmla="*/ 9827 h 10000"/>
              <a:gd name="connsiteX7" fmla="*/ 7361 w 9779"/>
              <a:gd name="connsiteY7" fmla="*/ 9481 h 10000"/>
              <a:gd name="connsiteX8" fmla="*/ 6919 w 9779"/>
              <a:gd name="connsiteY8" fmla="*/ 9307 h 10000"/>
              <a:gd name="connsiteX9" fmla="*/ 6588 w 9779"/>
              <a:gd name="connsiteY9" fmla="*/ 8961 h 10000"/>
              <a:gd name="connsiteX10" fmla="*/ 6257 w 9779"/>
              <a:gd name="connsiteY10" fmla="*/ 8615 h 10000"/>
              <a:gd name="connsiteX11" fmla="*/ 5939 w 9779"/>
              <a:gd name="connsiteY11" fmla="*/ 8095 h 10000"/>
              <a:gd name="connsiteX12" fmla="*/ 5718 w 9779"/>
              <a:gd name="connsiteY12" fmla="*/ 7771 h 10000"/>
              <a:gd name="connsiteX13" fmla="*/ 5497 w 9779"/>
              <a:gd name="connsiteY13" fmla="*/ 7078 h 10000"/>
              <a:gd name="connsiteX14" fmla="*/ 5277 w 9779"/>
              <a:gd name="connsiteY14" fmla="*/ 6558 h 10000"/>
              <a:gd name="connsiteX15" fmla="*/ 5165 w 9779"/>
              <a:gd name="connsiteY15" fmla="*/ 5866 h 10000"/>
              <a:gd name="connsiteX16" fmla="*/ 5165 w 9779"/>
              <a:gd name="connsiteY16" fmla="*/ 5173 h 10000"/>
              <a:gd name="connsiteX17" fmla="*/ 5055 w 9779"/>
              <a:gd name="connsiteY17" fmla="*/ 4481 h 10000"/>
              <a:gd name="connsiteX18" fmla="*/ 5055 w 9779"/>
              <a:gd name="connsiteY18" fmla="*/ 3636 h 10000"/>
              <a:gd name="connsiteX19" fmla="*/ 5165 w 9779"/>
              <a:gd name="connsiteY19" fmla="*/ 2944 h 10000"/>
              <a:gd name="connsiteX20" fmla="*/ 5165 w 9779"/>
              <a:gd name="connsiteY20" fmla="*/ 2597 h 10000"/>
              <a:gd name="connsiteX21" fmla="*/ 5165 w 9779"/>
              <a:gd name="connsiteY21" fmla="*/ 2424 h 10000"/>
              <a:gd name="connsiteX22" fmla="*/ 5277 w 9779"/>
              <a:gd name="connsiteY22" fmla="*/ 2078 h 10000"/>
              <a:gd name="connsiteX23" fmla="*/ 5277 w 9779"/>
              <a:gd name="connsiteY23" fmla="*/ 1905 h 10000"/>
              <a:gd name="connsiteX24" fmla="*/ 5277 w 9779"/>
              <a:gd name="connsiteY24" fmla="*/ 1732 h 10000"/>
              <a:gd name="connsiteX25" fmla="*/ 5277 w 9779"/>
              <a:gd name="connsiteY25" fmla="*/ 1558 h 10000"/>
              <a:gd name="connsiteX26" fmla="*/ 5277 w 9779"/>
              <a:gd name="connsiteY26" fmla="*/ 1558 h 10000"/>
              <a:gd name="connsiteX27" fmla="*/ 5277 w 9779"/>
              <a:gd name="connsiteY27" fmla="*/ 1385 h 10000"/>
              <a:gd name="connsiteX28" fmla="*/ 5165 w 9779"/>
              <a:gd name="connsiteY28" fmla="*/ 1385 h 10000"/>
              <a:gd name="connsiteX29" fmla="*/ 5055 w 9779"/>
              <a:gd name="connsiteY29" fmla="*/ 1385 h 10000"/>
              <a:gd name="connsiteX30" fmla="*/ 4945 w 9779"/>
              <a:gd name="connsiteY30" fmla="*/ 1558 h 10000"/>
              <a:gd name="connsiteX31" fmla="*/ 4723 w 9779"/>
              <a:gd name="connsiteY31" fmla="*/ 1558 h 10000"/>
              <a:gd name="connsiteX32" fmla="*/ 4392 w 9779"/>
              <a:gd name="connsiteY32" fmla="*/ 1558 h 10000"/>
              <a:gd name="connsiteX33" fmla="*/ 4060 w 9779"/>
              <a:gd name="connsiteY33" fmla="*/ 1732 h 10000"/>
              <a:gd name="connsiteX34" fmla="*/ 3618 w 9779"/>
              <a:gd name="connsiteY34" fmla="*/ 1905 h 10000"/>
              <a:gd name="connsiteX35" fmla="*/ 3191 w 9779"/>
              <a:gd name="connsiteY35" fmla="*/ 2078 h 10000"/>
              <a:gd name="connsiteX36" fmla="*/ 2638 w 9779"/>
              <a:gd name="connsiteY36" fmla="*/ 2251 h 10000"/>
              <a:gd name="connsiteX37" fmla="*/ 2306 w 9779"/>
              <a:gd name="connsiteY37" fmla="*/ 2424 h 10000"/>
              <a:gd name="connsiteX38" fmla="*/ 1864 w 9779"/>
              <a:gd name="connsiteY38" fmla="*/ 2597 h 10000"/>
              <a:gd name="connsiteX39" fmla="*/ 1644 w 9779"/>
              <a:gd name="connsiteY39" fmla="*/ 2771 h 10000"/>
              <a:gd name="connsiteX40" fmla="*/ 1312 w 9779"/>
              <a:gd name="connsiteY40" fmla="*/ 2771 h 10000"/>
              <a:gd name="connsiteX41" fmla="*/ 1091 w 9779"/>
              <a:gd name="connsiteY41" fmla="*/ 2944 h 10000"/>
              <a:gd name="connsiteX42" fmla="*/ 981 w 9779"/>
              <a:gd name="connsiteY42" fmla="*/ 2944 h 10000"/>
              <a:gd name="connsiteX43" fmla="*/ 981 w 9779"/>
              <a:gd name="connsiteY43" fmla="*/ 2944 h 10000"/>
              <a:gd name="connsiteX44" fmla="*/ 663 w 9779"/>
              <a:gd name="connsiteY44" fmla="*/ 2944 h 10000"/>
              <a:gd name="connsiteX45" fmla="*/ 442 w 9779"/>
              <a:gd name="connsiteY45" fmla="*/ 2771 h 10000"/>
              <a:gd name="connsiteX46" fmla="*/ 221 w 9779"/>
              <a:gd name="connsiteY46" fmla="*/ 2597 h 10000"/>
              <a:gd name="connsiteX47" fmla="*/ 110 w 9779"/>
              <a:gd name="connsiteY47" fmla="*/ 2424 h 10000"/>
              <a:gd name="connsiteX48" fmla="*/ 110 w 9779"/>
              <a:gd name="connsiteY48" fmla="*/ 2251 h 10000"/>
              <a:gd name="connsiteX49" fmla="*/ 0 w 9779"/>
              <a:gd name="connsiteY49" fmla="*/ 2078 h 10000"/>
              <a:gd name="connsiteX50" fmla="*/ 0 w 9779"/>
              <a:gd name="connsiteY50" fmla="*/ 2078 h 10000"/>
              <a:gd name="connsiteX51" fmla="*/ 0 w 9779"/>
              <a:gd name="connsiteY51" fmla="*/ 1905 h 10000"/>
              <a:gd name="connsiteX52" fmla="*/ 0 w 9779"/>
              <a:gd name="connsiteY52" fmla="*/ 1905 h 10000"/>
              <a:gd name="connsiteX53" fmla="*/ 0 w 9779"/>
              <a:gd name="connsiteY53" fmla="*/ 1905 h 10000"/>
              <a:gd name="connsiteX54" fmla="*/ 110 w 9779"/>
              <a:gd name="connsiteY54" fmla="*/ 1905 h 10000"/>
              <a:gd name="connsiteX55" fmla="*/ 221 w 9779"/>
              <a:gd name="connsiteY55" fmla="*/ 1905 h 10000"/>
              <a:gd name="connsiteX56" fmla="*/ 332 w 9779"/>
              <a:gd name="connsiteY56" fmla="*/ 1905 h 10000"/>
              <a:gd name="connsiteX57" fmla="*/ 552 w 9779"/>
              <a:gd name="connsiteY57" fmla="*/ 1905 h 10000"/>
              <a:gd name="connsiteX58" fmla="*/ 884 w 9779"/>
              <a:gd name="connsiteY58" fmla="*/ 1905 h 10000"/>
              <a:gd name="connsiteX59" fmla="*/ 1202 w 9779"/>
              <a:gd name="connsiteY59" fmla="*/ 1905 h 10000"/>
              <a:gd name="connsiteX60" fmla="*/ 1644 w 9779"/>
              <a:gd name="connsiteY60" fmla="*/ 1732 h 10000"/>
              <a:gd name="connsiteX61" fmla="*/ 2086 w 9779"/>
              <a:gd name="connsiteY61" fmla="*/ 1558 h 10000"/>
              <a:gd name="connsiteX62" fmla="*/ 2638 w 9779"/>
              <a:gd name="connsiteY62" fmla="*/ 1385 h 10000"/>
              <a:gd name="connsiteX63" fmla="*/ 3191 w 9779"/>
              <a:gd name="connsiteY63" fmla="*/ 1212 h 10000"/>
              <a:gd name="connsiteX64" fmla="*/ 3840 w 9779"/>
              <a:gd name="connsiteY64" fmla="*/ 1039 h 10000"/>
              <a:gd name="connsiteX65" fmla="*/ 4171 w 9779"/>
              <a:gd name="connsiteY65" fmla="*/ 1039 h 10000"/>
              <a:gd name="connsiteX66" fmla="*/ 4392 w 9779"/>
              <a:gd name="connsiteY66" fmla="*/ 866 h 10000"/>
              <a:gd name="connsiteX67" fmla="*/ 4613 w 9779"/>
              <a:gd name="connsiteY67" fmla="*/ 693 h 10000"/>
              <a:gd name="connsiteX68" fmla="*/ 4834 w 9779"/>
              <a:gd name="connsiteY68" fmla="*/ 693 h 10000"/>
              <a:gd name="connsiteX69" fmla="*/ 5055 w 9779"/>
              <a:gd name="connsiteY69" fmla="*/ 519 h 10000"/>
              <a:gd name="connsiteX70" fmla="*/ 5165 w 9779"/>
              <a:gd name="connsiteY70" fmla="*/ 346 h 10000"/>
              <a:gd name="connsiteX71" fmla="*/ 5277 w 9779"/>
              <a:gd name="connsiteY71" fmla="*/ 346 h 10000"/>
              <a:gd name="connsiteX72" fmla="*/ 5387 w 9779"/>
              <a:gd name="connsiteY72" fmla="*/ 173 h 10000"/>
              <a:gd name="connsiteX73" fmla="*/ 5497 w 9779"/>
              <a:gd name="connsiteY73" fmla="*/ 173 h 10000"/>
              <a:gd name="connsiteX74" fmla="*/ 5607 w 9779"/>
              <a:gd name="connsiteY74" fmla="*/ 0 h 10000"/>
              <a:gd name="connsiteX75" fmla="*/ 5718 w 9779"/>
              <a:gd name="connsiteY75" fmla="*/ 0 h 10000"/>
              <a:gd name="connsiteX76" fmla="*/ 5718 w 9779"/>
              <a:gd name="connsiteY76" fmla="*/ 0 h 10000"/>
              <a:gd name="connsiteX77" fmla="*/ 5829 w 9779"/>
              <a:gd name="connsiteY77" fmla="*/ 0 h 10000"/>
              <a:gd name="connsiteX78" fmla="*/ 5939 w 9779"/>
              <a:gd name="connsiteY78" fmla="*/ 0 h 10000"/>
              <a:gd name="connsiteX79" fmla="*/ 6050 w 9779"/>
              <a:gd name="connsiteY79" fmla="*/ 173 h 10000"/>
              <a:gd name="connsiteX80" fmla="*/ 6160 w 9779"/>
              <a:gd name="connsiteY80" fmla="*/ 173 h 10000"/>
              <a:gd name="connsiteX81" fmla="*/ 6257 w 9779"/>
              <a:gd name="connsiteY81" fmla="*/ 346 h 10000"/>
              <a:gd name="connsiteX82" fmla="*/ 6367 w 9779"/>
              <a:gd name="connsiteY82" fmla="*/ 519 h 10000"/>
              <a:gd name="connsiteX83" fmla="*/ 6478 w 9779"/>
              <a:gd name="connsiteY83" fmla="*/ 693 h 10000"/>
              <a:gd name="connsiteX84" fmla="*/ 6478 w 9779"/>
              <a:gd name="connsiteY84" fmla="*/ 693 h 10000"/>
              <a:gd name="connsiteX85" fmla="*/ 6478 w 9779"/>
              <a:gd name="connsiteY85" fmla="*/ 866 h 10000"/>
              <a:gd name="connsiteX86" fmla="*/ 6367 w 9779"/>
              <a:gd name="connsiteY86" fmla="*/ 1039 h 10000"/>
              <a:gd name="connsiteX87" fmla="*/ 6257 w 9779"/>
              <a:gd name="connsiteY87" fmla="*/ 1212 h 10000"/>
              <a:gd name="connsiteX88" fmla="*/ 6160 w 9779"/>
              <a:gd name="connsiteY88" fmla="*/ 1385 h 10000"/>
              <a:gd name="connsiteX89" fmla="*/ 6050 w 9779"/>
              <a:gd name="connsiteY89" fmla="*/ 1732 h 10000"/>
              <a:gd name="connsiteX90" fmla="*/ 5939 w 9779"/>
              <a:gd name="connsiteY90" fmla="*/ 2078 h 10000"/>
              <a:gd name="connsiteX91" fmla="*/ 5829 w 9779"/>
              <a:gd name="connsiteY91" fmla="*/ 2424 h 10000"/>
              <a:gd name="connsiteX92" fmla="*/ 5718 w 9779"/>
              <a:gd name="connsiteY92" fmla="*/ 2944 h 10000"/>
              <a:gd name="connsiteX93" fmla="*/ 5718 w 9779"/>
              <a:gd name="connsiteY93" fmla="*/ 3463 h 10000"/>
              <a:gd name="connsiteX94" fmla="*/ 5718 w 9779"/>
              <a:gd name="connsiteY94" fmla="*/ 3961 h 10000"/>
              <a:gd name="connsiteX95" fmla="*/ 5718 w 9779"/>
              <a:gd name="connsiteY95" fmla="*/ 5000 h 10000"/>
              <a:gd name="connsiteX96" fmla="*/ 5718 w 9779"/>
              <a:gd name="connsiteY96" fmla="*/ 5519 h 10000"/>
              <a:gd name="connsiteX97" fmla="*/ 5829 w 9779"/>
              <a:gd name="connsiteY97" fmla="*/ 5866 h 10000"/>
              <a:gd name="connsiteX98" fmla="*/ 5939 w 9779"/>
              <a:gd name="connsiteY98" fmla="*/ 6212 h 10000"/>
              <a:gd name="connsiteX99" fmla="*/ 6050 w 9779"/>
              <a:gd name="connsiteY99" fmla="*/ 6732 h 10000"/>
              <a:gd name="connsiteX100" fmla="*/ 6160 w 9779"/>
              <a:gd name="connsiteY100" fmla="*/ 7078 h 10000"/>
              <a:gd name="connsiteX101" fmla="*/ 6367 w 9779"/>
              <a:gd name="connsiteY101" fmla="*/ 7424 h 10000"/>
              <a:gd name="connsiteX102" fmla="*/ 6699 w 9779"/>
              <a:gd name="connsiteY102" fmla="*/ 7771 h 10000"/>
              <a:gd name="connsiteX103" fmla="*/ 7031 w 9779"/>
              <a:gd name="connsiteY103" fmla="*/ 7944 h 10000"/>
              <a:gd name="connsiteX104" fmla="*/ 7361 w 9779"/>
              <a:gd name="connsiteY104" fmla="*/ 8268 h 10000"/>
              <a:gd name="connsiteX105" fmla="*/ 7693 w 9779"/>
              <a:gd name="connsiteY105" fmla="*/ 8442 h 10000"/>
              <a:gd name="connsiteX106" fmla="*/ 7914 w 9779"/>
              <a:gd name="connsiteY106" fmla="*/ 8615 h 10000"/>
              <a:gd name="connsiteX107" fmla="*/ 8246 w 9779"/>
              <a:gd name="connsiteY107" fmla="*/ 8615 h 10000"/>
              <a:gd name="connsiteX108" fmla="*/ 8466 w 9779"/>
              <a:gd name="connsiteY108" fmla="*/ 8615 h 10000"/>
              <a:gd name="connsiteX109" fmla="*/ 8577 w 9779"/>
              <a:gd name="connsiteY109" fmla="*/ 8615 h 10000"/>
              <a:gd name="connsiteX110" fmla="*/ 8798 w 9779"/>
              <a:gd name="connsiteY110" fmla="*/ 8615 h 10000"/>
              <a:gd name="connsiteX111" fmla="*/ 8895 w 9779"/>
              <a:gd name="connsiteY111" fmla="*/ 8442 h 10000"/>
              <a:gd name="connsiteX112" fmla="*/ 8895 w 9779"/>
              <a:gd name="connsiteY112" fmla="*/ 8442 h 10000"/>
              <a:gd name="connsiteX0" fmla="*/ 10000 w 10000"/>
              <a:gd name="connsiteY0" fmla="*/ 9827 h 10000"/>
              <a:gd name="connsiteX1" fmla="*/ 9774 w 10000"/>
              <a:gd name="connsiteY1" fmla="*/ 10000 h 10000"/>
              <a:gd name="connsiteX2" fmla="*/ 9548 w 10000"/>
              <a:gd name="connsiteY2" fmla="*/ 10000 h 10000"/>
              <a:gd name="connsiteX3" fmla="*/ 9096 w 10000"/>
              <a:gd name="connsiteY3" fmla="*/ 10000 h 10000"/>
              <a:gd name="connsiteX4" fmla="*/ 8771 w 10000"/>
              <a:gd name="connsiteY4" fmla="*/ 10000 h 10000"/>
              <a:gd name="connsiteX5" fmla="*/ 8319 w 10000"/>
              <a:gd name="connsiteY5" fmla="*/ 9827 h 10000"/>
              <a:gd name="connsiteX6" fmla="*/ 7867 w 10000"/>
              <a:gd name="connsiteY6" fmla="*/ 9827 h 10000"/>
              <a:gd name="connsiteX7" fmla="*/ 7527 w 10000"/>
              <a:gd name="connsiteY7" fmla="*/ 9481 h 10000"/>
              <a:gd name="connsiteX8" fmla="*/ 7075 w 10000"/>
              <a:gd name="connsiteY8" fmla="*/ 9307 h 10000"/>
              <a:gd name="connsiteX9" fmla="*/ 6737 w 10000"/>
              <a:gd name="connsiteY9" fmla="*/ 8961 h 10000"/>
              <a:gd name="connsiteX10" fmla="*/ 6398 w 10000"/>
              <a:gd name="connsiteY10" fmla="*/ 8615 h 10000"/>
              <a:gd name="connsiteX11" fmla="*/ 6073 w 10000"/>
              <a:gd name="connsiteY11" fmla="*/ 8095 h 10000"/>
              <a:gd name="connsiteX12" fmla="*/ 5847 w 10000"/>
              <a:gd name="connsiteY12" fmla="*/ 7771 h 10000"/>
              <a:gd name="connsiteX13" fmla="*/ 5621 w 10000"/>
              <a:gd name="connsiteY13" fmla="*/ 7078 h 10000"/>
              <a:gd name="connsiteX14" fmla="*/ 5396 w 10000"/>
              <a:gd name="connsiteY14" fmla="*/ 6558 h 10000"/>
              <a:gd name="connsiteX15" fmla="*/ 5282 w 10000"/>
              <a:gd name="connsiteY15" fmla="*/ 5866 h 10000"/>
              <a:gd name="connsiteX16" fmla="*/ 5282 w 10000"/>
              <a:gd name="connsiteY16" fmla="*/ 5173 h 10000"/>
              <a:gd name="connsiteX17" fmla="*/ 5169 w 10000"/>
              <a:gd name="connsiteY17" fmla="*/ 4481 h 10000"/>
              <a:gd name="connsiteX18" fmla="*/ 5169 w 10000"/>
              <a:gd name="connsiteY18" fmla="*/ 3636 h 10000"/>
              <a:gd name="connsiteX19" fmla="*/ 5282 w 10000"/>
              <a:gd name="connsiteY19" fmla="*/ 2944 h 10000"/>
              <a:gd name="connsiteX20" fmla="*/ 5282 w 10000"/>
              <a:gd name="connsiteY20" fmla="*/ 2597 h 10000"/>
              <a:gd name="connsiteX21" fmla="*/ 5282 w 10000"/>
              <a:gd name="connsiteY21" fmla="*/ 2424 h 10000"/>
              <a:gd name="connsiteX22" fmla="*/ 5396 w 10000"/>
              <a:gd name="connsiteY22" fmla="*/ 2078 h 10000"/>
              <a:gd name="connsiteX23" fmla="*/ 5396 w 10000"/>
              <a:gd name="connsiteY23" fmla="*/ 1905 h 10000"/>
              <a:gd name="connsiteX24" fmla="*/ 5396 w 10000"/>
              <a:gd name="connsiteY24" fmla="*/ 1732 h 10000"/>
              <a:gd name="connsiteX25" fmla="*/ 5396 w 10000"/>
              <a:gd name="connsiteY25" fmla="*/ 1558 h 10000"/>
              <a:gd name="connsiteX26" fmla="*/ 5396 w 10000"/>
              <a:gd name="connsiteY26" fmla="*/ 1558 h 10000"/>
              <a:gd name="connsiteX27" fmla="*/ 5396 w 10000"/>
              <a:gd name="connsiteY27" fmla="*/ 1385 h 10000"/>
              <a:gd name="connsiteX28" fmla="*/ 5282 w 10000"/>
              <a:gd name="connsiteY28" fmla="*/ 1385 h 10000"/>
              <a:gd name="connsiteX29" fmla="*/ 5169 w 10000"/>
              <a:gd name="connsiteY29" fmla="*/ 1385 h 10000"/>
              <a:gd name="connsiteX30" fmla="*/ 5057 w 10000"/>
              <a:gd name="connsiteY30" fmla="*/ 1558 h 10000"/>
              <a:gd name="connsiteX31" fmla="*/ 4830 w 10000"/>
              <a:gd name="connsiteY31" fmla="*/ 1558 h 10000"/>
              <a:gd name="connsiteX32" fmla="*/ 4491 w 10000"/>
              <a:gd name="connsiteY32" fmla="*/ 1558 h 10000"/>
              <a:gd name="connsiteX33" fmla="*/ 4152 w 10000"/>
              <a:gd name="connsiteY33" fmla="*/ 1732 h 10000"/>
              <a:gd name="connsiteX34" fmla="*/ 3700 w 10000"/>
              <a:gd name="connsiteY34" fmla="*/ 1905 h 10000"/>
              <a:gd name="connsiteX35" fmla="*/ 3263 w 10000"/>
              <a:gd name="connsiteY35" fmla="*/ 2078 h 10000"/>
              <a:gd name="connsiteX36" fmla="*/ 2698 w 10000"/>
              <a:gd name="connsiteY36" fmla="*/ 2251 h 10000"/>
              <a:gd name="connsiteX37" fmla="*/ 2358 w 10000"/>
              <a:gd name="connsiteY37" fmla="*/ 2424 h 10000"/>
              <a:gd name="connsiteX38" fmla="*/ 1906 w 10000"/>
              <a:gd name="connsiteY38" fmla="*/ 2597 h 10000"/>
              <a:gd name="connsiteX39" fmla="*/ 1681 w 10000"/>
              <a:gd name="connsiteY39" fmla="*/ 2771 h 10000"/>
              <a:gd name="connsiteX40" fmla="*/ 1342 w 10000"/>
              <a:gd name="connsiteY40" fmla="*/ 2771 h 10000"/>
              <a:gd name="connsiteX41" fmla="*/ 1116 w 10000"/>
              <a:gd name="connsiteY41" fmla="*/ 2944 h 10000"/>
              <a:gd name="connsiteX42" fmla="*/ 1003 w 10000"/>
              <a:gd name="connsiteY42" fmla="*/ 2944 h 10000"/>
              <a:gd name="connsiteX43" fmla="*/ 1003 w 10000"/>
              <a:gd name="connsiteY43" fmla="*/ 2944 h 10000"/>
              <a:gd name="connsiteX44" fmla="*/ 678 w 10000"/>
              <a:gd name="connsiteY44" fmla="*/ 2944 h 10000"/>
              <a:gd name="connsiteX45" fmla="*/ 452 w 10000"/>
              <a:gd name="connsiteY45" fmla="*/ 2771 h 10000"/>
              <a:gd name="connsiteX46" fmla="*/ 226 w 10000"/>
              <a:gd name="connsiteY46" fmla="*/ 2597 h 10000"/>
              <a:gd name="connsiteX47" fmla="*/ 112 w 10000"/>
              <a:gd name="connsiteY47" fmla="*/ 2424 h 10000"/>
              <a:gd name="connsiteX48" fmla="*/ 112 w 10000"/>
              <a:gd name="connsiteY48" fmla="*/ 2251 h 10000"/>
              <a:gd name="connsiteX49" fmla="*/ 0 w 10000"/>
              <a:gd name="connsiteY49" fmla="*/ 2078 h 10000"/>
              <a:gd name="connsiteX50" fmla="*/ 0 w 10000"/>
              <a:gd name="connsiteY50" fmla="*/ 2078 h 10000"/>
              <a:gd name="connsiteX51" fmla="*/ 0 w 10000"/>
              <a:gd name="connsiteY51" fmla="*/ 1905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112 w 10000"/>
              <a:gd name="connsiteY54" fmla="*/ 1905 h 10000"/>
              <a:gd name="connsiteX55" fmla="*/ 226 w 10000"/>
              <a:gd name="connsiteY55" fmla="*/ 1905 h 10000"/>
              <a:gd name="connsiteX56" fmla="*/ 340 w 10000"/>
              <a:gd name="connsiteY56" fmla="*/ 1905 h 10000"/>
              <a:gd name="connsiteX57" fmla="*/ 564 w 10000"/>
              <a:gd name="connsiteY57" fmla="*/ 1905 h 10000"/>
              <a:gd name="connsiteX58" fmla="*/ 904 w 10000"/>
              <a:gd name="connsiteY58" fmla="*/ 1905 h 10000"/>
              <a:gd name="connsiteX59" fmla="*/ 1229 w 10000"/>
              <a:gd name="connsiteY59" fmla="*/ 1905 h 10000"/>
              <a:gd name="connsiteX60" fmla="*/ 1681 w 10000"/>
              <a:gd name="connsiteY60" fmla="*/ 1732 h 10000"/>
              <a:gd name="connsiteX61" fmla="*/ 2133 w 10000"/>
              <a:gd name="connsiteY61" fmla="*/ 1558 h 10000"/>
              <a:gd name="connsiteX62" fmla="*/ 2698 w 10000"/>
              <a:gd name="connsiteY62" fmla="*/ 1385 h 10000"/>
              <a:gd name="connsiteX63" fmla="*/ 3263 w 10000"/>
              <a:gd name="connsiteY63" fmla="*/ 1212 h 10000"/>
              <a:gd name="connsiteX64" fmla="*/ 3927 w 10000"/>
              <a:gd name="connsiteY64" fmla="*/ 1039 h 10000"/>
              <a:gd name="connsiteX65" fmla="*/ 4265 w 10000"/>
              <a:gd name="connsiteY65" fmla="*/ 1039 h 10000"/>
              <a:gd name="connsiteX66" fmla="*/ 4491 w 10000"/>
              <a:gd name="connsiteY66" fmla="*/ 866 h 10000"/>
              <a:gd name="connsiteX67" fmla="*/ 4717 w 10000"/>
              <a:gd name="connsiteY67" fmla="*/ 693 h 10000"/>
              <a:gd name="connsiteX68" fmla="*/ 4943 w 10000"/>
              <a:gd name="connsiteY68" fmla="*/ 693 h 10000"/>
              <a:gd name="connsiteX69" fmla="*/ 5169 w 10000"/>
              <a:gd name="connsiteY69" fmla="*/ 519 h 10000"/>
              <a:gd name="connsiteX70" fmla="*/ 5282 w 10000"/>
              <a:gd name="connsiteY70" fmla="*/ 346 h 10000"/>
              <a:gd name="connsiteX71" fmla="*/ 5396 w 10000"/>
              <a:gd name="connsiteY71" fmla="*/ 346 h 10000"/>
              <a:gd name="connsiteX72" fmla="*/ 5509 w 10000"/>
              <a:gd name="connsiteY72" fmla="*/ 173 h 10000"/>
              <a:gd name="connsiteX73" fmla="*/ 5621 w 10000"/>
              <a:gd name="connsiteY73" fmla="*/ 173 h 10000"/>
              <a:gd name="connsiteX74" fmla="*/ 5734 w 10000"/>
              <a:gd name="connsiteY74" fmla="*/ 0 h 10000"/>
              <a:gd name="connsiteX75" fmla="*/ 5847 w 10000"/>
              <a:gd name="connsiteY75" fmla="*/ 0 h 10000"/>
              <a:gd name="connsiteX76" fmla="*/ 5847 w 10000"/>
              <a:gd name="connsiteY76" fmla="*/ 0 h 10000"/>
              <a:gd name="connsiteX77" fmla="*/ 5961 w 10000"/>
              <a:gd name="connsiteY77" fmla="*/ 0 h 10000"/>
              <a:gd name="connsiteX78" fmla="*/ 6073 w 10000"/>
              <a:gd name="connsiteY78" fmla="*/ 0 h 10000"/>
              <a:gd name="connsiteX79" fmla="*/ 6187 w 10000"/>
              <a:gd name="connsiteY79" fmla="*/ 173 h 10000"/>
              <a:gd name="connsiteX80" fmla="*/ 6299 w 10000"/>
              <a:gd name="connsiteY80" fmla="*/ 173 h 10000"/>
              <a:gd name="connsiteX81" fmla="*/ 6398 w 10000"/>
              <a:gd name="connsiteY81" fmla="*/ 346 h 10000"/>
              <a:gd name="connsiteX82" fmla="*/ 6511 w 10000"/>
              <a:gd name="connsiteY82" fmla="*/ 519 h 10000"/>
              <a:gd name="connsiteX83" fmla="*/ 6624 w 10000"/>
              <a:gd name="connsiteY83" fmla="*/ 693 h 10000"/>
              <a:gd name="connsiteX84" fmla="*/ 6624 w 10000"/>
              <a:gd name="connsiteY84" fmla="*/ 693 h 10000"/>
              <a:gd name="connsiteX85" fmla="*/ 6624 w 10000"/>
              <a:gd name="connsiteY85" fmla="*/ 866 h 10000"/>
              <a:gd name="connsiteX86" fmla="*/ 6511 w 10000"/>
              <a:gd name="connsiteY86" fmla="*/ 1039 h 10000"/>
              <a:gd name="connsiteX87" fmla="*/ 6398 w 10000"/>
              <a:gd name="connsiteY87" fmla="*/ 1212 h 10000"/>
              <a:gd name="connsiteX88" fmla="*/ 6299 w 10000"/>
              <a:gd name="connsiteY88" fmla="*/ 1385 h 10000"/>
              <a:gd name="connsiteX89" fmla="*/ 6187 w 10000"/>
              <a:gd name="connsiteY89" fmla="*/ 1732 h 10000"/>
              <a:gd name="connsiteX90" fmla="*/ 6073 w 10000"/>
              <a:gd name="connsiteY90" fmla="*/ 2078 h 10000"/>
              <a:gd name="connsiteX91" fmla="*/ 5961 w 10000"/>
              <a:gd name="connsiteY91" fmla="*/ 2424 h 10000"/>
              <a:gd name="connsiteX92" fmla="*/ 5847 w 10000"/>
              <a:gd name="connsiteY92" fmla="*/ 2944 h 10000"/>
              <a:gd name="connsiteX93" fmla="*/ 5847 w 10000"/>
              <a:gd name="connsiteY93" fmla="*/ 3463 h 10000"/>
              <a:gd name="connsiteX94" fmla="*/ 5847 w 10000"/>
              <a:gd name="connsiteY94" fmla="*/ 3961 h 10000"/>
              <a:gd name="connsiteX95" fmla="*/ 5847 w 10000"/>
              <a:gd name="connsiteY95" fmla="*/ 5000 h 10000"/>
              <a:gd name="connsiteX96" fmla="*/ 5847 w 10000"/>
              <a:gd name="connsiteY96" fmla="*/ 5519 h 10000"/>
              <a:gd name="connsiteX97" fmla="*/ 5961 w 10000"/>
              <a:gd name="connsiteY97" fmla="*/ 5866 h 10000"/>
              <a:gd name="connsiteX98" fmla="*/ 6073 w 10000"/>
              <a:gd name="connsiteY98" fmla="*/ 6212 h 10000"/>
              <a:gd name="connsiteX99" fmla="*/ 6187 w 10000"/>
              <a:gd name="connsiteY99" fmla="*/ 6732 h 10000"/>
              <a:gd name="connsiteX100" fmla="*/ 6299 w 10000"/>
              <a:gd name="connsiteY100" fmla="*/ 7078 h 10000"/>
              <a:gd name="connsiteX101" fmla="*/ 6511 w 10000"/>
              <a:gd name="connsiteY101" fmla="*/ 7424 h 10000"/>
              <a:gd name="connsiteX102" fmla="*/ 6850 w 10000"/>
              <a:gd name="connsiteY102" fmla="*/ 7771 h 10000"/>
              <a:gd name="connsiteX103" fmla="*/ 7190 w 10000"/>
              <a:gd name="connsiteY103" fmla="*/ 7944 h 10000"/>
              <a:gd name="connsiteX104" fmla="*/ 7527 w 10000"/>
              <a:gd name="connsiteY104" fmla="*/ 8268 h 10000"/>
              <a:gd name="connsiteX105" fmla="*/ 7867 w 10000"/>
              <a:gd name="connsiteY105" fmla="*/ 8442 h 10000"/>
              <a:gd name="connsiteX106" fmla="*/ 8093 w 10000"/>
              <a:gd name="connsiteY106" fmla="*/ 8615 h 10000"/>
              <a:gd name="connsiteX107" fmla="*/ 8432 w 10000"/>
              <a:gd name="connsiteY107" fmla="*/ 8615 h 10000"/>
              <a:gd name="connsiteX108" fmla="*/ 8657 w 10000"/>
              <a:gd name="connsiteY108" fmla="*/ 8615 h 10000"/>
              <a:gd name="connsiteX109" fmla="*/ 8771 w 10000"/>
              <a:gd name="connsiteY109" fmla="*/ 8615 h 10000"/>
              <a:gd name="connsiteX110" fmla="*/ 8997 w 10000"/>
              <a:gd name="connsiteY110" fmla="*/ 8615 h 10000"/>
              <a:gd name="connsiteX111" fmla="*/ 9096 w 10000"/>
              <a:gd name="connsiteY111" fmla="*/ 8442 h 10000"/>
              <a:gd name="connsiteX0" fmla="*/ 10000 w 10000"/>
              <a:gd name="connsiteY0" fmla="*/ 9827 h 10000"/>
              <a:gd name="connsiteX1" fmla="*/ 9774 w 10000"/>
              <a:gd name="connsiteY1" fmla="*/ 10000 h 10000"/>
              <a:gd name="connsiteX2" fmla="*/ 9548 w 10000"/>
              <a:gd name="connsiteY2" fmla="*/ 10000 h 10000"/>
              <a:gd name="connsiteX3" fmla="*/ 9096 w 10000"/>
              <a:gd name="connsiteY3" fmla="*/ 10000 h 10000"/>
              <a:gd name="connsiteX4" fmla="*/ 8771 w 10000"/>
              <a:gd name="connsiteY4" fmla="*/ 10000 h 10000"/>
              <a:gd name="connsiteX5" fmla="*/ 8319 w 10000"/>
              <a:gd name="connsiteY5" fmla="*/ 9827 h 10000"/>
              <a:gd name="connsiteX6" fmla="*/ 7867 w 10000"/>
              <a:gd name="connsiteY6" fmla="*/ 9827 h 10000"/>
              <a:gd name="connsiteX7" fmla="*/ 7527 w 10000"/>
              <a:gd name="connsiteY7" fmla="*/ 9481 h 10000"/>
              <a:gd name="connsiteX8" fmla="*/ 7075 w 10000"/>
              <a:gd name="connsiteY8" fmla="*/ 9307 h 10000"/>
              <a:gd name="connsiteX9" fmla="*/ 6737 w 10000"/>
              <a:gd name="connsiteY9" fmla="*/ 8961 h 10000"/>
              <a:gd name="connsiteX10" fmla="*/ 6398 w 10000"/>
              <a:gd name="connsiteY10" fmla="*/ 8615 h 10000"/>
              <a:gd name="connsiteX11" fmla="*/ 6073 w 10000"/>
              <a:gd name="connsiteY11" fmla="*/ 8095 h 10000"/>
              <a:gd name="connsiteX12" fmla="*/ 5847 w 10000"/>
              <a:gd name="connsiteY12" fmla="*/ 7771 h 10000"/>
              <a:gd name="connsiteX13" fmla="*/ 5621 w 10000"/>
              <a:gd name="connsiteY13" fmla="*/ 7078 h 10000"/>
              <a:gd name="connsiteX14" fmla="*/ 5396 w 10000"/>
              <a:gd name="connsiteY14" fmla="*/ 6558 h 10000"/>
              <a:gd name="connsiteX15" fmla="*/ 5282 w 10000"/>
              <a:gd name="connsiteY15" fmla="*/ 5866 h 10000"/>
              <a:gd name="connsiteX16" fmla="*/ 5282 w 10000"/>
              <a:gd name="connsiteY16" fmla="*/ 5173 h 10000"/>
              <a:gd name="connsiteX17" fmla="*/ 5169 w 10000"/>
              <a:gd name="connsiteY17" fmla="*/ 4481 h 10000"/>
              <a:gd name="connsiteX18" fmla="*/ 5169 w 10000"/>
              <a:gd name="connsiteY18" fmla="*/ 3636 h 10000"/>
              <a:gd name="connsiteX19" fmla="*/ 5282 w 10000"/>
              <a:gd name="connsiteY19" fmla="*/ 2944 h 10000"/>
              <a:gd name="connsiteX20" fmla="*/ 5282 w 10000"/>
              <a:gd name="connsiteY20" fmla="*/ 2597 h 10000"/>
              <a:gd name="connsiteX21" fmla="*/ 5282 w 10000"/>
              <a:gd name="connsiteY21" fmla="*/ 2424 h 10000"/>
              <a:gd name="connsiteX22" fmla="*/ 5396 w 10000"/>
              <a:gd name="connsiteY22" fmla="*/ 2078 h 10000"/>
              <a:gd name="connsiteX23" fmla="*/ 5396 w 10000"/>
              <a:gd name="connsiteY23" fmla="*/ 1905 h 10000"/>
              <a:gd name="connsiteX24" fmla="*/ 5396 w 10000"/>
              <a:gd name="connsiteY24" fmla="*/ 1732 h 10000"/>
              <a:gd name="connsiteX25" fmla="*/ 5396 w 10000"/>
              <a:gd name="connsiteY25" fmla="*/ 1558 h 10000"/>
              <a:gd name="connsiteX26" fmla="*/ 5396 w 10000"/>
              <a:gd name="connsiteY26" fmla="*/ 1558 h 10000"/>
              <a:gd name="connsiteX27" fmla="*/ 5396 w 10000"/>
              <a:gd name="connsiteY27" fmla="*/ 1385 h 10000"/>
              <a:gd name="connsiteX28" fmla="*/ 5282 w 10000"/>
              <a:gd name="connsiteY28" fmla="*/ 1385 h 10000"/>
              <a:gd name="connsiteX29" fmla="*/ 5169 w 10000"/>
              <a:gd name="connsiteY29" fmla="*/ 1385 h 10000"/>
              <a:gd name="connsiteX30" fmla="*/ 5057 w 10000"/>
              <a:gd name="connsiteY30" fmla="*/ 1558 h 10000"/>
              <a:gd name="connsiteX31" fmla="*/ 4830 w 10000"/>
              <a:gd name="connsiteY31" fmla="*/ 1558 h 10000"/>
              <a:gd name="connsiteX32" fmla="*/ 4491 w 10000"/>
              <a:gd name="connsiteY32" fmla="*/ 1558 h 10000"/>
              <a:gd name="connsiteX33" fmla="*/ 4152 w 10000"/>
              <a:gd name="connsiteY33" fmla="*/ 1732 h 10000"/>
              <a:gd name="connsiteX34" fmla="*/ 3700 w 10000"/>
              <a:gd name="connsiteY34" fmla="*/ 1905 h 10000"/>
              <a:gd name="connsiteX35" fmla="*/ 3263 w 10000"/>
              <a:gd name="connsiteY35" fmla="*/ 2078 h 10000"/>
              <a:gd name="connsiteX36" fmla="*/ 2698 w 10000"/>
              <a:gd name="connsiteY36" fmla="*/ 2251 h 10000"/>
              <a:gd name="connsiteX37" fmla="*/ 2358 w 10000"/>
              <a:gd name="connsiteY37" fmla="*/ 2424 h 10000"/>
              <a:gd name="connsiteX38" fmla="*/ 1906 w 10000"/>
              <a:gd name="connsiteY38" fmla="*/ 2597 h 10000"/>
              <a:gd name="connsiteX39" fmla="*/ 1681 w 10000"/>
              <a:gd name="connsiteY39" fmla="*/ 2771 h 10000"/>
              <a:gd name="connsiteX40" fmla="*/ 1342 w 10000"/>
              <a:gd name="connsiteY40" fmla="*/ 2771 h 10000"/>
              <a:gd name="connsiteX41" fmla="*/ 1116 w 10000"/>
              <a:gd name="connsiteY41" fmla="*/ 2944 h 10000"/>
              <a:gd name="connsiteX42" fmla="*/ 1003 w 10000"/>
              <a:gd name="connsiteY42" fmla="*/ 2944 h 10000"/>
              <a:gd name="connsiteX43" fmla="*/ 1003 w 10000"/>
              <a:gd name="connsiteY43" fmla="*/ 2944 h 10000"/>
              <a:gd name="connsiteX44" fmla="*/ 678 w 10000"/>
              <a:gd name="connsiteY44" fmla="*/ 2944 h 10000"/>
              <a:gd name="connsiteX45" fmla="*/ 452 w 10000"/>
              <a:gd name="connsiteY45" fmla="*/ 2771 h 10000"/>
              <a:gd name="connsiteX46" fmla="*/ 226 w 10000"/>
              <a:gd name="connsiteY46" fmla="*/ 2597 h 10000"/>
              <a:gd name="connsiteX47" fmla="*/ 112 w 10000"/>
              <a:gd name="connsiteY47" fmla="*/ 2424 h 10000"/>
              <a:gd name="connsiteX48" fmla="*/ 112 w 10000"/>
              <a:gd name="connsiteY48" fmla="*/ 2251 h 10000"/>
              <a:gd name="connsiteX49" fmla="*/ 0 w 10000"/>
              <a:gd name="connsiteY49" fmla="*/ 2078 h 10000"/>
              <a:gd name="connsiteX50" fmla="*/ 0 w 10000"/>
              <a:gd name="connsiteY50" fmla="*/ 2078 h 10000"/>
              <a:gd name="connsiteX51" fmla="*/ 0 w 10000"/>
              <a:gd name="connsiteY51" fmla="*/ 1905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112 w 10000"/>
              <a:gd name="connsiteY54" fmla="*/ 1905 h 10000"/>
              <a:gd name="connsiteX55" fmla="*/ 226 w 10000"/>
              <a:gd name="connsiteY55" fmla="*/ 1905 h 10000"/>
              <a:gd name="connsiteX56" fmla="*/ 340 w 10000"/>
              <a:gd name="connsiteY56" fmla="*/ 1905 h 10000"/>
              <a:gd name="connsiteX57" fmla="*/ 564 w 10000"/>
              <a:gd name="connsiteY57" fmla="*/ 1905 h 10000"/>
              <a:gd name="connsiteX58" fmla="*/ 904 w 10000"/>
              <a:gd name="connsiteY58" fmla="*/ 1905 h 10000"/>
              <a:gd name="connsiteX59" fmla="*/ 1229 w 10000"/>
              <a:gd name="connsiteY59" fmla="*/ 1905 h 10000"/>
              <a:gd name="connsiteX60" fmla="*/ 1681 w 10000"/>
              <a:gd name="connsiteY60" fmla="*/ 1732 h 10000"/>
              <a:gd name="connsiteX61" fmla="*/ 2133 w 10000"/>
              <a:gd name="connsiteY61" fmla="*/ 1558 h 10000"/>
              <a:gd name="connsiteX62" fmla="*/ 2698 w 10000"/>
              <a:gd name="connsiteY62" fmla="*/ 1385 h 10000"/>
              <a:gd name="connsiteX63" fmla="*/ 3263 w 10000"/>
              <a:gd name="connsiteY63" fmla="*/ 1212 h 10000"/>
              <a:gd name="connsiteX64" fmla="*/ 3927 w 10000"/>
              <a:gd name="connsiteY64" fmla="*/ 1039 h 10000"/>
              <a:gd name="connsiteX65" fmla="*/ 4265 w 10000"/>
              <a:gd name="connsiteY65" fmla="*/ 1039 h 10000"/>
              <a:gd name="connsiteX66" fmla="*/ 4491 w 10000"/>
              <a:gd name="connsiteY66" fmla="*/ 866 h 10000"/>
              <a:gd name="connsiteX67" fmla="*/ 4717 w 10000"/>
              <a:gd name="connsiteY67" fmla="*/ 693 h 10000"/>
              <a:gd name="connsiteX68" fmla="*/ 4943 w 10000"/>
              <a:gd name="connsiteY68" fmla="*/ 693 h 10000"/>
              <a:gd name="connsiteX69" fmla="*/ 5169 w 10000"/>
              <a:gd name="connsiteY69" fmla="*/ 519 h 10000"/>
              <a:gd name="connsiteX70" fmla="*/ 5282 w 10000"/>
              <a:gd name="connsiteY70" fmla="*/ 346 h 10000"/>
              <a:gd name="connsiteX71" fmla="*/ 5396 w 10000"/>
              <a:gd name="connsiteY71" fmla="*/ 346 h 10000"/>
              <a:gd name="connsiteX72" fmla="*/ 5509 w 10000"/>
              <a:gd name="connsiteY72" fmla="*/ 173 h 10000"/>
              <a:gd name="connsiteX73" fmla="*/ 5621 w 10000"/>
              <a:gd name="connsiteY73" fmla="*/ 173 h 10000"/>
              <a:gd name="connsiteX74" fmla="*/ 5734 w 10000"/>
              <a:gd name="connsiteY74" fmla="*/ 0 h 10000"/>
              <a:gd name="connsiteX75" fmla="*/ 5847 w 10000"/>
              <a:gd name="connsiteY75" fmla="*/ 0 h 10000"/>
              <a:gd name="connsiteX76" fmla="*/ 5847 w 10000"/>
              <a:gd name="connsiteY76" fmla="*/ 0 h 10000"/>
              <a:gd name="connsiteX77" fmla="*/ 5961 w 10000"/>
              <a:gd name="connsiteY77" fmla="*/ 0 h 10000"/>
              <a:gd name="connsiteX78" fmla="*/ 6073 w 10000"/>
              <a:gd name="connsiteY78" fmla="*/ 0 h 10000"/>
              <a:gd name="connsiteX79" fmla="*/ 6187 w 10000"/>
              <a:gd name="connsiteY79" fmla="*/ 173 h 10000"/>
              <a:gd name="connsiteX80" fmla="*/ 6299 w 10000"/>
              <a:gd name="connsiteY80" fmla="*/ 173 h 10000"/>
              <a:gd name="connsiteX81" fmla="*/ 6398 w 10000"/>
              <a:gd name="connsiteY81" fmla="*/ 346 h 10000"/>
              <a:gd name="connsiteX82" fmla="*/ 6511 w 10000"/>
              <a:gd name="connsiteY82" fmla="*/ 519 h 10000"/>
              <a:gd name="connsiteX83" fmla="*/ 6624 w 10000"/>
              <a:gd name="connsiteY83" fmla="*/ 693 h 10000"/>
              <a:gd name="connsiteX84" fmla="*/ 6624 w 10000"/>
              <a:gd name="connsiteY84" fmla="*/ 693 h 10000"/>
              <a:gd name="connsiteX85" fmla="*/ 6624 w 10000"/>
              <a:gd name="connsiteY85" fmla="*/ 866 h 10000"/>
              <a:gd name="connsiteX86" fmla="*/ 6511 w 10000"/>
              <a:gd name="connsiteY86" fmla="*/ 1039 h 10000"/>
              <a:gd name="connsiteX87" fmla="*/ 6398 w 10000"/>
              <a:gd name="connsiteY87" fmla="*/ 1212 h 10000"/>
              <a:gd name="connsiteX88" fmla="*/ 6299 w 10000"/>
              <a:gd name="connsiteY88" fmla="*/ 1385 h 10000"/>
              <a:gd name="connsiteX89" fmla="*/ 6187 w 10000"/>
              <a:gd name="connsiteY89" fmla="*/ 1732 h 10000"/>
              <a:gd name="connsiteX90" fmla="*/ 6073 w 10000"/>
              <a:gd name="connsiteY90" fmla="*/ 2078 h 10000"/>
              <a:gd name="connsiteX91" fmla="*/ 5961 w 10000"/>
              <a:gd name="connsiteY91" fmla="*/ 2424 h 10000"/>
              <a:gd name="connsiteX92" fmla="*/ 5847 w 10000"/>
              <a:gd name="connsiteY92" fmla="*/ 2944 h 10000"/>
              <a:gd name="connsiteX93" fmla="*/ 5847 w 10000"/>
              <a:gd name="connsiteY93" fmla="*/ 3463 h 10000"/>
              <a:gd name="connsiteX94" fmla="*/ 5847 w 10000"/>
              <a:gd name="connsiteY94" fmla="*/ 3961 h 10000"/>
              <a:gd name="connsiteX95" fmla="*/ 5847 w 10000"/>
              <a:gd name="connsiteY95" fmla="*/ 5000 h 10000"/>
              <a:gd name="connsiteX96" fmla="*/ 5847 w 10000"/>
              <a:gd name="connsiteY96" fmla="*/ 5519 h 10000"/>
              <a:gd name="connsiteX97" fmla="*/ 5961 w 10000"/>
              <a:gd name="connsiteY97" fmla="*/ 5866 h 10000"/>
              <a:gd name="connsiteX98" fmla="*/ 6073 w 10000"/>
              <a:gd name="connsiteY98" fmla="*/ 6212 h 10000"/>
              <a:gd name="connsiteX99" fmla="*/ 6187 w 10000"/>
              <a:gd name="connsiteY99" fmla="*/ 6732 h 10000"/>
              <a:gd name="connsiteX100" fmla="*/ 6299 w 10000"/>
              <a:gd name="connsiteY100" fmla="*/ 7078 h 10000"/>
              <a:gd name="connsiteX101" fmla="*/ 6511 w 10000"/>
              <a:gd name="connsiteY101" fmla="*/ 7424 h 10000"/>
              <a:gd name="connsiteX102" fmla="*/ 6850 w 10000"/>
              <a:gd name="connsiteY102" fmla="*/ 7771 h 10000"/>
              <a:gd name="connsiteX103" fmla="*/ 7190 w 10000"/>
              <a:gd name="connsiteY103" fmla="*/ 7944 h 10000"/>
              <a:gd name="connsiteX104" fmla="*/ 7527 w 10000"/>
              <a:gd name="connsiteY104" fmla="*/ 8268 h 10000"/>
              <a:gd name="connsiteX105" fmla="*/ 7867 w 10000"/>
              <a:gd name="connsiteY105" fmla="*/ 8442 h 10000"/>
              <a:gd name="connsiteX106" fmla="*/ 8093 w 10000"/>
              <a:gd name="connsiteY106" fmla="*/ 8615 h 10000"/>
              <a:gd name="connsiteX107" fmla="*/ 8432 w 10000"/>
              <a:gd name="connsiteY107" fmla="*/ 8615 h 10000"/>
              <a:gd name="connsiteX108" fmla="*/ 8657 w 10000"/>
              <a:gd name="connsiteY108" fmla="*/ 8615 h 10000"/>
              <a:gd name="connsiteX109" fmla="*/ 8771 w 10000"/>
              <a:gd name="connsiteY109" fmla="*/ 8615 h 10000"/>
              <a:gd name="connsiteX110" fmla="*/ 8997 w 10000"/>
              <a:gd name="connsiteY110" fmla="*/ 8615 h 10000"/>
              <a:gd name="connsiteX0" fmla="*/ 10000 w 10000"/>
              <a:gd name="connsiteY0" fmla="*/ 9827 h 10000"/>
              <a:gd name="connsiteX1" fmla="*/ 9774 w 10000"/>
              <a:gd name="connsiteY1" fmla="*/ 10000 h 10000"/>
              <a:gd name="connsiteX2" fmla="*/ 9548 w 10000"/>
              <a:gd name="connsiteY2" fmla="*/ 10000 h 10000"/>
              <a:gd name="connsiteX3" fmla="*/ 9096 w 10000"/>
              <a:gd name="connsiteY3" fmla="*/ 10000 h 10000"/>
              <a:gd name="connsiteX4" fmla="*/ 8771 w 10000"/>
              <a:gd name="connsiteY4" fmla="*/ 10000 h 10000"/>
              <a:gd name="connsiteX5" fmla="*/ 8319 w 10000"/>
              <a:gd name="connsiteY5" fmla="*/ 9827 h 10000"/>
              <a:gd name="connsiteX6" fmla="*/ 7867 w 10000"/>
              <a:gd name="connsiteY6" fmla="*/ 9827 h 10000"/>
              <a:gd name="connsiteX7" fmla="*/ 7527 w 10000"/>
              <a:gd name="connsiteY7" fmla="*/ 9481 h 10000"/>
              <a:gd name="connsiteX8" fmla="*/ 7075 w 10000"/>
              <a:gd name="connsiteY8" fmla="*/ 9307 h 10000"/>
              <a:gd name="connsiteX9" fmla="*/ 6737 w 10000"/>
              <a:gd name="connsiteY9" fmla="*/ 8961 h 10000"/>
              <a:gd name="connsiteX10" fmla="*/ 6398 w 10000"/>
              <a:gd name="connsiteY10" fmla="*/ 8615 h 10000"/>
              <a:gd name="connsiteX11" fmla="*/ 6073 w 10000"/>
              <a:gd name="connsiteY11" fmla="*/ 8095 h 10000"/>
              <a:gd name="connsiteX12" fmla="*/ 5847 w 10000"/>
              <a:gd name="connsiteY12" fmla="*/ 7771 h 10000"/>
              <a:gd name="connsiteX13" fmla="*/ 5621 w 10000"/>
              <a:gd name="connsiteY13" fmla="*/ 7078 h 10000"/>
              <a:gd name="connsiteX14" fmla="*/ 5396 w 10000"/>
              <a:gd name="connsiteY14" fmla="*/ 6558 h 10000"/>
              <a:gd name="connsiteX15" fmla="*/ 5282 w 10000"/>
              <a:gd name="connsiteY15" fmla="*/ 5866 h 10000"/>
              <a:gd name="connsiteX16" fmla="*/ 5282 w 10000"/>
              <a:gd name="connsiteY16" fmla="*/ 5173 h 10000"/>
              <a:gd name="connsiteX17" fmla="*/ 5169 w 10000"/>
              <a:gd name="connsiteY17" fmla="*/ 4481 h 10000"/>
              <a:gd name="connsiteX18" fmla="*/ 5169 w 10000"/>
              <a:gd name="connsiteY18" fmla="*/ 3636 h 10000"/>
              <a:gd name="connsiteX19" fmla="*/ 5282 w 10000"/>
              <a:gd name="connsiteY19" fmla="*/ 2944 h 10000"/>
              <a:gd name="connsiteX20" fmla="*/ 5282 w 10000"/>
              <a:gd name="connsiteY20" fmla="*/ 2597 h 10000"/>
              <a:gd name="connsiteX21" fmla="*/ 5282 w 10000"/>
              <a:gd name="connsiteY21" fmla="*/ 2424 h 10000"/>
              <a:gd name="connsiteX22" fmla="*/ 5396 w 10000"/>
              <a:gd name="connsiteY22" fmla="*/ 2078 h 10000"/>
              <a:gd name="connsiteX23" fmla="*/ 5396 w 10000"/>
              <a:gd name="connsiteY23" fmla="*/ 1905 h 10000"/>
              <a:gd name="connsiteX24" fmla="*/ 5396 w 10000"/>
              <a:gd name="connsiteY24" fmla="*/ 1732 h 10000"/>
              <a:gd name="connsiteX25" fmla="*/ 5396 w 10000"/>
              <a:gd name="connsiteY25" fmla="*/ 1558 h 10000"/>
              <a:gd name="connsiteX26" fmla="*/ 5396 w 10000"/>
              <a:gd name="connsiteY26" fmla="*/ 1558 h 10000"/>
              <a:gd name="connsiteX27" fmla="*/ 5396 w 10000"/>
              <a:gd name="connsiteY27" fmla="*/ 1385 h 10000"/>
              <a:gd name="connsiteX28" fmla="*/ 5282 w 10000"/>
              <a:gd name="connsiteY28" fmla="*/ 1385 h 10000"/>
              <a:gd name="connsiteX29" fmla="*/ 5169 w 10000"/>
              <a:gd name="connsiteY29" fmla="*/ 1385 h 10000"/>
              <a:gd name="connsiteX30" fmla="*/ 5057 w 10000"/>
              <a:gd name="connsiteY30" fmla="*/ 1558 h 10000"/>
              <a:gd name="connsiteX31" fmla="*/ 4830 w 10000"/>
              <a:gd name="connsiteY31" fmla="*/ 1558 h 10000"/>
              <a:gd name="connsiteX32" fmla="*/ 4491 w 10000"/>
              <a:gd name="connsiteY32" fmla="*/ 1558 h 10000"/>
              <a:gd name="connsiteX33" fmla="*/ 4152 w 10000"/>
              <a:gd name="connsiteY33" fmla="*/ 1732 h 10000"/>
              <a:gd name="connsiteX34" fmla="*/ 3700 w 10000"/>
              <a:gd name="connsiteY34" fmla="*/ 1905 h 10000"/>
              <a:gd name="connsiteX35" fmla="*/ 3263 w 10000"/>
              <a:gd name="connsiteY35" fmla="*/ 2078 h 10000"/>
              <a:gd name="connsiteX36" fmla="*/ 2698 w 10000"/>
              <a:gd name="connsiteY36" fmla="*/ 2251 h 10000"/>
              <a:gd name="connsiteX37" fmla="*/ 2358 w 10000"/>
              <a:gd name="connsiteY37" fmla="*/ 2424 h 10000"/>
              <a:gd name="connsiteX38" fmla="*/ 1906 w 10000"/>
              <a:gd name="connsiteY38" fmla="*/ 2597 h 10000"/>
              <a:gd name="connsiteX39" fmla="*/ 1681 w 10000"/>
              <a:gd name="connsiteY39" fmla="*/ 2771 h 10000"/>
              <a:gd name="connsiteX40" fmla="*/ 1342 w 10000"/>
              <a:gd name="connsiteY40" fmla="*/ 2771 h 10000"/>
              <a:gd name="connsiteX41" fmla="*/ 1116 w 10000"/>
              <a:gd name="connsiteY41" fmla="*/ 2944 h 10000"/>
              <a:gd name="connsiteX42" fmla="*/ 1003 w 10000"/>
              <a:gd name="connsiteY42" fmla="*/ 2944 h 10000"/>
              <a:gd name="connsiteX43" fmla="*/ 1003 w 10000"/>
              <a:gd name="connsiteY43" fmla="*/ 2944 h 10000"/>
              <a:gd name="connsiteX44" fmla="*/ 678 w 10000"/>
              <a:gd name="connsiteY44" fmla="*/ 2944 h 10000"/>
              <a:gd name="connsiteX45" fmla="*/ 452 w 10000"/>
              <a:gd name="connsiteY45" fmla="*/ 2771 h 10000"/>
              <a:gd name="connsiteX46" fmla="*/ 226 w 10000"/>
              <a:gd name="connsiteY46" fmla="*/ 2597 h 10000"/>
              <a:gd name="connsiteX47" fmla="*/ 112 w 10000"/>
              <a:gd name="connsiteY47" fmla="*/ 2424 h 10000"/>
              <a:gd name="connsiteX48" fmla="*/ 112 w 10000"/>
              <a:gd name="connsiteY48" fmla="*/ 2251 h 10000"/>
              <a:gd name="connsiteX49" fmla="*/ 0 w 10000"/>
              <a:gd name="connsiteY49" fmla="*/ 2078 h 10000"/>
              <a:gd name="connsiteX50" fmla="*/ 0 w 10000"/>
              <a:gd name="connsiteY50" fmla="*/ 2078 h 10000"/>
              <a:gd name="connsiteX51" fmla="*/ 0 w 10000"/>
              <a:gd name="connsiteY51" fmla="*/ 1905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112 w 10000"/>
              <a:gd name="connsiteY54" fmla="*/ 1905 h 10000"/>
              <a:gd name="connsiteX55" fmla="*/ 226 w 10000"/>
              <a:gd name="connsiteY55" fmla="*/ 1905 h 10000"/>
              <a:gd name="connsiteX56" fmla="*/ 340 w 10000"/>
              <a:gd name="connsiteY56" fmla="*/ 1905 h 10000"/>
              <a:gd name="connsiteX57" fmla="*/ 564 w 10000"/>
              <a:gd name="connsiteY57" fmla="*/ 1905 h 10000"/>
              <a:gd name="connsiteX58" fmla="*/ 904 w 10000"/>
              <a:gd name="connsiteY58" fmla="*/ 1905 h 10000"/>
              <a:gd name="connsiteX59" fmla="*/ 1229 w 10000"/>
              <a:gd name="connsiteY59" fmla="*/ 1905 h 10000"/>
              <a:gd name="connsiteX60" fmla="*/ 1681 w 10000"/>
              <a:gd name="connsiteY60" fmla="*/ 1732 h 10000"/>
              <a:gd name="connsiteX61" fmla="*/ 2133 w 10000"/>
              <a:gd name="connsiteY61" fmla="*/ 1558 h 10000"/>
              <a:gd name="connsiteX62" fmla="*/ 2698 w 10000"/>
              <a:gd name="connsiteY62" fmla="*/ 1385 h 10000"/>
              <a:gd name="connsiteX63" fmla="*/ 3263 w 10000"/>
              <a:gd name="connsiteY63" fmla="*/ 1212 h 10000"/>
              <a:gd name="connsiteX64" fmla="*/ 3927 w 10000"/>
              <a:gd name="connsiteY64" fmla="*/ 1039 h 10000"/>
              <a:gd name="connsiteX65" fmla="*/ 4265 w 10000"/>
              <a:gd name="connsiteY65" fmla="*/ 1039 h 10000"/>
              <a:gd name="connsiteX66" fmla="*/ 4491 w 10000"/>
              <a:gd name="connsiteY66" fmla="*/ 866 h 10000"/>
              <a:gd name="connsiteX67" fmla="*/ 4717 w 10000"/>
              <a:gd name="connsiteY67" fmla="*/ 693 h 10000"/>
              <a:gd name="connsiteX68" fmla="*/ 4943 w 10000"/>
              <a:gd name="connsiteY68" fmla="*/ 693 h 10000"/>
              <a:gd name="connsiteX69" fmla="*/ 5169 w 10000"/>
              <a:gd name="connsiteY69" fmla="*/ 519 h 10000"/>
              <a:gd name="connsiteX70" fmla="*/ 5282 w 10000"/>
              <a:gd name="connsiteY70" fmla="*/ 346 h 10000"/>
              <a:gd name="connsiteX71" fmla="*/ 5396 w 10000"/>
              <a:gd name="connsiteY71" fmla="*/ 346 h 10000"/>
              <a:gd name="connsiteX72" fmla="*/ 5509 w 10000"/>
              <a:gd name="connsiteY72" fmla="*/ 173 h 10000"/>
              <a:gd name="connsiteX73" fmla="*/ 5621 w 10000"/>
              <a:gd name="connsiteY73" fmla="*/ 173 h 10000"/>
              <a:gd name="connsiteX74" fmla="*/ 5734 w 10000"/>
              <a:gd name="connsiteY74" fmla="*/ 0 h 10000"/>
              <a:gd name="connsiteX75" fmla="*/ 5847 w 10000"/>
              <a:gd name="connsiteY75" fmla="*/ 0 h 10000"/>
              <a:gd name="connsiteX76" fmla="*/ 5847 w 10000"/>
              <a:gd name="connsiteY76" fmla="*/ 0 h 10000"/>
              <a:gd name="connsiteX77" fmla="*/ 5961 w 10000"/>
              <a:gd name="connsiteY77" fmla="*/ 0 h 10000"/>
              <a:gd name="connsiteX78" fmla="*/ 6073 w 10000"/>
              <a:gd name="connsiteY78" fmla="*/ 0 h 10000"/>
              <a:gd name="connsiteX79" fmla="*/ 6187 w 10000"/>
              <a:gd name="connsiteY79" fmla="*/ 173 h 10000"/>
              <a:gd name="connsiteX80" fmla="*/ 6299 w 10000"/>
              <a:gd name="connsiteY80" fmla="*/ 173 h 10000"/>
              <a:gd name="connsiteX81" fmla="*/ 6398 w 10000"/>
              <a:gd name="connsiteY81" fmla="*/ 346 h 10000"/>
              <a:gd name="connsiteX82" fmla="*/ 6511 w 10000"/>
              <a:gd name="connsiteY82" fmla="*/ 519 h 10000"/>
              <a:gd name="connsiteX83" fmla="*/ 6624 w 10000"/>
              <a:gd name="connsiteY83" fmla="*/ 693 h 10000"/>
              <a:gd name="connsiteX84" fmla="*/ 6624 w 10000"/>
              <a:gd name="connsiteY84" fmla="*/ 693 h 10000"/>
              <a:gd name="connsiteX85" fmla="*/ 6624 w 10000"/>
              <a:gd name="connsiteY85" fmla="*/ 866 h 10000"/>
              <a:gd name="connsiteX86" fmla="*/ 6511 w 10000"/>
              <a:gd name="connsiteY86" fmla="*/ 1039 h 10000"/>
              <a:gd name="connsiteX87" fmla="*/ 6398 w 10000"/>
              <a:gd name="connsiteY87" fmla="*/ 1212 h 10000"/>
              <a:gd name="connsiteX88" fmla="*/ 6299 w 10000"/>
              <a:gd name="connsiteY88" fmla="*/ 1385 h 10000"/>
              <a:gd name="connsiteX89" fmla="*/ 6187 w 10000"/>
              <a:gd name="connsiteY89" fmla="*/ 1732 h 10000"/>
              <a:gd name="connsiteX90" fmla="*/ 6073 w 10000"/>
              <a:gd name="connsiteY90" fmla="*/ 2078 h 10000"/>
              <a:gd name="connsiteX91" fmla="*/ 5961 w 10000"/>
              <a:gd name="connsiteY91" fmla="*/ 2424 h 10000"/>
              <a:gd name="connsiteX92" fmla="*/ 5847 w 10000"/>
              <a:gd name="connsiteY92" fmla="*/ 2944 h 10000"/>
              <a:gd name="connsiteX93" fmla="*/ 5847 w 10000"/>
              <a:gd name="connsiteY93" fmla="*/ 3463 h 10000"/>
              <a:gd name="connsiteX94" fmla="*/ 5847 w 10000"/>
              <a:gd name="connsiteY94" fmla="*/ 3961 h 10000"/>
              <a:gd name="connsiteX95" fmla="*/ 5847 w 10000"/>
              <a:gd name="connsiteY95" fmla="*/ 5000 h 10000"/>
              <a:gd name="connsiteX96" fmla="*/ 5847 w 10000"/>
              <a:gd name="connsiteY96" fmla="*/ 5519 h 10000"/>
              <a:gd name="connsiteX97" fmla="*/ 5961 w 10000"/>
              <a:gd name="connsiteY97" fmla="*/ 5866 h 10000"/>
              <a:gd name="connsiteX98" fmla="*/ 6073 w 10000"/>
              <a:gd name="connsiteY98" fmla="*/ 6212 h 10000"/>
              <a:gd name="connsiteX99" fmla="*/ 6187 w 10000"/>
              <a:gd name="connsiteY99" fmla="*/ 6732 h 10000"/>
              <a:gd name="connsiteX100" fmla="*/ 6299 w 10000"/>
              <a:gd name="connsiteY100" fmla="*/ 7078 h 10000"/>
              <a:gd name="connsiteX101" fmla="*/ 6511 w 10000"/>
              <a:gd name="connsiteY101" fmla="*/ 7424 h 10000"/>
              <a:gd name="connsiteX102" fmla="*/ 6850 w 10000"/>
              <a:gd name="connsiteY102" fmla="*/ 7771 h 10000"/>
              <a:gd name="connsiteX103" fmla="*/ 7190 w 10000"/>
              <a:gd name="connsiteY103" fmla="*/ 7944 h 10000"/>
              <a:gd name="connsiteX104" fmla="*/ 7527 w 10000"/>
              <a:gd name="connsiteY104" fmla="*/ 8268 h 10000"/>
              <a:gd name="connsiteX105" fmla="*/ 7867 w 10000"/>
              <a:gd name="connsiteY105" fmla="*/ 8442 h 10000"/>
              <a:gd name="connsiteX106" fmla="*/ 8093 w 10000"/>
              <a:gd name="connsiteY106" fmla="*/ 8615 h 10000"/>
              <a:gd name="connsiteX107" fmla="*/ 8432 w 10000"/>
              <a:gd name="connsiteY107" fmla="*/ 8615 h 10000"/>
              <a:gd name="connsiteX108" fmla="*/ 8657 w 10000"/>
              <a:gd name="connsiteY108" fmla="*/ 8615 h 10000"/>
              <a:gd name="connsiteX109" fmla="*/ 8771 w 10000"/>
              <a:gd name="connsiteY109" fmla="*/ 8615 h 10000"/>
              <a:gd name="connsiteX0" fmla="*/ 10000 w 10000"/>
              <a:gd name="connsiteY0" fmla="*/ 9827 h 10000"/>
              <a:gd name="connsiteX1" fmla="*/ 9774 w 10000"/>
              <a:gd name="connsiteY1" fmla="*/ 10000 h 10000"/>
              <a:gd name="connsiteX2" fmla="*/ 9548 w 10000"/>
              <a:gd name="connsiteY2" fmla="*/ 10000 h 10000"/>
              <a:gd name="connsiteX3" fmla="*/ 9096 w 10000"/>
              <a:gd name="connsiteY3" fmla="*/ 10000 h 10000"/>
              <a:gd name="connsiteX4" fmla="*/ 8771 w 10000"/>
              <a:gd name="connsiteY4" fmla="*/ 10000 h 10000"/>
              <a:gd name="connsiteX5" fmla="*/ 8319 w 10000"/>
              <a:gd name="connsiteY5" fmla="*/ 9827 h 10000"/>
              <a:gd name="connsiteX6" fmla="*/ 7867 w 10000"/>
              <a:gd name="connsiteY6" fmla="*/ 9827 h 10000"/>
              <a:gd name="connsiteX7" fmla="*/ 7527 w 10000"/>
              <a:gd name="connsiteY7" fmla="*/ 9481 h 10000"/>
              <a:gd name="connsiteX8" fmla="*/ 7075 w 10000"/>
              <a:gd name="connsiteY8" fmla="*/ 9307 h 10000"/>
              <a:gd name="connsiteX9" fmla="*/ 6737 w 10000"/>
              <a:gd name="connsiteY9" fmla="*/ 8961 h 10000"/>
              <a:gd name="connsiteX10" fmla="*/ 6398 w 10000"/>
              <a:gd name="connsiteY10" fmla="*/ 8615 h 10000"/>
              <a:gd name="connsiteX11" fmla="*/ 6073 w 10000"/>
              <a:gd name="connsiteY11" fmla="*/ 8095 h 10000"/>
              <a:gd name="connsiteX12" fmla="*/ 5847 w 10000"/>
              <a:gd name="connsiteY12" fmla="*/ 7771 h 10000"/>
              <a:gd name="connsiteX13" fmla="*/ 5621 w 10000"/>
              <a:gd name="connsiteY13" fmla="*/ 7078 h 10000"/>
              <a:gd name="connsiteX14" fmla="*/ 5396 w 10000"/>
              <a:gd name="connsiteY14" fmla="*/ 6558 h 10000"/>
              <a:gd name="connsiteX15" fmla="*/ 5282 w 10000"/>
              <a:gd name="connsiteY15" fmla="*/ 5866 h 10000"/>
              <a:gd name="connsiteX16" fmla="*/ 5282 w 10000"/>
              <a:gd name="connsiteY16" fmla="*/ 5173 h 10000"/>
              <a:gd name="connsiteX17" fmla="*/ 5169 w 10000"/>
              <a:gd name="connsiteY17" fmla="*/ 4481 h 10000"/>
              <a:gd name="connsiteX18" fmla="*/ 5169 w 10000"/>
              <a:gd name="connsiteY18" fmla="*/ 3636 h 10000"/>
              <a:gd name="connsiteX19" fmla="*/ 5282 w 10000"/>
              <a:gd name="connsiteY19" fmla="*/ 2944 h 10000"/>
              <a:gd name="connsiteX20" fmla="*/ 5282 w 10000"/>
              <a:gd name="connsiteY20" fmla="*/ 2597 h 10000"/>
              <a:gd name="connsiteX21" fmla="*/ 5282 w 10000"/>
              <a:gd name="connsiteY21" fmla="*/ 2424 h 10000"/>
              <a:gd name="connsiteX22" fmla="*/ 5396 w 10000"/>
              <a:gd name="connsiteY22" fmla="*/ 2078 h 10000"/>
              <a:gd name="connsiteX23" fmla="*/ 5396 w 10000"/>
              <a:gd name="connsiteY23" fmla="*/ 1905 h 10000"/>
              <a:gd name="connsiteX24" fmla="*/ 5396 w 10000"/>
              <a:gd name="connsiteY24" fmla="*/ 1732 h 10000"/>
              <a:gd name="connsiteX25" fmla="*/ 5396 w 10000"/>
              <a:gd name="connsiteY25" fmla="*/ 1558 h 10000"/>
              <a:gd name="connsiteX26" fmla="*/ 5396 w 10000"/>
              <a:gd name="connsiteY26" fmla="*/ 1558 h 10000"/>
              <a:gd name="connsiteX27" fmla="*/ 5396 w 10000"/>
              <a:gd name="connsiteY27" fmla="*/ 1385 h 10000"/>
              <a:gd name="connsiteX28" fmla="*/ 5282 w 10000"/>
              <a:gd name="connsiteY28" fmla="*/ 1385 h 10000"/>
              <a:gd name="connsiteX29" fmla="*/ 5169 w 10000"/>
              <a:gd name="connsiteY29" fmla="*/ 1385 h 10000"/>
              <a:gd name="connsiteX30" fmla="*/ 5057 w 10000"/>
              <a:gd name="connsiteY30" fmla="*/ 1558 h 10000"/>
              <a:gd name="connsiteX31" fmla="*/ 4830 w 10000"/>
              <a:gd name="connsiteY31" fmla="*/ 1558 h 10000"/>
              <a:gd name="connsiteX32" fmla="*/ 4491 w 10000"/>
              <a:gd name="connsiteY32" fmla="*/ 1558 h 10000"/>
              <a:gd name="connsiteX33" fmla="*/ 4152 w 10000"/>
              <a:gd name="connsiteY33" fmla="*/ 1732 h 10000"/>
              <a:gd name="connsiteX34" fmla="*/ 3700 w 10000"/>
              <a:gd name="connsiteY34" fmla="*/ 1905 h 10000"/>
              <a:gd name="connsiteX35" fmla="*/ 3263 w 10000"/>
              <a:gd name="connsiteY35" fmla="*/ 2078 h 10000"/>
              <a:gd name="connsiteX36" fmla="*/ 2698 w 10000"/>
              <a:gd name="connsiteY36" fmla="*/ 2251 h 10000"/>
              <a:gd name="connsiteX37" fmla="*/ 2358 w 10000"/>
              <a:gd name="connsiteY37" fmla="*/ 2424 h 10000"/>
              <a:gd name="connsiteX38" fmla="*/ 1906 w 10000"/>
              <a:gd name="connsiteY38" fmla="*/ 2597 h 10000"/>
              <a:gd name="connsiteX39" fmla="*/ 1681 w 10000"/>
              <a:gd name="connsiteY39" fmla="*/ 2771 h 10000"/>
              <a:gd name="connsiteX40" fmla="*/ 1342 w 10000"/>
              <a:gd name="connsiteY40" fmla="*/ 2771 h 10000"/>
              <a:gd name="connsiteX41" fmla="*/ 1116 w 10000"/>
              <a:gd name="connsiteY41" fmla="*/ 2944 h 10000"/>
              <a:gd name="connsiteX42" fmla="*/ 1003 w 10000"/>
              <a:gd name="connsiteY42" fmla="*/ 2944 h 10000"/>
              <a:gd name="connsiteX43" fmla="*/ 1003 w 10000"/>
              <a:gd name="connsiteY43" fmla="*/ 2944 h 10000"/>
              <a:gd name="connsiteX44" fmla="*/ 678 w 10000"/>
              <a:gd name="connsiteY44" fmla="*/ 2944 h 10000"/>
              <a:gd name="connsiteX45" fmla="*/ 452 w 10000"/>
              <a:gd name="connsiteY45" fmla="*/ 2771 h 10000"/>
              <a:gd name="connsiteX46" fmla="*/ 226 w 10000"/>
              <a:gd name="connsiteY46" fmla="*/ 2597 h 10000"/>
              <a:gd name="connsiteX47" fmla="*/ 112 w 10000"/>
              <a:gd name="connsiteY47" fmla="*/ 2424 h 10000"/>
              <a:gd name="connsiteX48" fmla="*/ 112 w 10000"/>
              <a:gd name="connsiteY48" fmla="*/ 2251 h 10000"/>
              <a:gd name="connsiteX49" fmla="*/ 0 w 10000"/>
              <a:gd name="connsiteY49" fmla="*/ 2078 h 10000"/>
              <a:gd name="connsiteX50" fmla="*/ 0 w 10000"/>
              <a:gd name="connsiteY50" fmla="*/ 2078 h 10000"/>
              <a:gd name="connsiteX51" fmla="*/ 0 w 10000"/>
              <a:gd name="connsiteY51" fmla="*/ 1905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112 w 10000"/>
              <a:gd name="connsiteY54" fmla="*/ 1905 h 10000"/>
              <a:gd name="connsiteX55" fmla="*/ 226 w 10000"/>
              <a:gd name="connsiteY55" fmla="*/ 1905 h 10000"/>
              <a:gd name="connsiteX56" fmla="*/ 340 w 10000"/>
              <a:gd name="connsiteY56" fmla="*/ 1905 h 10000"/>
              <a:gd name="connsiteX57" fmla="*/ 564 w 10000"/>
              <a:gd name="connsiteY57" fmla="*/ 1905 h 10000"/>
              <a:gd name="connsiteX58" fmla="*/ 904 w 10000"/>
              <a:gd name="connsiteY58" fmla="*/ 1905 h 10000"/>
              <a:gd name="connsiteX59" fmla="*/ 1229 w 10000"/>
              <a:gd name="connsiteY59" fmla="*/ 1905 h 10000"/>
              <a:gd name="connsiteX60" fmla="*/ 1681 w 10000"/>
              <a:gd name="connsiteY60" fmla="*/ 1732 h 10000"/>
              <a:gd name="connsiteX61" fmla="*/ 2133 w 10000"/>
              <a:gd name="connsiteY61" fmla="*/ 1558 h 10000"/>
              <a:gd name="connsiteX62" fmla="*/ 2698 w 10000"/>
              <a:gd name="connsiteY62" fmla="*/ 1385 h 10000"/>
              <a:gd name="connsiteX63" fmla="*/ 3263 w 10000"/>
              <a:gd name="connsiteY63" fmla="*/ 1212 h 10000"/>
              <a:gd name="connsiteX64" fmla="*/ 3927 w 10000"/>
              <a:gd name="connsiteY64" fmla="*/ 1039 h 10000"/>
              <a:gd name="connsiteX65" fmla="*/ 4265 w 10000"/>
              <a:gd name="connsiteY65" fmla="*/ 1039 h 10000"/>
              <a:gd name="connsiteX66" fmla="*/ 4491 w 10000"/>
              <a:gd name="connsiteY66" fmla="*/ 866 h 10000"/>
              <a:gd name="connsiteX67" fmla="*/ 4717 w 10000"/>
              <a:gd name="connsiteY67" fmla="*/ 693 h 10000"/>
              <a:gd name="connsiteX68" fmla="*/ 4943 w 10000"/>
              <a:gd name="connsiteY68" fmla="*/ 693 h 10000"/>
              <a:gd name="connsiteX69" fmla="*/ 5169 w 10000"/>
              <a:gd name="connsiteY69" fmla="*/ 519 h 10000"/>
              <a:gd name="connsiteX70" fmla="*/ 5282 w 10000"/>
              <a:gd name="connsiteY70" fmla="*/ 346 h 10000"/>
              <a:gd name="connsiteX71" fmla="*/ 5396 w 10000"/>
              <a:gd name="connsiteY71" fmla="*/ 346 h 10000"/>
              <a:gd name="connsiteX72" fmla="*/ 5509 w 10000"/>
              <a:gd name="connsiteY72" fmla="*/ 173 h 10000"/>
              <a:gd name="connsiteX73" fmla="*/ 5621 w 10000"/>
              <a:gd name="connsiteY73" fmla="*/ 173 h 10000"/>
              <a:gd name="connsiteX74" fmla="*/ 5734 w 10000"/>
              <a:gd name="connsiteY74" fmla="*/ 0 h 10000"/>
              <a:gd name="connsiteX75" fmla="*/ 5847 w 10000"/>
              <a:gd name="connsiteY75" fmla="*/ 0 h 10000"/>
              <a:gd name="connsiteX76" fmla="*/ 5847 w 10000"/>
              <a:gd name="connsiteY76" fmla="*/ 0 h 10000"/>
              <a:gd name="connsiteX77" fmla="*/ 5961 w 10000"/>
              <a:gd name="connsiteY77" fmla="*/ 0 h 10000"/>
              <a:gd name="connsiteX78" fmla="*/ 6073 w 10000"/>
              <a:gd name="connsiteY78" fmla="*/ 0 h 10000"/>
              <a:gd name="connsiteX79" fmla="*/ 6187 w 10000"/>
              <a:gd name="connsiteY79" fmla="*/ 173 h 10000"/>
              <a:gd name="connsiteX80" fmla="*/ 6299 w 10000"/>
              <a:gd name="connsiteY80" fmla="*/ 173 h 10000"/>
              <a:gd name="connsiteX81" fmla="*/ 6398 w 10000"/>
              <a:gd name="connsiteY81" fmla="*/ 346 h 10000"/>
              <a:gd name="connsiteX82" fmla="*/ 6511 w 10000"/>
              <a:gd name="connsiteY82" fmla="*/ 519 h 10000"/>
              <a:gd name="connsiteX83" fmla="*/ 6624 w 10000"/>
              <a:gd name="connsiteY83" fmla="*/ 693 h 10000"/>
              <a:gd name="connsiteX84" fmla="*/ 6624 w 10000"/>
              <a:gd name="connsiteY84" fmla="*/ 693 h 10000"/>
              <a:gd name="connsiteX85" fmla="*/ 6624 w 10000"/>
              <a:gd name="connsiteY85" fmla="*/ 866 h 10000"/>
              <a:gd name="connsiteX86" fmla="*/ 6511 w 10000"/>
              <a:gd name="connsiteY86" fmla="*/ 1039 h 10000"/>
              <a:gd name="connsiteX87" fmla="*/ 6398 w 10000"/>
              <a:gd name="connsiteY87" fmla="*/ 1212 h 10000"/>
              <a:gd name="connsiteX88" fmla="*/ 6299 w 10000"/>
              <a:gd name="connsiteY88" fmla="*/ 1385 h 10000"/>
              <a:gd name="connsiteX89" fmla="*/ 6187 w 10000"/>
              <a:gd name="connsiteY89" fmla="*/ 1732 h 10000"/>
              <a:gd name="connsiteX90" fmla="*/ 6073 w 10000"/>
              <a:gd name="connsiteY90" fmla="*/ 2078 h 10000"/>
              <a:gd name="connsiteX91" fmla="*/ 5961 w 10000"/>
              <a:gd name="connsiteY91" fmla="*/ 2424 h 10000"/>
              <a:gd name="connsiteX92" fmla="*/ 5847 w 10000"/>
              <a:gd name="connsiteY92" fmla="*/ 2944 h 10000"/>
              <a:gd name="connsiteX93" fmla="*/ 5847 w 10000"/>
              <a:gd name="connsiteY93" fmla="*/ 3463 h 10000"/>
              <a:gd name="connsiteX94" fmla="*/ 5847 w 10000"/>
              <a:gd name="connsiteY94" fmla="*/ 3961 h 10000"/>
              <a:gd name="connsiteX95" fmla="*/ 5847 w 10000"/>
              <a:gd name="connsiteY95" fmla="*/ 5000 h 10000"/>
              <a:gd name="connsiteX96" fmla="*/ 5847 w 10000"/>
              <a:gd name="connsiteY96" fmla="*/ 5519 h 10000"/>
              <a:gd name="connsiteX97" fmla="*/ 5961 w 10000"/>
              <a:gd name="connsiteY97" fmla="*/ 5866 h 10000"/>
              <a:gd name="connsiteX98" fmla="*/ 6073 w 10000"/>
              <a:gd name="connsiteY98" fmla="*/ 6212 h 10000"/>
              <a:gd name="connsiteX99" fmla="*/ 6187 w 10000"/>
              <a:gd name="connsiteY99" fmla="*/ 6732 h 10000"/>
              <a:gd name="connsiteX100" fmla="*/ 6299 w 10000"/>
              <a:gd name="connsiteY100" fmla="*/ 7078 h 10000"/>
              <a:gd name="connsiteX101" fmla="*/ 6511 w 10000"/>
              <a:gd name="connsiteY101" fmla="*/ 7424 h 10000"/>
              <a:gd name="connsiteX102" fmla="*/ 6850 w 10000"/>
              <a:gd name="connsiteY102" fmla="*/ 7771 h 10000"/>
              <a:gd name="connsiteX103" fmla="*/ 7190 w 10000"/>
              <a:gd name="connsiteY103" fmla="*/ 7944 h 10000"/>
              <a:gd name="connsiteX104" fmla="*/ 7527 w 10000"/>
              <a:gd name="connsiteY104" fmla="*/ 8268 h 10000"/>
              <a:gd name="connsiteX105" fmla="*/ 7867 w 10000"/>
              <a:gd name="connsiteY105" fmla="*/ 8442 h 10000"/>
              <a:gd name="connsiteX106" fmla="*/ 8093 w 10000"/>
              <a:gd name="connsiteY106" fmla="*/ 8615 h 10000"/>
              <a:gd name="connsiteX107" fmla="*/ 8432 w 10000"/>
              <a:gd name="connsiteY107" fmla="*/ 8615 h 10000"/>
              <a:gd name="connsiteX108" fmla="*/ 8657 w 10000"/>
              <a:gd name="connsiteY108" fmla="*/ 8615 h 10000"/>
              <a:gd name="connsiteX0" fmla="*/ 9774 w 9774"/>
              <a:gd name="connsiteY0" fmla="*/ 10000 h 10000"/>
              <a:gd name="connsiteX1" fmla="*/ 9548 w 9774"/>
              <a:gd name="connsiteY1" fmla="*/ 10000 h 10000"/>
              <a:gd name="connsiteX2" fmla="*/ 9096 w 9774"/>
              <a:gd name="connsiteY2" fmla="*/ 10000 h 10000"/>
              <a:gd name="connsiteX3" fmla="*/ 8771 w 9774"/>
              <a:gd name="connsiteY3" fmla="*/ 10000 h 10000"/>
              <a:gd name="connsiteX4" fmla="*/ 8319 w 9774"/>
              <a:gd name="connsiteY4" fmla="*/ 9827 h 10000"/>
              <a:gd name="connsiteX5" fmla="*/ 7867 w 9774"/>
              <a:gd name="connsiteY5" fmla="*/ 9827 h 10000"/>
              <a:gd name="connsiteX6" fmla="*/ 7527 w 9774"/>
              <a:gd name="connsiteY6" fmla="*/ 9481 h 10000"/>
              <a:gd name="connsiteX7" fmla="*/ 7075 w 9774"/>
              <a:gd name="connsiteY7" fmla="*/ 9307 h 10000"/>
              <a:gd name="connsiteX8" fmla="*/ 6737 w 9774"/>
              <a:gd name="connsiteY8" fmla="*/ 8961 h 10000"/>
              <a:gd name="connsiteX9" fmla="*/ 6398 w 9774"/>
              <a:gd name="connsiteY9" fmla="*/ 8615 h 10000"/>
              <a:gd name="connsiteX10" fmla="*/ 6073 w 9774"/>
              <a:gd name="connsiteY10" fmla="*/ 8095 h 10000"/>
              <a:gd name="connsiteX11" fmla="*/ 5847 w 9774"/>
              <a:gd name="connsiteY11" fmla="*/ 7771 h 10000"/>
              <a:gd name="connsiteX12" fmla="*/ 5621 w 9774"/>
              <a:gd name="connsiteY12" fmla="*/ 7078 h 10000"/>
              <a:gd name="connsiteX13" fmla="*/ 5396 w 9774"/>
              <a:gd name="connsiteY13" fmla="*/ 6558 h 10000"/>
              <a:gd name="connsiteX14" fmla="*/ 5282 w 9774"/>
              <a:gd name="connsiteY14" fmla="*/ 5866 h 10000"/>
              <a:gd name="connsiteX15" fmla="*/ 5282 w 9774"/>
              <a:gd name="connsiteY15" fmla="*/ 5173 h 10000"/>
              <a:gd name="connsiteX16" fmla="*/ 5169 w 9774"/>
              <a:gd name="connsiteY16" fmla="*/ 4481 h 10000"/>
              <a:gd name="connsiteX17" fmla="*/ 5169 w 9774"/>
              <a:gd name="connsiteY17" fmla="*/ 3636 h 10000"/>
              <a:gd name="connsiteX18" fmla="*/ 5282 w 9774"/>
              <a:gd name="connsiteY18" fmla="*/ 2944 h 10000"/>
              <a:gd name="connsiteX19" fmla="*/ 5282 w 9774"/>
              <a:gd name="connsiteY19" fmla="*/ 2597 h 10000"/>
              <a:gd name="connsiteX20" fmla="*/ 5282 w 9774"/>
              <a:gd name="connsiteY20" fmla="*/ 2424 h 10000"/>
              <a:gd name="connsiteX21" fmla="*/ 5396 w 9774"/>
              <a:gd name="connsiteY21" fmla="*/ 2078 h 10000"/>
              <a:gd name="connsiteX22" fmla="*/ 5396 w 9774"/>
              <a:gd name="connsiteY22" fmla="*/ 1905 h 10000"/>
              <a:gd name="connsiteX23" fmla="*/ 5396 w 9774"/>
              <a:gd name="connsiteY23" fmla="*/ 1732 h 10000"/>
              <a:gd name="connsiteX24" fmla="*/ 5396 w 9774"/>
              <a:gd name="connsiteY24" fmla="*/ 1558 h 10000"/>
              <a:gd name="connsiteX25" fmla="*/ 5396 w 9774"/>
              <a:gd name="connsiteY25" fmla="*/ 1558 h 10000"/>
              <a:gd name="connsiteX26" fmla="*/ 5396 w 9774"/>
              <a:gd name="connsiteY26" fmla="*/ 1385 h 10000"/>
              <a:gd name="connsiteX27" fmla="*/ 5282 w 9774"/>
              <a:gd name="connsiteY27" fmla="*/ 1385 h 10000"/>
              <a:gd name="connsiteX28" fmla="*/ 5169 w 9774"/>
              <a:gd name="connsiteY28" fmla="*/ 1385 h 10000"/>
              <a:gd name="connsiteX29" fmla="*/ 5057 w 9774"/>
              <a:gd name="connsiteY29" fmla="*/ 1558 h 10000"/>
              <a:gd name="connsiteX30" fmla="*/ 4830 w 9774"/>
              <a:gd name="connsiteY30" fmla="*/ 1558 h 10000"/>
              <a:gd name="connsiteX31" fmla="*/ 4491 w 9774"/>
              <a:gd name="connsiteY31" fmla="*/ 1558 h 10000"/>
              <a:gd name="connsiteX32" fmla="*/ 4152 w 9774"/>
              <a:gd name="connsiteY32" fmla="*/ 1732 h 10000"/>
              <a:gd name="connsiteX33" fmla="*/ 3700 w 9774"/>
              <a:gd name="connsiteY33" fmla="*/ 1905 h 10000"/>
              <a:gd name="connsiteX34" fmla="*/ 3263 w 9774"/>
              <a:gd name="connsiteY34" fmla="*/ 2078 h 10000"/>
              <a:gd name="connsiteX35" fmla="*/ 2698 w 9774"/>
              <a:gd name="connsiteY35" fmla="*/ 2251 h 10000"/>
              <a:gd name="connsiteX36" fmla="*/ 2358 w 9774"/>
              <a:gd name="connsiteY36" fmla="*/ 2424 h 10000"/>
              <a:gd name="connsiteX37" fmla="*/ 1906 w 9774"/>
              <a:gd name="connsiteY37" fmla="*/ 2597 h 10000"/>
              <a:gd name="connsiteX38" fmla="*/ 1681 w 9774"/>
              <a:gd name="connsiteY38" fmla="*/ 2771 h 10000"/>
              <a:gd name="connsiteX39" fmla="*/ 1342 w 9774"/>
              <a:gd name="connsiteY39" fmla="*/ 2771 h 10000"/>
              <a:gd name="connsiteX40" fmla="*/ 1116 w 9774"/>
              <a:gd name="connsiteY40" fmla="*/ 2944 h 10000"/>
              <a:gd name="connsiteX41" fmla="*/ 1003 w 9774"/>
              <a:gd name="connsiteY41" fmla="*/ 2944 h 10000"/>
              <a:gd name="connsiteX42" fmla="*/ 1003 w 9774"/>
              <a:gd name="connsiteY42" fmla="*/ 2944 h 10000"/>
              <a:gd name="connsiteX43" fmla="*/ 678 w 9774"/>
              <a:gd name="connsiteY43" fmla="*/ 2944 h 10000"/>
              <a:gd name="connsiteX44" fmla="*/ 452 w 9774"/>
              <a:gd name="connsiteY44" fmla="*/ 2771 h 10000"/>
              <a:gd name="connsiteX45" fmla="*/ 226 w 9774"/>
              <a:gd name="connsiteY45" fmla="*/ 2597 h 10000"/>
              <a:gd name="connsiteX46" fmla="*/ 112 w 9774"/>
              <a:gd name="connsiteY46" fmla="*/ 2424 h 10000"/>
              <a:gd name="connsiteX47" fmla="*/ 112 w 9774"/>
              <a:gd name="connsiteY47" fmla="*/ 2251 h 10000"/>
              <a:gd name="connsiteX48" fmla="*/ 0 w 9774"/>
              <a:gd name="connsiteY48" fmla="*/ 2078 h 10000"/>
              <a:gd name="connsiteX49" fmla="*/ 0 w 9774"/>
              <a:gd name="connsiteY49" fmla="*/ 2078 h 10000"/>
              <a:gd name="connsiteX50" fmla="*/ 0 w 9774"/>
              <a:gd name="connsiteY50" fmla="*/ 1905 h 10000"/>
              <a:gd name="connsiteX51" fmla="*/ 0 w 9774"/>
              <a:gd name="connsiteY51" fmla="*/ 1905 h 10000"/>
              <a:gd name="connsiteX52" fmla="*/ 0 w 9774"/>
              <a:gd name="connsiteY52" fmla="*/ 1905 h 10000"/>
              <a:gd name="connsiteX53" fmla="*/ 112 w 9774"/>
              <a:gd name="connsiteY53" fmla="*/ 1905 h 10000"/>
              <a:gd name="connsiteX54" fmla="*/ 226 w 9774"/>
              <a:gd name="connsiteY54" fmla="*/ 1905 h 10000"/>
              <a:gd name="connsiteX55" fmla="*/ 340 w 9774"/>
              <a:gd name="connsiteY55" fmla="*/ 1905 h 10000"/>
              <a:gd name="connsiteX56" fmla="*/ 564 w 9774"/>
              <a:gd name="connsiteY56" fmla="*/ 1905 h 10000"/>
              <a:gd name="connsiteX57" fmla="*/ 904 w 9774"/>
              <a:gd name="connsiteY57" fmla="*/ 1905 h 10000"/>
              <a:gd name="connsiteX58" fmla="*/ 1229 w 9774"/>
              <a:gd name="connsiteY58" fmla="*/ 1905 h 10000"/>
              <a:gd name="connsiteX59" fmla="*/ 1681 w 9774"/>
              <a:gd name="connsiteY59" fmla="*/ 1732 h 10000"/>
              <a:gd name="connsiteX60" fmla="*/ 2133 w 9774"/>
              <a:gd name="connsiteY60" fmla="*/ 1558 h 10000"/>
              <a:gd name="connsiteX61" fmla="*/ 2698 w 9774"/>
              <a:gd name="connsiteY61" fmla="*/ 1385 h 10000"/>
              <a:gd name="connsiteX62" fmla="*/ 3263 w 9774"/>
              <a:gd name="connsiteY62" fmla="*/ 1212 h 10000"/>
              <a:gd name="connsiteX63" fmla="*/ 3927 w 9774"/>
              <a:gd name="connsiteY63" fmla="*/ 1039 h 10000"/>
              <a:gd name="connsiteX64" fmla="*/ 4265 w 9774"/>
              <a:gd name="connsiteY64" fmla="*/ 1039 h 10000"/>
              <a:gd name="connsiteX65" fmla="*/ 4491 w 9774"/>
              <a:gd name="connsiteY65" fmla="*/ 866 h 10000"/>
              <a:gd name="connsiteX66" fmla="*/ 4717 w 9774"/>
              <a:gd name="connsiteY66" fmla="*/ 693 h 10000"/>
              <a:gd name="connsiteX67" fmla="*/ 4943 w 9774"/>
              <a:gd name="connsiteY67" fmla="*/ 693 h 10000"/>
              <a:gd name="connsiteX68" fmla="*/ 5169 w 9774"/>
              <a:gd name="connsiteY68" fmla="*/ 519 h 10000"/>
              <a:gd name="connsiteX69" fmla="*/ 5282 w 9774"/>
              <a:gd name="connsiteY69" fmla="*/ 346 h 10000"/>
              <a:gd name="connsiteX70" fmla="*/ 5396 w 9774"/>
              <a:gd name="connsiteY70" fmla="*/ 346 h 10000"/>
              <a:gd name="connsiteX71" fmla="*/ 5509 w 9774"/>
              <a:gd name="connsiteY71" fmla="*/ 173 h 10000"/>
              <a:gd name="connsiteX72" fmla="*/ 5621 w 9774"/>
              <a:gd name="connsiteY72" fmla="*/ 173 h 10000"/>
              <a:gd name="connsiteX73" fmla="*/ 5734 w 9774"/>
              <a:gd name="connsiteY73" fmla="*/ 0 h 10000"/>
              <a:gd name="connsiteX74" fmla="*/ 5847 w 9774"/>
              <a:gd name="connsiteY74" fmla="*/ 0 h 10000"/>
              <a:gd name="connsiteX75" fmla="*/ 5847 w 9774"/>
              <a:gd name="connsiteY75" fmla="*/ 0 h 10000"/>
              <a:gd name="connsiteX76" fmla="*/ 5961 w 9774"/>
              <a:gd name="connsiteY76" fmla="*/ 0 h 10000"/>
              <a:gd name="connsiteX77" fmla="*/ 6073 w 9774"/>
              <a:gd name="connsiteY77" fmla="*/ 0 h 10000"/>
              <a:gd name="connsiteX78" fmla="*/ 6187 w 9774"/>
              <a:gd name="connsiteY78" fmla="*/ 173 h 10000"/>
              <a:gd name="connsiteX79" fmla="*/ 6299 w 9774"/>
              <a:gd name="connsiteY79" fmla="*/ 173 h 10000"/>
              <a:gd name="connsiteX80" fmla="*/ 6398 w 9774"/>
              <a:gd name="connsiteY80" fmla="*/ 346 h 10000"/>
              <a:gd name="connsiteX81" fmla="*/ 6511 w 9774"/>
              <a:gd name="connsiteY81" fmla="*/ 519 h 10000"/>
              <a:gd name="connsiteX82" fmla="*/ 6624 w 9774"/>
              <a:gd name="connsiteY82" fmla="*/ 693 h 10000"/>
              <a:gd name="connsiteX83" fmla="*/ 6624 w 9774"/>
              <a:gd name="connsiteY83" fmla="*/ 693 h 10000"/>
              <a:gd name="connsiteX84" fmla="*/ 6624 w 9774"/>
              <a:gd name="connsiteY84" fmla="*/ 866 h 10000"/>
              <a:gd name="connsiteX85" fmla="*/ 6511 w 9774"/>
              <a:gd name="connsiteY85" fmla="*/ 1039 h 10000"/>
              <a:gd name="connsiteX86" fmla="*/ 6398 w 9774"/>
              <a:gd name="connsiteY86" fmla="*/ 1212 h 10000"/>
              <a:gd name="connsiteX87" fmla="*/ 6299 w 9774"/>
              <a:gd name="connsiteY87" fmla="*/ 1385 h 10000"/>
              <a:gd name="connsiteX88" fmla="*/ 6187 w 9774"/>
              <a:gd name="connsiteY88" fmla="*/ 1732 h 10000"/>
              <a:gd name="connsiteX89" fmla="*/ 6073 w 9774"/>
              <a:gd name="connsiteY89" fmla="*/ 2078 h 10000"/>
              <a:gd name="connsiteX90" fmla="*/ 5961 w 9774"/>
              <a:gd name="connsiteY90" fmla="*/ 2424 h 10000"/>
              <a:gd name="connsiteX91" fmla="*/ 5847 w 9774"/>
              <a:gd name="connsiteY91" fmla="*/ 2944 h 10000"/>
              <a:gd name="connsiteX92" fmla="*/ 5847 w 9774"/>
              <a:gd name="connsiteY92" fmla="*/ 3463 h 10000"/>
              <a:gd name="connsiteX93" fmla="*/ 5847 w 9774"/>
              <a:gd name="connsiteY93" fmla="*/ 3961 h 10000"/>
              <a:gd name="connsiteX94" fmla="*/ 5847 w 9774"/>
              <a:gd name="connsiteY94" fmla="*/ 5000 h 10000"/>
              <a:gd name="connsiteX95" fmla="*/ 5847 w 9774"/>
              <a:gd name="connsiteY95" fmla="*/ 5519 h 10000"/>
              <a:gd name="connsiteX96" fmla="*/ 5961 w 9774"/>
              <a:gd name="connsiteY96" fmla="*/ 5866 h 10000"/>
              <a:gd name="connsiteX97" fmla="*/ 6073 w 9774"/>
              <a:gd name="connsiteY97" fmla="*/ 6212 h 10000"/>
              <a:gd name="connsiteX98" fmla="*/ 6187 w 9774"/>
              <a:gd name="connsiteY98" fmla="*/ 6732 h 10000"/>
              <a:gd name="connsiteX99" fmla="*/ 6299 w 9774"/>
              <a:gd name="connsiteY99" fmla="*/ 7078 h 10000"/>
              <a:gd name="connsiteX100" fmla="*/ 6511 w 9774"/>
              <a:gd name="connsiteY100" fmla="*/ 7424 h 10000"/>
              <a:gd name="connsiteX101" fmla="*/ 6850 w 9774"/>
              <a:gd name="connsiteY101" fmla="*/ 7771 h 10000"/>
              <a:gd name="connsiteX102" fmla="*/ 7190 w 9774"/>
              <a:gd name="connsiteY102" fmla="*/ 7944 h 10000"/>
              <a:gd name="connsiteX103" fmla="*/ 7527 w 9774"/>
              <a:gd name="connsiteY103" fmla="*/ 8268 h 10000"/>
              <a:gd name="connsiteX104" fmla="*/ 7867 w 9774"/>
              <a:gd name="connsiteY104" fmla="*/ 8442 h 10000"/>
              <a:gd name="connsiteX105" fmla="*/ 8093 w 9774"/>
              <a:gd name="connsiteY105" fmla="*/ 8615 h 10000"/>
              <a:gd name="connsiteX106" fmla="*/ 8432 w 9774"/>
              <a:gd name="connsiteY106" fmla="*/ 8615 h 10000"/>
              <a:gd name="connsiteX107" fmla="*/ 8657 w 9774"/>
              <a:gd name="connsiteY107" fmla="*/ 8615 h 10000"/>
              <a:gd name="connsiteX0" fmla="*/ 9769 w 9769"/>
              <a:gd name="connsiteY0" fmla="*/ 10000 h 10000"/>
              <a:gd name="connsiteX1" fmla="*/ 9306 w 9769"/>
              <a:gd name="connsiteY1" fmla="*/ 10000 h 10000"/>
              <a:gd name="connsiteX2" fmla="*/ 8974 w 9769"/>
              <a:gd name="connsiteY2" fmla="*/ 10000 h 10000"/>
              <a:gd name="connsiteX3" fmla="*/ 8511 w 9769"/>
              <a:gd name="connsiteY3" fmla="*/ 9827 h 10000"/>
              <a:gd name="connsiteX4" fmla="*/ 8049 w 9769"/>
              <a:gd name="connsiteY4" fmla="*/ 9827 h 10000"/>
              <a:gd name="connsiteX5" fmla="*/ 7701 w 9769"/>
              <a:gd name="connsiteY5" fmla="*/ 9481 h 10000"/>
              <a:gd name="connsiteX6" fmla="*/ 7239 w 9769"/>
              <a:gd name="connsiteY6" fmla="*/ 9307 h 10000"/>
              <a:gd name="connsiteX7" fmla="*/ 6893 w 9769"/>
              <a:gd name="connsiteY7" fmla="*/ 8961 h 10000"/>
              <a:gd name="connsiteX8" fmla="*/ 6546 w 9769"/>
              <a:gd name="connsiteY8" fmla="*/ 8615 h 10000"/>
              <a:gd name="connsiteX9" fmla="*/ 6213 w 9769"/>
              <a:gd name="connsiteY9" fmla="*/ 8095 h 10000"/>
              <a:gd name="connsiteX10" fmla="*/ 5982 w 9769"/>
              <a:gd name="connsiteY10" fmla="*/ 7771 h 10000"/>
              <a:gd name="connsiteX11" fmla="*/ 5751 w 9769"/>
              <a:gd name="connsiteY11" fmla="*/ 7078 h 10000"/>
              <a:gd name="connsiteX12" fmla="*/ 5521 w 9769"/>
              <a:gd name="connsiteY12" fmla="*/ 6558 h 10000"/>
              <a:gd name="connsiteX13" fmla="*/ 5404 w 9769"/>
              <a:gd name="connsiteY13" fmla="*/ 5866 h 10000"/>
              <a:gd name="connsiteX14" fmla="*/ 5404 w 9769"/>
              <a:gd name="connsiteY14" fmla="*/ 5173 h 10000"/>
              <a:gd name="connsiteX15" fmla="*/ 5289 w 9769"/>
              <a:gd name="connsiteY15" fmla="*/ 4481 h 10000"/>
              <a:gd name="connsiteX16" fmla="*/ 5289 w 9769"/>
              <a:gd name="connsiteY16" fmla="*/ 3636 h 10000"/>
              <a:gd name="connsiteX17" fmla="*/ 5404 w 9769"/>
              <a:gd name="connsiteY17" fmla="*/ 2944 h 10000"/>
              <a:gd name="connsiteX18" fmla="*/ 5404 w 9769"/>
              <a:gd name="connsiteY18" fmla="*/ 2597 h 10000"/>
              <a:gd name="connsiteX19" fmla="*/ 5404 w 9769"/>
              <a:gd name="connsiteY19" fmla="*/ 2424 h 10000"/>
              <a:gd name="connsiteX20" fmla="*/ 5521 w 9769"/>
              <a:gd name="connsiteY20" fmla="*/ 2078 h 10000"/>
              <a:gd name="connsiteX21" fmla="*/ 5521 w 9769"/>
              <a:gd name="connsiteY21" fmla="*/ 1905 h 10000"/>
              <a:gd name="connsiteX22" fmla="*/ 5521 w 9769"/>
              <a:gd name="connsiteY22" fmla="*/ 1732 h 10000"/>
              <a:gd name="connsiteX23" fmla="*/ 5521 w 9769"/>
              <a:gd name="connsiteY23" fmla="*/ 1558 h 10000"/>
              <a:gd name="connsiteX24" fmla="*/ 5521 w 9769"/>
              <a:gd name="connsiteY24" fmla="*/ 1558 h 10000"/>
              <a:gd name="connsiteX25" fmla="*/ 5521 w 9769"/>
              <a:gd name="connsiteY25" fmla="*/ 1385 h 10000"/>
              <a:gd name="connsiteX26" fmla="*/ 5404 w 9769"/>
              <a:gd name="connsiteY26" fmla="*/ 1385 h 10000"/>
              <a:gd name="connsiteX27" fmla="*/ 5289 w 9769"/>
              <a:gd name="connsiteY27" fmla="*/ 1385 h 10000"/>
              <a:gd name="connsiteX28" fmla="*/ 5174 w 9769"/>
              <a:gd name="connsiteY28" fmla="*/ 1558 h 10000"/>
              <a:gd name="connsiteX29" fmla="*/ 4942 w 9769"/>
              <a:gd name="connsiteY29" fmla="*/ 1558 h 10000"/>
              <a:gd name="connsiteX30" fmla="*/ 4595 w 9769"/>
              <a:gd name="connsiteY30" fmla="*/ 1558 h 10000"/>
              <a:gd name="connsiteX31" fmla="*/ 4248 w 9769"/>
              <a:gd name="connsiteY31" fmla="*/ 1732 h 10000"/>
              <a:gd name="connsiteX32" fmla="*/ 3786 w 9769"/>
              <a:gd name="connsiteY32" fmla="*/ 1905 h 10000"/>
              <a:gd name="connsiteX33" fmla="*/ 3338 w 9769"/>
              <a:gd name="connsiteY33" fmla="*/ 2078 h 10000"/>
              <a:gd name="connsiteX34" fmla="*/ 2760 w 9769"/>
              <a:gd name="connsiteY34" fmla="*/ 2251 h 10000"/>
              <a:gd name="connsiteX35" fmla="*/ 2413 w 9769"/>
              <a:gd name="connsiteY35" fmla="*/ 2424 h 10000"/>
              <a:gd name="connsiteX36" fmla="*/ 1950 w 9769"/>
              <a:gd name="connsiteY36" fmla="*/ 2597 h 10000"/>
              <a:gd name="connsiteX37" fmla="*/ 1720 w 9769"/>
              <a:gd name="connsiteY37" fmla="*/ 2771 h 10000"/>
              <a:gd name="connsiteX38" fmla="*/ 1373 w 9769"/>
              <a:gd name="connsiteY38" fmla="*/ 2771 h 10000"/>
              <a:gd name="connsiteX39" fmla="*/ 1142 w 9769"/>
              <a:gd name="connsiteY39" fmla="*/ 2944 h 10000"/>
              <a:gd name="connsiteX40" fmla="*/ 1026 w 9769"/>
              <a:gd name="connsiteY40" fmla="*/ 2944 h 10000"/>
              <a:gd name="connsiteX41" fmla="*/ 1026 w 9769"/>
              <a:gd name="connsiteY41" fmla="*/ 2944 h 10000"/>
              <a:gd name="connsiteX42" fmla="*/ 694 w 9769"/>
              <a:gd name="connsiteY42" fmla="*/ 2944 h 10000"/>
              <a:gd name="connsiteX43" fmla="*/ 462 w 9769"/>
              <a:gd name="connsiteY43" fmla="*/ 2771 h 10000"/>
              <a:gd name="connsiteX44" fmla="*/ 231 w 9769"/>
              <a:gd name="connsiteY44" fmla="*/ 2597 h 10000"/>
              <a:gd name="connsiteX45" fmla="*/ 115 w 9769"/>
              <a:gd name="connsiteY45" fmla="*/ 2424 h 10000"/>
              <a:gd name="connsiteX46" fmla="*/ 115 w 9769"/>
              <a:gd name="connsiteY46" fmla="*/ 2251 h 10000"/>
              <a:gd name="connsiteX47" fmla="*/ 0 w 9769"/>
              <a:gd name="connsiteY47" fmla="*/ 2078 h 10000"/>
              <a:gd name="connsiteX48" fmla="*/ 0 w 9769"/>
              <a:gd name="connsiteY48" fmla="*/ 2078 h 10000"/>
              <a:gd name="connsiteX49" fmla="*/ 0 w 9769"/>
              <a:gd name="connsiteY49" fmla="*/ 1905 h 10000"/>
              <a:gd name="connsiteX50" fmla="*/ 0 w 9769"/>
              <a:gd name="connsiteY50" fmla="*/ 1905 h 10000"/>
              <a:gd name="connsiteX51" fmla="*/ 0 w 9769"/>
              <a:gd name="connsiteY51" fmla="*/ 1905 h 10000"/>
              <a:gd name="connsiteX52" fmla="*/ 115 w 9769"/>
              <a:gd name="connsiteY52" fmla="*/ 1905 h 10000"/>
              <a:gd name="connsiteX53" fmla="*/ 231 w 9769"/>
              <a:gd name="connsiteY53" fmla="*/ 1905 h 10000"/>
              <a:gd name="connsiteX54" fmla="*/ 348 w 9769"/>
              <a:gd name="connsiteY54" fmla="*/ 1905 h 10000"/>
              <a:gd name="connsiteX55" fmla="*/ 577 w 9769"/>
              <a:gd name="connsiteY55" fmla="*/ 1905 h 10000"/>
              <a:gd name="connsiteX56" fmla="*/ 925 w 9769"/>
              <a:gd name="connsiteY56" fmla="*/ 1905 h 10000"/>
              <a:gd name="connsiteX57" fmla="*/ 1257 w 9769"/>
              <a:gd name="connsiteY57" fmla="*/ 1905 h 10000"/>
              <a:gd name="connsiteX58" fmla="*/ 1720 w 9769"/>
              <a:gd name="connsiteY58" fmla="*/ 1732 h 10000"/>
              <a:gd name="connsiteX59" fmla="*/ 2182 w 9769"/>
              <a:gd name="connsiteY59" fmla="*/ 1558 h 10000"/>
              <a:gd name="connsiteX60" fmla="*/ 2760 w 9769"/>
              <a:gd name="connsiteY60" fmla="*/ 1385 h 10000"/>
              <a:gd name="connsiteX61" fmla="*/ 3338 w 9769"/>
              <a:gd name="connsiteY61" fmla="*/ 1212 h 10000"/>
              <a:gd name="connsiteX62" fmla="*/ 4018 w 9769"/>
              <a:gd name="connsiteY62" fmla="*/ 1039 h 10000"/>
              <a:gd name="connsiteX63" fmla="*/ 4364 w 9769"/>
              <a:gd name="connsiteY63" fmla="*/ 1039 h 10000"/>
              <a:gd name="connsiteX64" fmla="*/ 4595 w 9769"/>
              <a:gd name="connsiteY64" fmla="*/ 866 h 10000"/>
              <a:gd name="connsiteX65" fmla="*/ 4826 w 9769"/>
              <a:gd name="connsiteY65" fmla="*/ 693 h 10000"/>
              <a:gd name="connsiteX66" fmla="*/ 5057 w 9769"/>
              <a:gd name="connsiteY66" fmla="*/ 693 h 10000"/>
              <a:gd name="connsiteX67" fmla="*/ 5289 w 9769"/>
              <a:gd name="connsiteY67" fmla="*/ 519 h 10000"/>
              <a:gd name="connsiteX68" fmla="*/ 5404 w 9769"/>
              <a:gd name="connsiteY68" fmla="*/ 346 h 10000"/>
              <a:gd name="connsiteX69" fmla="*/ 5521 w 9769"/>
              <a:gd name="connsiteY69" fmla="*/ 346 h 10000"/>
              <a:gd name="connsiteX70" fmla="*/ 5636 w 9769"/>
              <a:gd name="connsiteY70" fmla="*/ 173 h 10000"/>
              <a:gd name="connsiteX71" fmla="*/ 5751 w 9769"/>
              <a:gd name="connsiteY71" fmla="*/ 173 h 10000"/>
              <a:gd name="connsiteX72" fmla="*/ 5867 w 9769"/>
              <a:gd name="connsiteY72" fmla="*/ 0 h 10000"/>
              <a:gd name="connsiteX73" fmla="*/ 5982 w 9769"/>
              <a:gd name="connsiteY73" fmla="*/ 0 h 10000"/>
              <a:gd name="connsiteX74" fmla="*/ 5982 w 9769"/>
              <a:gd name="connsiteY74" fmla="*/ 0 h 10000"/>
              <a:gd name="connsiteX75" fmla="*/ 6099 w 9769"/>
              <a:gd name="connsiteY75" fmla="*/ 0 h 10000"/>
              <a:gd name="connsiteX76" fmla="*/ 6213 w 9769"/>
              <a:gd name="connsiteY76" fmla="*/ 0 h 10000"/>
              <a:gd name="connsiteX77" fmla="*/ 6330 w 9769"/>
              <a:gd name="connsiteY77" fmla="*/ 173 h 10000"/>
              <a:gd name="connsiteX78" fmla="*/ 6445 w 9769"/>
              <a:gd name="connsiteY78" fmla="*/ 173 h 10000"/>
              <a:gd name="connsiteX79" fmla="*/ 6546 w 9769"/>
              <a:gd name="connsiteY79" fmla="*/ 346 h 10000"/>
              <a:gd name="connsiteX80" fmla="*/ 6662 w 9769"/>
              <a:gd name="connsiteY80" fmla="*/ 519 h 10000"/>
              <a:gd name="connsiteX81" fmla="*/ 6777 w 9769"/>
              <a:gd name="connsiteY81" fmla="*/ 693 h 10000"/>
              <a:gd name="connsiteX82" fmla="*/ 6777 w 9769"/>
              <a:gd name="connsiteY82" fmla="*/ 693 h 10000"/>
              <a:gd name="connsiteX83" fmla="*/ 6777 w 9769"/>
              <a:gd name="connsiteY83" fmla="*/ 866 h 10000"/>
              <a:gd name="connsiteX84" fmla="*/ 6662 w 9769"/>
              <a:gd name="connsiteY84" fmla="*/ 1039 h 10000"/>
              <a:gd name="connsiteX85" fmla="*/ 6546 w 9769"/>
              <a:gd name="connsiteY85" fmla="*/ 1212 h 10000"/>
              <a:gd name="connsiteX86" fmla="*/ 6445 w 9769"/>
              <a:gd name="connsiteY86" fmla="*/ 1385 h 10000"/>
              <a:gd name="connsiteX87" fmla="*/ 6330 w 9769"/>
              <a:gd name="connsiteY87" fmla="*/ 1732 h 10000"/>
              <a:gd name="connsiteX88" fmla="*/ 6213 w 9769"/>
              <a:gd name="connsiteY88" fmla="*/ 2078 h 10000"/>
              <a:gd name="connsiteX89" fmla="*/ 6099 w 9769"/>
              <a:gd name="connsiteY89" fmla="*/ 2424 h 10000"/>
              <a:gd name="connsiteX90" fmla="*/ 5982 w 9769"/>
              <a:gd name="connsiteY90" fmla="*/ 2944 h 10000"/>
              <a:gd name="connsiteX91" fmla="*/ 5982 w 9769"/>
              <a:gd name="connsiteY91" fmla="*/ 3463 h 10000"/>
              <a:gd name="connsiteX92" fmla="*/ 5982 w 9769"/>
              <a:gd name="connsiteY92" fmla="*/ 3961 h 10000"/>
              <a:gd name="connsiteX93" fmla="*/ 5982 w 9769"/>
              <a:gd name="connsiteY93" fmla="*/ 5000 h 10000"/>
              <a:gd name="connsiteX94" fmla="*/ 5982 w 9769"/>
              <a:gd name="connsiteY94" fmla="*/ 5519 h 10000"/>
              <a:gd name="connsiteX95" fmla="*/ 6099 w 9769"/>
              <a:gd name="connsiteY95" fmla="*/ 5866 h 10000"/>
              <a:gd name="connsiteX96" fmla="*/ 6213 w 9769"/>
              <a:gd name="connsiteY96" fmla="*/ 6212 h 10000"/>
              <a:gd name="connsiteX97" fmla="*/ 6330 w 9769"/>
              <a:gd name="connsiteY97" fmla="*/ 6732 h 10000"/>
              <a:gd name="connsiteX98" fmla="*/ 6445 w 9769"/>
              <a:gd name="connsiteY98" fmla="*/ 7078 h 10000"/>
              <a:gd name="connsiteX99" fmla="*/ 6662 w 9769"/>
              <a:gd name="connsiteY99" fmla="*/ 7424 h 10000"/>
              <a:gd name="connsiteX100" fmla="*/ 7008 w 9769"/>
              <a:gd name="connsiteY100" fmla="*/ 7771 h 10000"/>
              <a:gd name="connsiteX101" fmla="*/ 7356 w 9769"/>
              <a:gd name="connsiteY101" fmla="*/ 7944 h 10000"/>
              <a:gd name="connsiteX102" fmla="*/ 7701 w 9769"/>
              <a:gd name="connsiteY102" fmla="*/ 8268 h 10000"/>
              <a:gd name="connsiteX103" fmla="*/ 8049 w 9769"/>
              <a:gd name="connsiteY103" fmla="*/ 8442 h 10000"/>
              <a:gd name="connsiteX104" fmla="*/ 8280 w 9769"/>
              <a:gd name="connsiteY104" fmla="*/ 8615 h 10000"/>
              <a:gd name="connsiteX105" fmla="*/ 8627 w 9769"/>
              <a:gd name="connsiteY105" fmla="*/ 8615 h 10000"/>
              <a:gd name="connsiteX106" fmla="*/ 8857 w 9769"/>
              <a:gd name="connsiteY106" fmla="*/ 8615 h 10000"/>
              <a:gd name="connsiteX0" fmla="*/ 9526 w 9526"/>
              <a:gd name="connsiteY0" fmla="*/ 10000 h 10000"/>
              <a:gd name="connsiteX1" fmla="*/ 9186 w 9526"/>
              <a:gd name="connsiteY1" fmla="*/ 10000 h 10000"/>
              <a:gd name="connsiteX2" fmla="*/ 8712 w 9526"/>
              <a:gd name="connsiteY2" fmla="*/ 9827 h 10000"/>
              <a:gd name="connsiteX3" fmla="*/ 8239 w 9526"/>
              <a:gd name="connsiteY3" fmla="*/ 9827 h 10000"/>
              <a:gd name="connsiteX4" fmla="*/ 7883 w 9526"/>
              <a:gd name="connsiteY4" fmla="*/ 9481 h 10000"/>
              <a:gd name="connsiteX5" fmla="*/ 7410 w 9526"/>
              <a:gd name="connsiteY5" fmla="*/ 9307 h 10000"/>
              <a:gd name="connsiteX6" fmla="*/ 7056 w 9526"/>
              <a:gd name="connsiteY6" fmla="*/ 8961 h 10000"/>
              <a:gd name="connsiteX7" fmla="*/ 6701 w 9526"/>
              <a:gd name="connsiteY7" fmla="*/ 8615 h 10000"/>
              <a:gd name="connsiteX8" fmla="*/ 6360 w 9526"/>
              <a:gd name="connsiteY8" fmla="*/ 8095 h 10000"/>
              <a:gd name="connsiteX9" fmla="*/ 6123 w 9526"/>
              <a:gd name="connsiteY9" fmla="*/ 7771 h 10000"/>
              <a:gd name="connsiteX10" fmla="*/ 5887 w 9526"/>
              <a:gd name="connsiteY10" fmla="*/ 7078 h 10000"/>
              <a:gd name="connsiteX11" fmla="*/ 5652 w 9526"/>
              <a:gd name="connsiteY11" fmla="*/ 6558 h 10000"/>
              <a:gd name="connsiteX12" fmla="*/ 5532 w 9526"/>
              <a:gd name="connsiteY12" fmla="*/ 5866 h 10000"/>
              <a:gd name="connsiteX13" fmla="*/ 5532 w 9526"/>
              <a:gd name="connsiteY13" fmla="*/ 5173 h 10000"/>
              <a:gd name="connsiteX14" fmla="*/ 5414 w 9526"/>
              <a:gd name="connsiteY14" fmla="*/ 4481 h 10000"/>
              <a:gd name="connsiteX15" fmla="*/ 5414 w 9526"/>
              <a:gd name="connsiteY15" fmla="*/ 3636 h 10000"/>
              <a:gd name="connsiteX16" fmla="*/ 5532 w 9526"/>
              <a:gd name="connsiteY16" fmla="*/ 2944 h 10000"/>
              <a:gd name="connsiteX17" fmla="*/ 5532 w 9526"/>
              <a:gd name="connsiteY17" fmla="*/ 2597 h 10000"/>
              <a:gd name="connsiteX18" fmla="*/ 5532 w 9526"/>
              <a:gd name="connsiteY18" fmla="*/ 2424 h 10000"/>
              <a:gd name="connsiteX19" fmla="*/ 5652 w 9526"/>
              <a:gd name="connsiteY19" fmla="*/ 2078 h 10000"/>
              <a:gd name="connsiteX20" fmla="*/ 5652 w 9526"/>
              <a:gd name="connsiteY20" fmla="*/ 1905 h 10000"/>
              <a:gd name="connsiteX21" fmla="*/ 5652 w 9526"/>
              <a:gd name="connsiteY21" fmla="*/ 1732 h 10000"/>
              <a:gd name="connsiteX22" fmla="*/ 5652 w 9526"/>
              <a:gd name="connsiteY22" fmla="*/ 1558 h 10000"/>
              <a:gd name="connsiteX23" fmla="*/ 5652 w 9526"/>
              <a:gd name="connsiteY23" fmla="*/ 1558 h 10000"/>
              <a:gd name="connsiteX24" fmla="*/ 5652 w 9526"/>
              <a:gd name="connsiteY24" fmla="*/ 1385 h 10000"/>
              <a:gd name="connsiteX25" fmla="*/ 5532 w 9526"/>
              <a:gd name="connsiteY25" fmla="*/ 1385 h 10000"/>
              <a:gd name="connsiteX26" fmla="*/ 5414 w 9526"/>
              <a:gd name="connsiteY26" fmla="*/ 1385 h 10000"/>
              <a:gd name="connsiteX27" fmla="*/ 5296 w 9526"/>
              <a:gd name="connsiteY27" fmla="*/ 1558 h 10000"/>
              <a:gd name="connsiteX28" fmla="*/ 5059 w 9526"/>
              <a:gd name="connsiteY28" fmla="*/ 1558 h 10000"/>
              <a:gd name="connsiteX29" fmla="*/ 4704 w 9526"/>
              <a:gd name="connsiteY29" fmla="*/ 1558 h 10000"/>
              <a:gd name="connsiteX30" fmla="*/ 4348 w 9526"/>
              <a:gd name="connsiteY30" fmla="*/ 1732 h 10000"/>
              <a:gd name="connsiteX31" fmla="*/ 3876 w 9526"/>
              <a:gd name="connsiteY31" fmla="*/ 1905 h 10000"/>
              <a:gd name="connsiteX32" fmla="*/ 3417 w 9526"/>
              <a:gd name="connsiteY32" fmla="*/ 2078 h 10000"/>
              <a:gd name="connsiteX33" fmla="*/ 2825 w 9526"/>
              <a:gd name="connsiteY33" fmla="*/ 2251 h 10000"/>
              <a:gd name="connsiteX34" fmla="*/ 2470 w 9526"/>
              <a:gd name="connsiteY34" fmla="*/ 2424 h 10000"/>
              <a:gd name="connsiteX35" fmla="*/ 1996 w 9526"/>
              <a:gd name="connsiteY35" fmla="*/ 2597 h 10000"/>
              <a:gd name="connsiteX36" fmla="*/ 1761 w 9526"/>
              <a:gd name="connsiteY36" fmla="*/ 2771 h 10000"/>
              <a:gd name="connsiteX37" fmla="*/ 1405 w 9526"/>
              <a:gd name="connsiteY37" fmla="*/ 2771 h 10000"/>
              <a:gd name="connsiteX38" fmla="*/ 1169 w 9526"/>
              <a:gd name="connsiteY38" fmla="*/ 2944 h 10000"/>
              <a:gd name="connsiteX39" fmla="*/ 1050 w 9526"/>
              <a:gd name="connsiteY39" fmla="*/ 2944 h 10000"/>
              <a:gd name="connsiteX40" fmla="*/ 1050 w 9526"/>
              <a:gd name="connsiteY40" fmla="*/ 2944 h 10000"/>
              <a:gd name="connsiteX41" fmla="*/ 710 w 9526"/>
              <a:gd name="connsiteY41" fmla="*/ 2944 h 10000"/>
              <a:gd name="connsiteX42" fmla="*/ 473 w 9526"/>
              <a:gd name="connsiteY42" fmla="*/ 2771 h 10000"/>
              <a:gd name="connsiteX43" fmla="*/ 236 w 9526"/>
              <a:gd name="connsiteY43" fmla="*/ 2597 h 10000"/>
              <a:gd name="connsiteX44" fmla="*/ 118 w 9526"/>
              <a:gd name="connsiteY44" fmla="*/ 2424 h 10000"/>
              <a:gd name="connsiteX45" fmla="*/ 118 w 9526"/>
              <a:gd name="connsiteY45" fmla="*/ 2251 h 10000"/>
              <a:gd name="connsiteX46" fmla="*/ 0 w 9526"/>
              <a:gd name="connsiteY46" fmla="*/ 2078 h 10000"/>
              <a:gd name="connsiteX47" fmla="*/ 0 w 9526"/>
              <a:gd name="connsiteY47" fmla="*/ 2078 h 10000"/>
              <a:gd name="connsiteX48" fmla="*/ 0 w 9526"/>
              <a:gd name="connsiteY48" fmla="*/ 1905 h 10000"/>
              <a:gd name="connsiteX49" fmla="*/ 0 w 9526"/>
              <a:gd name="connsiteY49" fmla="*/ 1905 h 10000"/>
              <a:gd name="connsiteX50" fmla="*/ 0 w 9526"/>
              <a:gd name="connsiteY50" fmla="*/ 1905 h 10000"/>
              <a:gd name="connsiteX51" fmla="*/ 118 w 9526"/>
              <a:gd name="connsiteY51" fmla="*/ 1905 h 10000"/>
              <a:gd name="connsiteX52" fmla="*/ 236 w 9526"/>
              <a:gd name="connsiteY52" fmla="*/ 1905 h 10000"/>
              <a:gd name="connsiteX53" fmla="*/ 356 w 9526"/>
              <a:gd name="connsiteY53" fmla="*/ 1905 h 10000"/>
              <a:gd name="connsiteX54" fmla="*/ 591 w 9526"/>
              <a:gd name="connsiteY54" fmla="*/ 1905 h 10000"/>
              <a:gd name="connsiteX55" fmla="*/ 947 w 9526"/>
              <a:gd name="connsiteY55" fmla="*/ 1905 h 10000"/>
              <a:gd name="connsiteX56" fmla="*/ 1287 w 9526"/>
              <a:gd name="connsiteY56" fmla="*/ 1905 h 10000"/>
              <a:gd name="connsiteX57" fmla="*/ 1761 w 9526"/>
              <a:gd name="connsiteY57" fmla="*/ 1732 h 10000"/>
              <a:gd name="connsiteX58" fmla="*/ 2234 w 9526"/>
              <a:gd name="connsiteY58" fmla="*/ 1558 h 10000"/>
              <a:gd name="connsiteX59" fmla="*/ 2825 w 9526"/>
              <a:gd name="connsiteY59" fmla="*/ 1385 h 10000"/>
              <a:gd name="connsiteX60" fmla="*/ 3417 w 9526"/>
              <a:gd name="connsiteY60" fmla="*/ 1212 h 10000"/>
              <a:gd name="connsiteX61" fmla="*/ 4113 w 9526"/>
              <a:gd name="connsiteY61" fmla="*/ 1039 h 10000"/>
              <a:gd name="connsiteX62" fmla="*/ 4467 w 9526"/>
              <a:gd name="connsiteY62" fmla="*/ 1039 h 10000"/>
              <a:gd name="connsiteX63" fmla="*/ 4704 w 9526"/>
              <a:gd name="connsiteY63" fmla="*/ 866 h 10000"/>
              <a:gd name="connsiteX64" fmla="*/ 4940 w 9526"/>
              <a:gd name="connsiteY64" fmla="*/ 693 h 10000"/>
              <a:gd name="connsiteX65" fmla="*/ 5177 w 9526"/>
              <a:gd name="connsiteY65" fmla="*/ 693 h 10000"/>
              <a:gd name="connsiteX66" fmla="*/ 5414 w 9526"/>
              <a:gd name="connsiteY66" fmla="*/ 519 h 10000"/>
              <a:gd name="connsiteX67" fmla="*/ 5532 w 9526"/>
              <a:gd name="connsiteY67" fmla="*/ 346 h 10000"/>
              <a:gd name="connsiteX68" fmla="*/ 5652 w 9526"/>
              <a:gd name="connsiteY68" fmla="*/ 346 h 10000"/>
              <a:gd name="connsiteX69" fmla="*/ 5769 w 9526"/>
              <a:gd name="connsiteY69" fmla="*/ 173 h 10000"/>
              <a:gd name="connsiteX70" fmla="*/ 5887 w 9526"/>
              <a:gd name="connsiteY70" fmla="*/ 173 h 10000"/>
              <a:gd name="connsiteX71" fmla="*/ 6006 w 9526"/>
              <a:gd name="connsiteY71" fmla="*/ 0 h 10000"/>
              <a:gd name="connsiteX72" fmla="*/ 6123 w 9526"/>
              <a:gd name="connsiteY72" fmla="*/ 0 h 10000"/>
              <a:gd name="connsiteX73" fmla="*/ 6123 w 9526"/>
              <a:gd name="connsiteY73" fmla="*/ 0 h 10000"/>
              <a:gd name="connsiteX74" fmla="*/ 6243 w 9526"/>
              <a:gd name="connsiteY74" fmla="*/ 0 h 10000"/>
              <a:gd name="connsiteX75" fmla="*/ 6360 w 9526"/>
              <a:gd name="connsiteY75" fmla="*/ 0 h 10000"/>
              <a:gd name="connsiteX76" fmla="*/ 6480 w 9526"/>
              <a:gd name="connsiteY76" fmla="*/ 173 h 10000"/>
              <a:gd name="connsiteX77" fmla="*/ 6597 w 9526"/>
              <a:gd name="connsiteY77" fmla="*/ 173 h 10000"/>
              <a:gd name="connsiteX78" fmla="*/ 6701 w 9526"/>
              <a:gd name="connsiteY78" fmla="*/ 346 h 10000"/>
              <a:gd name="connsiteX79" fmla="*/ 6820 w 9526"/>
              <a:gd name="connsiteY79" fmla="*/ 519 h 10000"/>
              <a:gd name="connsiteX80" fmla="*/ 6937 w 9526"/>
              <a:gd name="connsiteY80" fmla="*/ 693 h 10000"/>
              <a:gd name="connsiteX81" fmla="*/ 6937 w 9526"/>
              <a:gd name="connsiteY81" fmla="*/ 693 h 10000"/>
              <a:gd name="connsiteX82" fmla="*/ 6937 w 9526"/>
              <a:gd name="connsiteY82" fmla="*/ 866 h 10000"/>
              <a:gd name="connsiteX83" fmla="*/ 6820 w 9526"/>
              <a:gd name="connsiteY83" fmla="*/ 1039 h 10000"/>
              <a:gd name="connsiteX84" fmla="*/ 6701 w 9526"/>
              <a:gd name="connsiteY84" fmla="*/ 1212 h 10000"/>
              <a:gd name="connsiteX85" fmla="*/ 6597 w 9526"/>
              <a:gd name="connsiteY85" fmla="*/ 1385 h 10000"/>
              <a:gd name="connsiteX86" fmla="*/ 6480 w 9526"/>
              <a:gd name="connsiteY86" fmla="*/ 1732 h 10000"/>
              <a:gd name="connsiteX87" fmla="*/ 6360 w 9526"/>
              <a:gd name="connsiteY87" fmla="*/ 2078 h 10000"/>
              <a:gd name="connsiteX88" fmla="*/ 6243 w 9526"/>
              <a:gd name="connsiteY88" fmla="*/ 2424 h 10000"/>
              <a:gd name="connsiteX89" fmla="*/ 6123 w 9526"/>
              <a:gd name="connsiteY89" fmla="*/ 2944 h 10000"/>
              <a:gd name="connsiteX90" fmla="*/ 6123 w 9526"/>
              <a:gd name="connsiteY90" fmla="*/ 3463 h 10000"/>
              <a:gd name="connsiteX91" fmla="*/ 6123 w 9526"/>
              <a:gd name="connsiteY91" fmla="*/ 3961 h 10000"/>
              <a:gd name="connsiteX92" fmla="*/ 6123 w 9526"/>
              <a:gd name="connsiteY92" fmla="*/ 5000 h 10000"/>
              <a:gd name="connsiteX93" fmla="*/ 6123 w 9526"/>
              <a:gd name="connsiteY93" fmla="*/ 5519 h 10000"/>
              <a:gd name="connsiteX94" fmla="*/ 6243 w 9526"/>
              <a:gd name="connsiteY94" fmla="*/ 5866 h 10000"/>
              <a:gd name="connsiteX95" fmla="*/ 6360 w 9526"/>
              <a:gd name="connsiteY95" fmla="*/ 6212 h 10000"/>
              <a:gd name="connsiteX96" fmla="*/ 6480 w 9526"/>
              <a:gd name="connsiteY96" fmla="*/ 6732 h 10000"/>
              <a:gd name="connsiteX97" fmla="*/ 6597 w 9526"/>
              <a:gd name="connsiteY97" fmla="*/ 7078 h 10000"/>
              <a:gd name="connsiteX98" fmla="*/ 6820 w 9526"/>
              <a:gd name="connsiteY98" fmla="*/ 7424 h 10000"/>
              <a:gd name="connsiteX99" fmla="*/ 7174 w 9526"/>
              <a:gd name="connsiteY99" fmla="*/ 7771 h 10000"/>
              <a:gd name="connsiteX100" fmla="*/ 7530 w 9526"/>
              <a:gd name="connsiteY100" fmla="*/ 7944 h 10000"/>
              <a:gd name="connsiteX101" fmla="*/ 7883 w 9526"/>
              <a:gd name="connsiteY101" fmla="*/ 8268 h 10000"/>
              <a:gd name="connsiteX102" fmla="*/ 8239 w 9526"/>
              <a:gd name="connsiteY102" fmla="*/ 8442 h 10000"/>
              <a:gd name="connsiteX103" fmla="*/ 8476 w 9526"/>
              <a:gd name="connsiteY103" fmla="*/ 8615 h 10000"/>
              <a:gd name="connsiteX104" fmla="*/ 8831 w 9526"/>
              <a:gd name="connsiteY104" fmla="*/ 8615 h 10000"/>
              <a:gd name="connsiteX105" fmla="*/ 9066 w 9526"/>
              <a:gd name="connsiteY105" fmla="*/ 8615 h 10000"/>
              <a:gd name="connsiteX0" fmla="*/ 9643 w 9643"/>
              <a:gd name="connsiteY0" fmla="*/ 10000 h 10000"/>
              <a:gd name="connsiteX1" fmla="*/ 9145 w 9643"/>
              <a:gd name="connsiteY1" fmla="*/ 9827 h 10000"/>
              <a:gd name="connsiteX2" fmla="*/ 8649 w 9643"/>
              <a:gd name="connsiteY2" fmla="*/ 9827 h 10000"/>
              <a:gd name="connsiteX3" fmla="*/ 8275 w 9643"/>
              <a:gd name="connsiteY3" fmla="*/ 9481 h 10000"/>
              <a:gd name="connsiteX4" fmla="*/ 7779 w 9643"/>
              <a:gd name="connsiteY4" fmla="*/ 9307 h 10000"/>
              <a:gd name="connsiteX5" fmla="*/ 7407 w 9643"/>
              <a:gd name="connsiteY5" fmla="*/ 8961 h 10000"/>
              <a:gd name="connsiteX6" fmla="*/ 7034 w 9643"/>
              <a:gd name="connsiteY6" fmla="*/ 8615 h 10000"/>
              <a:gd name="connsiteX7" fmla="*/ 6676 w 9643"/>
              <a:gd name="connsiteY7" fmla="*/ 8095 h 10000"/>
              <a:gd name="connsiteX8" fmla="*/ 6428 w 9643"/>
              <a:gd name="connsiteY8" fmla="*/ 7771 h 10000"/>
              <a:gd name="connsiteX9" fmla="*/ 6180 w 9643"/>
              <a:gd name="connsiteY9" fmla="*/ 7078 h 10000"/>
              <a:gd name="connsiteX10" fmla="*/ 5933 w 9643"/>
              <a:gd name="connsiteY10" fmla="*/ 6558 h 10000"/>
              <a:gd name="connsiteX11" fmla="*/ 5807 w 9643"/>
              <a:gd name="connsiteY11" fmla="*/ 5866 h 10000"/>
              <a:gd name="connsiteX12" fmla="*/ 5807 w 9643"/>
              <a:gd name="connsiteY12" fmla="*/ 5173 h 10000"/>
              <a:gd name="connsiteX13" fmla="*/ 5683 w 9643"/>
              <a:gd name="connsiteY13" fmla="*/ 4481 h 10000"/>
              <a:gd name="connsiteX14" fmla="*/ 5683 w 9643"/>
              <a:gd name="connsiteY14" fmla="*/ 3636 h 10000"/>
              <a:gd name="connsiteX15" fmla="*/ 5807 w 9643"/>
              <a:gd name="connsiteY15" fmla="*/ 2944 h 10000"/>
              <a:gd name="connsiteX16" fmla="*/ 5807 w 9643"/>
              <a:gd name="connsiteY16" fmla="*/ 2597 h 10000"/>
              <a:gd name="connsiteX17" fmla="*/ 5807 w 9643"/>
              <a:gd name="connsiteY17" fmla="*/ 2424 h 10000"/>
              <a:gd name="connsiteX18" fmla="*/ 5933 w 9643"/>
              <a:gd name="connsiteY18" fmla="*/ 2078 h 10000"/>
              <a:gd name="connsiteX19" fmla="*/ 5933 w 9643"/>
              <a:gd name="connsiteY19" fmla="*/ 1905 h 10000"/>
              <a:gd name="connsiteX20" fmla="*/ 5933 w 9643"/>
              <a:gd name="connsiteY20" fmla="*/ 1732 h 10000"/>
              <a:gd name="connsiteX21" fmla="*/ 5933 w 9643"/>
              <a:gd name="connsiteY21" fmla="*/ 1558 h 10000"/>
              <a:gd name="connsiteX22" fmla="*/ 5933 w 9643"/>
              <a:gd name="connsiteY22" fmla="*/ 1558 h 10000"/>
              <a:gd name="connsiteX23" fmla="*/ 5933 w 9643"/>
              <a:gd name="connsiteY23" fmla="*/ 1385 h 10000"/>
              <a:gd name="connsiteX24" fmla="*/ 5807 w 9643"/>
              <a:gd name="connsiteY24" fmla="*/ 1385 h 10000"/>
              <a:gd name="connsiteX25" fmla="*/ 5683 w 9643"/>
              <a:gd name="connsiteY25" fmla="*/ 1385 h 10000"/>
              <a:gd name="connsiteX26" fmla="*/ 5560 w 9643"/>
              <a:gd name="connsiteY26" fmla="*/ 1558 h 10000"/>
              <a:gd name="connsiteX27" fmla="*/ 5311 w 9643"/>
              <a:gd name="connsiteY27" fmla="*/ 1558 h 10000"/>
              <a:gd name="connsiteX28" fmla="*/ 4938 w 9643"/>
              <a:gd name="connsiteY28" fmla="*/ 1558 h 10000"/>
              <a:gd name="connsiteX29" fmla="*/ 4564 w 9643"/>
              <a:gd name="connsiteY29" fmla="*/ 1732 h 10000"/>
              <a:gd name="connsiteX30" fmla="*/ 4069 w 9643"/>
              <a:gd name="connsiteY30" fmla="*/ 1905 h 10000"/>
              <a:gd name="connsiteX31" fmla="*/ 3587 w 9643"/>
              <a:gd name="connsiteY31" fmla="*/ 2078 h 10000"/>
              <a:gd name="connsiteX32" fmla="*/ 2966 w 9643"/>
              <a:gd name="connsiteY32" fmla="*/ 2251 h 10000"/>
              <a:gd name="connsiteX33" fmla="*/ 2593 w 9643"/>
              <a:gd name="connsiteY33" fmla="*/ 2424 h 10000"/>
              <a:gd name="connsiteX34" fmla="*/ 2095 w 9643"/>
              <a:gd name="connsiteY34" fmla="*/ 2597 h 10000"/>
              <a:gd name="connsiteX35" fmla="*/ 1849 w 9643"/>
              <a:gd name="connsiteY35" fmla="*/ 2771 h 10000"/>
              <a:gd name="connsiteX36" fmla="*/ 1475 w 9643"/>
              <a:gd name="connsiteY36" fmla="*/ 2771 h 10000"/>
              <a:gd name="connsiteX37" fmla="*/ 1227 w 9643"/>
              <a:gd name="connsiteY37" fmla="*/ 2944 h 10000"/>
              <a:gd name="connsiteX38" fmla="*/ 1102 w 9643"/>
              <a:gd name="connsiteY38" fmla="*/ 2944 h 10000"/>
              <a:gd name="connsiteX39" fmla="*/ 1102 w 9643"/>
              <a:gd name="connsiteY39" fmla="*/ 2944 h 10000"/>
              <a:gd name="connsiteX40" fmla="*/ 745 w 9643"/>
              <a:gd name="connsiteY40" fmla="*/ 2944 h 10000"/>
              <a:gd name="connsiteX41" fmla="*/ 497 w 9643"/>
              <a:gd name="connsiteY41" fmla="*/ 2771 h 10000"/>
              <a:gd name="connsiteX42" fmla="*/ 248 w 9643"/>
              <a:gd name="connsiteY42" fmla="*/ 2597 h 10000"/>
              <a:gd name="connsiteX43" fmla="*/ 124 w 9643"/>
              <a:gd name="connsiteY43" fmla="*/ 2424 h 10000"/>
              <a:gd name="connsiteX44" fmla="*/ 124 w 9643"/>
              <a:gd name="connsiteY44" fmla="*/ 2251 h 10000"/>
              <a:gd name="connsiteX45" fmla="*/ 0 w 9643"/>
              <a:gd name="connsiteY45" fmla="*/ 2078 h 10000"/>
              <a:gd name="connsiteX46" fmla="*/ 0 w 9643"/>
              <a:gd name="connsiteY46" fmla="*/ 2078 h 10000"/>
              <a:gd name="connsiteX47" fmla="*/ 0 w 9643"/>
              <a:gd name="connsiteY47" fmla="*/ 1905 h 10000"/>
              <a:gd name="connsiteX48" fmla="*/ 0 w 9643"/>
              <a:gd name="connsiteY48" fmla="*/ 1905 h 10000"/>
              <a:gd name="connsiteX49" fmla="*/ 0 w 9643"/>
              <a:gd name="connsiteY49" fmla="*/ 1905 h 10000"/>
              <a:gd name="connsiteX50" fmla="*/ 124 w 9643"/>
              <a:gd name="connsiteY50" fmla="*/ 1905 h 10000"/>
              <a:gd name="connsiteX51" fmla="*/ 248 w 9643"/>
              <a:gd name="connsiteY51" fmla="*/ 1905 h 10000"/>
              <a:gd name="connsiteX52" fmla="*/ 374 w 9643"/>
              <a:gd name="connsiteY52" fmla="*/ 1905 h 10000"/>
              <a:gd name="connsiteX53" fmla="*/ 620 w 9643"/>
              <a:gd name="connsiteY53" fmla="*/ 1905 h 10000"/>
              <a:gd name="connsiteX54" fmla="*/ 994 w 9643"/>
              <a:gd name="connsiteY54" fmla="*/ 1905 h 10000"/>
              <a:gd name="connsiteX55" fmla="*/ 1351 w 9643"/>
              <a:gd name="connsiteY55" fmla="*/ 1905 h 10000"/>
              <a:gd name="connsiteX56" fmla="*/ 1849 w 9643"/>
              <a:gd name="connsiteY56" fmla="*/ 1732 h 10000"/>
              <a:gd name="connsiteX57" fmla="*/ 2345 w 9643"/>
              <a:gd name="connsiteY57" fmla="*/ 1558 h 10000"/>
              <a:gd name="connsiteX58" fmla="*/ 2966 w 9643"/>
              <a:gd name="connsiteY58" fmla="*/ 1385 h 10000"/>
              <a:gd name="connsiteX59" fmla="*/ 3587 w 9643"/>
              <a:gd name="connsiteY59" fmla="*/ 1212 h 10000"/>
              <a:gd name="connsiteX60" fmla="*/ 4318 w 9643"/>
              <a:gd name="connsiteY60" fmla="*/ 1039 h 10000"/>
              <a:gd name="connsiteX61" fmla="*/ 4689 w 9643"/>
              <a:gd name="connsiteY61" fmla="*/ 1039 h 10000"/>
              <a:gd name="connsiteX62" fmla="*/ 4938 w 9643"/>
              <a:gd name="connsiteY62" fmla="*/ 866 h 10000"/>
              <a:gd name="connsiteX63" fmla="*/ 5186 w 9643"/>
              <a:gd name="connsiteY63" fmla="*/ 693 h 10000"/>
              <a:gd name="connsiteX64" fmla="*/ 5435 w 9643"/>
              <a:gd name="connsiteY64" fmla="*/ 693 h 10000"/>
              <a:gd name="connsiteX65" fmla="*/ 5683 w 9643"/>
              <a:gd name="connsiteY65" fmla="*/ 519 h 10000"/>
              <a:gd name="connsiteX66" fmla="*/ 5807 w 9643"/>
              <a:gd name="connsiteY66" fmla="*/ 346 h 10000"/>
              <a:gd name="connsiteX67" fmla="*/ 5933 w 9643"/>
              <a:gd name="connsiteY67" fmla="*/ 346 h 10000"/>
              <a:gd name="connsiteX68" fmla="*/ 6056 w 9643"/>
              <a:gd name="connsiteY68" fmla="*/ 173 h 10000"/>
              <a:gd name="connsiteX69" fmla="*/ 6180 w 9643"/>
              <a:gd name="connsiteY69" fmla="*/ 173 h 10000"/>
              <a:gd name="connsiteX70" fmla="*/ 6305 w 9643"/>
              <a:gd name="connsiteY70" fmla="*/ 0 h 10000"/>
              <a:gd name="connsiteX71" fmla="*/ 6428 w 9643"/>
              <a:gd name="connsiteY71" fmla="*/ 0 h 10000"/>
              <a:gd name="connsiteX72" fmla="*/ 6428 w 9643"/>
              <a:gd name="connsiteY72" fmla="*/ 0 h 10000"/>
              <a:gd name="connsiteX73" fmla="*/ 6554 w 9643"/>
              <a:gd name="connsiteY73" fmla="*/ 0 h 10000"/>
              <a:gd name="connsiteX74" fmla="*/ 6676 w 9643"/>
              <a:gd name="connsiteY74" fmla="*/ 0 h 10000"/>
              <a:gd name="connsiteX75" fmla="*/ 6802 w 9643"/>
              <a:gd name="connsiteY75" fmla="*/ 173 h 10000"/>
              <a:gd name="connsiteX76" fmla="*/ 6925 w 9643"/>
              <a:gd name="connsiteY76" fmla="*/ 173 h 10000"/>
              <a:gd name="connsiteX77" fmla="*/ 7034 w 9643"/>
              <a:gd name="connsiteY77" fmla="*/ 346 h 10000"/>
              <a:gd name="connsiteX78" fmla="*/ 7159 w 9643"/>
              <a:gd name="connsiteY78" fmla="*/ 519 h 10000"/>
              <a:gd name="connsiteX79" fmla="*/ 7282 w 9643"/>
              <a:gd name="connsiteY79" fmla="*/ 693 h 10000"/>
              <a:gd name="connsiteX80" fmla="*/ 7282 w 9643"/>
              <a:gd name="connsiteY80" fmla="*/ 693 h 10000"/>
              <a:gd name="connsiteX81" fmla="*/ 7282 w 9643"/>
              <a:gd name="connsiteY81" fmla="*/ 866 h 10000"/>
              <a:gd name="connsiteX82" fmla="*/ 7159 w 9643"/>
              <a:gd name="connsiteY82" fmla="*/ 1039 h 10000"/>
              <a:gd name="connsiteX83" fmla="*/ 7034 w 9643"/>
              <a:gd name="connsiteY83" fmla="*/ 1212 h 10000"/>
              <a:gd name="connsiteX84" fmla="*/ 6925 w 9643"/>
              <a:gd name="connsiteY84" fmla="*/ 1385 h 10000"/>
              <a:gd name="connsiteX85" fmla="*/ 6802 w 9643"/>
              <a:gd name="connsiteY85" fmla="*/ 1732 h 10000"/>
              <a:gd name="connsiteX86" fmla="*/ 6676 w 9643"/>
              <a:gd name="connsiteY86" fmla="*/ 2078 h 10000"/>
              <a:gd name="connsiteX87" fmla="*/ 6554 w 9643"/>
              <a:gd name="connsiteY87" fmla="*/ 2424 h 10000"/>
              <a:gd name="connsiteX88" fmla="*/ 6428 w 9643"/>
              <a:gd name="connsiteY88" fmla="*/ 2944 h 10000"/>
              <a:gd name="connsiteX89" fmla="*/ 6428 w 9643"/>
              <a:gd name="connsiteY89" fmla="*/ 3463 h 10000"/>
              <a:gd name="connsiteX90" fmla="*/ 6428 w 9643"/>
              <a:gd name="connsiteY90" fmla="*/ 3961 h 10000"/>
              <a:gd name="connsiteX91" fmla="*/ 6428 w 9643"/>
              <a:gd name="connsiteY91" fmla="*/ 5000 h 10000"/>
              <a:gd name="connsiteX92" fmla="*/ 6428 w 9643"/>
              <a:gd name="connsiteY92" fmla="*/ 5519 h 10000"/>
              <a:gd name="connsiteX93" fmla="*/ 6554 w 9643"/>
              <a:gd name="connsiteY93" fmla="*/ 5866 h 10000"/>
              <a:gd name="connsiteX94" fmla="*/ 6676 w 9643"/>
              <a:gd name="connsiteY94" fmla="*/ 6212 h 10000"/>
              <a:gd name="connsiteX95" fmla="*/ 6802 w 9643"/>
              <a:gd name="connsiteY95" fmla="*/ 6732 h 10000"/>
              <a:gd name="connsiteX96" fmla="*/ 6925 w 9643"/>
              <a:gd name="connsiteY96" fmla="*/ 7078 h 10000"/>
              <a:gd name="connsiteX97" fmla="*/ 7159 w 9643"/>
              <a:gd name="connsiteY97" fmla="*/ 7424 h 10000"/>
              <a:gd name="connsiteX98" fmla="*/ 7531 w 9643"/>
              <a:gd name="connsiteY98" fmla="*/ 7771 h 10000"/>
              <a:gd name="connsiteX99" fmla="*/ 7905 w 9643"/>
              <a:gd name="connsiteY99" fmla="*/ 7944 h 10000"/>
              <a:gd name="connsiteX100" fmla="*/ 8275 w 9643"/>
              <a:gd name="connsiteY100" fmla="*/ 8268 h 10000"/>
              <a:gd name="connsiteX101" fmla="*/ 8649 w 9643"/>
              <a:gd name="connsiteY101" fmla="*/ 8442 h 10000"/>
              <a:gd name="connsiteX102" fmla="*/ 8898 w 9643"/>
              <a:gd name="connsiteY102" fmla="*/ 8615 h 10000"/>
              <a:gd name="connsiteX103" fmla="*/ 9270 w 9643"/>
              <a:gd name="connsiteY103" fmla="*/ 8615 h 10000"/>
              <a:gd name="connsiteX104" fmla="*/ 9517 w 9643"/>
              <a:gd name="connsiteY104" fmla="*/ 8615 h 10000"/>
              <a:gd name="connsiteX0" fmla="*/ 9484 w 9869"/>
              <a:gd name="connsiteY0" fmla="*/ 9827 h 9827"/>
              <a:gd name="connsiteX1" fmla="*/ 8969 w 9869"/>
              <a:gd name="connsiteY1" fmla="*/ 9827 h 9827"/>
              <a:gd name="connsiteX2" fmla="*/ 8581 w 9869"/>
              <a:gd name="connsiteY2" fmla="*/ 9481 h 9827"/>
              <a:gd name="connsiteX3" fmla="*/ 8067 w 9869"/>
              <a:gd name="connsiteY3" fmla="*/ 9307 h 9827"/>
              <a:gd name="connsiteX4" fmla="*/ 7681 w 9869"/>
              <a:gd name="connsiteY4" fmla="*/ 8961 h 9827"/>
              <a:gd name="connsiteX5" fmla="*/ 7294 w 9869"/>
              <a:gd name="connsiteY5" fmla="*/ 8615 h 9827"/>
              <a:gd name="connsiteX6" fmla="*/ 6923 w 9869"/>
              <a:gd name="connsiteY6" fmla="*/ 8095 h 9827"/>
              <a:gd name="connsiteX7" fmla="*/ 6666 w 9869"/>
              <a:gd name="connsiteY7" fmla="*/ 7771 h 9827"/>
              <a:gd name="connsiteX8" fmla="*/ 6409 w 9869"/>
              <a:gd name="connsiteY8" fmla="*/ 7078 h 9827"/>
              <a:gd name="connsiteX9" fmla="*/ 6153 w 9869"/>
              <a:gd name="connsiteY9" fmla="*/ 6558 h 9827"/>
              <a:gd name="connsiteX10" fmla="*/ 6022 w 9869"/>
              <a:gd name="connsiteY10" fmla="*/ 5866 h 9827"/>
              <a:gd name="connsiteX11" fmla="*/ 6022 w 9869"/>
              <a:gd name="connsiteY11" fmla="*/ 5173 h 9827"/>
              <a:gd name="connsiteX12" fmla="*/ 5893 w 9869"/>
              <a:gd name="connsiteY12" fmla="*/ 4481 h 9827"/>
              <a:gd name="connsiteX13" fmla="*/ 5893 w 9869"/>
              <a:gd name="connsiteY13" fmla="*/ 3636 h 9827"/>
              <a:gd name="connsiteX14" fmla="*/ 6022 w 9869"/>
              <a:gd name="connsiteY14" fmla="*/ 2944 h 9827"/>
              <a:gd name="connsiteX15" fmla="*/ 6022 w 9869"/>
              <a:gd name="connsiteY15" fmla="*/ 2597 h 9827"/>
              <a:gd name="connsiteX16" fmla="*/ 6022 w 9869"/>
              <a:gd name="connsiteY16" fmla="*/ 2424 h 9827"/>
              <a:gd name="connsiteX17" fmla="*/ 6153 w 9869"/>
              <a:gd name="connsiteY17" fmla="*/ 2078 h 9827"/>
              <a:gd name="connsiteX18" fmla="*/ 6153 w 9869"/>
              <a:gd name="connsiteY18" fmla="*/ 1905 h 9827"/>
              <a:gd name="connsiteX19" fmla="*/ 6153 w 9869"/>
              <a:gd name="connsiteY19" fmla="*/ 1732 h 9827"/>
              <a:gd name="connsiteX20" fmla="*/ 6153 w 9869"/>
              <a:gd name="connsiteY20" fmla="*/ 1558 h 9827"/>
              <a:gd name="connsiteX21" fmla="*/ 6153 w 9869"/>
              <a:gd name="connsiteY21" fmla="*/ 1558 h 9827"/>
              <a:gd name="connsiteX22" fmla="*/ 6153 w 9869"/>
              <a:gd name="connsiteY22" fmla="*/ 1385 h 9827"/>
              <a:gd name="connsiteX23" fmla="*/ 6022 w 9869"/>
              <a:gd name="connsiteY23" fmla="*/ 1385 h 9827"/>
              <a:gd name="connsiteX24" fmla="*/ 5893 w 9869"/>
              <a:gd name="connsiteY24" fmla="*/ 1385 h 9827"/>
              <a:gd name="connsiteX25" fmla="*/ 5766 w 9869"/>
              <a:gd name="connsiteY25" fmla="*/ 1558 h 9827"/>
              <a:gd name="connsiteX26" fmla="*/ 5508 w 9869"/>
              <a:gd name="connsiteY26" fmla="*/ 1558 h 9827"/>
              <a:gd name="connsiteX27" fmla="*/ 5121 w 9869"/>
              <a:gd name="connsiteY27" fmla="*/ 1558 h 9827"/>
              <a:gd name="connsiteX28" fmla="*/ 4733 w 9869"/>
              <a:gd name="connsiteY28" fmla="*/ 1732 h 9827"/>
              <a:gd name="connsiteX29" fmla="*/ 4220 w 9869"/>
              <a:gd name="connsiteY29" fmla="*/ 1905 h 9827"/>
              <a:gd name="connsiteX30" fmla="*/ 3720 w 9869"/>
              <a:gd name="connsiteY30" fmla="*/ 2078 h 9827"/>
              <a:gd name="connsiteX31" fmla="*/ 3076 w 9869"/>
              <a:gd name="connsiteY31" fmla="*/ 2251 h 9827"/>
              <a:gd name="connsiteX32" fmla="*/ 2689 w 9869"/>
              <a:gd name="connsiteY32" fmla="*/ 2424 h 9827"/>
              <a:gd name="connsiteX33" fmla="*/ 2173 w 9869"/>
              <a:gd name="connsiteY33" fmla="*/ 2597 h 9827"/>
              <a:gd name="connsiteX34" fmla="*/ 1917 w 9869"/>
              <a:gd name="connsiteY34" fmla="*/ 2771 h 9827"/>
              <a:gd name="connsiteX35" fmla="*/ 1530 w 9869"/>
              <a:gd name="connsiteY35" fmla="*/ 2771 h 9827"/>
              <a:gd name="connsiteX36" fmla="*/ 1272 w 9869"/>
              <a:gd name="connsiteY36" fmla="*/ 2944 h 9827"/>
              <a:gd name="connsiteX37" fmla="*/ 1143 w 9869"/>
              <a:gd name="connsiteY37" fmla="*/ 2944 h 9827"/>
              <a:gd name="connsiteX38" fmla="*/ 1143 w 9869"/>
              <a:gd name="connsiteY38" fmla="*/ 2944 h 9827"/>
              <a:gd name="connsiteX39" fmla="*/ 773 w 9869"/>
              <a:gd name="connsiteY39" fmla="*/ 2944 h 9827"/>
              <a:gd name="connsiteX40" fmla="*/ 515 w 9869"/>
              <a:gd name="connsiteY40" fmla="*/ 2771 h 9827"/>
              <a:gd name="connsiteX41" fmla="*/ 257 w 9869"/>
              <a:gd name="connsiteY41" fmla="*/ 2597 h 9827"/>
              <a:gd name="connsiteX42" fmla="*/ 129 w 9869"/>
              <a:gd name="connsiteY42" fmla="*/ 2424 h 9827"/>
              <a:gd name="connsiteX43" fmla="*/ 129 w 9869"/>
              <a:gd name="connsiteY43" fmla="*/ 2251 h 9827"/>
              <a:gd name="connsiteX44" fmla="*/ 0 w 9869"/>
              <a:gd name="connsiteY44" fmla="*/ 2078 h 9827"/>
              <a:gd name="connsiteX45" fmla="*/ 0 w 9869"/>
              <a:gd name="connsiteY45" fmla="*/ 2078 h 9827"/>
              <a:gd name="connsiteX46" fmla="*/ 0 w 9869"/>
              <a:gd name="connsiteY46" fmla="*/ 1905 h 9827"/>
              <a:gd name="connsiteX47" fmla="*/ 0 w 9869"/>
              <a:gd name="connsiteY47" fmla="*/ 1905 h 9827"/>
              <a:gd name="connsiteX48" fmla="*/ 0 w 9869"/>
              <a:gd name="connsiteY48" fmla="*/ 1905 h 9827"/>
              <a:gd name="connsiteX49" fmla="*/ 129 w 9869"/>
              <a:gd name="connsiteY49" fmla="*/ 1905 h 9827"/>
              <a:gd name="connsiteX50" fmla="*/ 257 w 9869"/>
              <a:gd name="connsiteY50" fmla="*/ 1905 h 9827"/>
              <a:gd name="connsiteX51" fmla="*/ 388 w 9869"/>
              <a:gd name="connsiteY51" fmla="*/ 1905 h 9827"/>
              <a:gd name="connsiteX52" fmla="*/ 643 w 9869"/>
              <a:gd name="connsiteY52" fmla="*/ 1905 h 9827"/>
              <a:gd name="connsiteX53" fmla="*/ 1031 w 9869"/>
              <a:gd name="connsiteY53" fmla="*/ 1905 h 9827"/>
              <a:gd name="connsiteX54" fmla="*/ 1401 w 9869"/>
              <a:gd name="connsiteY54" fmla="*/ 1905 h 9827"/>
              <a:gd name="connsiteX55" fmla="*/ 1917 w 9869"/>
              <a:gd name="connsiteY55" fmla="*/ 1732 h 9827"/>
              <a:gd name="connsiteX56" fmla="*/ 2432 w 9869"/>
              <a:gd name="connsiteY56" fmla="*/ 1558 h 9827"/>
              <a:gd name="connsiteX57" fmla="*/ 3076 w 9869"/>
              <a:gd name="connsiteY57" fmla="*/ 1385 h 9827"/>
              <a:gd name="connsiteX58" fmla="*/ 3720 w 9869"/>
              <a:gd name="connsiteY58" fmla="*/ 1212 h 9827"/>
              <a:gd name="connsiteX59" fmla="*/ 4478 w 9869"/>
              <a:gd name="connsiteY59" fmla="*/ 1039 h 9827"/>
              <a:gd name="connsiteX60" fmla="*/ 4863 w 9869"/>
              <a:gd name="connsiteY60" fmla="*/ 1039 h 9827"/>
              <a:gd name="connsiteX61" fmla="*/ 5121 w 9869"/>
              <a:gd name="connsiteY61" fmla="*/ 866 h 9827"/>
              <a:gd name="connsiteX62" fmla="*/ 5378 w 9869"/>
              <a:gd name="connsiteY62" fmla="*/ 693 h 9827"/>
              <a:gd name="connsiteX63" fmla="*/ 5636 w 9869"/>
              <a:gd name="connsiteY63" fmla="*/ 693 h 9827"/>
              <a:gd name="connsiteX64" fmla="*/ 5893 w 9869"/>
              <a:gd name="connsiteY64" fmla="*/ 519 h 9827"/>
              <a:gd name="connsiteX65" fmla="*/ 6022 w 9869"/>
              <a:gd name="connsiteY65" fmla="*/ 346 h 9827"/>
              <a:gd name="connsiteX66" fmla="*/ 6153 w 9869"/>
              <a:gd name="connsiteY66" fmla="*/ 346 h 9827"/>
              <a:gd name="connsiteX67" fmla="*/ 6280 w 9869"/>
              <a:gd name="connsiteY67" fmla="*/ 173 h 9827"/>
              <a:gd name="connsiteX68" fmla="*/ 6409 w 9869"/>
              <a:gd name="connsiteY68" fmla="*/ 173 h 9827"/>
              <a:gd name="connsiteX69" fmla="*/ 6538 w 9869"/>
              <a:gd name="connsiteY69" fmla="*/ 0 h 9827"/>
              <a:gd name="connsiteX70" fmla="*/ 6666 w 9869"/>
              <a:gd name="connsiteY70" fmla="*/ 0 h 9827"/>
              <a:gd name="connsiteX71" fmla="*/ 6666 w 9869"/>
              <a:gd name="connsiteY71" fmla="*/ 0 h 9827"/>
              <a:gd name="connsiteX72" fmla="*/ 6797 w 9869"/>
              <a:gd name="connsiteY72" fmla="*/ 0 h 9827"/>
              <a:gd name="connsiteX73" fmla="*/ 6923 w 9869"/>
              <a:gd name="connsiteY73" fmla="*/ 0 h 9827"/>
              <a:gd name="connsiteX74" fmla="*/ 7054 w 9869"/>
              <a:gd name="connsiteY74" fmla="*/ 173 h 9827"/>
              <a:gd name="connsiteX75" fmla="*/ 7181 w 9869"/>
              <a:gd name="connsiteY75" fmla="*/ 173 h 9827"/>
              <a:gd name="connsiteX76" fmla="*/ 7294 w 9869"/>
              <a:gd name="connsiteY76" fmla="*/ 346 h 9827"/>
              <a:gd name="connsiteX77" fmla="*/ 7424 w 9869"/>
              <a:gd name="connsiteY77" fmla="*/ 519 h 9827"/>
              <a:gd name="connsiteX78" fmla="*/ 7552 w 9869"/>
              <a:gd name="connsiteY78" fmla="*/ 693 h 9827"/>
              <a:gd name="connsiteX79" fmla="*/ 7552 w 9869"/>
              <a:gd name="connsiteY79" fmla="*/ 693 h 9827"/>
              <a:gd name="connsiteX80" fmla="*/ 7552 w 9869"/>
              <a:gd name="connsiteY80" fmla="*/ 866 h 9827"/>
              <a:gd name="connsiteX81" fmla="*/ 7424 w 9869"/>
              <a:gd name="connsiteY81" fmla="*/ 1039 h 9827"/>
              <a:gd name="connsiteX82" fmla="*/ 7294 w 9869"/>
              <a:gd name="connsiteY82" fmla="*/ 1212 h 9827"/>
              <a:gd name="connsiteX83" fmla="*/ 7181 w 9869"/>
              <a:gd name="connsiteY83" fmla="*/ 1385 h 9827"/>
              <a:gd name="connsiteX84" fmla="*/ 7054 w 9869"/>
              <a:gd name="connsiteY84" fmla="*/ 1732 h 9827"/>
              <a:gd name="connsiteX85" fmla="*/ 6923 w 9869"/>
              <a:gd name="connsiteY85" fmla="*/ 2078 h 9827"/>
              <a:gd name="connsiteX86" fmla="*/ 6797 w 9869"/>
              <a:gd name="connsiteY86" fmla="*/ 2424 h 9827"/>
              <a:gd name="connsiteX87" fmla="*/ 6666 w 9869"/>
              <a:gd name="connsiteY87" fmla="*/ 2944 h 9827"/>
              <a:gd name="connsiteX88" fmla="*/ 6666 w 9869"/>
              <a:gd name="connsiteY88" fmla="*/ 3463 h 9827"/>
              <a:gd name="connsiteX89" fmla="*/ 6666 w 9869"/>
              <a:gd name="connsiteY89" fmla="*/ 3961 h 9827"/>
              <a:gd name="connsiteX90" fmla="*/ 6666 w 9869"/>
              <a:gd name="connsiteY90" fmla="*/ 5000 h 9827"/>
              <a:gd name="connsiteX91" fmla="*/ 6666 w 9869"/>
              <a:gd name="connsiteY91" fmla="*/ 5519 h 9827"/>
              <a:gd name="connsiteX92" fmla="*/ 6797 w 9869"/>
              <a:gd name="connsiteY92" fmla="*/ 5866 h 9827"/>
              <a:gd name="connsiteX93" fmla="*/ 6923 w 9869"/>
              <a:gd name="connsiteY93" fmla="*/ 6212 h 9827"/>
              <a:gd name="connsiteX94" fmla="*/ 7054 w 9869"/>
              <a:gd name="connsiteY94" fmla="*/ 6732 h 9827"/>
              <a:gd name="connsiteX95" fmla="*/ 7181 w 9869"/>
              <a:gd name="connsiteY95" fmla="*/ 7078 h 9827"/>
              <a:gd name="connsiteX96" fmla="*/ 7424 w 9869"/>
              <a:gd name="connsiteY96" fmla="*/ 7424 h 9827"/>
              <a:gd name="connsiteX97" fmla="*/ 7810 w 9869"/>
              <a:gd name="connsiteY97" fmla="*/ 7771 h 9827"/>
              <a:gd name="connsiteX98" fmla="*/ 8198 w 9869"/>
              <a:gd name="connsiteY98" fmla="*/ 7944 h 9827"/>
              <a:gd name="connsiteX99" fmla="*/ 8581 w 9869"/>
              <a:gd name="connsiteY99" fmla="*/ 8268 h 9827"/>
              <a:gd name="connsiteX100" fmla="*/ 8969 w 9869"/>
              <a:gd name="connsiteY100" fmla="*/ 8442 h 9827"/>
              <a:gd name="connsiteX101" fmla="*/ 9227 w 9869"/>
              <a:gd name="connsiteY101" fmla="*/ 8615 h 9827"/>
              <a:gd name="connsiteX102" fmla="*/ 9613 w 9869"/>
              <a:gd name="connsiteY102" fmla="*/ 8615 h 9827"/>
              <a:gd name="connsiteX103" fmla="*/ 9869 w 9869"/>
              <a:gd name="connsiteY103" fmla="*/ 8615 h 9827"/>
              <a:gd name="connsiteX0" fmla="*/ 9088 w 10000"/>
              <a:gd name="connsiteY0" fmla="*/ 10000 h 10000"/>
              <a:gd name="connsiteX1" fmla="*/ 8695 w 10000"/>
              <a:gd name="connsiteY1" fmla="*/ 9648 h 10000"/>
              <a:gd name="connsiteX2" fmla="*/ 8174 w 10000"/>
              <a:gd name="connsiteY2" fmla="*/ 9471 h 10000"/>
              <a:gd name="connsiteX3" fmla="*/ 7783 w 10000"/>
              <a:gd name="connsiteY3" fmla="*/ 9119 h 10000"/>
              <a:gd name="connsiteX4" fmla="*/ 7391 w 10000"/>
              <a:gd name="connsiteY4" fmla="*/ 8767 h 10000"/>
              <a:gd name="connsiteX5" fmla="*/ 7015 w 10000"/>
              <a:gd name="connsiteY5" fmla="*/ 8238 h 10000"/>
              <a:gd name="connsiteX6" fmla="*/ 6754 w 10000"/>
              <a:gd name="connsiteY6" fmla="*/ 7908 h 10000"/>
              <a:gd name="connsiteX7" fmla="*/ 6494 w 10000"/>
              <a:gd name="connsiteY7" fmla="*/ 7203 h 10000"/>
              <a:gd name="connsiteX8" fmla="*/ 6235 w 10000"/>
              <a:gd name="connsiteY8" fmla="*/ 6673 h 10000"/>
              <a:gd name="connsiteX9" fmla="*/ 6102 w 10000"/>
              <a:gd name="connsiteY9" fmla="*/ 5969 h 10000"/>
              <a:gd name="connsiteX10" fmla="*/ 6102 w 10000"/>
              <a:gd name="connsiteY10" fmla="*/ 5264 h 10000"/>
              <a:gd name="connsiteX11" fmla="*/ 5971 w 10000"/>
              <a:gd name="connsiteY11" fmla="*/ 4560 h 10000"/>
              <a:gd name="connsiteX12" fmla="*/ 5971 w 10000"/>
              <a:gd name="connsiteY12" fmla="*/ 3700 h 10000"/>
              <a:gd name="connsiteX13" fmla="*/ 6102 w 10000"/>
              <a:gd name="connsiteY13" fmla="*/ 2996 h 10000"/>
              <a:gd name="connsiteX14" fmla="*/ 6102 w 10000"/>
              <a:gd name="connsiteY14" fmla="*/ 2643 h 10000"/>
              <a:gd name="connsiteX15" fmla="*/ 6102 w 10000"/>
              <a:gd name="connsiteY15" fmla="*/ 2467 h 10000"/>
              <a:gd name="connsiteX16" fmla="*/ 6235 w 10000"/>
              <a:gd name="connsiteY16" fmla="*/ 2115 h 10000"/>
              <a:gd name="connsiteX17" fmla="*/ 6235 w 10000"/>
              <a:gd name="connsiteY17" fmla="*/ 1939 h 10000"/>
              <a:gd name="connsiteX18" fmla="*/ 6235 w 10000"/>
              <a:gd name="connsiteY18" fmla="*/ 1762 h 10000"/>
              <a:gd name="connsiteX19" fmla="*/ 6235 w 10000"/>
              <a:gd name="connsiteY19" fmla="*/ 1585 h 10000"/>
              <a:gd name="connsiteX20" fmla="*/ 6235 w 10000"/>
              <a:gd name="connsiteY20" fmla="*/ 1585 h 10000"/>
              <a:gd name="connsiteX21" fmla="*/ 6235 w 10000"/>
              <a:gd name="connsiteY21" fmla="*/ 1409 h 10000"/>
              <a:gd name="connsiteX22" fmla="*/ 6102 w 10000"/>
              <a:gd name="connsiteY22" fmla="*/ 1409 h 10000"/>
              <a:gd name="connsiteX23" fmla="*/ 5971 w 10000"/>
              <a:gd name="connsiteY23" fmla="*/ 1409 h 10000"/>
              <a:gd name="connsiteX24" fmla="*/ 5843 w 10000"/>
              <a:gd name="connsiteY24" fmla="*/ 1585 h 10000"/>
              <a:gd name="connsiteX25" fmla="*/ 5581 w 10000"/>
              <a:gd name="connsiteY25" fmla="*/ 1585 h 10000"/>
              <a:gd name="connsiteX26" fmla="*/ 5189 w 10000"/>
              <a:gd name="connsiteY26" fmla="*/ 1585 h 10000"/>
              <a:gd name="connsiteX27" fmla="*/ 4796 w 10000"/>
              <a:gd name="connsiteY27" fmla="*/ 1762 h 10000"/>
              <a:gd name="connsiteX28" fmla="*/ 4276 w 10000"/>
              <a:gd name="connsiteY28" fmla="*/ 1939 h 10000"/>
              <a:gd name="connsiteX29" fmla="*/ 3769 w 10000"/>
              <a:gd name="connsiteY29" fmla="*/ 2115 h 10000"/>
              <a:gd name="connsiteX30" fmla="*/ 3117 w 10000"/>
              <a:gd name="connsiteY30" fmla="*/ 2291 h 10000"/>
              <a:gd name="connsiteX31" fmla="*/ 2725 w 10000"/>
              <a:gd name="connsiteY31" fmla="*/ 2467 h 10000"/>
              <a:gd name="connsiteX32" fmla="*/ 2202 w 10000"/>
              <a:gd name="connsiteY32" fmla="*/ 2643 h 10000"/>
              <a:gd name="connsiteX33" fmla="*/ 1942 w 10000"/>
              <a:gd name="connsiteY33" fmla="*/ 2820 h 10000"/>
              <a:gd name="connsiteX34" fmla="*/ 1550 w 10000"/>
              <a:gd name="connsiteY34" fmla="*/ 2820 h 10000"/>
              <a:gd name="connsiteX35" fmla="*/ 1289 w 10000"/>
              <a:gd name="connsiteY35" fmla="*/ 2996 h 10000"/>
              <a:gd name="connsiteX36" fmla="*/ 1158 w 10000"/>
              <a:gd name="connsiteY36" fmla="*/ 2996 h 10000"/>
              <a:gd name="connsiteX37" fmla="*/ 1158 w 10000"/>
              <a:gd name="connsiteY37" fmla="*/ 2996 h 10000"/>
              <a:gd name="connsiteX38" fmla="*/ 783 w 10000"/>
              <a:gd name="connsiteY38" fmla="*/ 2996 h 10000"/>
              <a:gd name="connsiteX39" fmla="*/ 522 w 10000"/>
              <a:gd name="connsiteY39" fmla="*/ 2820 h 10000"/>
              <a:gd name="connsiteX40" fmla="*/ 260 w 10000"/>
              <a:gd name="connsiteY40" fmla="*/ 2643 h 10000"/>
              <a:gd name="connsiteX41" fmla="*/ 131 w 10000"/>
              <a:gd name="connsiteY41" fmla="*/ 2467 h 10000"/>
              <a:gd name="connsiteX42" fmla="*/ 131 w 10000"/>
              <a:gd name="connsiteY42" fmla="*/ 2291 h 10000"/>
              <a:gd name="connsiteX43" fmla="*/ 0 w 10000"/>
              <a:gd name="connsiteY43" fmla="*/ 2115 h 10000"/>
              <a:gd name="connsiteX44" fmla="*/ 0 w 10000"/>
              <a:gd name="connsiteY44" fmla="*/ 2115 h 10000"/>
              <a:gd name="connsiteX45" fmla="*/ 0 w 10000"/>
              <a:gd name="connsiteY45" fmla="*/ 1939 h 10000"/>
              <a:gd name="connsiteX46" fmla="*/ 0 w 10000"/>
              <a:gd name="connsiteY46" fmla="*/ 1939 h 10000"/>
              <a:gd name="connsiteX47" fmla="*/ 0 w 10000"/>
              <a:gd name="connsiteY47" fmla="*/ 1939 h 10000"/>
              <a:gd name="connsiteX48" fmla="*/ 131 w 10000"/>
              <a:gd name="connsiteY48" fmla="*/ 1939 h 10000"/>
              <a:gd name="connsiteX49" fmla="*/ 260 w 10000"/>
              <a:gd name="connsiteY49" fmla="*/ 1939 h 10000"/>
              <a:gd name="connsiteX50" fmla="*/ 393 w 10000"/>
              <a:gd name="connsiteY50" fmla="*/ 1939 h 10000"/>
              <a:gd name="connsiteX51" fmla="*/ 652 w 10000"/>
              <a:gd name="connsiteY51" fmla="*/ 1939 h 10000"/>
              <a:gd name="connsiteX52" fmla="*/ 1045 w 10000"/>
              <a:gd name="connsiteY52" fmla="*/ 1939 h 10000"/>
              <a:gd name="connsiteX53" fmla="*/ 1420 w 10000"/>
              <a:gd name="connsiteY53" fmla="*/ 1939 h 10000"/>
              <a:gd name="connsiteX54" fmla="*/ 1942 w 10000"/>
              <a:gd name="connsiteY54" fmla="*/ 1762 h 10000"/>
              <a:gd name="connsiteX55" fmla="*/ 2464 w 10000"/>
              <a:gd name="connsiteY55" fmla="*/ 1585 h 10000"/>
              <a:gd name="connsiteX56" fmla="*/ 3117 w 10000"/>
              <a:gd name="connsiteY56" fmla="*/ 1409 h 10000"/>
              <a:gd name="connsiteX57" fmla="*/ 3769 w 10000"/>
              <a:gd name="connsiteY57" fmla="*/ 1233 h 10000"/>
              <a:gd name="connsiteX58" fmla="*/ 4537 w 10000"/>
              <a:gd name="connsiteY58" fmla="*/ 1057 h 10000"/>
              <a:gd name="connsiteX59" fmla="*/ 4928 w 10000"/>
              <a:gd name="connsiteY59" fmla="*/ 1057 h 10000"/>
              <a:gd name="connsiteX60" fmla="*/ 5189 w 10000"/>
              <a:gd name="connsiteY60" fmla="*/ 881 h 10000"/>
              <a:gd name="connsiteX61" fmla="*/ 5449 w 10000"/>
              <a:gd name="connsiteY61" fmla="*/ 705 h 10000"/>
              <a:gd name="connsiteX62" fmla="*/ 5711 w 10000"/>
              <a:gd name="connsiteY62" fmla="*/ 705 h 10000"/>
              <a:gd name="connsiteX63" fmla="*/ 5971 w 10000"/>
              <a:gd name="connsiteY63" fmla="*/ 528 h 10000"/>
              <a:gd name="connsiteX64" fmla="*/ 6102 w 10000"/>
              <a:gd name="connsiteY64" fmla="*/ 352 h 10000"/>
              <a:gd name="connsiteX65" fmla="*/ 6235 w 10000"/>
              <a:gd name="connsiteY65" fmla="*/ 352 h 10000"/>
              <a:gd name="connsiteX66" fmla="*/ 6363 w 10000"/>
              <a:gd name="connsiteY66" fmla="*/ 176 h 10000"/>
              <a:gd name="connsiteX67" fmla="*/ 6494 w 10000"/>
              <a:gd name="connsiteY67" fmla="*/ 176 h 10000"/>
              <a:gd name="connsiteX68" fmla="*/ 6625 w 10000"/>
              <a:gd name="connsiteY68" fmla="*/ 0 h 10000"/>
              <a:gd name="connsiteX69" fmla="*/ 6754 w 10000"/>
              <a:gd name="connsiteY69" fmla="*/ 0 h 10000"/>
              <a:gd name="connsiteX70" fmla="*/ 6754 w 10000"/>
              <a:gd name="connsiteY70" fmla="*/ 0 h 10000"/>
              <a:gd name="connsiteX71" fmla="*/ 6887 w 10000"/>
              <a:gd name="connsiteY71" fmla="*/ 0 h 10000"/>
              <a:gd name="connsiteX72" fmla="*/ 7015 w 10000"/>
              <a:gd name="connsiteY72" fmla="*/ 0 h 10000"/>
              <a:gd name="connsiteX73" fmla="*/ 7148 w 10000"/>
              <a:gd name="connsiteY73" fmla="*/ 176 h 10000"/>
              <a:gd name="connsiteX74" fmla="*/ 7276 w 10000"/>
              <a:gd name="connsiteY74" fmla="*/ 176 h 10000"/>
              <a:gd name="connsiteX75" fmla="*/ 7391 w 10000"/>
              <a:gd name="connsiteY75" fmla="*/ 352 h 10000"/>
              <a:gd name="connsiteX76" fmla="*/ 7523 w 10000"/>
              <a:gd name="connsiteY76" fmla="*/ 528 h 10000"/>
              <a:gd name="connsiteX77" fmla="*/ 7652 w 10000"/>
              <a:gd name="connsiteY77" fmla="*/ 705 h 10000"/>
              <a:gd name="connsiteX78" fmla="*/ 7652 w 10000"/>
              <a:gd name="connsiteY78" fmla="*/ 705 h 10000"/>
              <a:gd name="connsiteX79" fmla="*/ 7652 w 10000"/>
              <a:gd name="connsiteY79" fmla="*/ 881 h 10000"/>
              <a:gd name="connsiteX80" fmla="*/ 7523 w 10000"/>
              <a:gd name="connsiteY80" fmla="*/ 1057 h 10000"/>
              <a:gd name="connsiteX81" fmla="*/ 7391 w 10000"/>
              <a:gd name="connsiteY81" fmla="*/ 1233 h 10000"/>
              <a:gd name="connsiteX82" fmla="*/ 7276 w 10000"/>
              <a:gd name="connsiteY82" fmla="*/ 1409 h 10000"/>
              <a:gd name="connsiteX83" fmla="*/ 7148 w 10000"/>
              <a:gd name="connsiteY83" fmla="*/ 1762 h 10000"/>
              <a:gd name="connsiteX84" fmla="*/ 7015 w 10000"/>
              <a:gd name="connsiteY84" fmla="*/ 2115 h 10000"/>
              <a:gd name="connsiteX85" fmla="*/ 6887 w 10000"/>
              <a:gd name="connsiteY85" fmla="*/ 2467 h 10000"/>
              <a:gd name="connsiteX86" fmla="*/ 6754 w 10000"/>
              <a:gd name="connsiteY86" fmla="*/ 2996 h 10000"/>
              <a:gd name="connsiteX87" fmla="*/ 6754 w 10000"/>
              <a:gd name="connsiteY87" fmla="*/ 3524 h 10000"/>
              <a:gd name="connsiteX88" fmla="*/ 6754 w 10000"/>
              <a:gd name="connsiteY88" fmla="*/ 4031 h 10000"/>
              <a:gd name="connsiteX89" fmla="*/ 6754 w 10000"/>
              <a:gd name="connsiteY89" fmla="*/ 5088 h 10000"/>
              <a:gd name="connsiteX90" fmla="*/ 6754 w 10000"/>
              <a:gd name="connsiteY90" fmla="*/ 5616 h 10000"/>
              <a:gd name="connsiteX91" fmla="*/ 6887 w 10000"/>
              <a:gd name="connsiteY91" fmla="*/ 5969 h 10000"/>
              <a:gd name="connsiteX92" fmla="*/ 7015 w 10000"/>
              <a:gd name="connsiteY92" fmla="*/ 6321 h 10000"/>
              <a:gd name="connsiteX93" fmla="*/ 7148 w 10000"/>
              <a:gd name="connsiteY93" fmla="*/ 6851 h 10000"/>
              <a:gd name="connsiteX94" fmla="*/ 7276 w 10000"/>
              <a:gd name="connsiteY94" fmla="*/ 7203 h 10000"/>
              <a:gd name="connsiteX95" fmla="*/ 7523 w 10000"/>
              <a:gd name="connsiteY95" fmla="*/ 7555 h 10000"/>
              <a:gd name="connsiteX96" fmla="*/ 7914 w 10000"/>
              <a:gd name="connsiteY96" fmla="*/ 7908 h 10000"/>
              <a:gd name="connsiteX97" fmla="*/ 8307 w 10000"/>
              <a:gd name="connsiteY97" fmla="*/ 8084 h 10000"/>
              <a:gd name="connsiteX98" fmla="*/ 8695 w 10000"/>
              <a:gd name="connsiteY98" fmla="*/ 8414 h 10000"/>
              <a:gd name="connsiteX99" fmla="*/ 9088 w 10000"/>
              <a:gd name="connsiteY99" fmla="*/ 8591 h 10000"/>
              <a:gd name="connsiteX100" fmla="*/ 9349 w 10000"/>
              <a:gd name="connsiteY100" fmla="*/ 8767 h 10000"/>
              <a:gd name="connsiteX101" fmla="*/ 9741 w 10000"/>
              <a:gd name="connsiteY101" fmla="*/ 8767 h 10000"/>
              <a:gd name="connsiteX102" fmla="*/ 10000 w 10000"/>
              <a:gd name="connsiteY102" fmla="*/ 8767 h 10000"/>
              <a:gd name="connsiteX0" fmla="*/ 8695 w 10000"/>
              <a:gd name="connsiteY0" fmla="*/ 9648 h 9648"/>
              <a:gd name="connsiteX1" fmla="*/ 8174 w 10000"/>
              <a:gd name="connsiteY1" fmla="*/ 9471 h 9648"/>
              <a:gd name="connsiteX2" fmla="*/ 7783 w 10000"/>
              <a:gd name="connsiteY2" fmla="*/ 9119 h 9648"/>
              <a:gd name="connsiteX3" fmla="*/ 7391 w 10000"/>
              <a:gd name="connsiteY3" fmla="*/ 8767 h 9648"/>
              <a:gd name="connsiteX4" fmla="*/ 7015 w 10000"/>
              <a:gd name="connsiteY4" fmla="*/ 8238 h 9648"/>
              <a:gd name="connsiteX5" fmla="*/ 6754 w 10000"/>
              <a:gd name="connsiteY5" fmla="*/ 7908 h 9648"/>
              <a:gd name="connsiteX6" fmla="*/ 6494 w 10000"/>
              <a:gd name="connsiteY6" fmla="*/ 7203 h 9648"/>
              <a:gd name="connsiteX7" fmla="*/ 6235 w 10000"/>
              <a:gd name="connsiteY7" fmla="*/ 6673 h 9648"/>
              <a:gd name="connsiteX8" fmla="*/ 6102 w 10000"/>
              <a:gd name="connsiteY8" fmla="*/ 5969 h 9648"/>
              <a:gd name="connsiteX9" fmla="*/ 6102 w 10000"/>
              <a:gd name="connsiteY9" fmla="*/ 5264 h 9648"/>
              <a:gd name="connsiteX10" fmla="*/ 5971 w 10000"/>
              <a:gd name="connsiteY10" fmla="*/ 4560 h 9648"/>
              <a:gd name="connsiteX11" fmla="*/ 5971 w 10000"/>
              <a:gd name="connsiteY11" fmla="*/ 3700 h 9648"/>
              <a:gd name="connsiteX12" fmla="*/ 6102 w 10000"/>
              <a:gd name="connsiteY12" fmla="*/ 2996 h 9648"/>
              <a:gd name="connsiteX13" fmla="*/ 6102 w 10000"/>
              <a:gd name="connsiteY13" fmla="*/ 2643 h 9648"/>
              <a:gd name="connsiteX14" fmla="*/ 6102 w 10000"/>
              <a:gd name="connsiteY14" fmla="*/ 2467 h 9648"/>
              <a:gd name="connsiteX15" fmla="*/ 6235 w 10000"/>
              <a:gd name="connsiteY15" fmla="*/ 2115 h 9648"/>
              <a:gd name="connsiteX16" fmla="*/ 6235 w 10000"/>
              <a:gd name="connsiteY16" fmla="*/ 1939 h 9648"/>
              <a:gd name="connsiteX17" fmla="*/ 6235 w 10000"/>
              <a:gd name="connsiteY17" fmla="*/ 1762 h 9648"/>
              <a:gd name="connsiteX18" fmla="*/ 6235 w 10000"/>
              <a:gd name="connsiteY18" fmla="*/ 1585 h 9648"/>
              <a:gd name="connsiteX19" fmla="*/ 6235 w 10000"/>
              <a:gd name="connsiteY19" fmla="*/ 1585 h 9648"/>
              <a:gd name="connsiteX20" fmla="*/ 6235 w 10000"/>
              <a:gd name="connsiteY20" fmla="*/ 1409 h 9648"/>
              <a:gd name="connsiteX21" fmla="*/ 6102 w 10000"/>
              <a:gd name="connsiteY21" fmla="*/ 1409 h 9648"/>
              <a:gd name="connsiteX22" fmla="*/ 5971 w 10000"/>
              <a:gd name="connsiteY22" fmla="*/ 1409 h 9648"/>
              <a:gd name="connsiteX23" fmla="*/ 5843 w 10000"/>
              <a:gd name="connsiteY23" fmla="*/ 1585 h 9648"/>
              <a:gd name="connsiteX24" fmla="*/ 5581 w 10000"/>
              <a:gd name="connsiteY24" fmla="*/ 1585 h 9648"/>
              <a:gd name="connsiteX25" fmla="*/ 5189 w 10000"/>
              <a:gd name="connsiteY25" fmla="*/ 1585 h 9648"/>
              <a:gd name="connsiteX26" fmla="*/ 4796 w 10000"/>
              <a:gd name="connsiteY26" fmla="*/ 1762 h 9648"/>
              <a:gd name="connsiteX27" fmla="*/ 4276 w 10000"/>
              <a:gd name="connsiteY27" fmla="*/ 1939 h 9648"/>
              <a:gd name="connsiteX28" fmla="*/ 3769 w 10000"/>
              <a:gd name="connsiteY28" fmla="*/ 2115 h 9648"/>
              <a:gd name="connsiteX29" fmla="*/ 3117 w 10000"/>
              <a:gd name="connsiteY29" fmla="*/ 2291 h 9648"/>
              <a:gd name="connsiteX30" fmla="*/ 2725 w 10000"/>
              <a:gd name="connsiteY30" fmla="*/ 2467 h 9648"/>
              <a:gd name="connsiteX31" fmla="*/ 2202 w 10000"/>
              <a:gd name="connsiteY31" fmla="*/ 2643 h 9648"/>
              <a:gd name="connsiteX32" fmla="*/ 1942 w 10000"/>
              <a:gd name="connsiteY32" fmla="*/ 2820 h 9648"/>
              <a:gd name="connsiteX33" fmla="*/ 1550 w 10000"/>
              <a:gd name="connsiteY33" fmla="*/ 2820 h 9648"/>
              <a:gd name="connsiteX34" fmla="*/ 1289 w 10000"/>
              <a:gd name="connsiteY34" fmla="*/ 2996 h 9648"/>
              <a:gd name="connsiteX35" fmla="*/ 1158 w 10000"/>
              <a:gd name="connsiteY35" fmla="*/ 2996 h 9648"/>
              <a:gd name="connsiteX36" fmla="*/ 1158 w 10000"/>
              <a:gd name="connsiteY36" fmla="*/ 2996 h 9648"/>
              <a:gd name="connsiteX37" fmla="*/ 783 w 10000"/>
              <a:gd name="connsiteY37" fmla="*/ 2996 h 9648"/>
              <a:gd name="connsiteX38" fmla="*/ 522 w 10000"/>
              <a:gd name="connsiteY38" fmla="*/ 2820 h 9648"/>
              <a:gd name="connsiteX39" fmla="*/ 260 w 10000"/>
              <a:gd name="connsiteY39" fmla="*/ 2643 h 9648"/>
              <a:gd name="connsiteX40" fmla="*/ 131 w 10000"/>
              <a:gd name="connsiteY40" fmla="*/ 2467 h 9648"/>
              <a:gd name="connsiteX41" fmla="*/ 131 w 10000"/>
              <a:gd name="connsiteY41" fmla="*/ 2291 h 9648"/>
              <a:gd name="connsiteX42" fmla="*/ 0 w 10000"/>
              <a:gd name="connsiteY42" fmla="*/ 2115 h 9648"/>
              <a:gd name="connsiteX43" fmla="*/ 0 w 10000"/>
              <a:gd name="connsiteY43" fmla="*/ 2115 h 9648"/>
              <a:gd name="connsiteX44" fmla="*/ 0 w 10000"/>
              <a:gd name="connsiteY44" fmla="*/ 1939 h 9648"/>
              <a:gd name="connsiteX45" fmla="*/ 0 w 10000"/>
              <a:gd name="connsiteY45" fmla="*/ 1939 h 9648"/>
              <a:gd name="connsiteX46" fmla="*/ 0 w 10000"/>
              <a:gd name="connsiteY46" fmla="*/ 1939 h 9648"/>
              <a:gd name="connsiteX47" fmla="*/ 131 w 10000"/>
              <a:gd name="connsiteY47" fmla="*/ 1939 h 9648"/>
              <a:gd name="connsiteX48" fmla="*/ 260 w 10000"/>
              <a:gd name="connsiteY48" fmla="*/ 1939 h 9648"/>
              <a:gd name="connsiteX49" fmla="*/ 393 w 10000"/>
              <a:gd name="connsiteY49" fmla="*/ 1939 h 9648"/>
              <a:gd name="connsiteX50" fmla="*/ 652 w 10000"/>
              <a:gd name="connsiteY50" fmla="*/ 1939 h 9648"/>
              <a:gd name="connsiteX51" fmla="*/ 1045 w 10000"/>
              <a:gd name="connsiteY51" fmla="*/ 1939 h 9648"/>
              <a:gd name="connsiteX52" fmla="*/ 1420 w 10000"/>
              <a:gd name="connsiteY52" fmla="*/ 1939 h 9648"/>
              <a:gd name="connsiteX53" fmla="*/ 1942 w 10000"/>
              <a:gd name="connsiteY53" fmla="*/ 1762 h 9648"/>
              <a:gd name="connsiteX54" fmla="*/ 2464 w 10000"/>
              <a:gd name="connsiteY54" fmla="*/ 1585 h 9648"/>
              <a:gd name="connsiteX55" fmla="*/ 3117 w 10000"/>
              <a:gd name="connsiteY55" fmla="*/ 1409 h 9648"/>
              <a:gd name="connsiteX56" fmla="*/ 3769 w 10000"/>
              <a:gd name="connsiteY56" fmla="*/ 1233 h 9648"/>
              <a:gd name="connsiteX57" fmla="*/ 4537 w 10000"/>
              <a:gd name="connsiteY57" fmla="*/ 1057 h 9648"/>
              <a:gd name="connsiteX58" fmla="*/ 4928 w 10000"/>
              <a:gd name="connsiteY58" fmla="*/ 1057 h 9648"/>
              <a:gd name="connsiteX59" fmla="*/ 5189 w 10000"/>
              <a:gd name="connsiteY59" fmla="*/ 881 h 9648"/>
              <a:gd name="connsiteX60" fmla="*/ 5449 w 10000"/>
              <a:gd name="connsiteY60" fmla="*/ 705 h 9648"/>
              <a:gd name="connsiteX61" fmla="*/ 5711 w 10000"/>
              <a:gd name="connsiteY61" fmla="*/ 705 h 9648"/>
              <a:gd name="connsiteX62" fmla="*/ 5971 w 10000"/>
              <a:gd name="connsiteY62" fmla="*/ 528 h 9648"/>
              <a:gd name="connsiteX63" fmla="*/ 6102 w 10000"/>
              <a:gd name="connsiteY63" fmla="*/ 352 h 9648"/>
              <a:gd name="connsiteX64" fmla="*/ 6235 w 10000"/>
              <a:gd name="connsiteY64" fmla="*/ 352 h 9648"/>
              <a:gd name="connsiteX65" fmla="*/ 6363 w 10000"/>
              <a:gd name="connsiteY65" fmla="*/ 176 h 9648"/>
              <a:gd name="connsiteX66" fmla="*/ 6494 w 10000"/>
              <a:gd name="connsiteY66" fmla="*/ 176 h 9648"/>
              <a:gd name="connsiteX67" fmla="*/ 6625 w 10000"/>
              <a:gd name="connsiteY67" fmla="*/ 0 h 9648"/>
              <a:gd name="connsiteX68" fmla="*/ 6754 w 10000"/>
              <a:gd name="connsiteY68" fmla="*/ 0 h 9648"/>
              <a:gd name="connsiteX69" fmla="*/ 6754 w 10000"/>
              <a:gd name="connsiteY69" fmla="*/ 0 h 9648"/>
              <a:gd name="connsiteX70" fmla="*/ 6887 w 10000"/>
              <a:gd name="connsiteY70" fmla="*/ 0 h 9648"/>
              <a:gd name="connsiteX71" fmla="*/ 7015 w 10000"/>
              <a:gd name="connsiteY71" fmla="*/ 0 h 9648"/>
              <a:gd name="connsiteX72" fmla="*/ 7148 w 10000"/>
              <a:gd name="connsiteY72" fmla="*/ 176 h 9648"/>
              <a:gd name="connsiteX73" fmla="*/ 7276 w 10000"/>
              <a:gd name="connsiteY73" fmla="*/ 176 h 9648"/>
              <a:gd name="connsiteX74" fmla="*/ 7391 w 10000"/>
              <a:gd name="connsiteY74" fmla="*/ 352 h 9648"/>
              <a:gd name="connsiteX75" fmla="*/ 7523 w 10000"/>
              <a:gd name="connsiteY75" fmla="*/ 528 h 9648"/>
              <a:gd name="connsiteX76" fmla="*/ 7652 w 10000"/>
              <a:gd name="connsiteY76" fmla="*/ 705 h 9648"/>
              <a:gd name="connsiteX77" fmla="*/ 7652 w 10000"/>
              <a:gd name="connsiteY77" fmla="*/ 705 h 9648"/>
              <a:gd name="connsiteX78" fmla="*/ 7652 w 10000"/>
              <a:gd name="connsiteY78" fmla="*/ 881 h 9648"/>
              <a:gd name="connsiteX79" fmla="*/ 7523 w 10000"/>
              <a:gd name="connsiteY79" fmla="*/ 1057 h 9648"/>
              <a:gd name="connsiteX80" fmla="*/ 7391 w 10000"/>
              <a:gd name="connsiteY80" fmla="*/ 1233 h 9648"/>
              <a:gd name="connsiteX81" fmla="*/ 7276 w 10000"/>
              <a:gd name="connsiteY81" fmla="*/ 1409 h 9648"/>
              <a:gd name="connsiteX82" fmla="*/ 7148 w 10000"/>
              <a:gd name="connsiteY82" fmla="*/ 1762 h 9648"/>
              <a:gd name="connsiteX83" fmla="*/ 7015 w 10000"/>
              <a:gd name="connsiteY83" fmla="*/ 2115 h 9648"/>
              <a:gd name="connsiteX84" fmla="*/ 6887 w 10000"/>
              <a:gd name="connsiteY84" fmla="*/ 2467 h 9648"/>
              <a:gd name="connsiteX85" fmla="*/ 6754 w 10000"/>
              <a:gd name="connsiteY85" fmla="*/ 2996 h 9648"/>
              <a:gd name="connsiteX86" fmla="*/ 6754 w 10000"/>
              <a:gd name="connsiteY86" fmla="*/ 3524 h 9648"/>
              <a:gd name="connsiteX87" fmla="*/ 6754 w 10000"/>
              <a:gd name="connsiteY87" fmla="*/ 4031 h 9648"/>
              <a:gd name="connsiteX88" fmla="*/ 6754 w 10000"/>
              <a:gd name="connsiteY88" fmla="*/ 5088 h 9648"/>
              <a:gd name="connsiteX89" fmla="*/ 6754 w 10000"/>
              <a:gd name="connsiteY89" fmla="*/ 5616 h 9648"/>
              <a:gd name="connsiteX90" fmla="*/ 6887 w 10000"/>
              <a:gd name="connsiteY90" fmla="*/ 5969 h 9648"/>
              <a:gd name="connsiteX91" fmla="*/ 7015 w 10000"/>
              <a:gd name="connsiteY91" fmla="*/ 6321 h 9648"/>
              <a:gd name="connsiteX92" fmla="*/ 7148 w 10000"/>
              <a:gd name="connsiteY92" fmla="*/ 6851 h 9648"/>
              <a:gd name="connsiteX93" fmla="*/ 7276 w 10000"/>
              <a:gd name="connsiteY93" fmla="*/ 7203 h 9648"/>
              <a:gd name="connsiteX94" fmla="*/ 7523 w 10000"/>
              <a:gd name="connsiteY94" fmla="*/ 7555 h 9648"/>
              <a:gd name="connsiteX95" fmla="*/ 7914 w 10000"/>
              <a:gd name="connsiteY95" fmla="*/ 7908 h 9648"/>
              <a:gd name="connsiteX96" fmla="*/ 8307 w 10000"/>
              <a:gd name="connsiteY96" fmla="*/ 8084 h 9648"/>
              <a:gd name="connsiteX97" fmla="*/ 8695 w 10000"/>
              <a:gd name="connsiteY97" fmla="*/ 8414 h 9648"/>
              <a:gd name="connsiteX98" fmla="*/ 9088 w 10000"/>
              <a:gd name="connsiteY98" fmla="*/ 8591 h 9648"/>
              <a:gd name="connsiteX99" fmla="*/ 9349 w 10000"/>
              <a:gd name="connsiteY99" fmla="*/ 8767 h 9648"/>
              <a:gd name="connsiteX100" fmla="*/ 9741 w 10000"/>
              <a:gd name="connsiteY100" fmla="*/ 8767 h 9648"/>
              <a:gd name="connsiteX101" fmla="*/ 10000 w 10000"/>
              <a:gd name="connsiteY101" fmla="*/ 8767 h 9648"/>
              <a:gd name="connsiteX0" fmla="*/ 8695 w 9741"/>
              <a:gd name="connsiteY0" fmla="*/ 10000 h 10000"/>
              <a:gd name="connsiteX1" fmla="*/ 8174 w 9741"/>
              <a:gd name="connsiteY1" fmla="*/ 9817 h 10000"/>
              <a:gd name="connsiteX2" fmla="*/ 7783 w 9741"/>
              <a:gd name="connsiteY2" fmla="*/ 9452 h 10000"/>
              <a:gd name="connsiteX3" fmla="*/ 7391 w 9741"/>
              <a:gd name="connsiteY3" fmla="*/ 9087 h 10000"/>
              <a:gd name="connsiteX4" fmla="*/ 7015 w 9741"/>
              <a:gd name="connsiteY4" fmla="*/ 8539 h 10000"/>
              <a:gd name="connsiteX5" fmla="*/ 6754 w 9741"/>
              <a:gd name="connsiteY5" fmla="*/ 8197 h 10000"/>
              <a:gd name="connsiteX6" fmla="*/ 6494 w 9741"/>
              <a:gd name="connsiteY6" fmla="*/ 7466 h 10000"/>
              <a:gd name="connsiteX7" fmla="*/ 6235 w 9741"/>
              <a:gd name="connsiteY7" fmla="*/ 6916 h 10000"/>
              <a:gd name="connsiteX8" fmla="*/ 6102 w 9741"/>
              <a:gd name="connsiteY8" fmla="*/ 6187 h 10000"/>
              <a:gd name="connsiteX9" fmla="*/ 6102 w 9741"/>
              <a:gd name="connsiteY9" fmla="*/ 5456 h 10000"/>
              <a:gd name="connsiteX10" fmla="*/ 5971 w 9741"/>
              <a:gd name="connsiteY10" fmla="*/ 4726 h 10000"/>
              <a:gd name="connsiteX11" fmla="*/ 5971 w 9741"/>
              <a:gd name="connsiteY11" fmla="*/ 3835 h 10000"/>
              <a:gd name="connsiteX12" fmla="*/ 6102 w 9741"/>
              <a:gd name="connsiteY12" fmla="*/ 3105 h 10000"/>
              <a:gd name="connsiteX13" fmla="*/ 6102 w 9741"/>
              <a:gd name="connsiteY13" fmla="*/ 2739 h 10000"/>
              <a:gd name="connsiteX14" fmla="*/ 6102 w 9741"/>
              <a:gd name="connsiteY14" fmla="*/ 2557 h 10000"/>
              <a:gd name="connsiteX15" fmla="*/ 6235 w 9741"/>
              <a:gd name="connsiteY15" fmla="*/ 2192 h 10000"/>
              <a:gd name="connsiteX16" fmla="*/ 6235 w 9741"/>
              <a:gd name="connsiteY16" fmla="*/ 2010 h 10000"/>
              <a:gd name="connsiteX17" fmla="*/ 6235 w 9741"/>
              <a:gd name="connsiteY17" fmla="*/ 1826 h 10000"/>
              <a:gd name="connsiteX18" fmla="*/ 6235 w 9741"/>
              <a:gd name="connsiteY18" fmla="*/ 1643 h 10000"/>
              <a:gd name="connsiteX19" fmla="*/ 6235 w 9741"/>
              <a:gd name="connsiteY19" fmla="*/ 1643 h 10000"/>
              <a:gd name="connsiteX20" fmla="*/ 6235 w 9741"/>
              <a:gd name="connsiteY20" fmla="*/ 1460 h 10000"/>
              <a:gd name="connsiteX21" fmla="*/ 6102 w 9741"/>
              <a:gd name="connsiteY21" fmla="*/ 1460 h 10000"/>
              <a:gd name="connsiteX22" fmla="*/ 5971 w 9741"/>
              <a:gd name="connsiteY22" fmla="*/ 1460 h 10000"/>
              <a:gd name="connsiteX23" fmla="*/ 5843 w 9741"/>
              <a:gd name="connsiteY23" fmla="*/ 1643 h 10000"/>
              <a:gd name="connsiteX24" fmla="*/ 5581 w 9741"/>
              <a:gd name="connsiteY24" fmla="*/ 1643 h 10000"/>
              <a:gd name="connsiteX25" fmla="*/ 5189 w 9741"/>
              <a:gd name="connsiteY25" fmla="*/ 1643 h 10000"/>
              <a:gd name="connsiteX26" fmla="*/ 4796 w 9741"/>
              <a:gd name="connsiteY26" fmla="*/ 1826 h 10000"/>
              <a:gd name="connsiteX27" fmla="*/ 4276 w 9741"/>
              <a:gd name="connsiteY27" fmla="*/ 2010 h 10000"/>
              <a:gd name="connsiteX28" fmla="*/ 3769 w 9741"/>
              <a:gd name="connsiteY28" fmla="*/ 2192 h 10000"/>
              <a:gd name="connsiteX29" fmla="*/ 3117 w 9741"/>
              <a:gd name="connsiteY29" fmla="*/ 2375 h 10000"/>
              <a:gd name="connsiteX30" fmla="*/ 2725 w 9741"/>
              <a:gd name="connsiteY30" fmla="*/ 2557 h 10000"/>
              <a:gd name="connsiteX31" fmla="*/ 2202 w 9741"/>
              <a:gd name="connsiteY31" fmla="*/ 2739 h 10000"/>
              <a:gd name="connsiteX32" fmla="*/ 1942 w 9741"/>
              <a:gd name="connsiteY32" fmla="*/ 2923 h 10000"/>
              <a:gd name="connsiteX33" fmla="*/ 1550 w 9741"/>
              <a:gd name="connsiteY33" fmla="*/ 2923 h 10000"/>
              <a:gd name="connsiteX34" fmla="*/ 1289 w 9741"/>
              <a:gd name="connsiteY34" fmla="*/ 3105 h 10000"/>
              <a:gd name="connsiteX35" fmla="*/ 1158 w 9741"/>
              <a:gd name="connsiteY35" fmla="*/ 3105 h 10000"/>
              <a:gd name="connsiteX36" fmla="*/ 1158 w 9741"/>
              <a:gd name="connsiteY36" fmla="*/ 3105 h 10000"/>
              <a:gd name="connsiteX37" fmla="*/ 783 w 9741"/>
              <a:gd name="connsiteY37" fmla="*/ 3105 h 10000"/>
              <a:gd name="connsiteX38" fmla="*/ 522 w 9741"/>
              <a:gd name="connsiteY38" fmla="*/ 2923 h 10000"/>
              <a:gd name="connsiteX39" fmla="*/ 260 w 9741"/>
              <a:gd name="connsiteY39" fmla="*/ 2739 h 10000"/>
              <a:gd name="connsiteX40" fmla="*/ 131 w 9741"/>
              <a:gd name="connsiteY40" fmla="*/ 2557 h 10000"/>
              <a:gd name="connsiteX41" fmla="*/ 131 w 9741"/>
              <a:gd name="connsiteY41" fmla="*/ 2375 h 10000"/>
              <a:gd name="connsiteX42" fmla="*/ 0 w 9741"/>
              <a:gd name="connsiteY42" fmla="*/ 2192 h 10000"/>
              <a:gd name="connsiteX43" fmla="*/ 0 w 9741"/>
              <a:gd name="connsiteY43" fmla="*/ 2192 h 10000"/>
              <a:gd name="connsiteX44" fmla="*/ 0 w 9741"/>
              <a:gd name="connsiteY44" fmla="*/ 2010 h 10000"/>
              <a:gd name="connsiteX45" fmla="*/ 0 w 9741"/>
              <a:gd name="connsiteY45" fmla="*/ 2010 h 10000"/>
              <a:gd name="connsiteX46" fmla="*/ 0 w 9741"/>
              <a:gd name="connsiteY46" fmla="*/ 2010 h 10000"/>
              <a:gd name="connsiteX47" fmla="*/ 131 w 9741"/>
              <a:gd name="connsiteY47" fmla="*/ 2010 h 10000"/>
              <a:gd name="connsiteX48" fmla="*/ 260 w 9741"/>
              <a:gd name="connsiteY48" fmla="*/ 2010 h 10000"/>
              <a:gd name="connsiteX49" fmla="*/ 393 w 9741"/>
              <a:gd name="connsiteY49" fmla="*/ 2010 h 10000"/>
              <a:gd name="connsiteX50" fmla="*/ 652 w 9741"/>
              <a:gd name="connsiteY50" fmla="*/ 2010 h 10000"/>
              <a:gd name="connsiteX51" fmla="*/ 1045 w 9741"/>
              <a:gd name="connsiteY51" fmla="*/ 2010 h 10000"/>
              <a:gd name="connsiteX52" fmla="*/ 1420 w 9741"/>
              <a:gd name="connsiteY52" fmla="*/ 2010 h 10000"/>
              <a:gd name="connsiteX53" fmla="*/ 1942 w 9741"/>
              <a:gd name="connsiteY53" fmla="*/ 1826 h 10000"/>
              <a:gd name="connsiteX54" fmla="*/ 2464 w 9741"/>
              <a:gd name="connsiteY54" fmla="*/ 1643 h 10000"/>
              <a:gd name="connsiteX55" fmla="*/ 3117 w 9741"/>
              <a:gd name="connsiteY55" fmla="*/ 1460 h 10000"/>
              <a:gd name="connsiteX56" fmla="*/ 3769 w 9741"/>
              <a:gd name="connsiteY56" fmla="*/ 1278 h 10000"/>
              <a:gd name="connsiteX57" fmla="*/ 4537 w 9741"/>
              <a:gd name="connsiteY57" fmla="*/ 1096 h 10000"/>
              <a:gd name="connsiteX58" fmla="*/ 4928 w 9741"/>
              <a:gd name="connsiteY58" fmla="*/ 1096 h 10000"/>
              <a:gd name="connsiteX59" fmla="*/ 5189 w 9741"/>
              <a:gd name="connsiteY59" fmla="*/ 913 h 10000"/>
              <a:gd name="connsiteX60" fmla="*/ 5449 w 9741"/>
              <a:gd name="connsiteY60" fmla="*/ 731 h 10000"/>
              <a:gd name="connsiteX61" fmla="*/ 5711 w 9741"/>
              <a:gd name="connsiteY61" fmla="*/ 731 h 10000"/>
              <a:gd name="connsiteX62" fmla="*/ 5971 w 9741"/>
              <a:gd name="connsiteY62" fmla="*/ 547 h 10000"/>
              <a:gd name="connsiteX63" fmla="*/ 6102 w 9741"/>
              <a:gd name="connsiteY63" fmla="*/ 365 h 10000"/>
              <a:gd name="connsiteX64" fmla="*/ 6235 w 9741"/>
              <a:gd name="connsiteY64" fmla="*/ 365 h 10000"/>
              <a:gd name="connsiteX65" fmla="*/ 6363 w 9741"/>
              <a:gd name="connsiteY65" fmla="*/ 182 h 10000"/>
              <a:gd name="connsiteX66" fmla="*/ 6494 w 9741"/>
              <a:gd name="connsiteY66" fmla="*/ 182 h 10000"/>
              <a:gd name="connsiteX67" fmla="*/ 6625 w 9741"/>
              <a:gd name="connsiteY67" fmla="*/ 0 h 10000"/>
              <a:gd name="connsiteX68" fmla="*/ 6754 w 9741"/>
              <a:gd name="connsiteY68" fmla="*/ 0 h 10000"/>
              <a:gd name="connsiteX69" fmla="*/ 6754 w 9741"/>
              <a:gd name="connsiteY69" fmla="*/ 0 h 10000"/>
              <a:gd name="connsiteX70" fmla="*/ 6887 w 9741"/>
              <a:gd name="connsiteY70" fmla="*/ 0 h 10000"/>
              <a:gd name="connsiteX71" fmla="*/ 7015 w 9741"/>
              <a:gd name="connsiteY71" fmla="*/ 0 h 10000"/>
              <a:gd name="connsiteX72" fmla="*/ 7148 w 9741"/>
              <a:gd name="connsiteY72" fmla="*/ 182 h 10000"/>
              <a:gd name="connsiteX73" fmla="*/ 7276 w 9741"/>
              <a:gd name="connsiteY73" fmla="*/ 182 h 10000"/>
              <a:gd name="connsiteX74" fmla="*/ 7391 w 9741"/>
              <a:gd name="connsiteY74" fmla="*/ 365 h 10000"/>
              <a:gd name="connsiteX75" fmla="*/ 7523 w 9741"/>
              <a:gd name="connsiteY75" fmla="*/ 547 h 10000"/>
              <a:gd name="connsiteX76" fmla="*/ 7652 w 9741"/>
              <a:gd name="connsiteY76" fmla="*/ 731 h 10000"/>
              <a:gd name="connsiteX77" fmla="*/ 7652 w 9741"/>
              <a:gd name="connsiteY77" fmla="*/ 731 h 10000"/>
              <a:gd name="connsiteX78" fmla="*/ 7652 w 9741"/>
              <a:gd name="connsiteY78" fmla="*/ 913 h 10000"/>
              <a:gd name="connsiteX79" fmla="*/ 7523 w 9741"/>
              <a:gd name="connsiteY79" fmla="*/ 1096 h 10000"/>
              <a:gd name="connsiteX80" fmla="*/ 7391 w 9741"/>
              <a:gd name="connsiteY80" fmla="*/ 1278 h 10000"/>
              <a:gd name="connsiteX81" fmla="*/ 7276 w 9741"/>
              <a:gd name="connsiteY81" fmla="*/ 1460 h 10000"/>
              <a:gd name="connsiteX82" fmla="*/ 7148 w 9741"/>
              <a:gd name="connsiteY82" fmla="*/ 1826 h 10000"/>
              <a:gd name="connsiteX83" fmla="*/ 7015 w 9741"/>
              <a:gd name="connsiteY83" fmla="*/ 2192 h 10000"/>
              <a:gd name="connsiteX84" fmla="*/ 6887 w 9741"/>
              <a:gd name="connsiteY84" fmla="*/ 2557 h 10000"/>
              <a:gd name="connsiteX85" fmla="*/ 6754 w 9741"/>
              <a:gd name="connsiteY85" fmla="*/ 3105 h 10000"/>
              <a:gd name="connsiteX86" fmla="*/ 6754 w 9741"/>
              <a:gd name="connsiteY86" fmla="*/ 3653 h 10000"/>
              <a:gd name="connsiteX87" fmla="*/ 6754 w 9741"/>
              <a:gd name="connsiteY87" fmla="*/ 4178 h 10000"/>
              <a:gd name="connsiteX88" fmla="*/ 6754 w 9741"/>
              <a:gd name="connsiteY88" fmla="*/ 5274 h 10000"/>
              <a:gd name="connsiteX89" fmla="*/ 6754 w 9741"/>
              <a:gd name="connsiteY89" fmla="*/ 5821 h 10000"/>
              <a:gd name="connsiteX90" fmla="*/ 6887 w 9741"/>
              <a:gd name="connsiteY90" fmla="*/ 6187 h 10000"/>
              <a:gd name="connsiteX91" fmla="*/ 7015 w 9741"/>
              <a:gd name="connsiteY91" fmla="*/ 6552 h 10000"/>
              <a:gd name="connsiteX92" fmla="*/ 7148 w 9741"/>
              <a:gd name="connsiteY92" fmla="*/ 7101 h 10000"/>
              <a:gd name="connsiteX93" fmla="*/ 7276 w 9741"/>
              <a:gd name="connsiteY93" fmla="*/ 7466 h 10000"/>
              <a:gd name="connsiteX94" fmla="*/ 7523 w 9741"/>
              <a:gd name="connsiteY94" fmla="*/ 7831 h 10000"/>
              <a:gd name="connsiteX95" fmla="*/ 7914 w 9741"/>
              <a:gd name="connsiteY95" fmla="*/ 8197 h 10000"/>
              <a:gd name="connsiteX96" fmla="*/ 8307 w 9741"/>
              <a:gd name="connsiteY96" fmla="*/ 8379 h 10000"/>
              <a:gd name="connsiteX97" fmla="*/ 8695 w 9741"/>
              <a:gd name="connsiteY97" fmla="*/ 8721 h 10000"/>
              <a:gd name="connsiteX98" fmla="*/ 9088 w 9741"/>
              <a:gd name="connsiteY98" fmla="*/ 8904 h 10000"/>
              <a:gd name="connsiteX99" fmla="*/ 9349 w 9741"/>
              <a:gd name="connsiteY99" fmla="*/ 9087 h 10000"/>
              <a:gd name="connsiteX100" fmla="*/ 9741 w 9741"/>
              <a:gd name="connsiteY100" fmla="*/ 9087 h 10000"/>
              <a:gd name="connsiteX0" fmla="*/ 8926 w 9598"/>
              <a:gd name="connsiteY0" fmla="*/ 10000 h 10000"/>
              <a:gd name="connsiteX1" fmla="*/ 8391 w 9598"/>
              <a:gd name="connsiteY1" fmla="*/ 9817 h 10000"/>
              <a:gd name="connsiteX2" fmla="*/ 7990 w 9598"/>
              <a:gd name="connsiteY2" fmla="*/ 9452 h 10000"/>
              <a:gd name="connsiteX3" fmla="*/ 7588 w 9598"/>
              <a:gd name="connsiteY3" fmla="*/ 9087 h 10000"/>
              <a:gd name="connsiteX4" fmla="*/ 7202 w 9598"/>
              <a:gd name="connsiteY4" fmla="*/ 8539 h 10000"/>
              <a:gd name="connsiteX5" fmla="*/ 6934 w 9598"/>
              <a:gd name="connsiteY5" fmla="*/ 8197 h 10000"/>
              <a:gd name="connsiteX6" fmla="*/ 6667 w 9598"/>
              <a:gd name="connsiteY6" fmla="*/ 7466 h 10000"/>
              <a:gd name="connsiteX7" fmla="*/ 6401 w 9598"/>
              <a:gd name="connsiteY7" fmla="*/ 6916 h 10000"/>
              <a:gd name="connsiteX8" fmla="*/ 6264 w 9598"/>
              <a:gd name="connsiteY8" fmla="*/ 6187 h 10000"/>
              <a:gd name="connsiteX9" fmla="*/ 6264 w 9598"/>
              <a:gd name="connsiteY9" fmla="*/ 5456 h 10000"/>
              <a:gd name="connsiteX10" fmla="*/ 6130 w 9598"/>
              <a:gd name="connsiteY10" fmla="*/ 4726 h 10000"/>
              <a:gd name="connsiteX11" fmla="*/ 6130 w 9598"/>
              <a:gd name="connsiteY11" fmla="*/ 3835 h 10000"/>
              <a:gd name="connsiteX12" fmla="*/ 6264 w 9598"/>
              <a:gd name="connsiteY12" fmla="*/ 3105 h 10000"/>
              <a:gd name="connsiteX13" fmla="*/ 6264 w 9598"/>
              <a:gd name="connsiteY13" fmla="*/ 2739 h 10000"/>
              <a:gd name="connsiteX14" fmla="*/ 6264 w 9598"/>
              <a:gd name="connsiteY14" fmla="*/ 2557 h 10000"/>
              <a:gd name="connsiteX15" fmla="*/ 6401 w 9598"/>
              <a:gd name="connsiteY15" fmla="*/ 2192 h 10000"/>
              <a:gd name="connsiteX16" fmla="*/ 6401 w 9598"/>
              <a:gd name="connsiteY16" fmla="*/ 2010 h 10000"/>
              <a:gd name="connsiteX17" fmla="*/ 6401 w 9598"/>
              <a:gd name="connsiteY17" fmla="*/ 1826 h 10000"/>
              <a:gd name="connsiteX18" fmla="*/ 6401 w 9598"/>
              <a:gd name="connsiteY18" fmla="*/ 1643 h 10000"/>
              <a:gd name="connsiteX19" fmla="*/ 6401 w 9598"/>
              <a:gd name="connsiteY19" fmla="*/ 1643 h 10000"/>
              <a:gd name="connsiteX20" fmla="*/ 6401 w 9598"/>
              <a:gd name="connsiteY20" fmla="*/ 1460 h 10000"/>
              <a:gd name="connsiteX21" fmla="*/ 6264 w 9598"/>
              <a:gd name="connsiteY21" fmla="*/ 1460 h 10000"/>
              <a:gd name="connsiteX22" fmla="*/ 6130 w 9598"/>
              <a:gd name="connsiteY22" fmla="*/ 1460 h 10000"/>
              <a:gd name="connsiteX23" fmla="*/ 5998 w 9598"/>
              <a:gd name="connsiteY23" fmla="*/ 1643 h 10000"/>
              <a:gd name="connsiteX24" fmla="*/ 5729 w 9598"/>
              <a:gd name="connsiteY24" fmla="*/ 1643 h 10000"/>
              <a:gd name="connsiteX25" fmla="*/ 5327 w 9598"/>
              <a:gd name="connsiteY25" fmla="*/ 1643 h 10000"/>
              <a:gd name="connsiteX26" fmla="*/ 4924 w 9598"/>
              <a:gd name="connsiteY26" fmla="*/ 1826 h 10000"/>
              <a:gd name="connsiteX27" fmla="*/ 4390 w 9598"/>
              <a:gd name="connsiteY27" fmla="*/ 2010 h 10000"/>
              <a:gd name="connsiteX28" fmla="*/ 3869 w 9598"/>
              <a:gd name="connsiteY28" fmla="*/ 2192 h 10000"/>
              <a:gd name="connsiteX29" fmla="*/ 3200 w 9598"/>
              <a:gd name="connsiteY29" fmla="*/ 2375 h 10000"/>
              <a:gd name="connsiteX30" fmla="*/ 2797 w 9598"/>
              <a:gd name="connsiteY30" fmla="*/ 2557 h 10000"/>
              <a:gd name="connsiteX31" fmla="*/ 2261 w 9598"/>
              <a:gd name="connsiteY31" fmla="*/ 2739 h 10000"/>
              <a:gd name="connsiteX32" fmla="*/ 1994 w 9598"/>
              <a:gd name="connsiteY32" fmla="*/ 2923 h 10000"/>
              <a:gd name="connsiteX33" fmla="*/ 1591 w 9598"/>
              <a:gd name="connsiteY33" fmla="*/ 2923 h 10000"/>
              <a:gd name="connsiteX34" fmla="*/ 1323 w 9598"/>
              <a:gd name="connsiteY34" fmla="*/ 3105 h 10000"/>
              <a:gd name="connsiteX35" fmla="*/ 1189 w 9598"/>
              <a:gd name="connsiteY35" fmla="*/ 3105 h 10000"/>
              <a:gd name="connsiteX36" fmla="*/ 1189 w 9598"/>
              <a:gd name="connsiteY36" fmla="*/ 3105 h 10000"/>
              <a:gd name="connsiteX37" fmla="*/ 804 w 9598"/>
              <a:gd name="connsiteY37" fmla="*/ 3105 h 10000"/>
              <a:gd name="connsiteX38" fmla="*/ 536 w 9598"/>
              <a:gd name="connsiteY38" fmla="*/ 2923 h 10000"/>
              <a:gd name="connsiteX39" fmla="*/ 267 w 9598"/>
              <a:gd name="connsiteY39" fmla="*/ 2739 h 10000"/>
              <a:gd name="connsiteX40" fmla="*/ 134 w 9598"/>
              <a:gd name="connsiteY40" fmla="*/ 2557 h 10000"/>
              <a:gd name="connsiteX41" fmla="*/ 134 w 9598"/>
              <a:gd name="connsiteY41" fmla="*/ 2375 h 10000"/>
              <a:gd name="connsiteX42" fmla="*/ 0 w 9598"/>
              <a:gd name="connsiteY42" fmla="*/ 2192 h 10000"/>
              <a:gd name="connsiteX43" fmla="*/ 0 w 9598"/>
              <a:gd name="connsiteY43" fmla="*/ 2192 h 10000"/>
              <a:gd name="connsiteX44" fmla="*/ 0 w 9598"/>
              <a:gd name="connsiteY44" fmla="*/ 2010 h 10000"/>
              <a:gd name="connsiteX45" fmla="*/ 0 w 9598"/>
              <a:gd name="connsiteY45" fmla="*/ 2010 h 10000"/>
              <a:gd name="connsiteX46" fmla="*/ 0 w 9598"/>
              <a:gd name="connsiteY46" fmla="*/ 2010 h 10000"/>
              <a:gd name="connsiteX47" fmla="*/ 134 w 9598"/>
              <a:gd name="connsiteY47" fmla="*/ 2010 h 10000"/>
              <a:gd name="connsiteX48" fmla="*/ 267 w 9598"/>
              <a:gd name="connsiteY48" fmla="*/ 2010 h 10000"/>
              <a:gd name="connsiteX49" fmla="*/ 403 w 9598"/>
              <a:gd name="connsiteY49" fmla="*/ 2010 h 10000"/>
              <a:gd name="connsiteX50" fmla="*/ 669 w 9598"/>
              <a:gd name="connsiteY50" fmla="*/ 2010 h 10000"/>
              <a:gd name="connsiteX51" fmla="*/ 1073 w 9598"/>
              <a:gd name="connsiteY51" fmla="*/ 2010 h 10000"/>
              <a:gd name="connsiteX52" fmla="*/ 1458 w 9598"/>
              <a:gd name="connsiteY52" fmla="*/ 2010 h 10000"/>
              <a:gd name="connsiteX53" fmla="*/ 1994 w 9598"/>
              <a:gd name="connsiteY53" fmla="*/ 1826 h 10000"/>
              <a:gd name="connsiteX54" fmla="*/ 2530 w 9598"/>
              <a:gd name="connsiteY54" fmla="*/ 1643 h 10000"/>
              <a:gd name="connsiteX55" fmla="*/ 3200 w 9598"/>
              <a:gd name="connsiteY55" fmla="*/ 1460 h 10000"/>
              <a:gd name="connsiteX56" fmla="*/ 3869 w 9598"/>
              <a:gd name="connsiteY56" fmla="*/ 1278 h 10000"/>
              <a:gd name="connsiteX57" fmla="*/ 4658 w 9598"/>
              <a:gd name="connsiteY57" fmla="*/ 1096 h 10000"/>
              <a:gd name="connsiteX58" fmla="*/ 5059 w 9598"/>
              <a:gd name="connsiteY58" fmla="*/ 1096 h 10000"/>
              <a:gd name="connsiteX59" fmla="*/ 5327 w 9598"/>
              <a:gd name="connsiteY59" fmla="*/ 913 h 10000"/>
              <a:gd name="connsiteX60" fmla="*/ 5594 w 9598"/>
              <a:gd name="connsiteY60" fmla="*/ 731 h 10000"/>
              <a:gd name="connsiteX61" fmla="*/ 5863 w 9598"/>
              <a:gd name="connsiteY61" fmla="*/ 731 h 10000"/>
              <a:gd name="connsiteX62" fmla="*/ 6130 w 9598"/>
              <a:gd name="connsiteY62" fmla="*/ 547 h 10000"/>
              <a:gd name="connsiteX63" fmla="*/ 6264 w 9598"/>
              <a:gd name="connsiteY63" fmla="*/ 365 h 10000"/>
              <a:gd name="connsiteX64" fmla="*/ 6401 w 9598"/>
              <a:gd name="connsiteY64" fmla="*/ 365 h 10000"/>
              <a:gd name="connsiteX65" fmla="*/ 6532 w 9598"/>
              <a:gd name="connsiteY65" fmla="*/ 182 h 10000"/>
              <a:gd name="connsiteX66" fmla="*/ 6667 w 9598"/>
              <a:gd name="connsiteY66" fmla="*/ 182 h 10000"/>
              <a:gd name="connsiteX67" fmla="*/ 6801 w 9598"/>
              <a:gd name="connsiteY67" fmla="*/ 0 h 10000"/>
              <a:gd name="connsiteX68" fmla="*/ 6934 w 9598"/>
              <a:gd name="connsiteY68" fmla="*/ 0 h 10000"/>
              <a:gd name="connsiteX69" fmla="*/ 6934 w 9598"/>
              <a:gd name="connsiteY69" fmla="*/ 0 h 10000"/>
              <a:gd name="connsiteX70" fmla="*/ 7070 w 9598"/>
              <a:gd name="connsiteY70" fmla="*/ 0 h 10000"/>
              <a:gd name="connsiteX71" fmla="*/ 7202 w 9598"/>
              <a:gd name="connsiteY71" fmla="*/ 0 h 10000"/>
              <a:gd name="connsiteX72" fmla="*/ 7338 w 9598"/>
              <a:gd name="connsiteY72" fmla="*/ 182 h 10000"/>
              <a:gd name="connsiteX73" fmla="*/ 7469 w 9598"/>
              <a:gd name="connsiteY73" fmla="*/ 182 h 10000"/>
              <a:gd name="connsiteX74" fmla="*/ 7588 w 9598"/>
              <a:gd name="connsiteY74" fmla="*/ 365 h 10000"/>
              <a:gd name="connsiteX75" fmla="*/ 7723 w 9598"/>
              <a:gd name="connsiteY75" fmla="*/ 547 h 10000"/>
              <a:gd name="connsiteX76" fmla="*/ 7855 w 9598"/>
              <a:gd name="connsiteY76" fmla="*/ 731 h 10000"/>
              <a:gd name="connsiteX77" fmla="*/ 7855 w 9598"/>
              <a:gd name="connsiteY77" fmla="*/ 731 h 10000"/>
              <a:gd name="connsiteX78" fmla="*/ 7855 w 9598"/>
              <a:gd name="connsiteY78" fmla="*/ 913 h 10000"/>
              <a:gd name="connsiteX79" fmla="*/ 7723 w 9598"/>
              <a:gd name="connsiteY79" fmla="*/ 1096 h 10000"/>
              <a:gd name="connsiteX80" fmla="*/ 7588 w 9598"/>
              <a:gd name="connsiteY80" fmla="*/ 1278 h 10000"/>
              <a:gd name="connsiteX81" fmla="*/ 7469 w 9598"/>
              <a:gd name="connsiteY81" fmla="*/ 1460 h 10000"/>
              <a:gd name="connsiteX82" fmla="*/ 7338 w 9598"/>
              <a:gd name="connsiteY82" fmla="*/ 1826 h 10000"/>
              <a:gd name="connsiteX83" fmla="*/ 7202 w 9598"/>
              <a:gd name="connsiteY83" fmla="*/ 2192 h 10000"/>
              <a:gd name="connsiteX84" fmla="*/ 7070 w 9598"/>
              <a:gd name="connsiteY84" fmla="*/ 2557 h 10000"/>
              <a:gd name="connsiteX85" fmla="*/ 6934 w 9598"/>
              <a:gd name="connsiteY85" fmla="*/ 3105 h 10000"/>
              <a:gd name="connsiteX86" fmla="*/ 6934 w 9598"/>
              <a:gd name="connsiteY86" fmla="*/ 3653 h 10000"/>
              <a:gd name="connsiteX87" fmla="*/ 6934 w 9598"/>
              <a:gd name="connsiteY87" fmla="*/ 4178 h 10000"/>
              <a:gd name="connsiteX88" fmla="*/ 6934 w 9598"/>
              <a:gd name="connsiteY88" fmla="*/ 5274 h 10000"/>
              <a:gd name="connsiteX89" fmla="*/ 6934 w 9598"/>
              <a:gd name="connsiteY89" fmla="*/ 5821 h 10000"/>
              <a:gd name="connsiteX90" fmla="*/ 7070 w 9598"/>
              <a:gd name="connsiteY90" fmla="*/ 6187 h 10000"/>
              <a:gd name="connsiteX91" fmla="*/ 7202 w 9598"/>
              <a:gd name="connsiteY91" fmla="*/ 6552 h 10000"/>
              <a:gd name="connsiteX92" fmla="*/ 7338 w 9598"/>
              <a:gd name="connsiteY92" fmla="*/ 7101 h 10000"/>
              <a:gd name="connsiteX93" fmla="*/ 7469 w 9598"/>
              <a:gd name="connsiteY93" fmla="*/ 7466 h 10000"/>
              <a:gd name="connsiteX94" fmla="*/ 7723 w 9598"/>
              <a:gd name="connsiteY94" fmla="*/ 7831 h 10000"/>
              <a:gd name="connsiteX95" fmla="*/ 8124 w 9598"/>
              <a:gd name="connsiteY95" fmla="*/ 8197 h 10000"/>
              <a:gd name="connsiteX96" fmla="*/ 8528 w 9598"/>
              <a:gd name="connsiteY96" fmla="*/ 8379 h 10000"/>
              <a:gd name="connsiteX97" fmla="*/ 8926 w 9598"/>
              <a:gd name="connsiteY97" fmla="*/ 8721 h 10000"/>
              <a:gd name="connsiteX98" fmla="*/ 9330 w 9598"/>
              <a:gd name="connsiteY98" fmla="*/ 8904 h 10000"/>
              <a:gd name="connsiteX99" fmla="*/ 9598 w 9598"/>
              <a:gd name="connsiteY99" fmla="*/ 9087 h 10000"/>
              <a:gd name="connsiteX0" fmla="*/ 9300 w 9721"/>
              <a:gd name="connsiteY0" fmla="*/ 10000 h 10000"/>
              <a:gd name="connsiteX1" fmla="*/ 8742 w 9721"/>
              <a:gd name="connsiteY1" fmla="*/ 9817 h 10000"/>
              <a:gd name="connsiteX2" fmla="*/ 8325 w 9721"/>
              <a:gd name="connsiteY2" fmla="*/ 9452 h 10000"/>
              <a:gd name="connsiteX3" fmla="*/ 7906 w 9721"/>
              <a:gd name="connsiteY3" fmla="*/ 9087 h 10000"/>
              <a:gd name="connsiteX4" fmla="*/ 7504 w 9721"/>
              <a:gd name="connsiteY4" fmla="*/ 8539 h 10000"/>
              <a:gd name="connsiteX5" fmla="*/ 7224 w 9721"/>
              <a:gd name="connsiteY5" fmla="*/ 8197 h 10000"/>
              <a:gd name="connsiteX6" fmla="*/ 6946 w 9721"/>
              <a:gd name="connsiteY6" fmla="*/ 7466 h 10000"/>
              <a:gd name="connsiteX7" fmla="*/ 6669 w 9721"/>
              <a:gd name="connsiteY7" fmla="*/ 6916 h 10000"/>
              <a:gd name="connsiteX8" fmla="*/ 6526 w 9721"/>
              <a:gd name="connsiteY8" fmla="*/ 6187 h 10000"/>
              <a:gd name="connsiteX9" fmla="*/ 6526 w 9721"/>
              <a:gd name="connsiteY9" fmla="*/ 5456 h 10000"/>
              <a:gd name="connsiteX10" fmla="*/ 6387 w 9721"/>
              <a:gd name="connsiteY10" fmla="*/ 4726 h 10000"/>
              <a:gd name="connsiteX11" fmla="*/ 6387 w 9721"/>
              <a:gd name="connsiteY11" fmla="*/ 3835 h 10000"/>
              <a:gd name="connsiteX12" fmla="*/ 6526 w 9721"/>
              <a:gd name="connsiteY12" fmla="*/ 3105 h 10000"/>
              <a:gd name="connsiteX13" fmla="*/ 6526 w 9721"/>
              <a:gd name="connsiteY13" fmla="*/ 2739 h 10000"/>
              <a:gd name="connsiteX14" fmla="*/ 6526 w 9721"/>
              <a:gd name="connsiteY14" fmla="*/ 2557 h 10000"/>
              <a:gd name="connsiteX15" fmla="*/ 6669 w 9721"/>
              <a:gd name="connsiteY15" fmla="*/ 2192 h 10000"/>
              <a:gd name="connsiteX16" fmla="*/ 6669 w 9721"/>
              <a:gd name="connsiteY16" fmla="*/ 2010 h 10000"/>
              <a:gd name="connsiteX17" fmla="*/ 6669 w 9721"/>
              <a:gd name="connsiteY17" fmla="*/ 1826 h 10000"/>
              <a:gd name="connsiteX18" fmla="*/ 6669 w 9721"/>
              <a:gd name="connsiteY18" fmla="*/ 1643 h 10000"/>
              <a:gd name="connsiteX19" fmla="*/ 6669 w 9721"/>
              <a:gd name="connsiteY19" fmla="*/ 1643 h 10000"/>
              <a:gd name="connsiteX20" fmla="*/ 6669 w 9721"/>
              <a:gd name="connsiteY20" fmla="*/ 1460 h 10000"/>
              <a:gd name="connsiteX21" fmla="*/ 6526 w 9721"/>
              <a:gd name="connsiteY21" fmla="*/ 1460 h 10000"/>
              <a:gd name="connsiteX22" fmla="*/ 6387 w 9721"/>
              <a:gd name="connsiteY22" fmla="*/ 1460 h 10000"/>
              <a:gd name="connsiteX23" fmla="*/ 6249 w 9721"/>
              <a:gd name="connsiteY23" fmla="*/ 1643 h 10000"/>
              <a:gd name="connsiteX24" fmla="*/ 5969 w 9721"/>
              <a:gd name="connsiteY24" fmla="*/ 1643 h 10000"/>
              <a:gd name="connsiteX25" fmla="*/ 5550 w 9721"/>
              <a:gd name="connsiteY25" fmla="*/ 1643 h 10000"/>
              <a:gd name="connsiteX26" fmla="*/ 5130 w 9721"/>
              <a:gd name="connsiteY26" fmla="*/ 1826 h 10000"/>
              <a:gd name="connsiteX27" fmla="*/ 4574 w 9721"/>
              <a:gd name="connsiteY27" fmla="*/ 2010 h 10000"/>
              <a:gd name="connsiteX28" fmla="*/ 4031 w 9721"/>
              <a:gd name="connsiteY28" fmla="*/ 2192 h 10000"/>
              <a:gd name="connsiteX29" fmla="*/ 3334 w 9721"/>
              <a:gd name="connsiteY29" fmla="*/ 2375 h 10000"/>
              <a:gd name="connsiteX30" fmla="*/ 2914 w 9721"/>
              <a:gd name="connsiteY30" fmla="*/ 2557 h 10000"/>
              <a:gd name="connsiteX31" fmla="*/ 2356 w 9721"/>
              <a:gd name="connsiteY31" fmla="*/ 2739 h 10000"/>
              <a:gd name="connsiteX32" fmla="*/ 2078 w 9721"/>
              <a:gd name="connsiteY32" fmla="*/ 2923 h 10000"/>
              <a:gd name="connsiteX33" fmla="*/ 1658 w 9721"/>
              <a:gd name="connsiteY33" fmla="*/ 2923 h 10000"/>
              <a:gd name="connsiteX34" fmla="*/ 1378 w 9721"/>
              <a:gd name="connsiteY34" fmla="*/ 3105 h 10000"/>
              <a:gd name="connsiteX35" fmla="*/ 1239 w 9721"/>
              <a:gd name="connsiteY35" fmla="*/ 3105 h 10000"/>
              <a:gd name="connsiteX36" fmla="*/ 1239 w 9721"/>
              <a:gd name="connsiteY36" fmla="*/ 3105 h 10000"/>
              <a:gd name="connsiteX37" fmla="*/ 838 w 9721"/>
              <a:gd name="connsiteY37" fmla="*/ 3105 h 10000"/>
              <a:gd name="connsiteX38" fmla="*/ 558 w 9721"/>
              <a:gd name="connsiteY38" fmla="*/ 2923 h 10000"/>
              <a:gd name="connsiteX39" fmla="*/ 278 w 9721"/>
              <a:gd name="connsiteY39" fmla="*/ 2739 h 10000"/>
              <a:gd name="connsiteX40" fmla="*/ 140 w 9721"/>
              <a:gd name="connsiteY40" fmla="*/ 2557 h 10000"/>
              <a:gd name="connsiteX41" fmla="*/ 140 w 9721"/>
              <a:gd name="connsiteY41" fmla="*/ 2375 h 10000"/>
              <a:gd name="connsiteX42" fmla="*/ 0 w 9721"/>
              <a:gd name="connsiteY42" fmla="*/ 2192 h 10000"/>
              <a:gd name="connsiteX43" fmla="*/ 0 w 9721"/>
              <a:gd name="connsiteY43" fmla="*/ 2192 h 10000"/>
              <a:gd name="connsiteX44" fmla="*/ 0 w 9721"/>
              <a:gd name="connsiteY44" fmla="*/ 2010 h 10000"/>
              <a:gd name="connsiteX45" fmla="*/ 0 w 9721"/>
              <a:gd name="connsiteY45" fmla="*/ 2010 h 10000"/>
              <a:gd name="connsiteX46" fmla="*/ 0 w 9721"/>
              <a:gd name="connsiteY46" fmla="*/ 2010 h 10000"/>
              <a:gd name="connsiteX47" fmla="*/ 140 w 9721"/>
              <a:gd name="connsiteY47" fmla="*/ 2010 h 10000"/>
              <a:gd name="connsiteX48" fmla="*/ 278 w 9721"/>
              <a:gd name="connsiteY48" fmla="*/ 2010 h 10000"/>
              <a:gd name="connsiteX49" fmla="*/ 420 w 9721"/>
              <a:gd name="connsiteY49" fmla="*/ 2010 h 10000"/>
              <a:gd name="connsiteX50" fmla="*/ 697 w 9721"/>
              <a:gd name="connsiteY50" fmla="*/ 2010 h 10000"/>
              <a:gd name="connsiteX51" fmla="*/ 1118 w 9721"/>
              <a:gd name="connsiteY51" fmla="*/ 2010 h 10000"/>
              <a:gd name="connsiteX52" fmla="*/ 1519 w 9721"/>
              <a:gd name="connsiteY52" fmla="*/ 2010 h 10000"/>
              <a:gd name="connsiteX53" fmla="*/ 2078 w 9721"/>
              <a:gd name="connsiteY53" fmla="*/ 1826 h 10000"/>
              <a:gd name="connsiteX54" fmla="*/ 2636 w 9721"/>
              <a:gd name="connsiteY54" fmla="*/ 1643 h 10000"/>
              <a:gd name="connsiteX55" fmla="*/ 3334 w 9721"/>
              <a:gd name="connsiteY55" fmla="*/ 1460 h 10000"/>
              <a:gd name="connsiteX56" fmla="*/ 4031 w 9721"/>
              <a:gd name="connsiteY56" fmla="*/ 1278 h 10000"/>
              <a:gd name="connsiteX57" fmla="*/ 4853 w 9721"/>
              <a:gd name="connsiteY57" fmla="*/ 1096 h 10000"/>
              <a:gd name="connsiteX58" fmla="*/ 5271 w 9721"/>
              <a:gd name="connsiteY58" fmla="*/ 1096 h 10000"/>
              <a:gd name="connsiteX59" fmla="*/ 5550 w 9721"/>
              <a:gd name="connsiteY59" fmla="*/ 913 h 10000"/>
              <a:gd name="connsiteX60" fmla="*/ 5828 w 9721"/>
              <a:gd name="connsiteY60" fmla="*/ 731 h 10000"/>
              <a:gd name="connsiteX61" fmla="*/ 6109 w 9721"/>
              <a:gd name="connsiteY61" fmla="*/ 731 h 10000"/>
              <a:gd name="connsiteX62" fmla="*/ 6387 w 9721"/>
              <a:gd name="connsiteY62" fmla="*/ 547 h 10000"/>
              <a:gd name="connsiteX63" fmla="*/ 6526 w 9721"/>
              <a:gd name="connsiteY63" fmla="*/ 365 h 10000"/>
              <a:gd name="connsiteX64" fmla="*/ 6669 w 9721"/>
              <a:gd name="connsiteY64" fmla="*/ 365 h 10000"/>
              <a:gd name="connsiteX65" fmla="*/ 6806 w 9721"/>
              <a:gd name="connsiteY65" fmla="*/ 182 h 10000"/>
              <a:gd name="connsiteX66" fmla="*/ 6946 w 9721"/>
              <a:gd name="connsiteY66" fmla="*/ 182 h 10000"/>
              <a:gd name="connsiteX67" fmla="*/ 7086 w 9721"/>
              <a:gd name="connsiteY67" fmla="*/ 0 h 10000"/>
              <a:gd name="connsiteX68" fmla="*/ 7224 w 9721"/>
              <a:gd name="connsiteY68" fmla="*/ 0 h 10000"/>
              <a:gd name="connsiteX69" fmla="*/ 7224 w 9721"/>
              <a:gd name="connsiteY69" fmla="*/ 0 h 10000"/>
              <a:gd name="connsiteX70" fmla="*/ 7366 w 9721"/>
              <a:gd name="connsiteY70" fmla="*/ 0 h 10000"/>
              <a:gd name="connsiteX71" fmla="*/ 7504 w 9721"/>
              <a:gd name="connsiteY71" fmla="*/ 0 h 10000"/>
              <a:gd name="connsiteX72" fmla="*/ 7645 w 9721"/>
              <a:gd name="connsiteY72" fmla="*/ 182 h 10000"/>
              <a:gd name="connsiteX73" fmla="*/ 7782 w 9721"/>
              <a:gd name="connsiteY73" fmla="*/ 182 h 10000"/>
              <a:gd name="connsiteX74" fmla="*/ 7906 w 9721"/>
              <a:gd name="connsiteY74" fmla="*/ 365 h 10000"/>
              <a:gd name="connsiteX75" fmla="*/ 8046 w 9721"/>
              <a:gd name="connsiteY75" fmla="*/ 547 h 10000"/>
              <a:gd name="connsiteX76" fmla="*/ 8184 w 9721"/>
              <a:gd name="connsiteY76" fmla="*/ 731 h 10000"/>
              <a:gd name="connsiteX77" fmla="*/ 8184 w 9721"/>
              <a:gd name="connsiteY77" fmla="*/ 731 h 10000"/>
              <a:gd name="connsiteX78" fmla="*/ 8184 w 9721"/>
              <a:gd name="connsiteY78" fmla="*/ 913 h 10000"/>
              <a:gd name="connsiteX79" fmla="*/ 8046 w 9721"/>
              <a:gd name="connsiteY79" fmla="*/ 1096 h 10000"/>
              <a:gd name="connsiteX80" fmla="*/ 7906 w 9721"/>
              <a:gd name="connsiteY80" fmla="*/ 1278 h 10000"/>
              <a:gd name="connsiteX81" fmla="*/ 7782 w 9721"/>
              <a:gd name="connsiteY81" fmla="*/ 1460 h 10000"/>
              <a:gd name="connsiteX82" fmla="*/ 7645 w 9721"/>
              <a:gd name="connsiteY82" fmla="*/ 1826 h 10000"/>
              <a:gd name="connsiteX83" fmla="*/ 7504 w 9721"/>
              <a:gd name="connsiteY83" fmla="*/ 2192 h 10000"/>
              <a:gd name="connsiteX84" fmla="*/ 7366 w 9721"/>
              <a:gd name="connsiteY84" fmla="*/ 2557 h 10000"/>
              <a:gd name="connsiteX85" fmla="*/ 7224 w 9721"/>
              <a:gd name="connsiteY85" fmla="*/ 3105 h 10000"/>
              <a:gd name="connsiteX86" fmla="*/ 7224 w 9721"/>
              <a:gd name="connsiteY86" fmla="*/ 3653 h 10000"/>
              <a:gd name="connsiteX87" fmla="*/ 7224 w 9721"/>
              <a:gd name="connsiteY87" fmla="*/ 4178 h 10000"/>
              <a:gd name="connsiteX88" fmla="*/ 7224 w 9721"/>
              <a:gd name="connsiteY88" fmla="*/ 5274 h 10000"/>
              <a:gd name="connsiteX89" fmla="*/ 7224 w 9721"/>
              <a:gd name="connsiteY89" fmla="*/ 5821 h 10000"/>
              <a:gd name="connsiteX90" fmla="*/ 7366 w 9721"/>
              <a:gd name="connsiteY90" fmla="*/ 6187 h 10000"/>
              <a:gd name="connsiteX91" fmla="*/ 7504 w 9721"/>
              <a:gd name="connsiteY91" fmla="*/ 6552 h 10000"/>
              <a:gd name="connsiteX92" fmla="*/ 7645 w 9721"/>
              <a:gd name="connsiteY92" fmla="*/ 7101 h 10000"/>
              <a:gd name="connsiteX93" fmla="*/ 7782 w 9721"/>
              <a:gd name="connsiteY93" fmla="*/ 7466 h 10000"/>
              <a:gd name="connsiteX94" fmla="*/ 8046 w 9721"/>
              <a:gd name="connsiteY94" fmla="*/ 7831 h 10000"/>
              <a:gd name="connsiteX95" fmla="*/ 8464 w 9721"/>
              <a:gd name="connsiteY95" fmla="*/ 8197 h 10000"/>
              <a:gd name="connsiteX96" fmla="*/ 8885 w 9721"/>
              <a:gd name="connsiteY96" fmla="*/ 8379 h 10000"/>
              <a:gd name="connsiteX97" fmla="*/ 9300 w 9721"/>
              <a:gd name="connsiteY97" fmla="*/ 8721 h 10000"/>
              <a:gd name="connsiteX98" fmla="*/ 9721 w 9721"/>
              <a:gd name="connsiteY98" fmla="*/ 8904 h 10000"/>
              <a:gd name="connsiteX0" fmla="*/ 9567 w 9567"/>
              <a:gd name="connsiteY0" fmla="*/ 10000 h 10000"/>
              <a:gd name="connsiteX1" fmla="*/ 8993 w 9567"/>
              <a:gd name="connsiteY1" fmla="*/ 9817 h 10000"/>
              <a:gd name="connsiteX2" fmla="*/ 8564 w 9567"/>
              <a:gd name="connsiteY2" fmla="*/ 9452 h 10000"/>
              <a:gd name="connsiteX3" fmla="*/ 8133 w 9567"/>
              <a:gd name="connsiteY3" fmla="*/ 9087 h 10000"/>
              <a:gd name="connsiteX4" fmla="*/ 7719 w 9567"/>
              <a:gd name="connsiteY4" fmla="*/ 8539 h 10000"/>
              <a:gd name="connsiteX5" fmla="*/ 7431 w 9567"/>
              <a:gd name="connsiteY5" fmla="*/ 8197 h 10000"/>
              <a:gd name="connsiteX6" fmla="*/ 7145 w 9567"/>
              <a:gd name="connsiteY6" fmla="*/ 7466 h 10000"/>
              <a:gd name="connsiteX7" fmla="*/ 6860 w 9567"/>
              <a:gd name="connsiteY7" fmla="*/ 6916 h 10000"/>
              <a:gd name="connsiteX8" fmla="*/ 6713 w 9567"/>
              <a:gd name="connsiteY8" fmla="*/ 6187 h 10000"/>
              <a:gd name="connsiteX9" fmla="*/ 6713 w 9567"/>
              <a:gd name="connsiteY9" fmla="*/ 5456 h 10000"/>
              <a:gd name="connsiteX10" fmla="*/ 6570 w 9567"/>
              <a:gd name="connsiteY10" fmla="*/ 4726 h 10000"/>
              <a:gd name="connsiteX11" fmla="*/ 6570 w 9567"/>
              <a:gd name="connsiteY11" fmla="*/ 3835 h 10000"/>
              <a:gd name="connsiteX12" fmla="*/ 6713 w 9567"/>
              <a:gd name="connsiteY12" fmla="*/ 3105 h 10000"/>
              <a:gd name="connsiteX13" fmla="*/ 6713 w 9567"/>
              <a:gd name="connsiteY13" fmla="*/ 2739 h 10000"/>
              <a:gd name="connsiteX14" fmla="*/ 6713 w 9567"/>
              <a:gd name="connsiteY14" fmla="*/ 2557 h 10000"/>
              <a:gd name="connsiteX15" fmla="*/ 6860 w 9567"/>
              <a:gd name="connsiteY15" fmla="*/ 2192 h 10000"/>
              <a:gd name="connsiteX16" fmla="*/ 6860 w 9567"/>
              <a:gd name="connsiteY16" fmla="*/ 2010 h 10000"/>
              <a:gd name="connsiteX17" fmla="*/ 6860 w 9567"/>
              <a:gd name="connsiteY17" fmla="*/ 1826 h 10000"/>
              <a:gd name="connsiteX18" fmla="*/ 6860 w 9567"/>
              <a:gd name="connsiteY18" fmla="*/ 1643 h 10000"/>
              <a:gd name="connsiteX19" fmla="*/ 6860 w 9567"/>
              <a:gd name="connsiteY19" fmla="*/ 1643 h 10000"/>
              <a:gd name="connsiteX20" fmla="*/ 6860 w 9567"/>
              <a:gd name="connsiteY20" fmla="*/ 1460 h 10000"/>
              <a:gd name="connsiteX21" fmla="*/ 6713 w 9567"/>
              <a:gd name="connsiteY21" fmla="*/ 1460 h 10000"/>
              <a:gd name="connsiteX22" fmla="*/ 6570 w 9567"/>
              <a:gd name="connsiteY22" fmla="*/ 1460 h 10000"/>
              <a:gd name="connsiteX23" fmla="*/ 6428 w 9567"/>
              <a:gd name="connsiteY23" fmla="*/ 1643 h 10000"/>
              <a:gd name="connsiteX24" fmla="*/ 6140 w 9567"/>
              <a:gd name="connsiteY24" fmla="*/ 1643 h 10000"/>
              <a:gd name="connsiteX25" fmla="*/ 5709 w 9567"/>
              <a:gd name="connsiteY25" fmla="*/ 1643 h 10000"/>
              <a:gd name="connsiteX26" fmla="*/ 5277 w 9567"/>
              <a:gd name="connsiteY26" fmla="*/ 1826 h 10000"/>
              <a:gd name="connsiteX27" fmla="*/ 4705 w 9567"/>
              <a:gd name="connsiteY27" fmla="*/ 2010 h 10000"/>
              <a:gd name="connsiteX28" fmla="*/ 4147 w 9567"/>
              <a:gd name="connsiteY28" fmla="*/ 2192 h 10000"/>
              <a:gd name="connsiteX29" fmla="*/ 3430 w 9567"/>
              <a:gd name="connsiteY29" fmla="*/ 2375 h 10000"/>
              <a:gd name="connsiteX30" fmla="*/ 2998 w 9567"/>
              <a:gd name="connsiteY30" fmla="*/ 2557 h 10000"/>
              <a:gd name="connsiteX31" fmla="*/ 2424 w 9567"/>
              <a:gd name="connsiteY31" fmla="*/ 2739 h 10000"/>
              <a:gd name="connsiteX32" fmla="*/ 2138 w 9567"/>
              <a:gd name="connsiteY32" fmla="*/ 2923 h 10000"/>
              <a:gd name="connsiteX33" fmla="*/ 1706 w 9567"/>
              <a:gd name="connsiteY33" fmla="*/ 2923 h 10000"/>
              <a:gd name="connsiteX34" fmla="*/ 1418 w 9567"/>
              <a:gd name="connsiteY34" fmla="*/ 3105 h 10000"/>
              <a:gd name="connsiteX35" fmla="*/ 1275 w 9567"/>
              <a:gd name="connsiteY35" fmla="*/ 3105 h 10000"/>
              <a:gd name="connsiteX36" fmla="*/ 1275 w 9567"/>
              <a:gd name="connsiteY36" fmla="*/ 3105 h 10000"/>
              <a:gd name="connsiteX37" fmla="*/ 862 w 9567"/>
              <a:gd name="connsiteY37" fmla="*/ 3105 h 10000"/>
              <a:gd name="connsiteX38" fmla="*/ 574 w 9567"/>
              <a:gd name="connsiteY38" fmla="*/ 2923 h 10000"/>
              <a:gd name="connsiteX39" fmla="*/ 286 w 9567"/>
              <a:gd name="connsiteY39" fmla="*/ 2739 h 10000"/>
              <a:gd name="connsiteX40" fmla="*/ 144 w 9567"/>
              <a:gd name="connsiteY40" fmla="*/ 2557 h 10000"/>
              <a:gd name="connsiteX41" fmla="*/ 144 w 9567"/>
              <a:gd name="connsiteY41" fmla="*/ 2375 h 10000"/>
              <a:gd name="connsiteX42" fmla="*/ 0 w 9567"/>
              <a:gd name="connsiteY42" fmla="*/ 2192 h 10000"/>
              <a:gd name="connsiteX43" fmla="*/ 0 w 9567"/>
              <a:gd name="connsiteY43" fmla="*/ 2192 h 10000"/>
              <a:gd name="connsiteX44" fmla="*/ 0 w 9567"/>
              <a:gd name="connsiteY44" fmla="*/ 2010 h 10000"/>
              <a:gd name="connsiteX45" fmla="*/ 0 w 9567"/>
              <a:gd name="connsiteY45" fmla="*/ 2010 h 10000"/>
              <a:gd name="connsiteX46" fmla="*/ 0 w 9567"/>
              <a:gd name="connsiteY46" fmla="*/ 2010 h 10000"/>
              <a:gd name="connsiteX47" fmla="*/ 144 w 9567"/>
              <a:gd name="connsiteY47" fmla="*/ 2010 h 10000"/>
              <a:gd name="connsiteX48" fmla="*/ 286 w 9567"/>
              <a:gd name="connsiteY48" fmla="*/ 2010 h 10000"/>
              <a:gd name="connsiteX49" fmla="*/ 432 w 9567"/>
              <a:gd name="connsiteY49" fmla="*/ 2010 h 10000"/>
              <a:gd name="connsiteX50" fmla="*/ 717 w 9567"/>
              <a:gd name="connsiteY50" fmla="*/ 2010 h 10000"/>
              <a:gd name="connsiteX51" fmla="*/ 1150 w 9567"/>
              <a:gd name="connsiteY51" fmla="*/ 2010 h 10000"/>
              <a:gd name="connsiteX52" fmla="*/ 1563 w 9567"/>
              <a:gd name="connsiteY52" fmla="*/ 2010 h 10000"/>
              <a:gd name="connsiteX53" fmla="*/ 2138 w 9567"/>
              <a:gd name="connsiteY53" fmla="*/ 1826 h 10000"/>
              <a:gd name="connsiteX54" fmla="*/ 2712 w 9567"/>
              <a:gd name="connsiteY54" fmla="*/ 1643 h 10000"/>
              <a:gd name="connsiteX55" fmla="*/ 3430 w 9567"/>
              <a:gd name="connsiteY55" fmla="*/ 1460 h 10000"/>
              <a:gd name="connsiteX56" fmla="*/ 4147 w 9567"/>
              <a:gd name="connsiteY56" fmla="*/ 1278 h 10000"/>
              <a:gd name="connsiteX57" fmla="*/ 4992 w 9567"/>
              <a:gd name="connsiteY57" fmla="*/ 1096 h 10000"/>
              <a:gd name="connsiteX58" fmla="*/ 5422 w 9567"/>
              <a:gd name="connsiteY58" fmla="*/ 1096 h 10000"/>
              <a:gd name="connsiteX59" fmla="*/ 5709 w 9567"/>
              <a:gd name="connsiteY59" fmla="*/ 913 h 10000"/>
              <a:gd name="connsiteX60" fmla="*/ 5995 w 9567"/>
              <a:gd name="connsiteY60" fmla="*/ 731 h 10000"/>
              <a:gd name="connsiteX61" fmla="*/ 6284 w 9567"/>
              <a:gd name="connsiteY61" fmla="*/ 731 h 10000"/>
              <a:gd name="connsiteX62" fmla="*/ 6570 w 9567"/>
              <a:gd name="connsiteY62" fmla="*/ 547 h 10000"/>
              <a:gd name="connsiteX63" fmla="*/ 6713 w 9567"/>
              <a:gd name="connsiteY63" fmla="*/ 365 h 10000"/>
              <a:gd name="connsiteX64" fmla="*/ 6860 w 9567"/>
              <a:gd name="connsiteY64" fmla="*/ 365 h 10000"/>
              <a:gd name="connsiteX65" fmla="*/ 7001 w 9567"/>
              <a:gd name="connsiteY65" fmla="*/ 182 h 10000"/>
              <a:gd name="connsiteX66" fmla="*/ 7145 w 9567"/>
              <a:gd name="connsiteY66" fmla="*/ 182 h 10000"/>
              <a:gd name="connsiteX67" fmla="*/ 7289 w 9567"/>
              <a:gd name="connsiteY67" fmla="*/ 0 h 10000"/>
              <a:gd name="connsiteX68" fmla="*/ 7431 w 9567"/>
              <a:gd name="connsiteY68" fmla="*/ 0 h 10000"/>
              <a:gd name="connsiteX69" fmla="*/ 7431 w 9567"/>
              <a:gd name="connsiteY69" fmla="*/ 0 h 10000"/>
              <a:gd name="connsiteX70" fmla="*/ 7577 w 9567"/>
              <a:gd name="connsiteY70" fmla="*/ 0 h 10000"/>
              <a:gd name="connsiteX71" fmla="*/ 7719 w 9567"/>
              <a:gd name="connsiteY71" fmla="*/ 0 h 10000"/>
              <a:gd name="connsiteX72" fmla="*/ 7864 w 9567"/>
              <a:gd name="connsiteY72" fmla="*/ 182 h 10000"/>
              <a:gd name="connsiteX73" fmla="*/ 8005 w 9567"/>
              <a:gd name="connsiteY73" fmla="*/ 182 h 10000"/>
              <a:gd name="connsiteX74" fmla="*/ 8133 w 9567"/>
              <a:gd name="connsiteY74" fmla="*/ 365 h 10000"/>
              <a:gd name="connsiteX75" fmla="*/ 8277 w 9567"/>
              <a:gd name="connsiteY75" fmla="*/ 547 h 10000"/>
              <a:gd name="connsiteX76" fmla="*/ 8419 w 9567"/>
              <a:gd name="connsiteY76" fmla="*/ 731 h 10000"/>
              <a:gd name="connsiteX77" fmla="*/ 8419 w 9567"/>
              <a:gd name="connsiteY77" fmla="*/ 731 h 10000"/>
              <a:gd name="connsiteX78" fmla="*/ 8419 w 9567"/>
              <a:gd name="connsiteY78" fmla="*/ 913 h 10000"/>
              <a:gd name="connsiteX79" fmla="*/ 8277 w 9567"/>
              <a:gd name="connsiteY79" fmla="*/ 1096 h 10000"/>
              <a:gd name="connsiteX80" fmla="*/ 8133 w 9567"/>
              <a:gd name="connsiteY80" fmla="*/ 1278 h 10000"/>
              <a:gd name="connsiteX81" fmla="*/ 8005 w 9567"/>
              <a:gd name="connsiteY81" fmla="*/ 1460 h 10000"/>
              <a:gd name="connsiteX82" fmla="*/ 7864 w 9567"/>
              <a:gd name="connsiteY82" fmla="*/ 1826 h 10000"/>
              <a:gd name="connsiteX83" fmla="*/ 7719 w 9567"/>
              <a:gd name="connsiteY83" fmla="*/ 2192 h 10000"/>
              <a:gd name="connsiteX84" fmla="*/ 7577 w 9567"/>
              <a:gd name="connsiteY84" fmla="*/ 2557 h 10000"/>
              <a:gd name="connsiteX85" fmla="*/ 7431 w 9567"/>
              <a:gd name="connsiteY85" fmla="*/ 3105 h 10000"/>
              <a:gd name="connsiteX86" fmla="*/ 7431 w 9567"/>
              <a:gd name="connsiteY86" fmla="*/ 3653 h 10000"/>
              <a:gd name="connsiteX87" fmla="*/ 7431 w 9567"/>
              <a:gd name="connsiteY87" fmla="*/ 4178 h 10000"/>
              <a:gd name="connsiteX88" fmla="*/ 7431 w 9567"/>
              <a:gd name="connsiteY88" fmla="*/ 5274 h 10000"/>
              <a:gd name="connsiteX89" fmla="*/ 7431 w 9567"/>
              <a:gd name="connsiteY89" fmla="*/ 5821 h 10000"/>
              <a:gd name="connsiteX90" fmla="*/ 7577 w 9567"/>
              <a:gd name="connsiteY90" fmla="*/ 6187 h 10000"/>
              <a:gd name="connsiteX91" fmla="*/ 7719 w 9567"/>
              <a:gd name="connsiteY91" fmla="*/ 6552 h 10000"/>
              <a:gd name="connsiteX92" fmla="*/ 7864 w 9567"/>
              <a:gd name="connsiteY92" fmla="*/ 7101 h 10000"/>
              <a:gd name="connsiteX93" fmla="*/ 8005 w 9567"/>
              <a:gd name="connsiteY93" fmla="*/ 7466 h 10000"/>
              <a:gd name="connsiteX94" fmla="*/ 8277 w 9567"/>
              <a:gd name="connsiteY94" fmla="*/ 7831 h 10000"/>
              <a:gd name="connsiteX95" fmla="*/ 8707 w 9567"/>
              <a:gd name="connsiteY95" fmla="*/ 8197 h 10000"/>
              <a:gd name="connsiteX96" fmla="*/ 9140 w 9567"/>
              <a:gd name="connsiteY96" fmla="*/ 8379 h 10000"/>
              <a:gd name="connsiteX97" fmla="*/ 9567 w 9567"/>
              <a:gd name="connsiteY97" fmla="*/ 8721 h 10000"/>
              <a:gd name="connsiteX0" fmla="*/ 9400 w 10000"/>
              <a:gd name="connsiteY0" fmla="*/ 9817 h 9817"/>
              <a:gd name="connsiteX1" fmla="*/ 8952 w 10000"/>
              <a:gd name="connsiteY1" fmla="*/ 9452 h 9817"/>
              <a:gd name="connsiteX2" fmla="*/ 8501 w 10000"/>
              <a:gd name="connsiteY2" fmla="*/ 9087 h 9817"/>
              <a:gd name="connsiteX3" fmla="*/ 8068 w 10000"/>
              <a:gd name="connsiteY3" fmla="*/ 8539 h 9817"/>
              <a:gd name="connsiteX4" fmla="*/ 7767 w 10000"/>
              <a:gd name="connsiteY4" fmla="*/ 8197 h 9817"/>
              <a:gd name="connsiteX5" fmla="*/ 7468 w 10000"/>
              <a:gd name="connsiteY5" fmla="*/ 7466 h 9817"/>
              <a:gd name="connsiteX6" fmla="*/ 7170 w 10000"/>
              <a:gd name="connsiteY6" fmla="*/ 6916 h 9817"/>
              <a:gd name="connsiteX7" fmla="*/ 7017 w 10000"/>
              <a:gd name="connsiteY7" fmla="*/ 6187 h 9817"/>
              <a:gd name="connsiteX8" fmla="*/ 7017 w 10000"/>
              <a:gd name="connsiteY8" fmla="*/ 5456 h 9817"/>
              <a:gd name="connsiteX9" fmla="*/ 6867 w 10000"/>
              <a:gd name="connsiteY9" fmla="*/ 4726 h 9817"/>
              <a:gd name="connsiteX10" fmla="*/ 6867 w 10000"/>
              <a:gd name="connsiteY10" fmla="*/ 3835 h 9817"/>
              <a:gd name="connsiteX11" fmla="*/ 7017 w 10000"/>
              <a:gd name="connsiteY11" fmla="*/ 3105 h 9817"/>
              <a:gd name="connsiteX12" fmla="*/ 7017 w 10000"/>
              <a:gd name="connsiteY12" fmla="*/ 2739 h 9817"/>
              <a:gd name="connsiteX13" fmla="*/ 7017 w 10000"/>
              <a:gd name="connsiteY13" fmla="*/ 2557 h 9817"/>
              <a:gd name="connsiteX14" fmla="*/ 7170 w 10000"/>
              <a:gd name="connsiteY14" fmla="*/ 2192 h 9817"/>
              <a:gd name="connsiteX15" fmla="*/ 7170 w 10000"/>
              <a:gd name="connsiteY15" fmla="*/ 2010 h 9817"/>
              <a:gd name="connsiteX16" fmla="*/ 7170 w 10000"/>
              <a:gd name="connsiteY16" fmla="*/ 1826 h 9817"/>
              <a:gd name="connsiteX17" fmla="*/ 7170 w 10000"/>
              <a:gd name="connsiteY17" fmla="*/ 1643 h 9817"/>
              <a:gd name="connsiteX18" fmla="*/ 7170 w 10000"/>
              <a:gd name="connsiteY18" fmla="*/ 1643 h 9817"/>
              <a:gd name="connsiteX19" fmla="*/ 7170 w 10000"/>
              <a:gd name="connsiteY19" fmla="*/ 1460 h 9817"/>
              <a:gd name="connsiteX20" fmla="*/ 7017 w 10000"/>
              <a:gd name="connsiteY20" fmla="*/ 1460 h 9817"/>
              <a:gd name="connsiteX21" fmla="*/ 6867 w 10000"/>
              <a:gd name="connsiteY21" fmla="*/ 1460 h 9817"/>
              <a:gd name="connsiteX22" fmla="*/ 6719 w 10000"/>
              <a:gd name="connsiteY22" fmla="*/ 1643 h 9817"/>
              <a:gd name="connsiteX23" fmla="*/ 6418 w 10000"/>
              <a:gd name="connsiteY23" fmla="*/ 1643 h 9817"/>
              <a:gd name="connsiteX24" fmla="*/ 5967 w 10000"/>
              <a:gd name="connsiteY24" fmla="*/ 1643 h 9817"/>
              <a:gd name="connsiteX25" fmla="*/ 5516 w 10000"/>
              <a:gd name="connsiteY25" fmla="*/ 1826 h 9817"/>
              <a:gd name="connsiteX26" fmla="*/ 4918 w 10000"/>
              <a:gd name="connsiteY26" fmla="*/ 2010 h 9817"/>
              <a:gd name="connsiteX27" fmla="*/ 4335 w 10000"/>
              <a:gd name="connsiteY27" fmla="*/ 2192 h 9817"/>
              <a:gd name="connsiteX28" fmla="*/ 3585 w 10000"/>
              <a:gd name="connsiteY28" fmla="*/ 2375 h 9817"/>
              <a:gd name="connsiteX29" fmla="*/ 3134 w 10000"/>
              <a:gd name="connsiteY29" fmla="*/ 2557 h 9817"/>
              <a:gd name="connsiteX30" fmla="*/ 2534 w 10000"/>
              <a:gd name="connsiteY30" fmla="*/ 2739 h 9817"/>
              <a:gd name="connsiteX31" fmla="*/ 2235 w 10000"/>
              <a:gd name="connsiteY31" fmla="*/ 2923 h 9817"/>
              <a:gd name="connsiteX32" fmla="*/ 1783 w 10000"/>
              <a:gd name="connsiteY32" fmla="*/ 2923 h 9817"/>
              <a:gd name="connsiteX33" fmla="*/ 1482 w 10000"/>
              <a:gd name="connsiteY33" fmla="*/ 3105 h 9817"/>
              <a:gd name="connsiteX34" fmla="*/ 1333 w 10000"/>
              <a:gd name="connsiteY34" fmla="*/ 3105 h 9817"/>
              <a:gd name="connsiteX35" fmla="*/ 1333 w 10000"/>
              <a:gd name="connsiteY35" fmla="*/ 3105 h 9817"/>
              <a:gd name="connsiteX36" fmla="*/ 901 w 10000"/>
              <a:gd name="connsiteY36" fmla="*/ 3105 h 9817"/>
              <a:gd name="connsiteX37" fmla="*/ 600 w 10000"/>
              <a:gd name="connsiteY37" fmla="*/ 2923 h 9817"/>
              <a:gd name="connsiteX38" fmla="*/ 299 w 10000"/>
              <a:gd name="connsiteY38" fmla="*/ 2739 h 9817"/>
              <a:gd name="connsiteX39" fmla="*/ 151 w 10000"/>
              <a:gd name="connsiteY39" fmla="*/ 2557 h 9817"/>
              <a:gd name="connsiteX40" fmla="*/ 151 w 10000"/>
              <a:gd name="connsiteY40" fmla="*/ 2375 h 9817"/>
              <a:gd name="connsiteX41" fmla="*/ 0 w 10000"/>
              <a:gd name="connsiteY41" fmla="*/ 2192 h 9817"/>
              <a:gd name="connsiteX42" fmla="*/ 0 w 10000"/>
              <a:gd name="connsiteY42" fmla="*/ 2192 h 9817"/>
              <a:gd name="connsiteX43" fmla="*/ 0 w 10000"/>
              <a:gd name="connsiteY43" fmla="*/ 2010 h 9817"/>
              <a:gd name="connsiteX44" fmla="*/ 0 w 10000"/>
              <a:gd name="connsiteY44" fmla="*/ 2010 h 9817"/>
              <a:gd name="connsiteX45" fmla="*/ 0 w 10000"/>
              <a:gd name="connsiteY45" fmla="*/ 2010 h 9817"/>
              <a:gd name="connsiteX46" fmla="*/ 151 w 10000"/>
              <a:gd name="connsiteY46" fmla="*/ 2010 h 9817"/>
              <a:gd name="connsiteX47" fmla="*/ 299 w 10000"/>
              <a:gd name="connsiteY47" fmla="*/ 2010 h 9817"/>
              <a:gd name="connsiteX48" fmla="*/ 452 w 10000"/>
              <a:gd name="connsiteY48" fmla="*/ 2010 h 9817"/>
              <a:gd name="connsiteX49" fmla="*/ 749 w 10000"/>
              <a:gd name="connsiteY49" fmla="*/ 2010 h 9817"/>
              <a:gd name="connsiteX50" fmla="*/ 1202 w 10000"/>
              <a:gd name="connsiteY50" fmla="*/ 2010 h 9817"/>
              <a:gd name="connsiteX51" fmla="*/ 1634 w 10000"/>
              <a:gd name="connsiteY51" fmla="*/ 2010 h 9817"/>
              <a:gd name="connsiteX52" fmla="*/ 2235 w 10000"/>
              <a:gd name="connsiteY52" fmla="*/ 1826 h 9817"/>
              <a:gd name="connsiteX53" fmla="*/ 2835 w 10000"/>
              <a:gd name="connsiteY53" fmla="*/ 1643 h 9817"/>
              <a:gd name="connsiteX54" fmla="*/ 3585 w 10000"/>
              <a:gd name="connsiteY54" fmla="*/ 1460 h 9817"/>
              <a:gd name="connsiteX55" fmla="*/ 4335 w 10000"/>
              <a:gd name="connsiteY55" fmla="*/ 1278 h 9817"/>
              <a:gd name="connsiteX56" fmla="*/ 5218 w 10000"/>
              <a:gd name="connsiteY56" fmla="*/ 1096 h 9817"/>
              <a:gd name="connsiteX57" fmla="*/ 5667 w 10000"/>
              <a:gd name="connsiteY57" fmla="*/ 1096 h 9817"/>
              <a:gd name="connsiteX58" fmla="*/ 5967 w 10000"/>
              <a:gd name="connsiteY58" fmla="*/ 913 h 9817"/>
              <a:gd name="connsiteX59" fmla="*/ 6266 w 10000"/>
              <a:gd name="connsiteY59" fmla="*/ 731 h 9817"/>
              <a:gd name="connsiteX60" fmla="*/ 6568 w 10000"/>
              <a:gd name="connsiteY60" fmla="*/ 731 h 9817"/>
              <a:gd name="connsiteX61" fmla="*/ 6867 w 10000"/>
              <a:gd name="connsiteY61" fmla="*/ 547 h 9817"/>
              <a:gd name="connsiteX62" fmla="*/ 7017 w 10000"/>
              <a:gd name="connsiteY62" fmla="*/ 365 h 9817"/>
              <a:gd name="connsiteX63" fmla="*/ 7170 w 10000"/>
              <a:gd name="connsiteY63" fmla="*/ 365 h 9817"/>
              <a:gd name="connsiteX64" fmla="*/ 7318 w 10000"/>
              <a:gd name="connsiteY64" fmla="*/ 182 h 9817"/>
              <a:gd name="connsiteX65" fmla="*/ 7468 w 10000"/>
              <a:gd name="connsiteY65" fmla="*/ 182 h 9817"/>
              <a:gd name="connsiteX66" fmla="*/ 7619 w 10000"/>
              <a:gd name="connsiteY66" fmla="*/ 0 h 9817"/>
              <a:gd name="connsiteX67" fmla="*/ 7767 w 10000"/>
              <a:gd name="connsiteY67" fmla="*/ 0 h 9817"/>
              <a:gd name="connsiteX68" fmla="*/ 7767 w 10000"/>
              <a:gd name="connsiteY68" fmla="*/ 0 h 9817"/>
              <a:gd name="connsiteX69" fmla="*/ 7920 w 10000"/>
              <a:gd name="connsiteY69" fmla="*/ 0 h 9817"/>
              <a:gd name="connsiteX70" fmla="*/ 8068 w 10000"/>
              <a:gd name="connsiteY70" fmla="*/ 0 h 9817"/>
              <a:gd name="connsiteX71" fmla="*/ 8220 w 10000"/>
              <a:gd name="connsiteY71" fmla="*/ 182 h 9817"/>
              <a:gd name="connsiteX72" fmla="*/ 8367 w 10000"/>
              <a:gd name="connsiteY72" fmla="*/ 182 h 9817"/>
              <a:gd name="connsiteX73" fmla="*/ 8501 w 10000"/>
              <a:gd name="connsiteY73" fmla="*/ 365 h 9817"/>
              <a:gd name="connsiteX74" fmla="*/ 8652 w 10000"/>
              <a:gd name="connsiteY74" fmla="*/ 547 h 9817"/>
              <a:gd name="connsiteX75" fmla="*/ 8800 w 10000"/>
              <a:gd name="connsiteY75" fmla="*/ 731 h 9817"/>
              <a:gd name="connsiteX76" fmla="*/ 8800 w 10000"/>
              <a:gd name="connsiteY76" fmla="*/ 731 h 9817"/>
              <a:gd name="connsiteX77" fmla="*/ 8800 w 10000"/>
              <a:gd name="connsiteY77" fmla="*/ 913 h 9817"/>
              <a:gd name="connsiteX78" fmla="*/ 8652 w 10000"/>
              <a:gd name="connsiteY78" fmla="*/ 1096 h 9817"/>
              <a:gd name="connsiteX79" fmla="*/ 8501 w 10000"/>
              <a:gd name="connsiteY79" fmla="*/ 1278 h 9817"/>
              <a:gd name="connsiteX80" fmla="*/ 8367 w 10000"/>
              <a:gd name="connsiteY80" fmla="*/ 1460 h 9817"/>
              <a:gd name="connsiteX81" fmla="*/ 8220 w 10000"/>
              <a:gd name="connsiteY81" fmla="*/ 1826 h 9817"/>
              <a:gd name="connsiteX82" fmla="*/ 8068 w 10000"/>
              <a:gd name="connsiteY82" fmla="*/ 2192 h 9817"/>
              <a:gd name="connsiteX83" fmla="*/ 7920 w 10000"/>
              <a:gd name="connsiteY83" fmla="*/ 2557 h 9817"/>
              <a:gd name="connsiteX84" fmla="*/ 7767 w 10000"/>
              <a:gd name="connsiteY84" fmla="*/ 3105 h 9817"/>
              <a:gd name="connsiteX85" fmla="*/ 7767 w 10000"/>
              <a:gd name="connsiteY85" fmla="*/ 3653 h 9817"/>
              <a:gd name="connsiteX86" fmla="*/ 7767 w 10000"/>
              <a:gd name="connsiteY86" fmla="*/ 4178 h 9817"/>
              <a:gd name="connsiteX87" fmla="*/ 7767 w 10000"/>
              <a:gd name="connsiteY87" fmla="*/ 5274 h 9817"/>
              <a:gd name="connsiteX88" fmla="*/ 7767 w 10000"/>
              <a:gd name="connsiteY88" fmla="*/ 5821 h 9817"/>
              <a:gd name="connsiteX89" fmla="*/ 7920 w 10000"/>
              <a:gd name="connsiteY89" fmla="*/ 6187 h 9817"/>
              <a:gd name="connsiteX90" fmla="*/ 8068 w 10000"/>
              <a:gd name="connsiteY90" fmla="*/ 6552 h 9817"/>
              <a:gd name="connsiteX91" fmla="*/ 8220 w 10000"/>
              <a:gd name="connsiteY91" fmla="*/ 7101 h 9817"/>
              <a:gd name="connsiteX92" fmla="*/ 8367 w 10000"/>
              <a:gd name="connsiteY92" fmla="*/ 7466 h 9817"/>
              <a:gd name="connsiteX93" fmla="*/ 8652 w 10000"/>
              <a:gd name="connsiteY93" fmla="*/ 7831 h 9817"/>
              <a:gd name="connsiteX94" fmla="*/ 9101 w 10000"/>
              <a:gd name="connsiteY94" fmla="*/ 8197 h 9817"/>
              <a:gd name="connsiteX95" fmla="*/ 9554 w 10000"/>
              <a:gd name="connsiteY95" fmla="*/ 8379 h 9817"/>
              <a:gd name="connsiteX96" fmla="*/ 10000 w 10000"/>
              <a:gd name="connsiteY96" fmla="*/ 8721 h 9817"/>
              <a:gd name="connsiteX0" fmla="*/ 8952 w 10000"/>
              <a:gd name="connsiteY0" fmla="*/ 9628 h 9628"/>
              <a:gd name="connsiteX1" fmla="*/ 8501 w 10000"/>
              <a:gd name="connsiteY1" fmla="*/ 9256 h 9628"/>
              <a:gd name="connsiteX2" fmla="*/ 8068 w 10000"/>
              <a:gd name="connsiteY2" fmla="*/ 8698 h 9628"/>
              <a:gd name="connsiteX3" fmla="*/ 7767 w 10000"/>
              <a:gd name="connsiteY3" fmla="*/ 8350 h 9628"/>
              <a:gd name="connsiteX4" fmla="*/ 7468 w 10000"/>
              <a:gd name="connsiteY4" fmla="*/ 7605 h 9628"/>
              <a:gd name="connsiteX5" fmla="*/ 7170 w 10000"/>
              <a:gd name="connsiteY5" fmla="*/ 7045 h 9628"/>
              <a:gd name="connsiteX6" fmla="*/ 7017 w 10000"/>
              <a:gd name="connsiteY6" fmla="*/ 6302 h 9628"/>
              <a:gd name="connsiteX7" fmla="*/ 7017 w 10000"/>
              <a:gd name="connsiteY7" fmla="*/ 5558 h 9628"/>
              <a:gd name="connsiteX8" fmla="*/ 6867 w 10000"/>
              <a:gd name="connsiteY8" fmla="*/ 4814 h 9628"/>
              <a:gd name="connsiteX9" fmla="*/ 6867 w 10000"/>
              <a:gd name="connsiteY9" fmla="*/ 3906 h 9628"/>
              <a:gd name="connsiteX10" fmla="*/ 7017 w 10000"/>
              <a:gd name="connsiteY10" fmla="*/ 3163 h 9628"/>
              <a:gd name="connsiteX11" fmla="*/ 7017 w 10000"/>
              <a:gd name="connsiteY11" fmla="*/ 2790 h 9628"/>
              <a:gd name="connsiteX12" fmla="*/ 7017 w 10000"/>
              <a:gd name="connsiteY12" fmla="*/ 2605 h 9628"/>
              <a:gd name="connsiteX13" fmla="*/ 7170 w 10000"/>
              <a:gd name="connsiteY13" fmla="*/ 2233 h 9628"/>
              <a:gd name="connsiteX14" fmla="*/ 7170 w 10000"/>
              <a:gd name="connsiteY14" fmla="*/ 2047 h 9628"/>
              <a:gd name="connsiteX15" fmla="*/ 7170 w 10000"/>
              <a:gd name="connsiteY15" fmla="*/ 1860 h 9628"/>
              <a:gd name="connsiteX16" fmla="*/ 7170 w 10000"/>
              <a:gd name="connsiteY16" fmla="*/ 1674 h 9628"/>
              <a:gd name="connsiteX17" fmla="*/ 7170 w 10000"/>
              <a:gd name="connsiteY17" fmla="*/ 1674 h 9628"/>
              <a:gd name="connsiteX18" fmla="*/ 7170 w 10000"/>
              <a:gd name="connsiteY18" fmla="*/ 1487 h 9628"/>
              <a:gd name="connsiteX19" fmla="*/ 7017 w 10000"/>
              <a:gd name="connsiteY19" fmla="*/ 1487 h 9628"/>
              <a:gd name="connsiteX20" fmla="*/ 6867 w 10000"/>
              <a:gd name="connsiteY20" fmla="*/ 1487 h 9628"/>
              <a:gd name="connsiteX21" fmla="*/ 6719 w 10000"/>
              <a:gd name="connsiteY21" fmla="*/ 1674 h 9628"/>
              <a:gd name="connsiteX22" fmla="*/ 6418 w 10000"/>
              <a:gd name="connsiteY22" fmla="*/ 1674 h 9628"/>
              <a:gd name="connsiteX23" fmla="*/ 5967 w 10000"/>
              <a:gd name="connsiteY23" fmla="*/ 1674 h 9628"/>
              <a:gd name="connsiteX24" fmla="*/ 5516 w 10000"/>
              <a:gd name="connsiteY24" fmla="*/ 1860 h 9628"/>
              <a:gd name="connsiteX25" fmla="*/ 4918 w 10000"/>
              <a:gd name="connsiteY25" fmla="*/ 2047 h 9628"/>
              <a:gd name="connsiteX26" fmla="*/ 4335 w 10000"/>
              <a:gd name="connsiteY26" fmla="*/ 2233 h 9628"/>
              <a:gd name="connsiteX27" fmla="*/ 3585 w 10000"/>
              <a:gd name="connsiteY27" fmla="*/ 2419 h 9628"/>
              <a:gd name="connsiteX28" fmla="*/ 3134 w 10000"/>
              <a:gd name="connsiteY28" fmla="*/ 2605 h 9628"/>
              <a:gd name="connsiteX29" fmla="*/ 2534 w 10000"/>
              <a:gd name="connsiteY29" fmla="*/ 2790 h 9628"/>
              <a:gd name="connsiteX30" fmla="*/ 2235 w 10000"/>
              <a:gd name="connsiteY30" fmla="*/ 2977 h 9628"/>
              <a:gd name="connsiteX31" fmla="*/ 1783 w 10000"/>
              <a:gd name="connsiteY31" fmla="*/ 2977 h 9628"/>
              <a:gd name="connsiteX32" fmla="*/ 1482 w 10000"/>
              <a:gd name="connsiteY32" fmla="*/ 3163 h 9628"/>
              <a:gd name="connsiteX33" fmla="*/ 1333 w 10000"/>
              <a:gd name="connsiteY33" fmla="*/ 3163 h 9628"/>
              <a:gd name="connsiteX34" fmla="*/ 1333 w 10000"/>
              <a:gd name="connsiteY34" fmla="*/ 3163 h 9628"/>
              <a:gd name="connsiteX35" fmla="*/ 901 w 10000"/>
              <a:gd name="connsiteY35" fmla="*/ 3163 h 9628"/>
              <a:gd name="connsiteX36" fmla="*/ 600 w 10000"/>
              <a:gd name="connsiteY36" fmla="*/ 2977 h 9628"/>
              <a:gd name="connsiteX37" fmla="*/ 299 w 10000"/>
              <a:gd name="connsiteY37" fmla="*/ 2790 h 9628"/>
              <a:gd name="connsiteX38" fmla="*/ 151 w 10000"/>
              <a:gd name="connsiteY38" fmla="*/ 2605 h 9628"/>
              <a:gd name="connsiteX39" fmla="*/ 151 w 10000"/>
              <a:gd name="connsiteY39" fmla="*/ 2419 h 9628"/>
              <a:gd name="connsiteX40" fmla="*/ 0 w 10000"/>
              <a:gd name="connsiteY40" fmla="*/ 2233 h 9628"/>
              <a:gd name="connsiteX41" fmla="*/ 0 w 10000"/>
              <a:gd name="connsiteY41" fmla="*/ 2233 h 9628"/>
              <a:gd name="connsiteX42" fmla="*/ 0 w 10000"/>
              <a:gd name="connsiteY42" fmla="*/ 2047 h 9628"/>
              <a:gd name="connsiteX43" fmla="*/ 0 w 10000"/>
              <a:gd name="connsiteY43" fmla="*/ 2047 h 9628"/>
              <a:gd name="connsiteX44" fmla="*/ 0 w 10000"/>
              <a:gd name="connsiteY44" fmla="*/ 2047 h 9628"/>
              <a:gd name="connsiteX45" fmla="*/ 151 w 10000"/>
              <a:gd name="connsiteY45" fmla="*/ 2047 h 9628"/>
              <a:gd name="connsiteX46" fmla="*/ 299 w 10000"/>
              <a:gd name="connsiteY46" fmla="*/ 2047 h 9628"/>
              <a:gd name="connsiteX47" fmla="*/ 452 w 10000"/>
              <a:gd name="connsiteY47" fmla="*/ 2047 h 9628"/>
              <a:gd name="connsiteX48" fmla="*/ 749 w 10000"/>
              <a:gd name="connsiteY48" fmla="*/ 2047 h 9628"/>
              <a:gd name="connsiteX49" fmla="*/ 1202 w 10000"/>
              <a:gd name="connsiteY49" fmla="*/ 2047 h 9628"/>
              <a:gd name="connsiteX50" fmla="*/ 1634 w 10000"/>
              <a:gd name="connsiteY50" fmla="*/ 2047 h 9628"/>
              <a:gd name="connsiteX51" fmla="*/ 2235 w 10000"/>
              <a:gd name="connsiteY51" fmla="*/ 1860 h 9628"/>
              <a:gd name="connsiteX52" fmla="*/ 2835 w 10000"/>
              <a:gd name="connsiteY52" fmla="*/ 1674 h 9628"/>
              <a:gd name="connsiteX53" fmla="*/ 3585 w 10000"/>
              <a:gd name="connsiteY53" fmla="*/ 1487 h 9628"/>
              <a:gd name="connsiteX54" fmla="*/ 4335 w 10000"/>
              <a:gd name="connsiteY54" fmla="*/ 1302 h 9628"/>
              <a:gd name="connsiteX55" fmla="*/ 5218 w 10000"/>
              <a:gd name="connsiteY55" fmla="*/ 1116 h 9628"/>
              <a:gd name="connsiteX56" fmla="*/ 5667 w 10000"/>
              <a:gd name="connsiteY56" fmla="*/ 1116 h 9628"/>
              <a:gd name="connsiteX57" fmla="*/ 5967 w 10000"/>
              <a:gd name="connsiteY57" fmla="*/ 930 h 9628"/>
              <a:gd name="connsiteX58" fmla="*/ 6266 w 10000"/>
              <a:gd name="connsiteY58" fmla="*/ 745 h 9628"/>
              <a:gd name="connsiteX59" fmla="*/ 6568 w 10000"/>
              <a:gd name="connsiteY59" fmla="*/ 745 h 9628"/>
              <a:gd name="connsiteX60" fmla="*/ 6867 w 10000"/>
              <a:gd name="connsiteY60" fmla="*/ 557 h 9628"/>
              <a:gd name="connsiteX61" fmla="*/ 7017 w 10000"/>
              <a:gd name="connsiteY61" fmla="*/ 372 h 9628"/>
              <a:gd name="connsiteX62" fmla="*/ 7170 w 10000"/>
              <a:gd name="connsiteY62" fmla="*/ 372 h 9628"/>
              <a:gd name="connsiteX63" fmla="*/ 7318 w 10000"/>
              <a:gd name="connsiteY63" fmla="*/ 185 h 9628"/>
              <a:gd name="connsiteX64" fmla="*/ 7468 w 10000"/>
              <a:gd name="connsiteY64" fmla="*/ 185 h 9628"/>
              <a:gd name="connsiteX65" fmla="*/ 7619 w 10000"/>
              <a:gd name="connsiteY65" fmla="*/ 0 h 9628"/>
              <a:gd name="connsiteX66" fmla="*/ 7767 w 10000"/>
              <a:gd name="connsiteY66" fmla="*/ 0 h 9628"/>
              <a:gd name="connsiteX67" fmla="*/ 7767 w 10000"/>
              <a:gd name="connsiteY67" fmla="*/ 0 h 9628"/>
              <a:gd name="connsiteX68" fmla="*/ 7920 w 10000"/>
              <a:gd name="connsiteY68" fmla="*/ 0 h 9628"/>
              <a:gd name="connsiteX69" fmla="*/ 8068 w 10000"/>
              <a:gd name="connsiteY69" fmla="*/ 0 h 9628"/>
              <a:gd name="connsiteX70" fmla="*/ 8220 w 10000"/>
              <a:gd name="connsiteY70" fmla="*/ 185 h 9628"/>
              <a:gd name="connsiteX71" fmla="*/ 8367 w 10000"/>
              <a:gd name="connsiteY71" fmla="*/ 185 h 9628"/>
              <a:gd name="connsiteX72" fmla="*/ 8501 w 10000"/>
              <a:gd name="connsiteY72" fmla="*/ 372 h 9628"/>
              <a:gd name="connsiteX73" fmla="*/ 8652 w 10000"/>
              <a:gd name="connsiteY73" fmla="*/ 557 h 9628"/>
              <a:gd name="connsiteX74" fmla="*/ 8800 w 10000"/>
              <a:gd name="connsiteY74" fmla="*/ 745 h 9628"/>
              <a:gd name="connsiteX75" fmla="*/ 8800 w 10000"/>
              <a:gd name="connsiteY75" fmla="*/ 745 h 9628"/>
              <a:gd name="connsiteX76" fmla="*/ 8800 w 10000"/>
              <a:gd name="connsiteY76" fmla="*/ 930 h 9628"/>
              <a:gd name="connsiteX77" fmla="*/ 8652 w 10000"/>
              <a:gd name="connsiteY77" fmla="*/ 1116 h 9628"/>
              <a:gd name="connsiteX78" fmla="*/ 8501 w 10000"/>
              <a:gd name="connsiteY78" fmla="*/ 1302 h 9628"/>
              <a:gd name="connsiteX79" fmla="*/ 8367 w 10000"/>
              <a:gd name="connsiteY79" fmla="*/ 1487 h 9628"/>
              <a:gd name="connsiteX80" fmla="*/ 8220 w 10000"/>
              <a:gd name="connsiteY80" fmla="*/ 1860 h 9628"/>
              <a:gd name="connsiteX81" fmla="*/ 8068 w 10000"/>
              <a:gd name="connsiteY81" fmla="*/ 2233 h 9628"/>
              <a:gd name="connsiteX82" fmla="*/ 7920 w 10000"/>
              <a:gd name="connsiteY82" fmla="*/ 2605 h 9628"/>
              <a:gd name="connsiteX83" fmla="*/ 7767 w 10000"/>
              <a:gd name="connsiteY83" fmla="*/ 3163 h 9628"/>
              <a:gd name="connsiteX84" fmla="*/ 7767 w 10000"/>
              <a:gd name="connsiteY84" fmla="*/ 3721 h 9628"/>
              <a:gd name="connsiteX85" fmla="*/ 7767 w 10000"/>
              <a:gd name="connsiteY85" fmla="*/ 4256 h 9628"/>
              <a:gd name="connsiteX86" fmla="*/ 7767 w 10000"/>
              <a:gd name="connsiteY86" fmla="*/ 5372 h 9628"/>
              <a:gd name="connsiteX87" fmla="*/ 7767 w 10000"/>
              <a:gd name="connsiteY87" fmla="*/ 5930 h 9628"/>
              <a:gd name="connsiteX88" fmla="*/ 7920 w 10000"/>
              <a:gd name="connsiteY88" fmla="*/ 6302 h 9628"/>
              <a:gd name="connsiteX89" fmla="*/ 8068 w 10000"/>
              <a:gd name="connsiteY89" fmla="*/ 6674 h 9628"/>
              <a:gd name="connsiteX90" fmla="*/ 8220 w 10000"/>
              <a:gd name="connsiteY90" fmla="*/ 7233 h 9628"/>
              <a:gd name="connsiteX91" fmla="*/ 8367 w 10000"/>
              <a:gd name="connsiteY91" fmla="*/ 7605 h 9628"/>
              <a:gd name="connsiteX92" fmla="*/ 8652 w 10000"/>
              <a:gd name="connsiteY92" fmla="*/ 7977 h 9628"/>
              <a:gd name="connsiteX93" fmla="*/ 9101 w 10000"/>
              <a:gd name="connsiteY93" fmla="*/ 8350 h 9628"/>
              <a:gd name="connsiteX94" fmla="*/ 9554 w 10000"/>
              <a:gd name="connsiteY94" fmla="*/ 8535 h 9628"/>
              <a:gd name="connsiteX95" fmla="*/ 10000 w 10000"/>
              <a:gd name="connsiteY95" fmla="*/ 8884 h 9628"/>
              <a:gd name="connsiteX0" fmla="*/ 8501 w 10000"/>
              <a:gd name="connsiteY0" fmla="*/ 9614 h 9614"/>
              <a:gd name="connsiteX1" fmla="*/ 8068 w 10000"/>
              <a:gd name="connsiteY1" fmla="*/ 9034 h 9614"/>
              <a:gd name="connsiteX2" fmla="*/ 7767 w 10000"/>
              <a:gd name="connsiteY2" fmla="*/ 8673 h 9614"/>
              <a:gd name="connsiteX3" fmla="*/ 7468 w 10000"/>
              <a:gd name="connsiteY3" fmla="*/ 7899 h 9614"/>
              <a:gd name="connsiteX4" fmla="*/ 7170 w 10000"/>
              <a:gd name="connsiteY4" fmla="*/ 7317 h 9614"/>
              <a:gd name="connsiteX5" fmla="*/ 7017 w 10000"/>
              <a:gd name="connsiteY5" fmla="*/ 6545 h 9614"/>
              <a:gd name="connsiteX6" fmla="*/ 7017 w 10000"/>
              <a:gd name="connsiteY6" fmla="*/ 5773 h 9614"/>
              <a:gd name="connsiteX7" fmla="*/ 6867 w 10000"/>
              <a:gd name="connsiteY7" fmla="*/ 5000 h 9614"/>
              <a:gd name="connsiteX8" fmla="*/ 6867 w 10000"/>
              <a:gd name="connsiteY8" fmla="*/ 4057 h 9614"/>
              <a:gd name="connsiteX9" fmla="*/ 7017 w 10000"/>
              <a:gd name="connsiteY9" fmla="*/ 3285 h 9614"/>
              <a:gd name="connsiteX10" fmla="*/ 7017 w 10000"/>
              <a:gd name="connsiteY10" fmla="*/ 2898 h 9614"/>
              <a:gd name="connsiteX11" fmla="*/ 7017 w 10000"/>
              <a:gd name="connsiteY11" fmla="*/ 2706 h 9614"/>
              <a:gd name="connsiteX12" fmla="*/ 7170 w 10000"/>
              <a:gd name="connsiteY12" fmla="*/ 2319 h 9614"/>
              <a:gd name="connsiteX13" fmla="*/ 7170 w 10000"/>
              <a:gd name="connsiteY13" fmla="*/ 2126 h 9614"/>
              <a:gd name="connsiteX14" fmla="*/ 7170 w 10000"/>
              <a:gd name="connsiteY14" fmla="*/ 1932 h 9614"/>
              <a:gd name="connsiteX15" fmla="*/ 7170 w 10000"/>
              <a:gd name="connsiteY15" fmla="*/ 1739 h 9614"/>
              <a:gd name="connsiteX16" fmla="*/ 7170 w 10000"/>
              <a:gd name="connsiteY16" fmla="*/ 1739 h 9614"/>
              <a:gd name="connsiteX17" fmla="*/ 7170 w 10000"/>
              <a:gd name="connsiteY17" fmla="*/ 1544 h 9614"/>
              <a:gd name="connsiteX18" fmla="*/ 7017 w 10000"/>
              <a:gd name="connsiteY18" fmla="*/ 1544 h 9614"/>
              <a:gd name="connsiteX19" fmla="*/ 6867 w 10000"/>
              <a:gd name="connsiteY19" fmla="*/ 1544 h 9614"/>
              <a:gd name="connsiteX20" fmla="*/ 6719 w 10000"/>
              <a:gd name="connsiteY20" fmla="*/ 1739 h 9614"/>
              <a:gd name="connsiteX21" fmla="*/ 6418 w 10000"/>
              <a:gd name="connsiteY21" fmla="*/ 1739 h 9614"/>
              <a:gd name="connsiteX22" fmla="*/ 5967 w 10000"/>
              <a:gd name="connsiteY22" fmla="*/ 1739 h 9614"/>
              <a:gd name="connsiteX23" fmla="*/ 5516 w 10000"/>
              <a:gd name="connsiteY23" fmla="*/ 1932 h 9614"/>
              <a:gd name="connsiteX24" fmla="*/ 4918 w 10000"/>
              <a:gd name="connsiteY24" fmla="*/ 2126 h 9614"/>
              <a:gd name="connsiteX25" fmla="*/ 4335 w 10000"/>
              <a:gd name="connsiteY25" fmla="*/ 2319 h 9614"/>
              <a:gd name="connsiteX26" fmla="*/ 3585 w 10000"/>
              <a:gd name="connsiteY26" fmla="*/ 2512 h 9614"/>
              <a:gd name="connsiteX27" fmla="*/ 3134 w 10000"/>
              <a:gd name="connsiteY27" fmla="*/ 2706 h 9614"/>
              <a:gd name="connsiteX28" fmla="*/ 2534 w 10000"/>
              <a:gd name="connsiteY28" fmla="*/ 2898 h 9614"/>
              <a:gd name="connsiteX29" fmla="*/ 2235 w 10000"/>
              <a:gd name="connsiteY29" fmla="*/ 3092 h 9614"/>
              <a:gd name="connsiteX30" fmla="*/ 1783 w 10000"/>
              <a:gd name="connsiteY30" fmla="*/ 3092 h 9614"/>
              <a:gd name="connsiteX31" fmla="*/ 1482 w 10000"/>
              <a:gd name="connsiteY31" fmla="*/ 3285 h 9614"/>
              <a:gd name="connsiteX32" fmla="*/ 1333 w 10000"/>
              <a:gd name="connsiteY32" fmla="*/ 3285 h 9614"/>
              <a:gd name="connsiteX33" fmla="*/ 1333 w 10000"/>
              <a:gd name="connsiteY33" fmla="*/ 3285 h 9614"/>
              <a:gd name="connsiteX34" fmla="*/ 901 w 10000"/>
              <a:gd name="connsiteY34" fmla="*/ 3285 h 9614"/>
              <a:gd name="connsiteX35" fmla="*/ 600 w 10000"/>
              <a:gd name="connsiteY35" fmla="*/ 3092 h 9614"/>
              <a:gd name="connsiteX36" fmla="*/ 299 w 10000"/>
              <a:gd name="connsiteY36" fmla="*/ 2898 h 9614"/>
              <a:gd name="connsiteX37" fmla="*/ 151 w 10000"/>
              <a:gd name="connsiteY37" fmla="*/ 2706 h 9614"/>
              <a:gd name="connsiteX38" fmla="*/ 151 w 10000"/>
              <a:gd name="connsiteY38" fmla="*/ 2512 h 9614"/>
              <a:gd name="connsiteX39" fmla="*/ 0 w 10000"/>
              <a:gd name="connsiteY39" fmla="*/ 2319 h 9614"/>
              <a:gd name="connsiteX40" fmla="*/ 0 w 10000"/>
              <a:gd name="connsiteY40" fmla="*/ 2319 h 9614"/>
              <a:gd name="connsiteX41" fmla="*/ 0 w 10000"/>
              <a:gd name="connsiteY41" fmla="*/ 2126 h 9614"/>
              <a:gd name="connsiteX42" fmla="*/ 0 w 10000"/>
              <a:gd name="connsiteY42" fmla="*/ 2126 h 9614"/>
              <a:gd name="connsiteX43" fmla="*/ 0 w 10000"/>
              <a:gd name="connsiteY43" fmla="*/ 2126 h 9614"/>
              <a:gd name="connsiteX44" fmla="*/ 151 w 10000"/>
              <a:gd name="connsiteY44" fmla="*/ 2126 h 9614"/>
              <a:gd name="connsiteX45" fmla="*/ 299 w 10000"/>
              <a:gd name="connsiteY45" fmla="*/ 2126 h 9614"/>
              <a:gd name="connsiteX46" fmla="*/ 452 w 10000"/>
              <a:gd name="connsiteY46" fmla="*/ 2126 h 9614"/>
              <a:gd name="connsiteX47" fmla="*/ 749 w 10000"/>
              <a:gd name="connsiteY47" fmla="*/ 2126 h 9614"/>
              <a:gd name="connsiteX48" fmla="*/ 1202 w 10000"/>
              <a:gd name="connsiteY48" fmla="*/ 2126 h 9614"/>
              <a:gd name="connsiteX49" fmla="*/ 1634 w 10000"/>
              <a:gd name="connsiteY49" fmla="*/ 2126 h 9614"/>
              <a:gd name="connsiteX50" fmla="*/ 2235 w 10000"/>
              <a:gd name="connsiteY50" fmla="*/ 1932 h 9614"/>
              <a:gd name="connsiteX51" fmla="*/ 2835 w 10000"/>
              <a:gd name="connsiteY51" fmla="*/ 1739 h 9614"/>
              <a:gd name="connsiteX52" fmla="*/ 3585 w 10000"/>
              <a:gd name="connsiteY52" fmla="*/ 1544 h 9614"/>
              <a:gd name="connsiteX53" fmla="*/ 4335 w 10000"/>
              <a:gd name="connsiteY53" fmla="*/ 1352 h 9614"/>
              <a:gd name="connsiteX54" fmla="*/ 5218 w 10000"/>
              <a:gd name="connsiteY54" fmla="*/ 1159 h 9614"/>
              <a:gd name="connsiteX55" fmla="*/ 5667 w 10000"/>
              <a:gd name="connsiteY55" fmla="*/ 1159 h 9614"/>
              <a:gd name="connsiteX56" fmla="*/ 5967 w 10000"/>
              <a:gd name="connsiteY56" fmla="*/ 966 h 9614"/>
              <a:gd name="connsiteX57" fmla="*/ 6266 w 10000"/>
              <a:gd name="connsiteY57" fmla="*/ 774 h 9614"/>
              <a:gd name="connsiteX58" fmla="*/ 6568 w 10000"/>
              <a:gd name="connsiteY58" fmla="*/ 774 h 9614"/>
              <a:gd name="connsiteX59" fmla="*/ 6867 w 10000"/>
              <a:gd name="connsiteY59" fmla="*/ 579 h 9614"/>
              <a:gd name="connsiteX60" fmla="*/ 7017 w 10000"/>
              <a:gd name="connsiteY60" fmla="*/ 386 h 9614"/>
              <a:gd name="connsiteX61" fmla="*/ 7170 w 10000"/>
              <a:gd name="connsiteY61" fmla="*/ 386 h 9614"/>
              <a:gd name="connsiteX62" fmla="*/ 7318 w 10000"/>
              <a:gd name="connsiteY62" fmla="*/ 192 h 9614"/>
              <a:gd name="connsiteX63" fmla="*/ 7468 w 10000"/>
              <a:gd name="connsiteY63" fmla="*/ 192 h 9614"/>
              <a:gd name="connsiteX64" fmla="*/ 7619 w 10000"/>
              <a:gd name="connsiteY64" fmla="*/ 0 h 9614"/>
              <a:gd name="connsiteX65" fmla="*/ 7767 w 10000"/>
              <a:gd name="connsiteY65" fmla="*/ 0 h 9614"/>
              <a:gd name="connsiteX66" fmla="*/ 7767 w 10000"/>
              <a:gd name="connsiteY66" fmla="*/ 0 h 9614"/>
              <a:gd name="connsiteX67" fmla="*/ 7920 w 10000"/>
              <a:gd name="connsiteY67" fmla="*/ 0 h 9614"/>
              <a:gd name="connsiteX68" fmla="*/ 8068 w 10000"/>
              <a:gd name="connsiteY68" fmla="*/ 0 h 9614"/>
              <a:gd name="connsiteX69" fmla="*/ 8220 w 10000"/>
              <a:gd name="connsiteY69" fmla="*/ 192 h 9614"/>
              <a:gd name="connsiteX70" fmla="*/ 8367 w 10000"/>
              <a:gd name="connsiteY70" fmla="*/ 192 h 9614"/>
              <a:gd name="connsiteX71" fmla="*/ 8501 w 10000"/>
              <a:gd name="connsiteY71" fmla="*/ 386 h 9614"/>
              <a:gd name="connsiteX72" fmla="*/ 8652 w 10000"/>
              <a:gd name="connsiteY72" fmla="*/ 579 h 9614"/>
              <a:gd name="connsiteX73" fmla="*/ 8800 w 10000"/>
              <a:gd name="connsiteY73" fmla="*/ 774 h 9614"/>
              <a:gd name="connsiteX74" fmla="*/ 8800 w 10000"/>
              <a:gd name="connsiteY74" fmla="*/ 774 h 9614"/>
              <a:gd name="connsiteX75" fmla="*/ 8800 w 10000"/>
              <a:gd name="connsiteY75" fmla="*/ 966 h 9614"/>
              <a:gd name="connsiteX76" fmla="*/ 8652 w 10000"/>
              <a:gd name="connsiteY76" fmla="*/ 1159 h 9614"/>
              <a:gd name="connsiteX77" fmla="*/ 8501 w 10000"/>
              <a:gd name="connsiteY77" fmla="*/ 1352 h 9614"/>
              <a:gd name="connsiteX78" fmla="*/ 8367 w 10000"/>
              <a:gd name="connsiteY78" fmla="*/ 1544 h 9614"/>
              <a:gd name="connsiteX79" fmla="*/ 8220 w 10000"/>
              <a:gd name="connsiteY79" fmla="*/ 1932 h 9614"/>
              <a:gd name="connsiteX80" fmla="*/ 8068 w 10000"/>
              <a:gd name="connsiteY80" fmla="*/ 2319 h 9614"/>
              <a:gd name="connsiteX81" fmla="*/ 7920 w 10000"/>
              <a:gd name="connsiteY81" fmla="*/ 2706 h 9614"/>
              <a:gd name="connsiteX82" fmla="*/ 7767 w 10000"/>
              <a:gd name="connsiteY82" fmla="*/ 3285 h 9614"/>
              <a:gd name="connsiteX83" fmla="*/ 7767 w 10000"/>
              <a:gd name="connsiteY83" fmla="*/ 3865 h 9614"/>
              <a:gd name="connsiteX84" fmla="*/ 7767 w 10000"/>
              <a:gd name="connsiteY84" fmla="*/ 4420 h 9614"/>
              <a:gd name="connsiteX85" fmla="*/ 7767 w 10000"/>
              <a:gd name="connsiteY85" fmla="*/ 5580 h 9614"/>
              <a:gd name="connsiteX86" fmla="*/ 7767 w 10000"/>
              <a:gd name="connsiteY86" fmla="*/ 6159 h 9614"/>
              <a:gd name="connsiteX87" fmla="*/ 7920 w 10000"/>
              <a:gd name="connsiteY87" fmla="*/ 6545 h 9614"/>
              <a:gd name="connsiteX88" fmla="*/ 8068 w 10000"/>
              <a:gd name="connsiteY88" fmla="*/ 6932 h 9614"/>
              <a:gd name="connsiteX89" fmla="*/ 8220 w 10000"/>
              <a:gd name="connsiteY89" fmla="*/ 7512 h 9614"/>
              <a:gd name="connsiteX90" fmla="*/ 8367 w 10000"/>
              <a:gd name="connsiteY90" fmla="*/ 7899 h 9614"/>
              <a:gd name="connsiteX91" fmla="*/ 8652 w 10000"/>
              <a:gd name="connsiteY91" fmla="*/ 8285 h 9614"/>
              <a:gd name="connsiteX92" fmla="*/ 9101 w 10000"/>
              <a:gd name="connsiteY92" fmla="*/ 8673 h 9614"/>
              <a:gd name="connsiteX93" fmla="*/ 9554 w 10000"/>
              <a:gd name="connsiteY93" fmla="*/ 8865 h 9614"/>
              <a:gd name="connsiteX94" fmla="*/ 10000 w 10000"/>
              <a:gd name="connsiteY94" fmla="*/ 9227 h 9614"/>
              <a:gd name="connsiteX0" fmla="*/ 8068 w 10000"/>
              <a:gd name="connsiteY0" fmla="*/ 9397 h 9597"/>
              <a:gd name="connsiteX1" fmla="*/ 7767 w 10000"/>
              <a:gd name="connsiteY1" fmla="*/ 9021 h 9597"/>
              <a:gd name="connsiteX2" fmla="*/ 7468 w 10000"/>
              <a:gd name="connsiteY2" fmla="*/ 8216 h 9597"/>
              <a:gd name="connsiteX3" fmla="*/ 7170 w 10000"/>
              <a:gd name="connsiteY3" fmla="*/ 7611 h 9597"/>
              <a:gd name="connsiteX4" fmla="*/ 7017 w 10000"/>
              <a:gd name="connsiteY4" fmla="*/ 6808 h 9597"/>
              <a:gd name="connsiteX5" fmla="*/ 7017 w 10000"/>
              <a:gd name="connsiteY5" fmla="*/ 6005 h 9597"/>
              <a:gd name="connsiteX6" fmla="*/ 6867 w 10000"/>
              <a:gd name="connsiteY6" fmla="*/ 5201 h 9597"/>
              <a:gd name="connsiteX7" fmla="*/ 6867 w 10000"/>
              <a:gd name="connsiteY7" fmla="*/ 4220 h 9597"/>
              <a:gd name="connsiteX8" fmla="*/ 7017 w 10000"/>
              <a:gd name="connsiteY8" fmla="*/ 3417 h 9597"/>
              <a:gd name="connsiteX9" fmla="*/ 7017 w 10000"/>
              <a:gd name="connsiteY9" fmla="*/ 3014 h 9597"/>
              <a:gd name="connsiteX10" fmla="*/ 7017 w 10000"/>
              <a:gd name="connsiteY10" fmla="*/ 2815 h 9597"/>
              <a:gd name="connsiteX11" fmla="*/ 7170 w 10000"/>
              <a:gd name="connsiteY11" fmla="*/ 2412 h 9597"/>
              <a:gd name="connsiteX12" fmla="*/ 7170 w 10000"/>
              <a:gd name="connsiteY12" fmla="*/ 2211 h 9597"/>
              <a:gd name="connsiteX13" fmla="*/ 7170 w 10000"/>
              <a:gd name="connsiteY13" fmla="*/ 2010 h 9597"/>
              <a:gd name="connsiteX14" fmla="*/ 7170 w 10000"/>
              <a:gd name="connsiteY14" fmla="*/ 1809 h 9597"/>
              <a:gd name="connsiteX15" fmla="*/ 7170 w 10000"/>
              <a:gd name="connsiteY15" fmla="*/ 1809 h 9597"/>
              <a:gd name="connsiteX16" fmla="*/ 7170 w 10000"/>
              <a:gd name="connsiteY16" fmla="*/ 1606 h 9597"/>
              <a:gd name="connsiteX17" fmla="*/ 7017 w 10000"/>
              <a:gd name="connsiteY17" fmla="*/ 1606 h 9597"/>
              <a:gd name="connsiteX18" fmla="*/ 6867 w 10000"/>
              <a:gd name="connsiteY18" fmla="*/ 1606 h 9597"/>
              <a:gd name="connsiteX19" fmla="*/ 6719 w 10000"/>
              <a:gd name="connsiteY19" fmla="*/ 1809 h 9597"/>
              <a:gd name="connsiteX20" fmla="*/ 6418 w 10000"/>
              <a:gd name="connsiteY20" fmla="*/ 1809 h 9597"/>
              <a:gd name="connsiteX21" fmla="*/ 5967 w 10000"/>
              <a:gd name="connsiteY21" fmla="*/ 1809 h 9597"/>
              <a:gd name="connsiteX22" fmla="*/ 5516 w 10000"/>
              <a:gd name="connsiteY22" fmla="*/ 2010 h 9597"/>
              <a:gd name="connsiteX23" fmla="*/ 4918 w 10000"/>
              <a:gd name="connsiteY23" fmla="*/ 2211 h 9597"/>
              <a:gd name="connsiteX24" fmla="*/ 4335 w 10000"/>
              <a:gd name="connsiteY24" fmla="*/ 2412 h 9597"/>
              <a:gd name="connsiteX25" fmla="*/ 3585 w 10000"/>
              <a:gd name="connsiteY25" fmla="*/ 2613 h 9597"/>
              <a:gd name="connsiteX26" fmla="*/ 3134 w 10000"/>
              <a:gd name="connsiteY26" fmla="*/ 2815 h 9597"/>
              <a:gd name="connsiteX27" fmla="*/ 2534 w 10000"/>
              <a:gd name="connsiteY27" fmla="*/ 3014 h 9597"/>
              <a:gd name="connsiteX28" fmla="*/ 2235 w 10000"/>
              <a:gd name="connsiteY28" fmla="*/ 3216 h 9597"/>
              <a:gd name="connsiteX29" fmla="*/ 1783 w 10000"/>
              <a:gd name="connsiteY29" fmla="*/ 3216 h 9597"/>
              <a:gd name="connsiteX30" fmla="*/ 1482 w 10000"/>
              <a:gd name="connsiteY30" fmla="*/ 3417 h 9597"/>
              <a:gd name="connsiteX31" fmla="*/ 1333 w 10000"/>
              <a:gd name="connsiteY31" fmla="*/ 3417 h 9597"/>
              <a:gd name="connsiteX32" fmla="*/ 1333 w 10000"/>
              <a:gd name="connsiteY32" fmla="*/ 3417 h 9597"/>
              <a:gd name="connsiteX33" fmla="*/ 901 w 10000"/>
              <a:gd name="connsiteY33" fmla="*/ 3417 h 9597"/>
              <a:gd name="connsiteX34" fmla="*/ 600 w 10000"/>
              <a:gd name="connsiteY34" fmla="*/ 3216 h 9597"/>
              <a:gd name="connsiteX35" fmla="*/ 299 w 10000"/>
              <a:gd name="connsiteY35" fmla="*/ 3014 h 9597"/>
              <a:gd name="connsiteX36" fmla="*/ 151 w 10000"/>
              <a:gd name="connsiteY36" fmla="*/ 2815 h 9597"/>
              <a:gd name="connsiteX37" fmla="*/ 151 w 10000"/>
              <a:gd name="connsiteY37" fmla="*/ 2613 h 9597"/>
              <a:gd name="connsiteX38" fmla="*/ 0 w 10000"/>
              <a:gd name="connsiteY38" fmla="*/ 2412 h 9597"/>
              <a:gd name="connsiteX39" fmla="*/ 0 w 10000"/>
              <a:gd name="connsiteY39" fmla="*/ 2412 h 9597"/>
              <a:gd name="connsiteX40" fmla="*/ 0 w 10000"/>
              <a:gd name="connsiteY40" fmla="*/ 2211 h 9597"/>
              <a:gd name="connsiteX41" fmla="*/ 0 w 10000"/>
              <a:gd name="connsiteY41" fmla="*/ 2211 h 9597"/>
              <a:gd name="connsiteX42" fmla="*/ 0 w 10000"/>
              <a:gd name="connsiteY42" fmla="*/ 2211 h 9597"/>
              <a:gd name="connsiteX43" fmla="*/ 151 w 10000"/>
              <a:gd name="connsiteY43" fmla="*/ 2211 h 9597"/>
              <a:gd name="connsiteX44" fmla="*/ 299 w 10000"/>
              <a:gd name="connsiteY44" fmla="*/ 2211 h 9597"/>
              <a:gd name="connsiteX45" fmla="*/ 452 w 10000"/>
              <a:gd name="connsiteY45" fmla="*/ 2211 h 9597"/>
              <a:gd name="connsiteX46" fmla="*/ 749 w 10000"/>
              <a:gd name="connsiteY46" fmla="*/ 2211 h 9597"/>
              <a:gd name="connsiteX47" fmla="*/ 1202 w 10000"/>
              <a:gd name="connsiteY47" fmla="*/ 2211 h 9597"/>
              <a:gd name="connsiteX48" fmla="*/ 1634 w 10000"/>
              <a:gd name="connsiteY48" fmla="*/ 2211 h 9597"/>
              <a:gd name="connsiteX49" fmla="*/ 2235 w 10000"/>
              <a:gd name="connsiteY49" fmla="*/ 2010 h 9597"/>
              <a:gd name="connsiteX50" fmla="*/ 2835 w 10000"/>
              <a:gd name="connsiteY50" fmla="*/ 1809 h 9597"/>
              <a:gd name="connsiteX51" fmla="*/ 3585 w 10000"/>
              <a:gd name="connsiteY51" fmla="*/ 1606 h 9597"/>
              <a:gd name="connsiteX52" fmla="*/ 4335 w 10000"/>
              <a:gd name="connsiteY52" fmla="*/ 1406 h 9597"/>
              <a:gd name="connsiteX53" fmla="*/ 5218 w 10000"/>
              <a:gd name="connsiteY53" fmla="*/ 1206 h 9597"/>
              <a:gd name="connsiteX54" fmla="*/ 5667 w 10000"/>
              <a:gd name="connsiteY54" fmla="*/ 1206 h 9597"/>
              <a:gd name="connsiteX55" fmla="*/ 5967 w 10000"/>
              <a:gd name="connsiteY55" fmla="*/ 1005 h 9597"/>
              <a:gd name="connsiteX56" fmla="*/ 6266 w 10000"/>
              <a:gd name="connsiteY56" fmla="*/ 805 h 9597"/>
              <a:gd name="connsiteX57" fmla="*/ 6568 w 10000"/>
              <a:gd name="connsiteY57" fmla="*/ 805 h 9597"/>
              <a:gd name="connsiteX58" fmla="*/ 6867 w 10000"/>
              <a:gd name="connsiteY58" fmla="*/ 602 h 9597"/>
              <a:gd name="connsiteX59" fmla="*/ 7017 w 10000"/>
              <a:gd name="connsiteY59" fmla="*/ 401 h 9597"/>
              <a:gd name="connsiteX60" fmla="*/ 7170 w 10000"/>
              <a:gd name="connsiteY60" fmla="*/ 401 h 9597"/>
              <a:gd name="connsiteX61" fmla="*/ 7318 w 10000"/>
              <a:gd name="connsiteY61" fmla="*/ 200 h 9597"/>
              <a:gd name="connsiteX62" fmla="*/ 7468 w 10000"/>
              <a:gd name="connsiteY62" fmla="*/ 200 h 9597"/>
              <a:gd name="connsiteX63" fmla="*/ 7619 w 10000"/>
              <a:gd name="connsiteY63" fmla="*/ 0 h 9597"/>
              <a:gd name="connsiteX64" fmla="*/ 7767 w 10000"/>
              <a:gd name="connsiteY64" fmla="*/ 0 h 9597"/>
              <a:gd name="connsiteX65" fmla="*/ 7767 w 10000"/>
              <a:gd name="connsiteY65" fmla="*/ 0 h 9597"/>
              <a:gd name="connsiteX66" fmla="*/ 7920 w 10000"/>
              <a:gd name="connsiteY66" fmla="*/ 0 h 9597"/>
              <a:gd name="connsiteX67" fmla="*/ 8068 w 10000"/>
              <a:gd name="connsiteY67" fmla="*/ 0 h 9597"/>
              <a:gd name="connsiteX68" fmla="*/ 8220 w 10000"/>
              <a:gd name="connsiteY68" fmla="*/ 200 h 9597"/>
              <a:gd name="connsiteX69" fmla="*/ 8367 w 10000"/>
              <a:gd name="connsiteY69" fmla="*/ 200 h 9597"/>
              <a:gd name="connsiteX70" fmla="*/ 8501 w 10000"/>
              <a:gd name="connsiteY70" fmla="*/ 401 h 9597"/>
              <a:gd name="connsiteX71" fmla="*/ 8652 w 10000"/>
              <a:gd name="connsiteY71" fmla="*/ 602 h 9597"/>
              <a:gd name="connsiteX72" fmla="*/ 8800 w 10000"/>
              <a:gd name="connsiteY72" fmla="*/ 805 h 9597"/>
              <a:gd name="connsiteX73" fmla="*/ 8800 w 10000"/>
              <a:gd name="connsiteY73" fmla="*/ 805 h 9597"/>
              <a:gd name="connsiteX74" fmla="*/ 8800 w 10000"/>
              <a:gd name="connsiteY74" fmla="*/ 1005 h 9597"/>
              <a:gd name="connsiteX75" fmla="*/ 8652 w 10000"/>
              <a:gd name="connsiteY75" fmla="*/ 1206 h 9597"/>
              <a:gd name="connsiteX76" fmla="*/ 8501 w 10000"/>
              <a:gd name="connsiteY76" fmla="*/ 1406 h 9597"/>
              <a:gd name="connsiteX77" fmla="*/ 8367 w 10000"/>
              <a:gd name="connsiteY77" fmla="*/ 1606 h 9597"/>
              <a:gd name="connsiteX78" fmla="*/ 8220 w 10000"/>
              <a:gd name="connsiteY78" fmla="*/ 2010 h 9597"/>
              <a:gd name="connsiteX79" fmla="*/ 8068 w 10000"/>
              <a:gd name="connsiteY79" fmla="*/ 2412 h 9597"/>
              <a:gd name="connsiteX80" fmla="*/ 7920 w 10000"/>
              <a:gd name="connsiteY80" fmla="*/ 2815 h 9597"/>
              <a:gd name="connsiteX81" fmla="*/ 7767 w 10000"/>
              <a:gd name="connsiteY81" fmla="*/ 3417 h 9597"/>
              <a:gd name="connsiteX82" fmla="*/ 7767 w 10000"/>
              <a:gd name="connsiteY82" fmla="*/ 4020 h 9597"/>
              <a:gd name="connsiteX83" fmla="*/ 7767 w 10000"/>
              <a:gd name="connsiteY83" fmla="*/ 4597 h 9597"/>
              <a:gd name="connsiteX84" fmla="*/ 7767 w 10000"/>
              <a:gd name="connsiteY84" fmla="*/ 5804 h 9597"/>
              <a:gd name="connsiteX85" fmla="*/ 7767 w 10000"/>
              <a:gd name="connsiteY85" fmla="*/ 6406 h 9597"/>
              <a:gd name="connsiteX86" fmla="*/ 7920 w 10000"/>
              <a:gd name="connsiteY86" fmla="*/ 6808 h 9597"/>
              <a:gd name="connsiteX87" fmla="*/ 8068 w 10000"/>
              <a:gd name="connsiteY87" fmla="*/ 7210 h 9597"/>
              <a:gd name="connsiteX88" fmla="*/ 8220 w 10000"/>
              <a:gd name="connsiteY88" fmla="*/ 7814 h 9597"/>
              <a:gd name="connsiteX89" fmla="*/ 8367 w 10000"/>
              <a:gd name="connsiteY89" fmla="*/ 8216 h 9597"/>
              <a:gd name="connsiteX90" fmla="*/ 8652 w 10000"/>
              <a:gd name="connsiteY90" fmla="*/ 8618 h 9597"/>
              <a:gd name="connsiteX91" fmla="*/ 9101 w 10000"/>
              <a:gd name="connsiteY91" fmla="*/ 9021 h 9597"/>
              <a:gd name="connsiteX92" fmla="*/ 9554 w 10000"/>
              <a:gd name="connsiteY92" fmla="*/ 9221 h 9597"/>
              <a:gd name="connsiteX93" fmla="*/ 10000 w 10000"/>
              <a:gd name="connsiteY93" fmla="*/ 9597 h 9597"/>
              <a:gd name="connsiteX0" fmla="*/ 7767 w 10000"/>
              <a:gd name="connsiteY0" fmla="*/ 9400 h 10000"/>
              <a:gd name="connsiteX1" fmla="*/ 7468 w 10000"/>
              <a:gd name="connsiteY1" fmla="*/ 8561 h 10000"/>
              <a:gd name="connsiteX2" fmla="*/ 7170 w 10000"/>
              <a:gd name="connsiteY2" fmla="*/ 7931 h 10000"/>
              <a:gd name="connsiteX3" fmla="*/ 7017 w 10000"/>
              <a:gd name="connsiteY3" fmla="*/ 7094 h 10000"/>
              <a:gd name="connsiteX4" fmla="*/ 7017 w 10000"/>
              <a:gd name="connsiteY4" fmla="*/ 6257 h 10000"/>
              <a:gd name="connsiteX5" fmla="*/ 6867 w 10000"/>
              <a:gd name="connsiteY5" fmla="*/ 5419 h 10000"/>
              <a:gd name="connsiteX6" fmla="*/ 6867 w 10000"/>
              <a:gd name="connsiteY6" fmla="*/ 4397 h 10000"/>
              <a:gd name="connsiteX7" fmla="*/ 7017 w 10000"/>
              <a:gd name="connsiteY7" fmla="*/ 3560 h 10000"/>
              <a:gd name="connsiteX8" fmla="*/ 7017 w 10000"/>
              <a:gd name="connsiteY8" fmla="*/ 3141 h 10000"/>
              <a:gd name="connsiteX9" fmla="*/ 7017 w 10000"/>
              <a:gd name="connsiteY9" fmla="*/ 2933 h 10000"/>
              <a:gd name="connsiteX10" fmla="*/ 7170 w 10000"/>
              <a:gd name="connsiteY10" fmla="*/ 2513 h 10000"/>
              <a:gd name="connsiteX11" fmla="*/ 7170 w 10000"/>
              <a:gd name="connsiteY11" fmla="*/ 2304 h 10000"/>
              <a:gd name="connsiteX12" fmla="*/ 7170 w 10000"/>
              <a:gd name="connsiteY12" fmla="*/ 2094 h 10000"/>
              <a:gd name="connsiteX13" fmla="*/ 7170 w 10000"/>
              <a:gd name="connsiteY13" fmla="*/ 1885 h 10000"/>
              <a:gd name="connsiteX14" fmla="*/ 7170 w 10000"/>
              <a:gd name="connsiteY14" fmla="*/ 1885 h 10000"/>
              <a:gd name="connsiteX15" fmla="*/ 7170 w 10000"/>
              <a:gd name="connsiteY15" fmla="*/ 1673 h 10000"/>
              <a:gd name="connsiteX16" fmla="*/ 7017 w 10000"/>
              <a:gd name="connsiteY16" fmla="*/ 1673 h 10000"/>
              <a:gd name="connsiteX17" fmla="*/ 6867 w 10000"/>
              <a:gd name="connsiteY17" fmla="*/ 1673 h 10000"/>
              <a:gd name="connsiteX18" fmla="*/ 6719 w 10000"/>
              <a:gd name="connsiteY18" fmla="*/ 1885 h 10000"/>
              <a:gd name="connsiteX19" fmla="*/ 6418 w 10000"/>
              <a:gd name="connsiteY19" fmla="*/ 1885 h 10000"/>
              <a:gd name="connsiteX20" fmla="*/ 5967 w 10000"/>
              <a:gd name="connsiteY20" fmla="*/ 1885 h 10000"/>
              <a:gd name="connsiteX21" fmla="*/ 5516 w 10000"/>
              <a:gd name="connsiteY21" fmla="*/ 2094 h 10000"/>
              <a:gd name="connsiteX22" fmla="*/ 4918 w 10000"/>
              <a:gd name="connsiteY22" fmla="*/ 2304 h 10000"/>
              <a:gd name="connsiteX23" fmla="*/ 4335 w 10000"/>
              <a:gd name="connsiteY23" fmla="*/ 2513 h 10000"/>
              <a:gd name="connsiteX24" fmla="*/ 3585 w 10000"/>
              <a:gd name="connsiteY24" fmla="*/ 2723 h 10000"/>
              <a:gd name="connsiteX25" fmla="*/ 3134 w 10000"/>
              <a:gd name="connsiteY25" fmla="*/ 2933 h 10000"/>
              <a:gd name="connsiteX26" fmla="*/ 2534 w 10000"/>
              <a:gd name="connsiteY26" fmla="*/ 3141 h 10000"/>
              <a:gd name="connsiteX27" fmla="*/ 2235 w 10000"/>
              <a:gd name="connsiteY27" fmla="*/ 3351 h 10000"/>
              <a:gd name="connsiteX28" fmla="*/ 1783 w 10000"/>
              <a:gd name="connsiteY28" fmla="*/ 3351 h 10000"/>
              <a:gd name="connsiteX29" fmla="*/ 1482 w 10000"/>
              <a:gd name="connsiteY29" fmla="*/ 3560 h 10000"/>
              <a:gd name="connsiteX30" fmla="*/ 1333 w 10000"/>
              <a:gd name="connsiteY30" fmla="*/ 3560 h 10000"/>
              <a:gd name="connsiteX31" fmla="*/ 1333 w 10000"/>
              <a:gd name="connsiteY31" fmla="*/ 3560 h 10000"/>
              <a:gd name="connsiteX32" fmla="*/ 901 w 10000"/>
              <a:gd name="connsiteY32" fmla="*/ 3560 h 10000"/>
              <a:gd name="connsiteX33" fmla="*/ 600 w 10000"/>
              <a:gd name="connsiteY33" fmla="*/ 3351 h 10000"/>
              <a:gd name="connsiteX34" fmla="*/ 299 w 10000"/>
              <a:gd name="connsiteY34" fmla="*/ 3141 h 10000"/>
              <a:gd name="connsiteX35" fmla="*/ 151 w 10000"/>
              <a:gd name="connsiteY35" fmla="*/ 2933 h 10000"/>
              <a:gd name="connsiteX36" fmla="*/ 151 w 10000"/>
              <a:gd name="connsiteY36" fmla="*/ 2723 h 10000"/>
              <a:gd name="connsiteX37" fmla="*/ 0 w 10000"/>
              <a:gd name="connsiteY37" fmla="*/ 2513 h 10000"/>
              <a:gd name="connsiteX38" fmla="*/ 0 w 10000"/>
              <a:gd name="connsiteY38" fmla="*/ 2513 h 10000"/>
              <a:gd name="connsiteX39" fmla="*/ 0 w 10000"/>
              <a:gd name="connsiteY39" fmla="*/ 2304 h 10000"/>
              <a:gd name="connsiteX40" fmla="*/ 0 w 10000"/>
              <a:gd name="connsiteY40" fmla="*/ 2304 h 10000"/>
              <a:gd name="connsiteX41" fmla="*/ 0 w 10000"/>
              <a:gd name="connsiteY41" fmla="*/ 2304 h 10000"/>
              <a:gd name="connsiteX42" fmla="*/ 151 w 10000"/>
              <a:gd name="connsiteY42" fmla="*/ 2304 h 10000"/>
              <a:gd name="connsiteX43" fmla="*/ 299 w 10000"/>
              <a:gd name="connsiteY43" fmla="*/ 2304 h 10000"/>
              <a:gd name="connsiteX44" fmla="*/ 452 w 10000"/>
              <a:gd name="connsiteY44" fmla="*/ 2304 h 10000"/>
              <a:gd name="connsiteX45" fmla="*/ 749 w 10000"/>
              <a:gd name="connsiteY45" fmla="*/ 2304 h 10000"/>
              <a:gd name="connsiteX46" fmla="*/ 1202 w 10000"/>
              <a:gd name="connsiteY46" fmla="*/ 2304 h 10000"/>
              <a:gd name="connsiteX47" fmla="*/ 1634 w 10000"/>
              <a:gd name="connsiteY47" fmla="*/ 2304 h 10000"/>
              <a:gd name="connsiteX48" fmla="*/ 2235 w 10000"/>
              <a:gd name="connsiteY48" fmla="*/ 2094 h 10000"/>
              <a:gd name="connsiteX49" fmla="*/ 2835 w 10000"/>
              <a:gd name="connsiteY49" fmla="*/ 1885 h 10000"/>
              <a:gd name="connsiteX50" fmla="*/ 3585 w 10000"/>
              <a:gd name="connsiteY50" fmla="*/ 1673 h 10000"/>
              <a:gd name="connsiteX51" fmla="*/ 4335 w 10000"/>
              <a:gd name="connsiteY51" fmla="*/ 1465 h 10000"/>
              <a:gd name="connsiteX52" fmla="*/ 5218 w 10000"/>
              <a:gd name="connsiteY52" fmla="*/ 1257 h 10000"/>
              <a:gd name="connsiteX53" fmla="*/ 5667 w 10000"/>
              <a:gd name="connsiteY53" fmla="*/ 1257 h 10000"/>
              <a:gd name="connsiteX54" fmla="*/ 5967 w 10000"/>
              <a:gd name="connsiteY54" fmla="*/ 1047 h 10000"/>
              <a:gd name="connsiteX55" fmla="*/ 6266 w 10000"/>
              <a:gd name="connsiteY55" fmla="*/ 839 h 10000"/>
              <a:gd name="connsiteX56" fmla="*/ 6568 w 10000"/>
              <a:gd name="connsiteY56" fmla="*/ 839 h 10000"/>
              <a:gd name="connsiteX57" fmla="*/ 6867 w 10000"/>
              <a:gd name="connsiteY57" fmla="*/ 627 h 10000"/>
              <a:gd name="connsiteX58" fmla="*/ 7017 w 10000"/>
              <a:gd name="connsiteY58" fmla="*/ 418 h 10000"/>
              <a:gd name="connsiteX59" fmla="*/ 7170 w 10000"/>
              <a:gd name="connsiteY59" fmla="*/ 418 h 10000"/>
              <a:gd name="connsiteX60" fmla="*/ 7318 w 10000"/>
              <a:gd name="connsiteY60" fmla="*/ 208 h 10000"/>
              <a:gd name="connsiteX61" fmla="*/ 7468 w 10000"/>
              <a:gd name="connsiteY61" fmla="*/ 208 h 10000"/>
              <a:gd name="connsiteX62" fmla="*/ 7619 w 10000"/>
              <a:gd name="connsiteY62" fmla="*/ 0 h 10000"/>
              <a:gd name="connsiteX63" fmla="*/ 7767 w 10000"/>
              <a:gd name="connsiteY63" fmla="*/ 0 h 10000"/>
              <a:gd name="connsiteX64" fmla="*/ 7767 w 10000"/>
              <a:gd name="connsiteY64" fmla="*/ 0 h 10000"/>
              <a:gd name="connsiteX65" fmla="*/ 7920 w 10000"/>
              <a:gd name="connsiteY65" fmla="*/ 0 h 10000"/>
              <a:gd name="connsiteX66" fmla="*/ 8068 w 10000"/>
              <a:gd name="connsiteY66" fmla="*/ 0 h 10000"/>
              <a:gd name="connsiteX67" fmla="*/ 8220 w 10000"/>
              <a:gd name="connsiteY67" fmla="*/ 208 h 10000"/>
              <a:gd name="connsiteX68" fmla="*/ 8367 w 10000"/>
              <a:gd name="connsiteY68" fmla="*/ 208 h 10000"/>
              <a:gd name="connsiteX69" fmla="*/ 8501 w 10000"/>
              <a:gd name="connsiteY69" fmla="*/ 418 h 10000"/>
              <a:gd name="connsiteX70" fmla="*/ 8652 w 10000"/>
              <a:gd name="connsiteY70" fmla="*/ 627 h 10000"/>
              <a:gd name="connsiteX71" fmla="*/ 8800 w 10000"/>
              <a:gd name="connsiteY71" fmla="*/ 839 h 10000"/>
              <a:gd name="connsiteX72" fmla="*/ 8800 w 10000"/>
              <a:gd name="connsiteY72" fmla="*/ 839 h 10000"/>
              <a:gd name="connsiteX73" fmla="*/ 8800 w 10000"/>
              <a:gd name="connsiteY73" fmla="*/ 1047 h 10000"/>
              <a:gd name="connsiteX74" fmla="*/ 8652 w 10000"/>
              <a:gd name="connsiteY74" fmla="*/ 1257 h 10000"/>
              <a:gd name="connsiteX75" fmla="*/ 8501 w 10000"/>
              <a:gd name="connsiteY75" fmla="*/ 1465 h 10000"/>
              <a:gd name="connsiteX76" fmla="*/ 8367 w 10000"/>
              <a:gd name="connsiteY76" fmla="*/ 1673 h 10000"/>
              <a:gd name="connsiteX77" fmla="*/ 8220 w 10000"/>
              <a:gd name="connsiteY77" fmla="*/ 2094 h 10000"/>
              <a:gd name="connsiteX78" fmla="*/ 8068 w 10000"/>
              <a:gd name="connsiteY78" fmla="*/ 2513 h 10000"/>
              <a:gd name="connsiteX79" fmla="*/ 7920 w 10000"/>
              <a:gd name="connsiteY79" fmla="*/ 2933 h 10000"/>
              <a:gd name="connsiteX80" fmla="*/ 7767 w 10000"/>
              <a:gd name="connsiteY80" fmla="*/ 3560 h 10000"/>
              <a:gd name="connsiteX81" fmla="*/ 7767 w 10000"/>
              <a:gd name="connsiteY81" fmla="*/ 4189 h 10000"/>
              <a:gd name="connsiteX82" fmla="*/ 7767 w 10000"/>
              <a:gd name="connsiteY82" fmla="*/ 4790 h 10000"/>
              <a:gd name="connsiteX83" fmla="*/ 7767 w 10000"/>
              <a:gd name="connsiteY83" fmla="*/ 6048 h 10000"/>
              <a:gd name="connsiteX84" fmla="*/ 7767 w 10000"/>
              <a:gd name="connsiteY84" fmla="*/ 6675 h 10000"/>
              <a:gd name="connsiteX85" fmla="*/ 7920 w 10000"/>
              <a:gd name="connsiteY85" fmla="*/ 7094 h 10000"/>
              <a:gd name="connsiteX86" fmla="*/ 8068 w 10000"/>
              <a:gd name="connsiteY86" fmla="*/ 7513 h 10000"/>
              <a:gd name="connsiteX87" fmla="*/ 8220 w 10000"/>
              <a:gd name="connsiteY87" fmla="*/ 8142 h 10000"/>
              <a:gd name="connsiteX88" fmla="*/ 8367 w 10000"/>
              <a:gd name="connsiteY88" fmla="*/ 8561 h 10000"/>
              <a:gd name="connsiteX89" fmla="*/ 8652 w 10000"/>
              <a:gd name="connsiteY89" fmla="*/ 8980 h 10000"/>
              <a:gd name="connsiteX90" fmla="*/ 9101 w 10000"/>
              <a:gd name="connsiteY90" fmla="*/ 9400 h 10000"/>
              <a:gd name="connsiteX91" fmla="*/ 9554 w 10000"/>
              <a:gd name="connsiteY91" fmla="*/ 9608 h 10000"/>
              <a:gd name="connsiteX92" fmla="*/ 10000 w 10000"/>
              <a:gd name="connsiteY92" fmla="*/ 10000 h 10000"/>
              <a:gd name="connsiteX0" fmla="*/ 7468 w 10000"/>
              <a:gd name="connsiteY0" fmla="*/ 8561 h 10000"/>
              <a:gd name="connsiteX1" fmla="*/ 7170 w 10000"/>
              <a:gd name="connsiteY1" fmla="*/ 7931 h 10000"/>
              <a:gd name="connsiteX2" fmla="*/ 7017 w 10000"/>
              <a:gd name="connsiteY2" fmla="*/ 7094 h 10000"/>
              <a:gd name="connsiteX3" fmla="*/ 7017 w 10000"/>
              <a:gd name="connsiteY3" fmla="*/ 6257 h 10000"/>
              <a:gd name="connsiteX4" fmla="*/ 6867 w 10000"/>
              <a:gd name="connsiteY4" fmla="*/ 5419 h 10000"/>
              <a:gd name="connsiteX5" fmla="*/ 6867 w 10000"/>
              <a:gd name="connsiteY5" fmla="*/ 4397 h 10000"/>
              <a:gd name="connsiteX6" fmla="*/ 7017 w 10000"/>
              <a:gd name="connsiteY6" fmla="*/ 3560 h 10000"/>
              <a:gd name="connsiteX7" fmla="*/ 7017 w 10000"/>
              <a:gd name="connsiteY7" fmla="*/ 3141 h 10000"/>
              <a:gd name="connsiteX8" fmla="*/ 7017 w 10000"/>
              <a:gd name="connsiteY8" fmla="*/ 2933 h 10000"/>
              <a:gd name="connsiteX9" fmla="*/ 7170 w 10000"/>
              <a:gd name="connsiteY9" fmla="*/ 2513 h 10000"/>
              <a:gd name="connsiteX10" fmla="*/ 7170 w 10000"/>
              <a:gd name="connsiteY10" fmla="*/ 2304 h 10000"/>
              <a:gd name="connsiteX11" fmla="*/ 7170 w 10000"/>
              <a:gd name="connsiteY11" fmla="*/ 2094 h 10000"/>
              <a:gd name="connsiteX12" fmla="*/ 7170 w 10000"/>
              <a:gd name="connsiteY12" fmla="*/ 1885 h 10000"/>
              <a:gd name="connsiteX13" fmla="*/ 7170 w 10000"/>
              <a:gd name="connsiteY13" fmla="*/ 1885 h 10000"/>
              <a:gd name="connsiteX14" fmla="*/ 7170 w 10000"/>
              <a:gd name="connsiteY14" fmla="*/ 1673 h 10000"/>
              <a:gd name="connsiteX15" fmla="*/ 7017 w 10000"/>
              <a:gd name="connsiteY15" fmla="*/ 1673 h 10000"/>
              <a:gd name="connsiteX16" fmla="*/ 6867 w 10000"/>
              <a:gd name="connsiteY16" fmla="*/ 1673 h 10000"/>
              <a:gd name="connsiteX17" fmla="*/ 6719 w 10000"/>
              <a:gd name="connsiteY17" fmla="*/ 1885 h 10000"/>
              <a:gd name="connsiteX18" fmla="*/ 6418 w 10000"/>
              <a:gd name="connsiteY18" fmla="*/ 1885 h 10000"/>
              <a:gd name="connsiteX19" fmla="*/ 5967 w 10000"/>
              <a:gd name="connsiteY19" fmla="*/ 1885 h 10000"/>
              <a:gd name="connsiteX20" fmla="*/ 5516 w 10000"/>
              <a:gd name="connsiteY20" fmla="*/ 2094 h 10000"/>
              <a:gd name="connsiteX21" fmla="*/ 4918 w 10000"/>
              <a:gd name="connsiteY21" fmla="*/ 2304 h 10000"/>
              <a:gd name="connsiteX22" fmla="*/ 4335 w 10000"/>
              <a:gd name="connsiteY22" fmla="*/ 2513 h 10000"/>
              <a:gd name="connsiteX23" fmla="*/ 3585 w 10000"/>
              <a:gd name="connsiteY23" fmla="*/ 2723 h 10000"/>
              <a:gd name="connsiteX24" fmla="*/ 3134 w 10000"/>
              <a:gd name="connsiteY24" fmla="*/ 2933 h 10000"/>
              <a:gd name="connsiteX25" fmla="*/ 2534 w 10000"/>
              <a:gd name="connsiteY25" fmla="*/ 3141 h 10000"/>
              <a:gd name="connsiteX26" fmla="*/ 2235 w 10000"/>
              <a:gd name="connsiteY26" fmla="*/ 3351 h 10000"/>
              <a:gd name="connsiteX27" fmla="*/ 1783 w 10000"/>
              <a:gd name="connsiteY27" fmla="*/ 3351 h 10000"/>
              <a:gd name="connsiteX28" fmla="*/ 1482 w 10000"/>
              <a:gd name="connsiteY28" fmla="*/ 3560 h 10000"/>
              <a:gd name="connsiteX29" fmla="*/ 1333 w 10000"/>
              <a:gd name="connsiteY29" fmla="*/ 3560 h 10000"/>
              <a:gd name="connsiteX30" fmla="*/ 1333 w 10000"/>
              <a:gd name="connsiteY30" fmla="*/ 3560 h 10000"/>
              <a:gd name="connsiteX31" fmla="*/ 901 w 10000"/>
              <a:gd name="connsiteY31" fmla="*/ 3560 h 10000"/>
              <a:gd name="connsiteX32" fmla="*/ 600 w 10000"/>
              <a:gd name="connsiteY32" fmla="*/ 3351 h 10000"/>
              <a:gd name="connsiteX33" fmla="*/ 299 w 10000"/>
              <a:gd name="connsiteY33" fmla="*/ 3141 h 10000"/>
              <a:gd name="connsiteX34" fmla="*/ 151 w 10000"/>
              <a:gd name="connsiteY34" fmla="*/ 2933 h 10000"/>
              <a:gd name="connsiteX35" fmla="*/ 151 w 10000"/>
              <a:gd name="connsiteY35" fmla="*/ 2723 h 10000"/>
              <a:gd name="connsiteX36" fmla="*/ 0 w 10000"/>
              <a:gd name="connsiteY36" fmla="*/ 2513 h 10000"/>
              <a:gd name="connsiteX37" fmla="*/ 0 w 10000"/>
              <a:gd name="connsiteY37" fmla="*/ 2513 h 10000"/>
              <a:gd name="connsiteX38" fmla="*/ 0 w 10000"/>
              <a:gd name="connsiteY38" fmla="*/ 2304 h 10000"/>
              <a:gd name="connsiteX39" fmla="*/ 0 w 10000"/>
              <a:gd name="connsiteY39" fmla="*/ 2304 h 10000"/>
              <a:gd name="connsiteX40" fmla="*/ 0 w 10000"/>
              <a:gd name="connsiteY40" fmla="*/ 2304 h 10000"/>
              <a:gd name="connsiteX41" fmla="*/ 151 w 10000"/>
              <a:gd name="connsiteY41" fmla="*/ 2304 h 10000"/>
              <a:gd name="connsiteX42" fmla="*/ 299 w 10000"/>
              <a:gd name="connsiteY42" fmla="*/ 2304 h 10000"/>
              <a:gd name="connsiteX43" fmla="*/ 452 w 10000"/>
              <a:gd name="connsiteY43" fmla="*/ 2304 h 10000"/>
              <a:gd name="connsiteX44" fmla="*/ 749 w 10000"/>
              <a:gd name="connsiteY44" fmla="*/ 2304 h 10000"/>
              <a:gd name="connsiteX45" fmla="*/ 1202 w 10000"/>
              <a:gd name="connsiteY45" fmla="*/ 2304 h 10000"/>
              <a:gd name="connsiteX46" fmla="*/ 1634 w 10000"/>
              <a:gd name="connsiteY46" fmla="*/ 2304 h 10000"/>
              <a:gd name="connsiteX47" fmla="*/ 2235 w 10000"/>
              <a:gd name="connsiteY47" fmla="*/ 2094 h 10000"/>
              <a:gd name="connsiteX48" fmla="*/ 2835 w 10000"/>
              <a:gd name="connsiteY48" fmla="*/ 1885 h 10000"/>
              <a:gd name="connsiteX49" fmla="*/ 3585 w 10000"/>
              <a:gd name="connsiteY49" fmla="*/ 1673 h 10000"/>
              <a:gd name="connsiteX50" fmla="*/ 4335 w 10000"/>
              <a:gd name="connsiteY50" fmla="*/ 1465 h 10000"/>
              <a:gd name="connsiteX51" fmla="*/ 5218 w 10000"/>
              <a:gd name="connsiteY51" fmla="*/ 1257 h 10000"/>
              <a:gd name="connsiteX52" fmla="*/ 5667 w 10000"/>
              <a:gd name="connsiteY52" fmla="*/ 1257 h 10000"/>
              <a:gd name="connsiteX53" fmla="*/ 5967 w 10000"/>
              <a:gd name="connsiteY53" fmla="*/ 1047 h 10000"/>
              <a:gd name="connsiteX54" fmla="*/ 6266 w 10000"/>
              <a:gd name="connsiteY54" fmla="*/ 839 h 10000"/>
              <a:gd name="connsiteX55" fmla="*/ 6568 w 10000"/>
              <a:gd name="connsiteY55" fmla="*/ 839 h 10000"/>
              <a:gd name="connsiteX56" fmla="*/ 6867 w 10000"/>
              <a:gd name="connsiteY56" fmla="*/ 627 h 10000"/>
              <a:gd name="connsiteX57" fmla="*/ 7017 w 10000"/>
              <a:gd name="connsiteY57" fmla="*/ 418 h 10000"/>
              <a:gd name="connsiteX58" fmla="*/ 7170 w 10000"/>
              <a:gd name="connsiteY58" fmla="*/ 418 h 10000"/>
              <a:gd name="connsiteX59" fmla="*/ 7318 w 10000"/>
              <a:gd name="connsiteY59" fmla="*/ 208 h 10000"/>
              <a:gd name="connsiteX60" fmla="*/ 7468 w 10000"/>
              <a:gd name="connsiteY60" fmla="*/ 208 h 10000"/>
              <a:gd name="connsiteX61" fmla="*/ 7619 w 10000"/>
              <a:gd name="connsiteY61" fmla="*/ 0 h 10000"/>
              <a:gd name="connsiteX62" fmla="*/ 7767 w 10000"/>
              <a:gd name="connsiteY62" fmla="*/ 0 h 10000"/>
              <a:gd name="connsiteX63" fmla="*/ 7767 w 10000"/>
              <a:gd name="connsiteY63" fmla="*/ 0 h 10000"/>
              <a:gd name="connsiteX64" fmla="*/ 7920 w 10000"/>
              <a:gd name="connsiteY64" fmla="*/ 0 h 10000"/>
              <a:gd name="connsiteX65" fmla="*/ 8068 w 10000"/>
              <a:gd name="connsiteY65" fmla="*/ 0 h 10000"/>
              <a:gd name="connsiteX66" fmla="*/ 8220 w 10000"/>
              <a:gd name="connsiteY66" fmla="*/ 208 h 10000"/>
              <a:gd name="connsiteX67" fmla="*/ 8367 w 10000"/>
              <a:gd name="connsiteY67" fmla="*/ 208 h 10000"/>
              <a:gd name="connsiteX68" fmla="*/ 8501 w 10000"/>
              <a:gd name="connsiteY68" fmla="*/ 418 h 10000"/>
              <a:gd name="connsiteX69" fmla="*/ 8652 w 10000"/>
              <a:gd name="connsiteY69" fmla="*/ 627 h 10000"/>
              <a:gd name="connsiteX70" fmla="*/ 8800 w 10000"/>
              <a:gd name="connsiteY70" fmla="*/ 839 h 10000"/>
              <a:gd name="connsiteX71" fmla="*/ 8800 w 10000"/>
              <a:gd name="connsiteY71" fmla="*/ 839 h 10000"/>
              <a:gd name="connsiteX72" fmla="*/ 8800 w 10000"/>
              <a:gd name="connsiteY72" fmla="*/ 1047 h 10000"/>
              <a:gd name="connsiteX73" fmla="*/ 8652 w 10000"/>
              <a:gd name="connsiteY73" fmla="*/ 1257 h 10000"/>
              <a:gd name="connsiteX74" fmla="*/ 8501 w 10000"/>
              <a:gd name="connsiteY74" fmla="*/ 1465 h 10000"/>
              <a:gd name="connsiteX75" fmla="*/ 8367 w 10000"/>
              <a:gd name="connsiteY75" fmla="*/ 1673 h 10000"/>
              <a:gd name="connsiteX76" fmla="*/ 8220 w 10000"/>
              <a:gd name="connsiteY76" fmla="*/ 2094 h 10000"/>
              <a:gd name="connsiteX77" fmla="*/ 8068 w 10000"/>
              <a:gd name="connsiteY77" fmla="*/ 2513 h 10000"/>
              <a:gd name="connsiteX78" fmla="*/ 7920 w 10000"/>
              <a:gd name="connsiteY78" fmla="*/ 2933 h 10000"/>
              <a:gd name="connsiteX79" fmla="*/ 7767 w 10000"/>
              <a:gd name="connsiteY79" fmla="*/ 3560 h 10000"/>
              <a:gd name="connsiteX80" fmla="*/ 7767 w 10000"/>
              <a:gd name="connsiteY80" fmla="*/ 4189 h 10000"/>
              <a:gd name="connsiteX81" fmla="*/ 7767 w 10000"/>
              <a:gd name="connsiteY81" fmla="*/ 4790 h 10000"/>
              <a:gd name="connsiteX82" fmla="*/ 7767 w 10000"/>
              <a:gd name="connsiteY82" fmla="*/ 6048 h 10000"/>
              <a:gd name="connsiteX83" fmla="*/ 7767 w 10000"/>
              <a:gd name="connsiteY83" fmla="*/ 6675 h 10000"/>
              <a:gd name="connsiteX84" fmla="*/ 7920 w 10000"/>
              <a:gd name="connsiteY84" fmla="*/ 7094 h 10000"/>
              <a:gd name="connsiteX85" fmla="*/ 8068 w 10000"/>
              <a:gd name="connsiteY85" fmla="*/ 7513 h 10000"/>
              <a:gd name="connsiteX86" fmla="*/ 8220 w 10000"/>
              <a:gd name="connsiteY86" fmla="*/ 8142 h 10000"/>
              <a:gd name="connsiteX87" fmla="*/ 8367 w 10000"/>
              <a:gd name="connsiteY87" fmla="*/ 8561 h 10000"/>
              <a:gd name="connsiteX88" fmla="*/ 8652 w 10000"/>
              <a:gd name="connsiteY88" fmla="*/ 8980 h 10000"/>
              <a:gd name="connsiteX89" fmla="*/ 9101 w 10000"/>
              <a:gd name="connsiteY89" fmla="*/ 9400 h 10000"/>
              <a:gd name="connsiteX90" fmla="*/ 9554 w 10000"/>
              <a:gd name="connsiteY90" fmla="*/ 9608 h 10000"/>
              <a:gd name="connsiteX91" fmla="*/ 10000 w 10000"/>
              <a:gd name="connsiteY91" fmla="*/ 10000 h 10000"/>
              <a:gd name="connsiteX0" fmla="*/ 7468 w 9554"/>
              <a:gd name="connsiteY0" fmla="*/ 8561 h 9608"/>
              <a:gd name="connsiteX1" fmla="*/ 7170 w 9554"/>
              <a:gd name="connsiteY1" fmla="*/ 7931 h 9608"/>
              <a:gd name="connsiteX2" fmla="*/ 7017 w 9554"/>
              <a:gd name="connsiteY2" fmla="*/ 7094 h 9608"/>
              <a:gd name="connsiteX3" fmla="*/ 7017 w 9554"/>
              <a:gd name="connsiteY3" fmla="*/ 6257 h 9608"/>
              <a:gd name="connsiteX4" fmla="*/ 6867 w 9554"/>
              <a:gd name="connsiteY4" fmla="*/ 5419 h 9608"/>
              <a:gd name="connsiteX5" fmla="*/ 6867 w 9554"/>
              <a:gd name="connsiteY5" fmla="*/ 4397 h 9608"/>
              <a:gd name="connsiteX6" fmla="*/ 7017 w 9554"/>
              <a:gd name="connsiteY6" fmla="*/ 3560 h 9608"/>
              <a:gd name="connsiteX7" fmla="*/ 7017 w 9554"/>
              <a:gd name="connsiteY7" fmla="*/ 3141 h 9608"/>
              <a:gd name="connsiteX8" fmla="*/ 7017 w 9554"/>
              <a:gd name="connsiteY8" fmla="*/ 2933 h 9608"/>
              <a:gd name="connsiteX9" fmla="*/ 7170 w 9554"/>
              <a:gd name="connsiteY9" fmla="*/ 2513 h 9608"/>
              <a:gd name="connsiteX10" fmla="*/ 7170 w 9554"/>
              <a:gd name="connsiteY10" fmla="*/ 2304 h 9608"/>
              <a:gd name="connsiteX11" fmla="*/ 7170 w 9554"/>
              <a:gd name="connsiteY11" fmla="*/ 2094 h 9608"/>
              <a:gd name="connsiteX12" fmla="*/ 7170 w 9554"/>
              <a:gd name="connsiteY12" fmla="*/ 1885 h 9608"/>
              <a:gd name="connsiteX13" fmla="*/ 7170 w 9554"/>
              <a:gd name="connsiteY13" fmla="*/ 1885 h 9608"/>
              <a:gd name="connsiteX14" fmla="*/ 7170 w 9554"/>
              <a:gd name="connsiteY14" fmla="*/ 1673 h 9608"/>
              <a:gd name="connsiteX15" fmla="*/ 7017 w 9554"/>
              <a:gd name="connsiteY15" fmla="*/ 1673 h 9608"/>
              <a:gd name="connsiteX16" fmla="*/ 6867 w 9554"/>
              <a:gd name="connsiteY16" fmla="*/ 1673 h 9608"/>
              <a:gd name="connsiteX17" fmla="*/ 6719 w 9554"/>
              <a:gd name="connsiteY17" fmla="*/ 1885 h 9608"/>
              <a:gd name="connsiteX18" fmla="*/ 6418 w 9554"/>
              <a:gd name="connsiteY18" fmla="*/ 1885 h 9608"/>
              <a:gd name="connsiteX19" fmla="*/ 5967 w 9554"/>
              <a:gd name="connsiteY19" fmla="*/ 1885 h 9608"/>
              <a:gd name="connsiteX20" fmla="*/ 5516 w 9554"/>
              <a:gd name="connsiteY20" fmla="*/ 2094 h 9608"/>
              <a:gd name="connsiteX21" fmla="*/ 4918 w 9554"/>
              <a:gd name="connsiteY21" fmla="*/ 2304 h 9608"/>
              <a:gd name="connsiteX22" fmla="*/ 4335 w 9554"/>
              <a:gd name="connsiteY22" fmla="*/ 2513 h 9608"/>
              <a:gd name="connsiteX23" fmla="*/ 3585 w 9554"/>
              <a:gd name="connsiteY23" fmla="*/ 2723 h 9608"/>
              <a:gd name="connsiteX24" fmla="*/ 3134 w 9554"/>
              <a:gd name="connsiteY24" fmla="*/ 2933 h 9608"/>
              <a:gd name="connsiteX25" fmla="*/ 2534 w 9554"/>
              <a:gd name="connsiteY25" fmla="*/ 3141 h 9608"/>
              <a:gd name="connsiteX26" fmla="*/ 2235 w 9554"/>
              <a:gd name="connsiteY26" fmla="*/ 3351 h 9608"/>
              <a:gd name="connsiteX27" fmla="*/ 1783 w 9554"/>
              <a:gd name="connsiteY27" fmla="*/ 3351 h 9608"/>
              <a:gd name="connsiteX28" fmla="*/ 1482 w 9554"/>
              <a:gd name="connsiteY28" fmla="*/ 3560 h 9608"/>
              <a:gd name="connsiteX29" fmla="*/ 1333 w 9554"/>
              <a:gd name="connsiteY29" fmla="*/ 3560 h 9608"/>
              <a:gd name="connsiteX30" fmla="*/ 1333 w 9554"/>
              <a:gd name="connsiteY30" fmla="*/ 3560 h 9608"/>
              <a:gd name="connsiteX31" fmla="*/ 901 w 9554"/>
              <a:gd name="connsiteY31" fmla="*/ 3560 h 9608"/>
              <a:gd name="connsiteX32" fmla="*/ 600 w 9554"/>
              <a:gd name="connsiteY32" fmla="*/ 3351 h 9608"/>
              <a:gd name="connsiteX33" fmla="*/ 299 w 9554"/>
              <a:gd name="connsiteY33" fmla="*/ 3141 h 9608"/>
              <a:gd name="connsiteX34" fmla="*/ 151 w 9554"/>
              <a:gd name="connsiteY34" fmla="*/ 2933 h 9608"/>
              <a:gd name="connsiteX35" fmla="*/ 151 w 9554"/>
              <a:gd name="connsiteY35" fmla="*/ 2723 h 9608"/>
              <a:gd name="connsiteX36" fmla="*/ 0 w 9554"/>
              <a:gd name="connsiteY36" fmla="*/ 2513 h 9608"/>
              <a:gd name="connsiteX37" fmla="*/ 0 w 9554"/>
              <a:gd name="connsiteY37" fmla="*/ 2513 h 9608"/>
              <a:gd name="connsiteX38" fmla="*/ 0 w 9554"/>
              <a:gd name="connsiteY38" fmla="*/ 2304 h 9608"/>
              <a:gd name="connsiteX39" fmla="*/ 0 w 9554"/>
              <a:gd name="connsiteY39" fmla="*/ 2304 h 9608"/>
              <a:gd name="connsiteX40" fmla="*/ 0 w 9554"/>
              <a:gd name="connsiteY40" fmla="*/ 2304 h 9608"/>
              <a:gd name="connsiteX41" fmla="*/ 151 w 9554"/>
              <a:gd name="connsiteY41" fmla="*/ 2304 h 9608"/>
              <a:gd name="connsiteX42" fmla="*/ 299 w 9554"/>
              <a:gd name="connsiteY42" fmla="*/ 2304 h 9608"/>
              <a:gd name="connsiteX43" fmla="*/ 452 w 9554"/>
              <a:gd name="connsiteY43" fmla="*/ 2304 h 9608"/>
              <a:gd name="connsiteX44" fmla="*/ 749 w 9554"/>
              <a:gd name="connsiteY44" fmla="*/ 2304 h 9608"/>
              <a:gd name="connsiteX45" fmla="*/ 1202 w 9554"/>
              <a:gd name="connsiteY45" fmla="*/ 2304 h 9608"/>
              <a:gd name="connsiteX46" fmla="*/ 1634 w 9554"/>
              <a:gd name="connsiteY46" fmla="*/ 2304 h 9608"/>
              <a:gd name="connsiteX47" fmla="*/ 2235 w 9554"/>
              <a:gd name="connsiteY47" fmla="*/ 2094 h 9608"/>
              <a:gd name="connsiteX48" fmla="*/ 2835 w 9554"/>
              <a:gd name="connsiteY48" fmla="*/ 1885 h 9608"/>
              <a:gd name="connsiteX49" fmla="*/ 3585 w 9554"/>
              <a:gd name="connsiteY49" fmla="*/ 1673 h 9608"/>
              <a:gd name="connsiteX50" fmla="*/ 4335 w 9554"/>
              <a:gd name="connsiteY50" fmla="*/ 1465 h 9608"/>
              <a:gd name="connsiteX51" fmla="*/ 5218 w 9554"/>
              <a:gd name="connsiteY51" fmla="*/ 1257 h 9608"/>
              <a:gd name="connsiteX52" fmla="*/ 5667 w 9554"/>
              <a:gd name="connsiteY52" fmla="*/ 1257 h 9608"/>
              <a:gd name="connsiteX53" fmla="*/ 5967 w 9554"/>
              <a:gd name="connsiteY53" fmla="*/ 1047 h 9608"/>
              <a:gd name="connsiteX54" fmla="*/ 6266 w 9554"/>
              <a:gd name="connsiteY54" fmla="*/ 839 h 9608"/>
              <a:gd name="connsiteX55" fmla="*/ 6568 w 9554"/>
              <a:gd name="connsiteY55" fmla="*/ 839 h 9608"/>
              <a:gd name="connsiteX56" fmla="*/ 6867 w 9554"/>
              <a:gd name="connsiteY56" fmla="*/ 627 h 9608"/>
              <a:gd name="connsiteX57" fmla="*/ 7017 w 9554"/>
              <a:gd name="connsiteY57" fmla="*/ 418 h 9608"/>
              <a:gd name="connsiteX58" fmla="*/ 7170 w 9554"/>
              <a:gd name="connsiteY58" fmla="*/ 418 h 9608"/>
              <a:gd name="connsiteX59" fmla="*/ 7318 w 9554"/>
              <a:gd name="connsiteY59" fmla="*/ 208 h 9608"/>
              <a:gd name="connsiteX60" fmla="*/ 7468 w 9554"/>
              <a:gd name="connsiteY60" fmla="*/ 208 h 9608"/>
              <a:gd name="connsiteX61" fmla="*/ 7619 w 9554"/>
              <a:gd name="connsiteY61" fmla="*/ 0 h 9608"/>
              <a:gd name="connsiteX62" fmla="*/ 7767 w 9554"/>
              <a:gd name="connsiteY62" fmla="*/ 0 h 9608"/>
              <a:gd name="connsiteX63" fmla="*/ 7767 w 9554"/>
              <a:gd name="connsiteY63" fmla="*/ 0 h 9608"/>
              <a:gd name="connsiteX64" fmla="*/ 7920 w 9554"/>
              <a:gd name="connsiteY64" fmla="*/ 0 h 9608"/>
              <a:gd name="connsiteX65" fmla="*/ 8068 w 9554"/>
              <a:gd name="connsiteY65" fmla="*/ 0 h 9608"/>
              <a:gd name="connsiteX66" fmla="*/ 8220 w 9554"/>
              <a:gd name="connsiteY66" fmla="*/ 208 h 9608"/>
              <a:gd name="connsiteX67" fmla="*/ 8367 w 9554"/>
              <a:gd name="connsiteY67" fmla="*/ 208 h 9608"/>
              <a:gd name="connsiteX68" fmla="*/ 8501 w 9554"/>
              <a:gd name="connsiteY68" fmla="*/ 418 h 9608"/>
              <a:gd name="connsiteX69" fmla="*/ 8652 w 9554"/>
              <a:gd name="connsiteY69" fmla="*/ 627 h 9608"/>
              <a:gd name="connsiteX70" fmla="*/ 8800 w 9554"/>
              <a:gd name="connsiteY70" fmla="*/ 839 h 9608"/>
              <a:gd name="connsiteX71" fmla="*/ 8800 w 9554"/>
              <a:gd name="connsiteY71" fmla="*/ 839 h 9608"/>
              <a:gd name="connsiteX72" fmla="*/ 8800 w 9554"/>
              <a:gd name="connsiteY72" fmla="*/ 1047 h 9608"/>
              <a:gd name="connsiteX73" fmla="*/ 8652 w 9554"/>
              <a:gd name="connsiteY73" fmla="*/ 1257 h 9608"/>
              <a:gd name="connsiteX74" fmla="*/ 8501 w 9554"/>
              <a:gd name="connsiteY74" fmla="*/ 1465 h 9608"/>
              <a:gd name="connsiteX75" fmla="*/ 8367 w 9554"/>
              <a:gd name="connsiteY75" fmla="*/ 1673 h 9608"/>
              <a:gd name="connsiteX76" fmla="*/ 8220 w 9554"/>
              <a:gd name="connsiteY76" fmla="*/ 2094 h 9608"/>
              <a:gd name="connsiteX77" fmla="*/ 8068 w 9554"/>
              <a:gd name="connsiteY77" fmla="*/ 2513 h 9608"/>
              <a:gd name="connsiteX78" fmla="*/ 7920 w 9554"/>
              <a:gd name="connsiteY78" fmla="*/ 2933 h 9608"/>
              <a:gd name="connsiteX79" fmla="*/ 7767 w 9554"/>
              <a:gd name="connsiteY79" fmla="*/ 3560 h 9608"/>
              <a:gd name="connsiteX80" fmla="*/ 7767 w 9554"/>
              <a:gd name="connsiteY80" fmla="*/ 4189 h 9608"/>
              <a:gd name="connsiteX81" fmla="*/ 7767 w 9554"/>
              <a:gd name="connsiteY81" fmla="*/ 4790 h 9608"/>
              <a:gd name="connsiteX82" fmla="*/ 7767 w 9554"/>
              <a:gd name="connsiteY82" fmla="*/ 6048 h 9608"/>
              <a:gd name="connsiteX83" fmla="*/ 7767 w 9554"/>
              <a:gd name="connsiteY83" fmla="*/ 6675 h 9608"/>
              <a:gd name="connsiteX84" fmla="*/ 7920 w 9554"/>
              <a:gd name="connsiteY84" fmla="*/ 7094 h 9608"/>
              <a:gd name="connsiteX85" fmla="*/ 8068 w 9554"/>
              <a:gd name="connsiteY85" fmla="*/ 7513 h 9608"/>
              <a:gd name="connsiteX86" fmla="*/ 8220 w 9554"/>
              <a:gd name="connsiteY86" fmla="*/ 8142 h 9608"/>
              <a:gd name="connsiteX87" fmla="*/ 8367 w 9554"/>
              <a:gd name="connsiteY87" fmla="*/ 8561 h 9608"/>
              <a:gd name="connsiteX88" fmla="*/ 8652 w 9554"/>
              <a:gd name="connsiteY88" fmla="*/ 8980 h 9608"/>
              <a:gd name="connsiteX89" fmla="*/ 9101 w 9554"/>
              <a:gd name="connsiteY89" fmla="*/ 9400 h 9608"/>
              <a:gd name="connsiteX90" fmla="*/ 9554 w 9554"/>
              <a:gd name="connsiteY90" fmla="*/ 9608 h 9608"/>
              <a:gd name="connsiteX0" fmla="*/ 7817 w 9526"/>
              <a:gd name="connsiteY0" fmla="*/ 8910 h 9784"/>
              <a:gd name="connsiteX1" fmla="*/ 7505 w 9526"/>
              <a:gd name="connsiteY1" fmla="*/ 8255 h 9784"/>
              <a:gd name="connsiteX2" fmla="*/ 7345 w 9526"/>
              <a:gd name="connsiteY2" fmla="*/ 7383 h 9784"/>
              <a:gd name="connsiteX3" fmla="*/ 7345 w 9526"/>
              <a:gd name="connsiteY3" fmla="*/ 6512 h 9784"/>
              <a:gd name="connsiteX4" fmla="*/ 7188 w 9526"/>
              <a:gd name="connsiteY4" fmla="*/ 5640 h 9784"/>
              <a:gd name="connsiteX5" fmla="*/ 7188 w 9526"/>
              <a:gd name="connsiteY5" fmla="*/ 4576 h 9784"/>
              <a:gd name="connsiteX6" fmla="*/ 7345 w 9526"/>
              <a:gd name="connsiteY6" fmla="*/ 3705 h 9784"/>
              <a:gd name="connsiteX7" fmla="*/ 7345 w 9526"/>
              <a:gd name="connsiteY7" fmla="*/ 3269 h 9784"/>
              <a:gd name="connsiteX8" fmla="*/ 7345 w 9526"/>
              <a:gd name="connsiteY8" fmla="*/ 3053 h 9784"/>
              <a:gd name="connsiteX9" fmla="*/ 7505 w 9526"/>
              <a:gd name="connsiteY9" fmla="*/ 2616 h 9784"/>
              <a:gd name="connsiteX10" fmla="*/ 7505 w 9526"/>
              <a:gd name="connsiteY10" fmla="*/ 2398 h 9784"/>
              <a:gd name="connsiteX11" fmla="*/ 7505 w 9526"/>
              <a:gd name="connsiteY11" fmla="*/ 2179 h 9784"/>
              <a:gd name="connsiteX12" fmla="*/ 7505 w 9526"/>
              <a:gd name="connsiteY12" fmla="*/ 1962 h 9784"/>
              <a:gd name="connsiteX13" fmla="*/ 7505 w 9526"/>
              <a:gd name="connsiteY13" fmla="*/ 1962 h 9784"/>
              <a:gd name="connsiteX14" fmla="*/ 7505 w 9526"/>
              <a:gd name="connsiteY14" fmla="*/ 1741 h 9784"/>
              <a:gd name="connsiteX15" fmla="*/ 7345 w 9526"/>
              <a:gd name="connsiteY15" fmla="*/ 1741 h 9784"/>
              <a:gd name="connsiteX16" fmla="*/ 7188 w 9526"/>
              <a:gd name="connsiteY16" fmla="*/ 1741 h 9784"/>
              <a:gd name="connsiteX17" fmla="*/ 7033 w 9526"/>
              <a:gd name="connsiteY17" fmla="*/ 1962 h 9784"/>
              <a:gd name="connsiteX18" fmla="*/ 6718 w 9526"/>
              <a:gd name="connsiteY18" fmla="*/ 1962 h 9784"/>
              <a:gd name="connsiteX19" fmla="*/ 6246 w 9526"/>
              <a:gd name="connsiteY19" fmla="*/ 1962 h 9784"/>
              <a:gd name="connsiteX20" fmla="*/ 5773 w 9526"/>
              <a:gd name="connsiteY20" fmla="*/ 2179 h 9784"/>
              <a:gd name="connsiteX21" fmla="*/ 5148 w 9526"/>
              <a:gd name="connsiteY21" fmla="*/ 2398 h 9784"/>
              <a:gd name="connsiteX22" fmla="*/ 4537 w 9526"/>
              <a:gd name="connsiteY22" fmla="*/ 2616 h 9784"/>
              <a:gd name="connsiteX23" fmla="*/ 3752 w 9526"/>
              <a:gd name="connsiteY23" fmla="*/ 2834 h 9784"/>
              <a:gd name="connsiteX24" fmla="*/ 3280 w 9526"/>
              <a:gd name="connsiteY24" fmla="*/ 3053 h 9784"/>
              <a:gd name="connsiteX25" fmla="*/ 2652 w 9526"/>
              <a:gd name="connsiteY25" fmla="*/ 3269 h 9784"/>
              <a:gd name="connsiteX26" fmla="*/ 2339 w 9526"/>
              <a:gd name="connsiteY26" fmla="*/ 3488 h 9784"/>
              <a:gd name="connsiteX27" fmla="*/ 1866 w 9526"/>
              <a:gd name="connsiteY27" fmla="*/ 3488 h 9784"/>
              <a:gd name="connsiteX28" fmla="*/ 1551 w 9526"/>
              <a:gd name="connsiteY28" fmla="*/ 3705 h 9784"/>
              <a:gd name="connsiteX29" fmla="*/ 1395 w 9526"/>
              <a:gd name="connsiteY29" fmla="*/ 3705 h 9784"/>
              <a:gd name="connsiteX30" fmla="*/ 1395 w 9526"/>
              <a:gd name="connsiteY30" fmla="*/ 3705 h 9784"/>
              <a:gd name="connsiteX31" fmla="*/ 943 w 9526"/>
              <a:gd name="connsiteY31" fmla="*/ 3705 h 9784"/>
              <a:gd name="connsiteX32" fmla="*/ 628 w 9526"/>
              <a:gd name="connsiteY32" fmla="*/ 3488 h 9784"/>
              <a:gd name="connsiteX33" fmla="*/ 313 w 9526"/>
              <a:gd name="connsiteY33" fmla="*/ 3269 h 9784"/>
              <a:gd name="connsiteX34" fmla="*/ 158 w 9526"/>
              <a:gd name="connsiteY34" fmla="*/ 3053 h 9784"/>
              <a:gd name="connsiteX35" fmla="*/ 158 w 9526"/>
              <a:gd name="connsiteY35" fmla="*/ 2834 h 9784"/>
              <a:gd name="connsiteX36" fmla="*/ 0 w 9526"/>
              <a:gd name="connsiteY36" fmla="*/ 2616 h 9784"/>
              <a:gd name="connsiteX37" fmla="*/ 0 w 9526"/>
              <a:gd name="connsiteY37" fmla="*/ 2616 h 9784"/>
              <a:gd name="connsiteX38" fmla="*/ 0 w 9526"/>
              <a:gd name="connsiteY38" fmla="*/ 2398 h 9784"/>
              <a:gd name="connsiteX39" fmla="*/ 0 w 9526"/>
              <a:gd name="connsiteY39" fmla="*/ 2398 h 9784"/>
              <a:gd name="connsiteX40" fmla="*/ 0 w 9526"/>
              <a:gd name="connsiteY40" fmla="*/ 2398 h 9784"/>
              <a:gd name="connsiteX41" fmla="*/ 158 w 9526"/>
              <a:gd name="connsiteY41" fmla="*/ 2398 h 9784"/>
              <a:gd name="connsiteX42" fmla="*/ 313 w 9526"/>
              <a:gd name="connsiteY42" fmla="*/ 2398 h 9784"/>
              <a:gd name="connsiteX43" fmla="*/ 473 w 9526"/>
              <a:gd name="connsiteY43" fmla="*/ 2398 h 9784"/>
              <a:gd name="connsiteX44" fmla="*/ 784 w 9526"/>
              <a:gd name="connsiteY44" fmla="*/ 2398 h 9784"/>
              <a:gd name="connsiteX45" fmla="*/ 1258 w 9526"/>
              <a:gd name="connsiteY45" fmla="*/ 2398 h 9784"/>
              <a:gd name="connsiteX46" fmla="*/ 1710 w 9526"/>
              <a:gd name="connsiteY46" fmla="*/ 2398 h 9784"/>
              <a:gd name="connsiteX47" fmla="*/ 2339 w 9526"/>
              <a:gd name="connsiteY47" fmla="*/ 2179 h 9784"/>
              <a:gd name="connsiteX48" fmla="*/ 2967 w 9526"/>
              <a:gd name="connsiteY48" fmla="*/ 1962 h 9784"/>
              <a:gd name="connsiteX49" fmla="*/ 3752 w 9526"/>
              <a:gd name="connsiteY49" fmla="*/ 1741 h 9784"/>
              <a:gd name="connsiteX50" fmla="*/ 4537 w 9526"/>
              <a:gd name="connsiteY50" fmla="*/ 1525 h 9784"/>
              <a:gd name="connsiteX51" fmla="*/ 5462 w 9526"/>
              <a:gd name="connsiteY51" fmla="*/ 1308 h 9784"/>
              <a:gd name="connsiteX52" fmla="*/ 5932 w 9526"/>
              <a:gd name="connsiteY52" fmla="*/ 1308 h 9784"/>
              <a:gd name="connsiteX53" fmla="*/ 6246 w 9526"/>
              <a:gd name="connsiteY53" fmla="*/ 1090 h 9784"/>
              <a:gd name="connsiteX54" fmla="*/ 6559 w 9526"/>
              <a:gd name="connsiteY54" fmla="*/ 873 h 9784"/>
              <a:gd name="connsiteX55" fmla="*/ 6875 w 9526"/>
              <a:gd name="connsiteY55" fmla="*/ 873 h 9784"/>
              <a:gd name="connsiteX56" fmla="*/ 7188 w 9526"/>
              <a:gd name="connsiteY56" fmla="*/ 653 h 9784"/>
              <a:gd name="connsiteX57" fmla="*/ 7345 w 9526"/>
              <a:gd name="connsiteY57" fmla="*/ 435 h 9784"/>
              <a:gd name="connsiteX58" fmla="*/ 7505 w 9526"/>
              <a:gd name="connsiteY58" fmla="*/ 435 h 9784"/>
              <a:gd name="connsiteX59" fmla="*/ 7660 w 9526"/>
              <a:gd name="connsiteY59" fmla="*/ 216 h 9784"/>
              <a:gd name="connsiteX60" fmla="*/ 7817 w 9526"/>
              <a:gd name="connsiteY60" fmla="*/ 216 h 9784"/>
              <a:gd name="connsiteX61" fmla="*/ 7975 w 9526"/>
              <a:gd name="connsiteY61" fmla="*/ 0 h 9784"/>
              <a:gd name="connsiteX62" fmla="*/ 8130 w 9526"/>
              <a:gd name="connsiteY62" fmla="*/ 0 h 9784"/>
              <a:gd name="connsiteX63" fmla="*/ 8130 w 9526"/>
              <a:gd name="connsiteY63" fmla="*/ 0 h 9784"/>
              <a:gd name="connsiteX64" fmla="*/ 8290 w 9526"/>
              <a:gd name="connsiteY64" fmla="*/ 0 h 9784"/>
              <a:gd name="connsiteX65" fmla="*/ 8445 w 9526"/>
              <a:gd name="connsiteY65" fmla="*/ 0 h 9784"/>
              <a:gd name="connsiteX66" fmla="*/ 8604 w 9526"/>
              <a:gd name="connsiteY66" fmla="*/ 216 h 9784"/>
              <a:gd name="connsiteX67" fmla="*/ 8758 w 9526"/>
              <a:gd name="connsiteY67" fmla="*/ 216 h 9784"/>
              <a:gd name="connsiteX68" fmla="*/ 8898 w 9526"/>
              <a:gd name="connsiteY68" fmla="*/ 435 h 9784"/>
              <a:gd name="connsiteX69" fmla="*/ 9056 w 9526"/>
              <a:gd name="connsiteY69" fmla="*/ 653 h 9784"/>
              <a:gd name="connsiteX70" fmla="*/ 9211 w 9526"/>
              <a:gd name="connsiteY70" fmla="*/ 873 h 9784"/>
              <a:gd name="connsiteX71" fmla="*/ 9211 w 9526"/>
              <a:gd name="connsiteY71" fmla="*/ 873 h 9784"/>
              <a:gd name="connsiteX72" fmla="*/ 9211 w 9526"/>
              <a:gd name="connsiteY72" fmla="*/ 1090 h 9784"/>
              <a:gd name="connsiteX73" fmla="*/ 9056 w 9526"/>
              <a:gd name="connsiteY73" fmla="*/ 1308 h 9784"/>
              <a:gd name="connsiteX74" fmla="*/ 8898 w 9526"/>
              <a:gd name="connsiteY74" fmla="*/ 1525 h 9784"/>
              <a:gd name="connsiteX75" fmla="*/ 8758 w 9526"/>
              <a:gd name="connsiteY75" fmla="*/ 1741 h 9784"/>
              <a:gd name="connsiteX76" fmla="*/ 8604 w 9526"/>
              <a:gd name="connsiteY76" fmla="*/ 2179 h 9784"/>
              <a:gd name="connsiteX77" fmla="*/ 8445 w 9526"/>
              <a:gd name="connsiteY77" fmla="*/ 2616 h 9784"/>
              <a:gd name="connsiteX78" fmla="*/ 8290 w 9526"/>
              <a:gd name="connsiteY78" fmla="*/ 3053 h 9784"/>
              <a:gd name="connsiteX79" fmla="*/ 8130 w 9526"/>
              <a:gd name="connsiteY79" fmla="*/ 3705 h 9784"/>
              <a:gd name="connsiteX80" fmla="*/ 8130 w 9526"/>
              <a:gd name="connsiteY80" fmla="*/ 4360 h 9784"/>
              <a:gd name="connsiteX81" fmla="*/ 8130 w 9526"/>
              <a:gd name="connsiteY81" fmla="*/ 4985 h 9784"/>
              <a:gd name="connsiteX82" fmla="*/ 8130 w 9526"/>
              <a:gd name="connsiteY82" fmla="*/ 6295 h 9784"/>
              <a:gd name="connsiteX83" fmla="*/ 8130 w 9526"/>
              <a:gd name="connsiteY83" fmla="*/ 6947 h 9784"/>
              <a:gd name="connsiteX84" fmla="*/ 8290 w 9526"/>
              <a:gd name="connsiteY84" fmla="*/ 7383 h 9784"/>
              <a:gd name="connsiteX85" fmla="*/ 8445 w 9526"/>
              <a:gd name="connsiteY85" fmla="*/ 7820 h 9784"/>
              <a:gd name="connsiteX86" fmla="*/ 8604 w 9526"/>
              <a:gd name="connsiteY86" fmla="*/ 8474 h 9784"/>
              <a:gd name="connsiteX87" fmla="*/ 8758 w 9526"/>
              <a:gd name="connsiteY87" fmla="*/ 8910 h 9784"/>
              <a:gd name="connsiteX88" fmla="*/ 9056 w 9526"/>
              <a:gd name="connsiteY88" fmla="*/ 9346 h 9784"/>
              <a:gd name="connsiteX89" fmla="*/ 9526 w 9526"/>
              <a:gd name="connsiteY89" fmla="*/ 9784 h 9784"/>
              <a:gd name="connsiteX0" fmla="*/ 8206 w 9669"/>
              <a:gd name="connsiteY0" fmla="*/ 9107 h 9552"/>
              <a:gd name="connsiteX1" fmla="*/ 7878 w 9669"/>
              <a:gd name="connsiteY1" fmla="*/ 8437 h 9552"/>
              <a:gd name="connsiteX2" fmla="*/ 7710 w 9669"/>
              <a:gd name="connsiteY2" fmla="*/ 7546 h 9552"/>
              <a:gd name="connsiteX3" fmla="*/ 7710 w 9669"/>
              <a:gd name="connsiteY3" fmla="*/ 6656 h 9552"/>
              <a:gd name="connsiteX4" fmla="*/ 7546 w 9669"/>
              <a:gd name="connsiteY4" fmla="*/ 5765 h 9552"/>
              <a:gd name="connsiteX5" fmla="*/ 7546 w 9669"/>
              <a:gd name="connsiteY5" fmla="*/ 4677 h 9552"/>
              <a:gd name="connsiteX6" fmla="*/ 7710 w 9669"/>
              <a:gd name="connsiteY6" fmla="*/ 3787 h 9552"/>
              <a:gd name="connsiteX7" fmla="*/ 7710 w 9669"/>
              <a:gd name="connsiteY7" fmla="*/ 3341 h 9552"/>
              <a:gd name="connsiteX8" fmla="*/ 7710 w 9669"/>
              <a:gd name="connsiteY8" fmla="*/ 3120 h 9552"/>
              <a:gd name="connsiteX9" fmla="*/ 7878 w 9669"/>
              <a:gd name="connsiteY9" fmla="*/ 2674 h 9552"/>
              <a:gd name="connsiteX10" fmla="*/ 7878 w 9669"/>
              <a:gd name="connsiteY10" fmla="*/ 2451 h 9552"/>
              <a:gd name="connsiteX11" fmla="*/ 7878 w 9669"/>
              <a:gd name="connsiteY11" fmla="*/ 2227 h 9552"/>
              <a:gd name="connsiteX12" fmla="*/ 7878 w 9669"/>
              <a:gd name="connsiteY12" fmla="*/ 2005 h 9552"/>
              <a:gd name="connsiteX13" fmla="*/ 7878 w 9669"/>
              <a:gd name="connsiteY13" fmla="*/ 2005 h 9552"/>
              <a:gd name="connsiteX14" fmla="*/ 7878 w 9669"/>
              <a:gd name="connsiteY14" fmla="*/ 1779 h 9552"/>
              <a:gd name="connsiteX15" fmla="*/ 7710 w 9669"/>
              <a:gd name="connsiteY15" fmla="*/ 1779 h 9552"/>
              <a:gd name="connsiteX16" fmla="*/ 7546 w 9669"/>
              <a:gd name="connsiteY16" fmla="*/ 1779 h 9552"/>
              <a:gd name="connsiteX17" fmla="*/ 7383 w 9669"/>
              <a:gd name="connsiteY17" fmla="*/ 2005 h 9552"/>
              <a:gd name="connsiteX18" fmla="*/ 7052 w 9669"/>
              <a:gd name="connsiteY18" fmla="*/ 2005 h 9552"/>
              <a:gd name="connsiteX19" fmla="*/ 6557 w 9669"/>
              <a:gd name="connsiteY19" fmla="*/ 2005 h 9552"/>
              <a:gd name="connsiteX20" fmla="*/ 6060 w 9669"/>
              <a:gd name="connsiteY20" fmla="*/ 2227 h 9552"/>
              <a:gd name="connsiteX21" fmla="*/ 5404 w 9669"/>
              <a:gd name="connsiteY21" fmla="*/ 2451 h 9552"/>
              <a:gd name="connsiteX22" fmla="*/ 4763 w 9669"/>
              <a:gd name="connsiteY22" fmla="*/ 2674 h 9552"/>
              <a:gd name="connsiteX23" fmla="*/ 3939 w 9669"/>
              <a:gd name="connsiteY23" fmla="*/ 2897 h 9552"/>
              <a:gd name="connsiteX24" fmla="*/ 3443 w 9669"/>
              <a:gd name="connsiteY24" fmla="*/ 3120 h 9552"/>
              <a:gd name="connsiteX25" fmla="*/ 2784 w 9669"/>
              <a:gd name="connsiteY25" fmla="*/ 3341 h 9552"/>
              <a:gd name="connsiteX26" fmla="*/ 2455 w 9669"/>
              <a:gd name="connsiteY26" fmla="*/ 3565 h 9552"/>
              <a:gd name="connsiteX27" fmla="*/ 1959 w 9669"/>
              <a:gd name="connsiteY27" fmla="*/ 3565 h 9552"/>
              <a:gd name="connsiteX28" fmla="*/ 1628 w 9669"/>
              <a:gd name="connsiteY28" fmla="*/ 3787 h 9552"/>
              <a:gd name="connsiteX29" fmla="*/ 1464 w 9669"/>
              <a:gd name="connsiteY29" fmla="*/ 3787 h 9552"/>
              <a:gd name="connsiteX30" fmla="*/ 1464 w 9669"/>
              <a:gd name="connsiteY30" fmla="*/ 3787 h 9552"/>
              <a:gd name="connsiteX31" fmla="*/ 990 w 9669"/>
              <a:gd name="connsiteY31" fmla="*/ 3787 h 9552"/>
              <a:gd name="connsiteX32" fmla="*/ 659 w 9669"/>
              <a:gd name="connsiteY32" fmla="*/ 3565 h 9552"/>
              <a:gd name="connsiteX33" fmla="*/ 329 w 9669"/>
              <a:gd name="connsiteY33" fmla="*/ 3341 h 9552"/>
              <a:gd name="connsiteX34" fmla="*/ 166 w 9669"/>
              <a:gd name="connsiteY34" fmla="*/ 3120 h 9552"/>
              <a:gd name="connsiteX35" fmla="*/ 166 w 9669"/>
              <a:gd name="connsiteY35" fmla="*/ 2897 h 9552"/>
              <a:gd name="connsiteX36" fmla="*/ 0 w 9669"/>
              <a:gd name="connsiteY36" fmla="*/ 2674 h 9552"/>
              <a:gd name="connsiteX37" fmla="*/ 0 w 9669"/>
              <a:gd name="connsiteY37" fmla="*/ 2674 h 9552"/>
              <a:gd name="connsiteX38" fmla="*/ 0 w 9669"/>
              <a:gd name="connsiteY38" fmla="*/ 2451 h 9552"/>
              <a:gd name="connsiteX39" fmla="*/ 0 w 9669"/>
              <a:gd name="connsiteY39" fmla="*/ 2451 h 9552"/>
              <a:gd name="connsiteX40" fmla="*/ 0 w 9669"/>
              <a:gd name="connsiteY40" fmla="*/ 2451 h 9552"/>
              <a:gd name="connsiteX41" fmla="*/ 166 w 9669"/>
              <a:gd name="connsiteY41" fmla="*/ 2451 h 9552"/>
              <a:gd name="connsiteX42" fmla="*/ 329 w 9669"/>
              <a:gd name="connsiteY42" fmla="*/ 2451 h 9552"/>
              <a:gd name="connsiteX43" fmla="*/ 497 w 9669"/>
              <a:gd name="connsiteY43" fmla="*/ 2451 h 9552"/>
              <a:gd name="connsiteX44" fmla="*/ 823 w 9669"/>
              <a:gd name="connsiteY44" fmla="*/ 2451 h 9552"/>
              <a:gd name="connsiteX45" fmla="*/ 1321 w 9669"/>
              <a:gd name="connsiteY45" fmla="*/ 2451 h 9552"/>
              <a:gd name="connsiteX46" fmla="*/ 1795 w 9669"/>
              <a:gd name="connsiteY46" fmla="*/ 2451 h 9552"/>
              <a:gd name="connsiteX47" fmla="*/ 2455 w 9669"/>
              <a:gd name="connsiteY47" fmla="*/ 2227 h 9552"/>
              <a:gd name="connsiteX48" fmla="*/ 3115 w 9669"/>
              <a:gd name="connsiteY48" fmla="*/ 2005 h 9552"/>
              <a:gd name="connsiteX49" fmla="*/ 3939 w 9669"/>
              <a:gd name="connsiteY49" fmla="*/ 1779 h 9552"/>
              <a:gd name="connsiteX50" fmla="*/ 4763 w 9669"/>
              <a:gd name="connsiteY50" fmla="*/ 1559 h 9552"/>
              <a:gd name="connsiteX51" fmla="*/ 5734 w 9669"/>
              <a:gd name="connsiteY51" fmla="*/ 1337 h 9552"/>
              <a:gd name="connsiteX52" fmla="*/ 6227 w 9669"/>
              <a:gd name="connsiteY52" fmla="*/ 1337 h 9552"/>
              <a:gd name="connsiteX53" fmla="*/ 6557 w 9669"/>
              <a:gd name="connsiteY53" fmla="*/ 1114 h 9552"/>
              <a:gd name="connsiteX54" fmla="*/ 6885 w 9669"/>
              <a:gd name="connsiteY54" fmla="*/ 892 h 9552"/>
              <a:gd name="connsiteX55" fmla="*/ 7217 w 9669"/>
              <a:gd name="connsiteY55" fmla="*/ 892 h 9552"/>
              <a:gd name="connsiteX56" fmla="*/ 7546 w 9669"/>
              <a:gd name="connsiteY56" fmla="*/ 667 h 9552"/>
              <a:gd name="connsiteX57" fmla="*/ 7710 w 9669"/>
              <a:gd name="connsiteY57" fmla="*/ 445 h 9552"/>
              <a:gd name="connsiteX58" fmla="*/ 7878 w 9669"/>
              <a:gd name="connsiteY58" fmla="*/ 445 h 9552"/>
              <a:gd name="connsiteX59" fmla="*/ 8041 w 9669"/>
              <a:gd name="connsiteY59" fmla="*/ 221 h 9552"/>
              <a:gd name="connsiteX60" fmla="*/ 8206 w 9669"/>
              <a:gd name="connsiteY60" fmla="*/ 221 h 9552"/>
              <a:gd name="connsiteX61" fmla="*/ 8372 w 9669"/>
              <a:gd name="connsiteY61" fmla="*/ 0 h 9552"/>
              <a:gd name="connsiteX62" fmla="*/ 8535 w 9669"/>
              <a:gd name="connsiteY62" fmla="*/ 0 h 9552"/>
              <a:gd name="connsiteX63" fmla="*/ 8535 w 9669"/>
              <a:gd name="connsiteY63" fmla="*/ 0 h 9552"/>
              <a:gd name="connsiteX64" fmla="*/ 8702 w 9669"/>
              <a:gd name="connsiteY64" fmla="*/ 0 h 9552"/>
              <a:gd name="connsiteX65" fmla="*/ 8865 w 9669"/>
              <a:gd name="connsiteY65" fmla="*/ 0 h 9552"/>
              <a:gd name="connsiteX66" fmla="*/ 9032 w 9669"/>
              <a:gd name="connsiteY66" fmla="*/ 221 h 9552"/>
              <a:gd name="connsiteX67" fmla="*/ 9194 w 9669"/>
              <a:gd name="connsiteY67" fmla="*/ 221 h 9552"/>
              <a:gd name="connsiteX68" fmla="*/ 9341 w 9669"/>
              <a:gd name="connsiteY68" fmla="*/ 445 h 9552"/>
              <a:gd name="connsiteX69" fmla="*/ 9507 w 9669"/>
              <a:gd name="connsiteY69" fmla="*/ 667 h 9552"/>
              <a:gd name="connsiteX70" fmla="*/ 9669 w 9669"/>
              <a:gd name="connsiteY70" fmla="*/ 892 h 9552"/>
              <a:gd name="connsiteX71" fmla="*/ 9669 w 9669"/>
              <a:gd name="connsiteY71" fmla="*/ 892 h 9552"/>
              <a:gd name="connsiteX72" fmla="*/ 9669 w 9669"/>
              <a:gd name="connsiteY72" fmla="*/ 1114 h 9552"/>
              <a:gd name="connsiteX73" fmla="*/ 9507 w 9669"/>
              <a:gd name="connsiteY73" fmla="*/ 1337 h 9552"/>
              <a:gd name="connsiteX74" fmla="*/ 9341 w 9669"/>
              <a:gd name="connsiteY74" fmla="*/ 1559 h 9552"/>
              <a:gd name="connsiteX75" fmla="*/ 9194 w 9669"/>
              <a:gd name="connsiteY75" fmla="*/ 1779 h 9552"/>
              <a:gd name="connsiteX76" fmla="*/ 9032 w 9669"/>
              <a:gd name="connsiteY76" fmla="*/ 2227 h 9552"/>
              <a:gd name="connsiteX77" fmla="*/ 8865 w 9669"/>
              <a:gd name="connsiteY77" fmla="*/ 2674 h 9552"/>
              <a:gd name="connsiteX78" fmla="*/ 8702 w 9669"/>
              <a:gd name="connsiteY78" fmla="*/ 3120 h 9552"/>
              <a:gd name="connsiteX79" fmla="*/ 8535 w 9669"/>
              <a:gd name="connsiteY79" fmla="*/ 3787 h 9552"/>
              <a:gd name="connsiteX80" fmla="*/ 8535 w 9669"/>
              <a:gd name="connsiteY80" fmla="*/ 4456 h 9552"/>
              <a:gd name="connsiteX81" fmla="*/ 8535 w 9669"/>
              <a:gd name="connsiteY81" fmla="*/ 5095 h 9552"/>
              <a:gd name="connsiteX82" fmla="*/ 8535 w 9669"/>
              <a:gd name="connsiteY82" fmla="*/ 6434 h 9552"/>
              <a:gd name="connsiteX83" fmla="*/ 8535 w 9669"/>
              <a:gd name="connsiteY83" fmla="*/ 7100 h 9552"/>
              <a:gd name="connsiteX84" fmla="*/ 8702 w 9669"/>
              <a:gd name="connsiteY84" fmla="*/ 7546 h 9552"/>
              <a:gd name="connsiteX85" fmla="*/ 8865 w 9669"/>
              <a:gd name="connsiteY85" fmla="*/ 7993 h 9552"/>
              <a:gd name="connsiteX86" fmla="*/ 9032 w 9669"/>
              <a:gd name="connsiteY86" fmla="*/ 8661 h 9552"/>
              <a:gd name="connsiteX87" fmla="*/ 9194 w 9669"/>
              <a:gd name="connsiteY87" fmla="*/ 9107 h 9552"/>
              <a:gd name="connsiteX88" fmla="*/ 9507 w 9669"/>
              <a:gd name="connsiteY88" fmla="*/ 9552 h 9552"/>
              <a:gd name="connsiteX0" fmla="*/ 8487 w 10000"/>
              <a:gd name="connsiteY0" fmla="*/ 9534 h 9534"/>
              <a:gd name="connsiteX1" fmla="*/ 8148 w 10000"/>
              <a:gd name="connsiteY1" fmla="*/ 8833 h 9534"/>
              <a:gd name="connsiteX2" fmla="*/ 7974 w 10000"/>
              <a:gd name="connsiteY2" fmla="*/ 7900 h 9534"/>
              <a:gd name="connsiteX3" fmla="*/ 7974 w 10000"/>
              <a:gd name="connsiteY3" fmla="*/ 6968 h 9534"/>
              <a:gd name="connsiteX4" fmla="*/ 7804 w 10000"/>
              <a:gd name="connsiteY4" fmla="*/ 6035 h 9534"/>
              <a:gd name="connsiteX5" fmla="*/ 7804 w 10000"/>
              <a:gd name="connsiteY5" fmla="*/ 4896 h 9534"/>
              <a:gd name="connsiteX6" fmla="*/ 7974 w 10000"/>
              <a:gd name="connsiteY6" fmla="*/ 3965 h 9534"/>
              <a:gd name="connsiteX7" fmla="*/ 7974 w 10000"/>
              <a:gd name="connsiteY7" fmla="*/ 3498 h 9534"/>
              <a:gd name="connsiteX8" fmla="*/ 7974 w 10000"/>
              <a:gd name="connsiteY8" fmla="*/ 3266 h 9534"/>
              <a:gd name="connsiteX9" fmla="*/ 8148 w 10000"/>
              <a:gd name="connsiteY9" fmla="*/ 2799 h 9534"/>
              <a:gd name="connsiteX10" fmla="*/ 8148 w 10000"/>
              <a:gd name="connsiteY10" fmla="*/ 2566 h 9534"/>
              <a:gd name="connsiteX11" fmla="*/ 8148 w 10000"/>
              <a:gd name="connsiteY11" fmla="*/ 2331 h 9534"/>
              <a:gd name="connsiteX12" fmla="*/ 8148 w 10000"/>
              <a:gd name="connsiteY12" fmla="*/ 2099 h 9534"/>
              <a:gd name="connsiteX13" fmla="*/ 8148 w 10000"/>
              <a:gd name="connsiteY13" fmla="*/ 2099 h 9534"/>
              <a:gd name="connsiteX14" fmla="*/ 8148 w 10000"/>
              <a:gd name="connsiteY14" fmla="*/ 1862 h 9534"/>
              <a:gd name="connsiteX15" fmla="*/ 7974 w 10000"/>
              <a:gd name="connsiteY15" fmla="*/ 1862 h 9534"/>
              <a:gd name="connsiteX16" fmla="*/ 7804 w 10000"/>
              <a:gd name="connsiteY16" fmla="*/ 1862 h 9534"/>
              <a:gd name="connsiteX17" fmla="*/ 7636 w 10000"/>
              <a:gd name="connsiteY17" fmla="*/ 2099 h 9534"/>
              <a:gd name="connsiteX18" fmla="*/ 7293 w 10000"/>
              <a:gd name="connsiteY18" fmla="*/ 2099 h 9534"/>
              <a:gd name="connsiteX19" fmla="*/ 6781 w 10000"/>
              <a:gd name="connsiteY19" fmla="*/ 2099 h 9534"/>
              <a:gd name="connsiteX20" fmla="*/ 6267 w 10000"/>
              <a:gd name="connsiteY20" fmla="*/ 2331 h 9534"/>
              <a:gd name="connsiteX21" fmla="*/ 5589 w 10000"/>
              <a:gd name="connsiteY21" fmla="*/ 2566 h 9534"/>
              <a:gd name="connsiteX22" fmla="*/ 4926 w 10000"/>
              <a:gd name="connsiteY22" fmla="*/ 2799 h 9534"/>
              <a:gd name="connsiteX23" fmla="*/ 4074 w 10000"/>
              <a:gd name="connsiteY23" fmla="*/ 3033 h 9534"/>
              <a:gd name="connsiteX24" fmla="*/ 3561 w 10000"/>
              <a:gd name="connsiteY24" fmla="*/ 3266 h 9534"/>
              <a:gd name="connsiteX25" fmla="*/ 2879 w 10000"/>
              <a:gd name="connsiteY25" fmla="*/ 3498 h 9534"/>
              <a:gd name="connsiteX26" fmla="*/ 2539 w 10000"/>
              <a:gd name="connsiteY26" fmla="*/ 3732 h 9534"/>
              <a:gd name="connsiteX27" fmla="*/ 2026 w 10000"/>
              <a:gd name="connsiteY27" fmla="*/ 3732 h 9534"/>
              <a:gd name="connsiteX28" fmla="*/ 1684 w 10000"/>
              <a:gd name="connsiteY28" fmla="*/ 3965 h 9534"/>
              <a:gd name="connsiteX29" fmla="*/ 1514 w 10000"/>
              <a:gd name="connsiteY29" fmla="*/ 3965 h 9534"/>
              <a:gd name="connsiteX30" fmla="*/ 1514 w 10000"/>
              <a:gd name="connsiteY30" fmla="*/ 3965 h 9534"/>
              <a:gd name="connsiteX31" fmla="*/ 1024 w 10000"/>
              <a:gd name="connsiteY31" fmla="*/ 3965 h 9534"/>
              <a:gd name="connsiteX32" fmla="*/ 682 w 10000"/>
              <a:gd name="connsiteY32" fmla="*/ 3732 h 9534"/>
              <a:gd name="connsiteX33" fmla="*/ 340 w 10000"/>
              <a:gd name="connsiteY33" fmla="*/ 3498 h 9534"/>
              <a:gd name="connsiteX34" fmla="*/ 172 w 10000"/>
              <a:gd name="connsiteY34" fmla="*/ 3266 h 9534"/>
              <a:gd name="connsiteX35" fmla="*/ 172 w 10000"/>
              <a:gd name="connsiteY35" fmla="*/ 3033 h 9534"/>
              <a:gd name="connsiteX36" fmla="*/ 0 w 10000"/>
              <a:gd name="connsiteY36" fmla="*/ 2799 h 9534"/>
              <a:gd name="connsiteX37" fmla="*/ 0 w 10000"/>
              <a:gd name="connsiteY37" fmla="*/ 2799 h 9534"/>
              <a:gd name="connsiteX38" fmla="*/ 0 w 10000"/>
              <a:gd name="connsiteY38" fmla="*/ 2566 h 9534"/>
              <a:gd name="connsiteX39" fmla="*/ 0 w 10000"/>
              <a:gd name="connsiteY39" fmla="*/ 2566 h 9534"/>
              <a:gd name="connsiteX40" fmla="*/ 0 w 10000"/>
              <a:gd name="connsiteY40" fmla="*/ 2566 h 9534"/>
              <a:gd name="connsiteX41" fmla="*/ 172 w 10000"/>
              <a:gd name="connsiteY41" fmla="*/ 2566 h 9534"/>
              <a:gd name="connsiteX42" fmla="*/ 340 w 10000"/>
              <a:gd name="connsiteY42" fmla="*/ 2566 h 9534"/>
              <a:gd name="connsiteX43" fmla="*/ 514 w 10000"/>
              <a:gd name="connsiteY43" fmla="*/ 2566 h 9534"/>
              <a:gd name="connsiteX44" fmla="*/ 851 w 10000"/>
              <a:gd name="connsiteY44" fmla="*/ 2566 h 9534"/>
              <a:gd name="connsiteX45" fmla="*/ 1366 w 10000"/>
              <a:gd name="connsiteY45" fmla="*/ 2566 h 9534"/>
              <a:gd name="connsiteX46" fmla="*/ 1856 w 10000"/>
              <a:gd name="connsiteY46" fmla="*/ 2566 h 9534"/>
              <a:gd name="connsiteX47" fmla="*/ 2539 w 10000"/>
              <a:gd name="connsiteY47" fmla="*/ 2331 h 9534"/>
              <a:gd name="connsiteX48" fmla="*/ 3222 w 10000"/>
              <a:gd name="connsiteY48" fmla="*/ 2099 h 9534"/>
              <a:gd name="connsiteX49" fmla="*/ 4074 w 10000"/>
              <a:gd name="connsiteY49" fmla="*/ 1862 h 9534"/>
              <a:gd name="connsiteX50" fmla="*/ 4926 w 10000"/>
              <a:gd name="connsiteY50" fmla="*/ 1632 h 9534"/>
              <a:gd name="connsiteX51" fmla="*/ 5930 w 10000"/>
              <a:gd name="connsiteY51" fmla="*/ 1400 h 9534"/>
              <a:gd name="connsiteX52" fmla="*/ 6440 w 10000"/>
              <a:gd name="connsiteY52" fmla="*/ 1400 h 9534"/>
              <a:gd name="connsiteX53" fmla="*/ 6781 w 10000"/>
              <a:gd name="connsiteY53" fmla="*/ 1166 h 9534"/>
              <a:gd name="connsiteX54" fmla="*/ 7121 w 10000"/>
              <a:gd name="connsiteY54" fmla="*/ 934 h 9534"/>
              <a:gd name="connsiteX55" fmla="*/ 7464 w 10000"/>
              <a:gd name="connsiteY55" fmla="*/ 934 h 9534"/>
              <a:gd name="connsiteX56" fmla="*/ 7804 w 10000"/>
              <a:gd name="connsiteY56" fmla="*/ 698 h 9534"/>
              <a:gd name="connsiteX57" fmla="*/ 7974 w 10000"/>
              <a:gd name="connsiteY57" fmla="*/ 466 h 9534"/>
              <a:gd name="connsiteX58" fmla="*/ 8148 w 10000"/>
              <a:gd name="connsiteY58" fmla="*/ 466 h 9534"/>
              <a:gd name="connsiteX59" fmla="*/ 8316 w 10000"/>
              <a:gd name="connsiteY59" fmla="*/ 231 h 9534"/>
              <a:gd name="connsiteX60" fmla="*/ 8487 w 10000"/>
              <a:gd name="connsiteY60" fmla="*/ 231 h 9534"/>
              <a:gd name="connsiteX61" fmla="*/ 8659 w 10000"/>
              <a:gd name="connsiteY61" fmla="*/ 0 h 9534"/>
              <a:gd name="connsiteX62" fmla="*/ 8827 w 10000"/>
              <a:gd name="connsiteY62" fmla="*/ 0 h 9534"/>
              <a:gd name="connsiteX63" fmla="*/ 8827 w 10000"/>
              <a:gd name="connsiteY63" fmla="*/ 0 h 9534"/>
              <a:gd name="connsiteX64" fmla="*/ 9000 w 10000"/>
              <a:gd name="connsiteY64" fmla="*/ 0 h 9534"/>
              <a:gd name="connsiteX65" fmla="*/ 9168 w 10000"/>
              <a:gd name="connsiteY65" fmla="*/ 0 h 9534"/>
              <a:gd name="connsiteX66" fmla="*/ 9341 w 10000"/>
              <a:gd name="connsiteY66" fmla="*/ 231 h 9534"/>
              <a:gd name="connsiteX67" fmla="*/ 9509 w 10000"/>
              <a:gd name="connsiteY67" fmla="*/ 231 h 9534"/>
              <a:gd name="connsiteX68" fmla="*/ 9661 w 10000"/>
              <a:gd name="connsiteY68" fmla="*/ 466 h 9534"/>
              <a:gd name="connsiteX69" fmla="*/ 9832 w 10000"/>
              <a:gd name="connsiteY69" fmla="*/ 698 h 9534"/>
              <a:gd name="connsiteX70" fmla="*/ 10000 w 10000"/>
              <a:gd name="connsiteY70" fmla="*/ 934 h 9534"/>
              <a:gd name="connsiteX71" fmla="*/ 10000 w 10000"/>
              <a:gd name="connsiteY71" fmla="*/ 934 h 9534"/>
              <a:gd name="connsiteX72" fmla="*/ 10000 w 10000"/>
              <a:gd name="connsiteY72" fmla="*/ 1166 h 9534"/>
              <a:gd name="connsiteX73" fmla="*/ 9832 w 10000"/>
              <a:gd name="connsiteY73" fmla="*/ 1400 h 9534"/>
              <a:gd name="connsiteX74" fmla="*/ 9661 w 10000"/>
              <a:gd name="connsiteY74" fmla="*/ 1632 h 9534"/>
              <a:gd name="connsiteX75" fmla="*/ 9509 w 10000"/>
              <a:gd name="connsiteY75" fmla="*/ 1862 h 9534"/>
              <a:gd name="connsiteX76" fmla="*/ 9341 w 10000"/>
              <a:gd name="connsiteY76" fmla="*/ 2331 h 9534"/>
              <a:gd name="connsiteX77" fmla="*/ 9168 w 10000"/>
              <a:gd name="connsiteY77" fmla="*/ 2799 h 9534"/>
              <a:gd name="connsiteX78" fmla="*/ 9000 w 10000"/>
              <a:gd name="connsiteY78" fmla="*/ 3266 h 9534"/>
              <a:gd name="connsiteX79" fmla="*/ 8827 w 10000"/>
              <a:gd name="connsiteY79" fmla="*/ 3965 h 9534"/>
              <a:gd name="connsiteX80" fmla="*/ 8827 w 10000"/>
              <a:gd name="connsiteY80" fmla="*/ 4665 h 9534"/>
              <a:gd name="connsiteX81" fmla="*/ 8827 w 10000"/>
              <a:gd name="connsiteY81" fmla="*/ 5334 h 9534"/>
              <a:gd name="connsiteX82" fmla="*/ 8827 w 10000"/>
              <a:gd name="connsiteY82" fmla="*/ 6736 h 9534"/>
              <a:gd name="connsiteX83" fmla="*/ 8827 w 10000"/>
              <a:gd name="connsiteY83" fmla="*/ 7433 h 9534"/>
              <a:gd name="connsiteX84" fmla="*/ 9000 w 10000"/>
              <a:gd name="connsiteY84" fmla="*/ 7900 h 9534"/>
              <a:gd name="connsiteX85" fmla="*/ 9168 w 10000"/>
              <a:gd name="connsiteY85" fmla="*/ 8368 h 9534"/>
              <a:gd name="connsiteX86" fmla="*/ 9341 w 10000"/>
              <a:gd name="connsiteY86" fmla="*/ 9067 h 9534"/>
              <a:gd name="connsiteX87" fmla="*/ 9509 w 10000"/>
              <a:gd name="connsiteY87" fmla="*/ 9534 h 9534"/>
              <a:gd name="connsiteX0" fmla="*/ 8487 w 10000"/>
              <a:gd name="connsiteY0" fmla="*/ 10000 h 10000"/>
              <a:gd name="connsiteX1" fmla="*/ 8148 w 10000"/>
              <a:gd name="connsiteY1" fmla="*/ 9265 h 10000"/>
              <a:gd name="connsiteX2" fmla="*/ 7974 w 10000"/>
              <a:gd name="connsiteY2" fmla="*/ 8286 h 10000"/>
              <a:gd name="connsiteX3" fmla="*/ 7974 w 10000"/>
              <a:gd name="connsiteY3" fmla="*/ 7309 h 10000"/>
              <a:gd name="connsiteX4" fmla="*/ 7804 w 10000"/>
              <a:gd name="connsiteY4" fmla="*/ 6330 h 10000"/>
              <a:gd name="connsiteX5" fmla="*/ 7804 w 10000"/>
              <a:gd name="connsiteY5" fmla="*/ 5135 h 10000"/>
              <a:gd name="connsiteX6" fmla="*/ 7974 w 10000"/>
              <a:gd name="connsiteY6" fmla="*/ 4159 h 10000"/>
              <a:gd name="connsiteX7" fmla="*/ 7974 w 10000"/>
              <a:gd name="connsiteY7" fmla="*/ 3669 h 10000"/>
              <a:gd name="connsiteX8" fmla="*/ 7974 w 10000"/>
              <a:gd name="connsiteY8" fmla="*/ 3426 h 10000"/>
              <a:gd name="connsiteX9" fmla="*/ 8148 w 10000"/>
              <a:gd name="connsiteY9" fmla="*/ 2936 h 10000"/>
              <a:gd name="connsiteX10" fmla="*/ 8148 w 10000"/>
              <a:gd name="connsiteY10" fmla="*/ 2691 h 10000"/>
              <a:gd name="connsiteX11" fmla="*/ 8148 w 10000"/>
              <a:gd name="connsiteY11" fmla="*/ 2445 h 10000"/>
              <a:gd name="connsiteX12" fmla="*/ 8148 w 10000"/>
              <a:gd name="connsiteY12" fmla="*/ 2202 h 10000"/>
              <a:gd name="connsiteX13" fmla="*/ 8148 w 10000"/>
              <a:gd name="connsiteY13" fmla="*/ 2202 h 10000"/>
              <a:gd name="connsiteX14" fmla="*/ 8148 w 10000"/>
              <a:gd name="connsiteY14" fmla="*/ 1953 h 10000"/>
              <a:gd name="connsiteX15" fmla="*/ 7974 w 10000"/>
              <a:gd name="connsiteY15" fmla="*/ 1953 h 10000"/>
              <a:gd name="connsiteX16" fmla="*/ 7804 w 10000"/>
              <a:gd name="connsiteY16" fmla="*/ 1953 h 10000"/>
              <a:gd name="connsiteX17" fmla="*/ 7636 w 10000"/>
              <a:gd name="connsiteY17" fmla="*/ 2202 h 10000"/>
              <a:gd name="connsiteX18" fmla="*/ 7293 w 10000"/>
              <a:gd name="connsiteY18" fmla="*/ 2202 h 10000"/>
              <a:gd name="connsiteX19" fmla="*/ 6781 w 10000"/>
              <a:gd name="connsiteY19" fmla="*/ 2202 h 10000"/>
              <a:gd name="connsiteX20" fmla="*/ 6267 w 10000"/>
              <a:gd name="connsiteY20" fmla="*/ 2445 h 10000"/>
              <a:gd name="connsiteX21" fmla="*/ 5589 w 10000"/>
              <a:gd name="connsiteY21" fmla="*/ 2691 h 10000"/>
              <a:gd name="connsiteX22" fmla="*/ 4926 w 10000"/>
              <a:gd name="connsiteY22" fmla="*/ 2936 h 10000"/>
              <a:gd name="connsiteX23" fmla="*/ 4074 w 10000"/>
              <a:gd name="connsiteY23" fmla="*/ 3181 h 10000"/>
              <a:gd name="connsiteX24" fmla="*/ 3561 w 10000"/>
              <a:gd name="connsiteY24" fmla="*/ 3426 h 10000"/>
              <a:gd name="connsiteX25" fmla="*/ 2879 w 10000"/>
              <a:gd name="connsiteY25" fmla="*/ 3669 h 10000"/>
              <a:gd name="connsiteX26" fmla="*/ 2539 w 10000"/>
              <a:gd name="connsiteY26" fmla="*/ 3914 h 10000"/>
              <a:gd name="connsiteX27" fmla="*/ 2026 w 10000"/>
              <a:gd name="connsiteY27" fmla="*/ 3914 h 10000"/>
              <a:gd name="connsiteX28" fmla="*/ 1684 w 10000"/>
              <a:gd name="connsiteY28" fmla="*/ 4159 h 10000"/>
              <a:gd name="connsiteX29" fmla="*/ 1514 w 10000"/>
              <a:gd name="connsiteY29" fmla="*/ 4159 h 10000"/>
              <a:gd name="connsiteX30" fmla="*/ 1514 w 10000"/>
              <a:gd name="connsiteY30" fmla="*/ 4159 h 10000"/>
              <a:gd name="connsiteX31" fmla="*/ 1024 w 10000"/>
              <a:gd name="connsiteY31" fmla="*/ 4159 h 10000"/>
              <a:gd name="connsiteX32" fmla="*/ 682 w 10000"/>
              <a:gd name="connsiteY32" fmla="*/ 3914 h 10000"/>
              <a:gd name="connsiteX33" fmla="*/ 340 w 10000"/>
              <a:gd name="connsiteY33" fmla="*/ 3669 h 10000"/>
              <a:gd name="connsiteX34" fmla="*/ 172 w 10000"/>
              <a:gd name="connsiteY34" fmla="*/ 3426 h 10000"/>
              <a:gd name="connsiteX35" fmla="*/ 172 w 10000"/>
              <a:gd name="connsiteY35" fmla="*/ 3181 h 10000"/>
              <a:gd name="connsiteX36" fmla="*/ 0 w 10000"/>
              <a:gd name="connsiteY36" fmla="*/ 2936 h 10000"/>
              <a:gd name="connsiteX37" fmla="*/ 0 w 10000"/>
              <a:gd name="connsiteY37" fmla="*/ 2936 h 10000"/>
              <a:gd name="connsiteX38" fmla="*/ 0 w 10000"/>
              <a:gd name="connsiteY38" fmla="*/ 2691 h 10000"/>
              <a:gd name="connsiteX39" fmla="*/ 0 w 10000"/>
              <a:gd name="connsiteY39" fmla="*/ 2691 h 10000"/>
              <a:gd name="connsiteX40" fmla="*/ 0 w 10000"/>
              <a:gd name="connsiteY40" fmla="*/ 2691 h 10000"/>
              <a:gd name="connsiteX41" fmla="*/ 172 w 10000"/>
              <a:gd name="connsiteY41" fmla="*/ 2691 h 10000"/>
              <a:gd name="connsiteX42" fmla="*/ 340 w 10000"/>
              <a:gd name="connsiteY42" fmla="*/ 2691 h 10000"/>
              <a:gd name="connsiteX43" fmla="*/ 514 w 10000"/>
              <a:gd name="connsiteY43" fmla="*/ 2691 h 10000"/>
              <a:gd name="connsiteX44" fmla="*/ 851 w 10000"/>
              <a:gd name="connsiteY44" fmla="*/ 2691 h 10000"/>
              <a:gd name="connsiteX45" fmla="*/ 1366 w 10000"/>
              <a:gd name="connsiteY45" fmla="*/ 2691 h 10000"/>
              <a:gd name="connsiteX46" fmla="*/ 1856 w 10000"/>
              <a:gd name="connsiteY46" fmla="*/ 2691 h 10000"/>
              <a:gd name="connsiteX47" fmla="*/ 2539 w 10000"/>
              <a:gd name="connsiteY47" fmla="*/ 2445 h 10000"/>
              <a:gd name="connsiteX48" fmla="*/ 3222 w 10000"/>
              <a:gd name="connsiteY48" fmla="*/ 2202 h 10000"/>
              <a:gd name="connsiteX49" fmla="*/ 4074 w 10000"/>
              <a:gd name="connsiteY49" fmla="*/ 1953 h 10000"/>
              <a:gd name="connsiteX50" fmla="*/ 4926 w 10000"/>
              <a:gd name="connsiteY50" fmla="*/ 1712 h 10000"/>
              <a:gd name="connsiteX51" fmla="*/ 5930 w 10000"/>
              <a:gd name="connsiteY51" fmla="*/ 1468 h 10000"/>
              <a:gd name="connsiteX52" fmla="*/ 6440 w 10000"/>
              <a:gd name="connsiteY52" fmla="*/ 1468 h 10000"/>
              <a:gd name="connsiteX53" fmla="*/ 6781 w 10000"/>
              <a:gd name="connsiteY53" fmla="*/ 1223 h 10000"/>
              <a:gd name="connsiteX54" fmla="*/ 7121 w 10000"/>
              <a:gd name="connsiteY54" fmla="*/ 980 h 10000"/>
              <a:gd name="connsiteX55" fmla="*/ 7464 w 10000"/>
              <a:gd name="connsiteY55" fmla="*/ 980 h 10000"/>
              <a:gd name="connsiteX56" fmla="*/ 7804 w 10000"/>
              <a:gd name="connsiteY56" fmla="*/ 732 h 10000"/>
              <a:gd name="connsiteX57" fmla="*/ 7974 w 10000"/>
              <a:gd name="connsiteY57" fmla="*/ 489 h 10000"/>
              <a:gd name="connsiteX58" fmla="*/ 8148 w 10000"/>
              <a:gd name="connsiteY58" fmla="*/ 489 h 10000"/>
              <a:gd name="connsiteX59" fmla="*/ 8316 w 10000"/>
              <a:gd name="connsiteY59" fmla="*/ 242 h 10000"/>
              <a:gd name="connsiteX60" fmla="*/ 8487 w 10000"/>
              <a:gd name="connsiteY60" fmla="*/ 242 h 10000"/>
              <a:gd name="connsiteX61" fmla="*/ 8659 w 10000"/>
              <a:gd name="connsiteY61" fmla="*/ 0 h 10000"/>
              <a:gd name="connsiteX62" fmla="*/ 8827 w 10000"/>
              <a:gd name="connsiteY62" fmla="*/ 0 h 10000"/>
              <a:gd name="connsiteX63" fmla="*/ 8827 w 10000"/>
              <a:gd name="connsiteY63" fmla="*/ 0 h 10000"/>
              <a:gd name="connsiteX64" fmla="*/ 9000 w 10000"/>
              <a:gd name="connsiteY64" fmla="*/ 0 h 10000"/>
              <a:gd name="connsiteX65" fmla="*/ 9168 w 10000"/>
              <a:gd name="connsiteY65" fmla="*/ 0 h 10000"/>
              <a:gd name="connsiteX66" fmla="*/ 9341 w 10000"/>
              <a:gd name="connsiteY66" fmla="*/ 242 h 10000"/>
              <a:gd name="connsiteX67" fmla="*/ 9509 w 10000"/>
              <a:gd name="connsiteY67" fmla="*/ 242 h 10000"/>
              <a:gd name="connsiteX68" fmla="*/ 9661 w 10000"/>
              <a:gd name="connsiteY68" fmla="*/ 489 h 10000"/>
              <a:gd name="connsiteX69" fmla="*/ 9832 w 10000"/>
              <a:gd name="connsiteY69" fmla="*/ 732 h 10000"/>
              <a:gd name="connsiteX70" fmla="*/ 10000 w 10000"/>
              <a:gd name="connsiteY70" fmla="*/ 980 h 10000"/>
              <a:gd name="connsiteX71" fmla="*/ 10000 w 10000"/>
              <a:gd name="connsiteY71" fmla="*/ 980 h 10000"/>
              <a:gd name="connsiteX72" fmla="*/ 10000 w 10000"/>
              <a:gd name="connsiteY72" fmla="*/ 1223 h 10000"/>
              <a:gd name="connsiteX73" fmla="*/ 9832 w 10000"/>
              <a:gd name="connsiteY73" fmla="*/ 1468 h 10000"/>
              <a:gd name="connsiteX74" fmla="*/ 9661 w 10000"/>
              <a:gd name="connsiteY74" fmla="*/ 1712 h 10000"/>
              <a:gd name="connsiteX75" fmla="*/ 9509 w 10000"/>
              <a:gd name="connsiteY75" fmla="*/ 1953 h 10000"/>
              <a:gd name="connsiteX76" fmla="*/ 9341 w 10000"/>
              <a:gd name="connsiteY76" fmla="*/ 2445 h 10000"/>
              <a:gd name="connsiteX77" fmla="*/ 9168 w 10000"/>
              <a:gd name="connsiteY77" fmla="*/ 2936 h 10000"/>
              <a:gd name="connsiteX78" fmla="*/ 9000 w 10000"/>
              <a:gd name="connsiteY78" fmla="*/ 3426 h 10000"/>
              <a:gd name="connsiteX79" fmla="*/ 8827 w 10000"/>
              <a:gd name="connsiteY79" fmla="*/ 4159 h 10000"/>
              <a:gd name="connsiteX80" fmla="*/ 8827 w 10000"/>
              <a:gd name="connsiteY80" fmla="*/ 4893 h 10000"/>
              <a:gd name="connsiteX81" fmla="*/ 8827 w 10000"/>
              <a:gd name="connsiteY81" fmla="*/ 5595 h 10000"/>
              <a:gd name="connsiteX82" fmla="*/ 8827 w 10000"/>
              <a:gd name="connsiteY82" fmla="*/ 7065 h 10000"/>
              <a:gd name="connsiteX83" fmla="*/ 8827 w 10000"/>
              <a:gd name="connsiteY83" fmla="*/ 7796 h 10000"/>
              <a:gd name="connsiteX84" fmla="*/ 9000 w 10000"/>
              <a:gd name="connsiteY84" fmla="*/ 8286 h 10000"/>
              <a:gd name="connsiteX85" fmla="*/ 9168 w 10000"/>
              <a:gd name="connsiteY85" fmla="*/ 8777 h 10000"/>
              <a:gd name="connsiteX86" fmla="*/ 9341 w 10000"/>
              <a:gd name="connsiteY86" fmla="*/ 9510 h 10000"/>
              <a:gd name="connsiteX0" fmla="*/ 8148 w 10000"/>
              <a:gd name="connsiteY0" fmla="*/ 9265 h 9510"/>
              <a:gd name="connsiteX1" fmla="*/ 7974 w 10000"/>
              <a:gd name="connsiteY1" fmla="*/ 8286 h 9510"/>
              <a:gd name="connsiteX2" fmla="*/ 7974 w 10000"/>
              <a:gd name="connsiteY2" fmla="*/ 7309 h 9510"/>
              <a:gd name="connsiteX3" fmla="*/ 7804 w 10000"/>
              <a:gd name="connsiteY3" fmla="*/ 6330 h 9510"/>
              <a:gd name="connsiteX4" fmla="*/ 7804 w 10000"/>
              <a:gd name="connsiteY4" fmla="*/ 5135 h 9510"/>
              <a:gd name="connsiteX5" fmla="*/ 7974 w 10000"/>
              <a:gd name="connsiteY5" fmla="*/ 4159 h 9510"/>
              <a:gd name="connsiteX6" fmla="*/ 7974 w 10000"/>
              <a:gd name="connsiteY6" fmla="*/ 3669 h 9510"/>
              <a:gd name="connsiteX7" fmla="*/ 7974 w 10000"/>
              <a:gd name="connsiteY7" fmla="*/ 3426 h 9510"/>
              <a:gd name="connsiteX8" fmla="*/ 8148 w 10000"/>
              <a:gd name="connsiteY8" fmla="*/ 2936 h 9510"/>
              <a:gd name="connsiteX9" fmla="*/ 8148 w 10000"/>
              <a:gd name="connsiteY9" fmla="*/ 2691 h 9510"/>
              <a:gd name="connsiteX10" fmla="*/ 8148 w 10000"/>
              <a:gd name="connsiteY10" fmla="*/ 2445 h 9510"/>
              <a:gd name="connsiteX11" fmla="*/ 8148 w 10000"/>
              <a:gd name="connsiteY11" fmla="*/ 2202 h 9510"/>
              <a:gd name="connsiteX12" fmla="*/ 8148 w 10000"/>
              <a:gd name="connsiteY12" fmla="*/ 2202 h 9510"/>
              <a:gd name="connsiteX13" fmla="*/ 8148 w 10000"/>
              <a:gd name="connsiteY13" fmla="*/ 1953 h 9510"/>
              <a:gd name="connsiteX14" fmla="*/ 7974 w 10000"/>
              <a:gd name="connsiteY14" fmla="*/ 1953 h 9510"/>
              <a:gd name="connsiteX15" fmla="*/ 7804 w 10000"/>
              <a:gd name="connsiteY15" fmla="*/ 1953 h 9510"/>
              <a:gd name="connsiteX16" fmla="*/ 7636 w 10000"/>
              <a:gd name="connsiteY16" fmla="*/ 2202 h 9510"/>
              <a:gd name="connsiteX17" fmla="*/ 7293 w 10000"/>
              <a:gd name="connsiteY17" fmla="*/ 2202 h 9510"/>
              <a:gd name="connsiteX18" fmla="*/ 6781 w 10000"/>
              <a:gd name="connsiteY18" fmla="*/ 2202 h 9510"/>
              <a:gd name="connsiteX19" fmla="*/ 6267 w 10000"/>
              <a:gd name="connsiteY19" fmla="*/ 2445 h 9510"/>
              <a:gd name="connsiteX20" fmla="*/ 5589 w 10000"/>
              <a:gd name="connsiteY20" fmla="*/ 2691 h 9510"/>
              <a:gd name="connsiteX21" fmla="*/ 4926 w 10000"/>
              <a:gd name="connsiteY21" fmla="*/ 2936 h 9510"/>
              <a:gd name="connsiteX22" fmla="*/ 4074 w 10000"/>
              <a:gd name="connsiteY22" fmla="*/ 3181 h 9510"/>
              <a:gd name="connsiteX23" fmla="*/ 3561 w 10000"/>
              <a:gd name="connsiteY23" fmla="*/ 3426 h 9510"/>
              <a:gd name="connsiteX24" fmla="*/ 2879 w 10000"/>
              <a:gd name="connsiteY24" fmla="*/ 3669 h 9510"/>
              <a:gd name="connsiteX25" fmla="*/ 2539 w 10000"/>
              <a:gd name="connsiteY25" fmla="*/ 3914 h 9510"/>
              <a:gd name="connsiteX26" fmla="*/ 2026 w 10000"/>
              <a:gd name="connsiteY26" fmla="*/ 3914 h 9510"/>
              <a:gd name="connsiteX27" fmla="*/ 1684 w 10000"/>
              <a:gd name="connsiteY27" fmla="*/ 4159 h 9510"/>
              <a:gd name="connsiteX28" fmla="*/ 1514 w 10000"/>
              <a:gd name="connsiteY28" fmla="*/ 4159 h 9510"/>
              <a:gd name="connsiteX29" fmla="*/ 1514 w 10000"/>
              <a:gd name="connsiteY29" fmla="*/ 4159 h 9510"/>
              <a:gd name="connsiteX30" fmla="*/ 1024 w 10000"/>
              <a:gd name="connsiteY30" fmla="*/ 4159 h 9510"/>
              <a:gd name="connsiteX31" fmla="*/ 682 w 10000"/>
              <a:gd name="connsiteY31" fmla="*/ 3914 h 9510"/>
              <a:gd name="connsiteX32" fmla="*/ 340 w 10000"/>
              <a:gd name="connsiteY32" fmla="*/ 3669 h 9510"/>
              <a:gd name="connsiteX33" fmla="*/ 172 w 10000"/>
              <a:gd name="connsiteY33" fmla="*/ 3426 h 9510"/>
              <a:gd name="connsiteX34" fmla="*/ 172 w 10000"/>
              <a:gd name="connsiteY34" fmla="*/ 3181 h 9510"/>
              <a:gd name="connsiteX35" fmla="*/ 0 w 10000"/>
              <a:gd name="connsiteY35" fmla="*/ 2936 h 9510"/>
              <a:gd name="connsiteX36" fmla="*/ 0 w 10000"/>
              <a:gd name="connsiteY36" fmla="*/ 2936 h 9510"/>
              <a:gd name="connsiteX37" fmla="*/ 0 w 10000"/>
              <a:gd name="connsiteY37" fmla="*/ 2691 h 9510"/>
              <a:gd name="connsiteX38" fmla="*/ 0 w 10000"/>
              <a:gd name="connsiteY38" fmla="*/ 2691 h 9510"/>
              <a:gd name="connsiteX39" fmla="*/ 0 w 10000"/>
              <a:gd name="connsiteY39" fmla="*/ 2691 h 9510"/>
              <a:gd name="connsiteX40" fmla="*/ 172 w 10000"/>
              <a:gd name="connsiteY40" fmla="*/ 2691 h 9510"/>
              <a:gd name="connsiteX41" fmla="*/ 340 w 10000"/>
              <a:gd name="connsiteY41" fmla="*/ 2691 h 9510"/>
              <a:gd name="connsiteX42" fmla="*/ 514 w 10000"/>
              <a:gd name="connsiteY42" fmla="*/ 2691 h 9510"/>
              <a:gd name="connsiteX43" fmla="*/ 851 w 10000"/>
              <a:gd name="connsiteY43" fmla="*/ 2691 h 9510"/>
              <a:gd name="connsiteX44" fmla="*/ 1366 w 10000"/>
              <a:gd name="connsiteY44" fmla="*/ 2691 h 9510"/>
              <a:gd name="connsiteX45" fmla="*/ 1856 w 10000"/>
              <a:gd name="connsiteY45" fmla="*/ 2691 h 9510"/>
              <a:gd name="connsiteX46" fmla="*/ 2539 w 10000"/>
              <a:gd name="connsiteY46" fmla="*/ 2445 h 9510"/>
              <a:gd name="connsiteX47" fmla="*/ 3222 w 10000"/>
              <a:gd name="connsiteY47" fmla="*/ 2202 h 9510"/>
              <a:gd name="connsiteX48" fmla="*/ 4074 w 10000"/>
              <a:gd name="connsiteY48" fmla="*/ 1953 h 9510"/>
              <a:gd name="connsiteX49" fmla="*/ 4926 w 10000"/>
              <a:gd name="connsiteY49" fmla="*/ 1712 h 9510"/>
              <a:gd name="connsiteX50" fmla="*/ 5930 w 10000"/>
              <a:gd name="connsiteY50" fmla="*/ 1468 h 9510"/>
              <a:gd name="connsiteX51" fmla="*/ 6440 w 10000"/>
              <a:gd name="connsiteY51" fmla="*/ 1468 h 9510"/>
              <a:gd name="connsiteX52" fmla="*/ 6781 w 10000"/>
              <a:gd name="connsiteY52" fmla="*/ 1223 h 9510"/>
              <a:gd name="connsiteX53" fmla="*/ 7121 w 10000"/>
              <a:gd name="connsiteY53" fmla="*/ 980 h 9510"/>
              <a:gd name="connsiteX54" fmla="*/ 7464 w 10000"/>
              <a:gd name="connsiteY54" fmla="*/ 980 h 9510"/>
              <a:gd name="connsiteX55" fmla="*/ 7804 w 10000"/>
              <a:gd name="connsiteY55" fmla="*/ 732 h 9510"/>
              <a:gd name="connsiteX56" fmla="*/ 7974 w 10000"/>
              <a:gd name="connsiteY56" fmla="*/ 489 h 9510"/>
              <a:gd name="connsiteX57" fmla="*/ 8148 w 10000"/>
              <a:gd name="connsiteY57" fmla="*/ 489 h 9510"/>
              <a:gd name="connsiteX58" fmla="*/ 8316 w 10000"/>
              <a:gd name="connsiteY58" fmla="*/ 242 h 9510"/>
              <a:gd name="connsiteX59" fmla="*/ 8487 w 10000"/>
              <a:gd name="connsiteY59" fmla="*/ 242 h 9510"/>
              <a:gd name="connsiteX60" fmla="*/ 8659 w 10000"/>
              <a:gd name="connsiteY60" fmla="*/ 0 h 9510"/>
              <a:gd name="connsiteX61" fmla="*/ 8827 w 10000"/>
              <a:gd name="connsiteY61" fmla="*/ 0 h 9510"/>
              <a:gd name="connsiteX62" fmla="*/ 8827 w 10000"/>
              <a:gd name="connsiteY62" fmla="*/ 0 h 9510"/>
              <a:gd name="connsiteX63" fmla="*/ 9000 w 10000"/>
              <a:gd name="connsiteY63" fmla="*/ 0 h 9510"/>
              <a:gd name="connsiteX64" fmla="*/ 9168 w 10000"/>
              <a:gd name="connsiteY64" fmla="*/ 0 h 9510"/>
              <a:gd name="connsiteX65" fmla="*/ 9341 w 10000"/>
              <a:gd name="connsiteY65" fmla="*/ 242 h 9510"/>
              <a:gd name="connsiteX66" fmla="*/ 9509 w 10000"/>
              <a:gd name="connsiteY66" fmla="*/ 242 h 9510"/>
              <a:gd name="connsiteX67" fmla="*/ 9661 w 10000"/>
              <a:gd name="connsiteY67" fmla="*/ 489 h 9510"/>
              <a:gd name="connsiteX68" fmla="*/ 9832 w 10000"/>
              <a:gd name="connsiteY68" fmla="*/ 732 h 9510"/>
              <a:gd name="connsiteX69" fmla="*/ 10000 w 10000"/>
              <a:gd name="connsiteY69" fmla="*/ 980 h 9510"/>
              <a:gd name="connsiteX70" fmla="*/ 10000 w 10000"/>
              <a:gd name="connsiteY70" fmla="*/ 980 h 9510"/>
              <a:gd name="connsiteX71" fmla="*/ 10000 w 10000"/>
              <a:gd name="connsiteY71" fmla="*/ 1223 h 9510"/>
              <a:gd name="connsiteX72" fmla="*/ 9832 w 10000"/>
              <a:gd name="connsiteY72" fmla="*/ 1468 h 9510"/>
              <a:gd name="connsiteX73" fmla="*/ 9661 w 10000"/>
              <a:gd name="connsiteY73" fmla="*/ 1712 h 9510"/>
              <a:gd name="connsiteX74" fmla="*/ 9509 w 10000"/>
              <a:gd name="connsiteY74" fmla="*/ 1953 h 9510"/>
              <a:gd name="connsiteX75" fmla="*/ 9341 w 10000"/>
              <a:gd name="connsiteY75" fmla="*/ 2445 h 9510"/>
              <a:gd name="connsiteX76" fmla="*/ 9168 w 10000"/>
              <a:gd name="connsiteY76" fmla="*/ 2936 h 9510"/>
              <a:gd name="connsiteX77" fmla="*/ 9000 w 10000"/>
              <a:gd name="connsiteY77" fmla="*/ 3426 h 9510"/>
              <a:gd name="connsiteX78" fmla="*/ 8827 w 10000"/>
              <a:gd name="connsiteY78" fmla="*/ 4159 h 9510"/>
              <a:gd name="connsiteX79" fmla="*/ 8827 w 10000"/>
              <a:gd name="connsiteY79" fmla="*/ 4893 h 9510"/>
              <a:gd name="connsiteX80" fmla="*/ 8827 w 10000"/>
              <a:gd name="connsiteY80" fmla="*/ 5595 h 9510"/>
              <a:gd name="connsiteX81" fmla="*/ 8827 w 10000"/>
              <a:gd name="connsiteY81" fmla="*/ 7065 h 9510"/>
              <a:gd name="connsiteX82" fmla="*/ 8827 w 10000"/>
              <a:gd name="connsiteY82" fmla="*/ 7796 h 9510"/>
              <a:gd name="connsiteX83" fmla="*/ 9000 w 10000"/>
              <a:gd name="connsiteY83" fmla="*/ 8286 h 9510"/>
              <a:gd name="connsiteX84" fmla="*/ 9168 w 10000"/>
              <a:gd name="connsiteY84" fmla="*/ 8777 h 9510"/>
              <a:gd name="connsiteX85" fmla="*/ 9341 w 10000"/>
              <a:gd name="connsiteY85" fmla="*/ 9510 h 9510"/>
              <a:gd name="connsiteX0" fmla="*/ 7974 w 10000"/>
              <a:gd name="connsiteY0" fmla="*/ 8713 h 10000"/>
              <a:gd name="connsiteX1" fmla="*/ 7974 w 10000"/>
              <a:gd name="connsiteY1" fmla="*/ 7686 h 10000"/>
              <a:gd name="connsiteX2" fmla="*/ 7804 w 10000"/>
              <a:gd name="connsiteY2" fmla="*/ 6656 h 10000"/>
              <a:gd name="connsiteX3" fmla="*/ 7804 w 10000"/>
              <a:gd name="connsiteY3" fmla="*/ 5400 h 10000"/>
              <a:gd name="connsiteX4" fmla="*/ 7974 w 10000"/>
              <a:gd name="connsiteY4" fmla="*/ 4373 h 10000"/>
              <a:gd name="connsiteX5" fmla="*/ 7974 w 10000"/>
              <a:gd name="connsiteY5" fmla="*/ 3858 h 10000"/>
              <a:gd name="connsiteX6" fmla="*/ 7974 w 10000"/>
              <a:gd name="connsiteY6" fmla="*/ 3603 h 10000"/>
              <a:gd name="connsiteX7" fmla="*/ 8148 w 10000"/>
              <a:gd name="connsiteY7" fmla="*/ 3087 h 10000"/>
              <a:gd name="connsiteX8" fmla="*/ 8148 w 10000"/>
              <a:gd name="connsiteY8" fmla="*/ 2830 h 10000"/>
              <a:gd name="connsiteX9" fmla="*/ 8148 w 10000"/>
              <a:gd name="connsiteY9" fmla="*/ 2571 h 10000"/>
              <a:gd name="connsiteX10" fmla="*/ 8148 w 10000"/>
              <a:gd name="connsiteY10" fmla="*/ 2315 h 10000"/>
              <a:gd name="connsiteX11" fmla="*/ 8148 w 10000"/>
              <a:gd name="connsiteY11" fmla="*/ 2315 h 10000"/>
              <a:gd name="connsiteX12" fmla="*/ 8148 w 10000"/>
              <a:gd name="connsiteY12" fmla="*/ 2054 h 10000"/>
              <a:gd name="connsiteX13" fmla="*/ 7974 w 10000"/>
              <a:gd name="connsiteY13" fmla="*/ 2054 h 10000"/>
              <a:gd name="connsiteX14" fmla="*/ 7804 w 10000"/>
              <a:gd name="connsiteY14" fmla="*/ 2054 h 10000"/>
              <a:gd name="connsiteX15" fmla="*/ 7636 w 10000"/>
              <a:gd name="connsiteY15" fmla="*/ 2315 h 10000"/>
              <a:gd name="connsiteX16" fmla="*/ 7293 w 10000"/>
              <a:gd name="connsiteY16" fmla="*/ 2315 h 10000"/>
              <a:gd name="connsiteX17" fmla="*/ 6781 w 10000"/>
              <a:gd name="connsiteY17" fmla="*/ 2315 h 10000"/>
              <a:gd name="connsiteX18" fmla="*/ 6267 w 10000"/>
              <a:gd name="connsiteY18" fmla="*/ 2571 h 10000"/>
              <a:gd name="connsiteX19" fmla="*/ 5589 w 10000"/>
              <a:gd name="connsiteY19" fmla="*/ 2830 h 10000"/>
              <a:gd name="connsiteX20" fmla="*/ 4926 w 10000"/>
              <a:gd name="connsiteY20" fmla="*/ 3087 h 10000"/>
              <a:gd name="connsiteX21" fmla="*/ 4074 w 10000"/>
              <a:gd name="connsiteY21" fmla="*/ 3345 h 10000"/>
              <a:gd name="connsiteX22" fmla="*/ 3561 w 10000"/>
              <a:gd name="connsiteY22" fmla="*/ 3603 h 10000"/>
              <a:gd name="connsiteX23" fmla="*/ 2879 w 10000"/>
              <a:gd name="connsiteY23" fmla="*/ 3858 h 10000"/>
              <a:gd name="connsiteX24" fmla="*/ 2539 w 10000"/>
              <a:gd name="connsiteY24" fmla="*/ 4116 h 10000"/>
              <a:gd name="connsiteX25" fmla="*/ 2026 w 10000"/>
              <a:gd name="connsiteY25" fmla="*/ 4116 h 10000"/>
              <a:gd name="connsiteX26" fmla="*/ 1684 w 10000"/>
              <a:gd name="connsiteY26" fmla="*/ 4373 h 10000"/>
              <a:gd name="connsiteX27" fmla="*/ 1514 w 10000"/>
              <a:gd name="connsiteY27" fmla="*/ 4373 h 10000"/>
              <a:gd name="connsiteX28" fmla="*/ 1514 w 10000"/>
              <a:gd name="connsiteY28" fmla="*/ 4373 h 10000"/>
              <a:gd name="connsiteX29" fmla="*/ 1024 w 10000"/>
              <a:gd name="connsiteY29" fmla="*/ 4373 h 10000"/>
              <a:gd name="connsiteX30" fmla="*/ 682 w 10000"/>
              <a:gd name="connsiteY30" fmla="*/ 4116 h 10000"/>
              <a:gd name="connsiteX31" fmla="*/ 340 w 10000"/>
              <a:gd name="connsiteY31" fmla="*/ 3858 h 10000"/>
              <a:gd name="connsiteX32" fmla="*/ 172 w 10000"/>
              <a:gd name="connsiteY32" fmla="*/ 3603 h 10000"/>
              <a:gd name="connsiteX33" fmla="*/ 172 w 10000"/>
              <a:gd name="connsiteY33" fmla="*/ 3345 h 10000"/>
              <a:gd name="connsiteX34" fmla="*/ 0 w 10000"/>
              <a:gd name="connsiteY34" fmla="*/ 3087 h 10000"/>
              <a:gd name="connsiteX35" fmla="*/ 0 w 10000"/>
              <a:gd name="connsiteY35" fmla="*/ 3087 h 10000"/>
              <a:gd name="connsiteX36" fmla="*/ 0 w 10000"/>
              <a:gd name="connsiteY36" fmla="*/ 2830 h 10000"/>
              <a:gd name="connsiteX37" fmla="*/ 0 w 10000"/>
              <a:gd name="connsiteY37" fmla="*/ 2830 h 10000"/>
              <a:gd name="connsiteX38" fmla="*/ 0 w 10000"/>
              <a:gd name="connsiteY38" fmla="*/ 2830 h 10000"/>
              <a:gd name="connsiteX39" fmla="*/ 172 w 10000"/>
              <a:gd name="connsiteY39" fmla="*/ 2830 h 10000"/>
              <a:gd name="connsiteX40" fmla="*/ 340 w 10000"/>
              <a:gd name="connsiteY40" fmla="*/ 2830 h 10000"/>
              <a:gd name="connsiteX41" fmla="*/ 514 w 10000"/>
              <a:gd name="connsiteY41" fmla="*/ 2830 h 10000"/>
              <a:gd name="connsiteX42" fmla="*/ 851 w 10000"/>
              <a:gd name="connsiteY42" fmla="*/ 2830 h 10000"/>
              <a:gd name="connsiteX43" fmla="*/ 1366 w 10000"/>
              <a:gd name="connsiteY43" fmla="*/ 2830 h 10000"/>
              <a:gd name="connsiteX44" fmla="*/ 1856 w 10000"/>
              <a:gd name="connsiteY44" fmla="*/ 2830 h 10000"/>
              <a:gd name="connsiteX45" fmla="*/ 2539 w 10000"/>
              <a:gd name="connsiteY45" fmla="*/ 2571 h 10000"/>
              <a:gd name="connsiteX46" fmla="*/ 3222 w 10000"/>
              <a:gd name="connsiteY46" fmla="*/ 2315 h 10000"/>
              <a:gd name="connsiteX47" fmla="*/ 4074 w 10000"/>
              <a:gd name="connsiteY47" fmla="*/ 2054 h 10000"/>
              <a:gd name="connsiteX48" fmla="*/ 4926 w 10000"/>
              <a:gd name="connsiteY48" fmla="*/ 1800 h 10000"/>
              <a:gd name="connsiteX49" fmla="*/ 5930 w 10000"/>
              <a:gd name="connsiteY49" fmla="*/ 1544 h 10000"/>
              <a:gd name="connsiteX50" fmla="*/ 6440 w 10000"/>
              <a:gd name="connsiteY50" fmla="*/ 1544 h 10000"/>
              <a:gd name="connsiteX51" fmla="*/ 6781 w 10000"/>
              <a:gd name="connsiteY51" fmla="*/ 1286 h 10000"/>
              <a:gd name="connsiteX52" fmla="*/ 7121 w 10000"/>
              <a:gd name="connsiteY52" fmla="*/ 1030 h 10000"/>
              <a:gd name="connsiteX53" fmla="*/ 7464 w 10000"/>
              <a:gd name="connsiteY53" fmla="*/ 1030 h 10000"/>
              <a:gd name="connsiteX54" fmla="*/ 7804 w 10000"/>
              <a:gd name="connsiteY54" fmla="*/ 770 h 10000"/>
              <a:gd name="connsiteX55" fmla="*/ 7974 w 10000"/>
              <a:gd name="connsiteY55" fmla="*/ 514 h 10000"/>
              <a:gd name="connsiteX56" fmla="*/ 8148 w 10000"/>
              <a:gd name="connsiteY56" fmla="*/ 514 h 10000"/>
              <a:gd name="connsiteX57" fmla="*/ 8316 w 10000"/>
              <a:gd name="connsiteY57" fmla="*/ 254 h 10000"/>
              <a:gd name="connsiteX58" fmla="*/ 8487 w 10000"/>
              <a:gd name="connsiteY58" fmla="*/ 254 h 10000"/>
              <a:gd name="connsiteX59" fmla="*/ 8659 w 10000"/>
              <a:gd name="connsiteY59" fmla="*/ 0 h 10000"/>
              <a:gd name="connsiteX60" fmla="*/ 8827 w 10000"/>
              <a:gd name="connsiteY60" fmla="*/ 0 h 10000"/>
              <a:gd name="connsiteX61" fmla="*/ 8827 w 10000"/>
              <a:gd name="connsiteY61" fmla="*/ 0 h 10000"/>
              <a:gd name="connsiteX62" fmla="*/ 9000 w 10000"/>
              <a:gd name="connsiteY62" fmla="*/ 0 h 10000"/>
              <a:gd name="connsiteX63" fmla="*/ 9168 w 10000"/>
              <a:gd name="connsiteY63" fmla="*/ 0 h 10000"/>
              <a:gd name="connsiteX64" fmla="*/ 9341 w 10000"/>
              <a:gd name="connsiteY64" fmla="*/ 254 h 10000"/>
              <a:gd name="connsiteX65" fmla="*/ 9509 w 10000"/>
              <a:gd name="connsiteY65" fmla="*/ 254 h 10000"/>
              <a:gd name="connsiteX66" fmla="*/ 9661 w 10000"/>
              <a:gd name="connsiteY66" fmla="*/ 514 h 10000"/>
              <a:gd name="connsiteX67" fmla="*/ 9832 w 10000"/>
              <a:gd name="connsiteY67" fmla="*/ 770 h 10000"/>
              <a:gd name="connsiteX68" fmla="*/ 10000 w 10000"/>
              <a:gd name="connsiteY68" fmla="*/ 1030 h 10000"/>
              <a:gd name="connsiteX69" fmla="*/ 10000 w 10000"/>
              <a:gd name="connsiteY69" fmla="*/ 1030 h 10000"/>
              <a:gd name="connsiteX70" fmla="*/ 10000 w 10000"/>
              <a:gd name="connsiteY70" fmla="*/ 1286 h 10000"/>
              <a:gd name="connsiteX71" fmla="*/ 9832 w 10000"/>
              <a:gd name="connsiteY71" fmla="*/ 1544 h 10000"/>
              <a:gd name="connsiteX72" fmla="*/ 9661 w 10000"/>
              <a:gd name="connsiteY72" fmla="*/ 1800 h 10000"/>
              <a:gd name="connsiteX73" fmla="*/ 9509 w 10000"/>
              <a:gd name="connsiteY73" fmla="*/ 2054 h 10000"/>
              <a:gd name="connsiteX74" fmla="*/ 9341 w 10000"/>
              <a:gd name="connsiteY74" fmla="*/ 2571 h 10000"/>
              <a:gd name="connsiteX75" fmla="*/ 9168 w 10000"/>
              <a:gd name="connsiteY75" fmla="*/ 3087 h 10000"/>
              <a:gd name="connsiteX76" fmla="*/ 9000 w 10000"/>
              <a:gd name="connsiteY76" fmla="*/ 3603 h 10000"/>
              <a:gd name="connsiteX77" fmla="*/ 8827 w 10000"/>
              <a:gd name="connsiteY77" fmla="*/ 4373 h 10000"/>
              <a:gd name="connsiteX78" fmla="*/ 8827 w 10000"/>
              <a:gd name="connsiteY78" fmla="*/ 5145 h 10000"/>
              <a:gd name="connsiteX79" fmla="*/ 8827 w 10000"/>
              <a:gd name="connsiteY79" fmla="*/ 5883 h 10000"/>
              <a:gd name="connsiteX80" fmla="*/ 8827 w 10000"/>
              <a:gd name="connsiteY80" fmla="*/ 7429 h 10000"/>
              <a:gd name="connsiteX81" fmla="*/ 8827 w 10000"/>
              <a:gd name="connsiteY81" fmla="*/ 8198 h 10000"/>
              <a:gd name="connsiteX82" fmla="*/ 9000 w 10000"/>
              <a:gd name="connsiteY82" fmla="*/ 8713 h 10000"/>
              <a:gd name="connsiteX83" fmla="*/ 9168 w 10000"/>
              <a:gd name="connsiteY83" fmla="*/ 9229 h 10000"/>
              <a:gd name="connsiteX84" fmla="*/ 9341 w 10000"/>
              <a:gd name="connsiteY84" fmla="*/ 10000 h 10000"/>
              <a:gd name="connsiteX0" fmla="*/ 7974 w 10000"/>
              <a:gd name="connsiteY0" fmla="*/ 7686 h 10000"/>
              <a:gd name="connsiteX1" fmla="*/ 7804 w 10000"/>
              <a:gd name="connsiteY1" fmla="*/ 6656 h 10000"/>
              <a:gd name="connsiteX2" fmla="*/ 7804 w 10000"/>
              <a:gd name="connsiteY2" fmla="*/ 5400 h 10000"/>
              <a:gd name="connsiteX3" fmla="*/ 7974 w 10000"/>
              <a:gd name="connsiteY3" fmla="*/ 4373 h 10000"/>
              <a:gd name="connsiteX4" fmla="*/ 7974 w 10000"/>
              <a:gd name="connsiteY4" fmla="*/ 3858 h 10000"/>
              <a:gd name="connsiteX5" fmla="*/ 7974 w 10000"/>
              <a:gd name="connsiteY5" fmla="*/ 3603 h 10000"/>
              <a:gd name="connsiteX6" fmla="*/ 8148 w 10000"/>
              <a:gd name="connsiteY6" fmla="*/ 3087 h 10000"/>
              <a:gd name="connsiteX7" fmla="*/ 8148 w 10000"/>
              <a:gd name="connsiteY7" fmla="*/ 2830 h 10000"/>
              <a:gd name="connsiteX8" fmla="*/ 8148 w 10000"/>
              <a:gd name="connsiteY8" fmla="*/ 2571 h 10000"/>
              <a:gd name="connsiteX9" fmla="*/ 8148 w 10000"/>
              <a:gd name="connsiteY9" fmla="*/ 2315 h 10000"/>
              <a:gd name="connsiteX10" fmla="*/ 8148 w 10000"/>
              <a:gd name="connsiteY10" fmla="*/ 2315 h 10000"/>
              <a:gd name="connsiteX11" fmla="*/ 8148 w 10000"/>
              <a:gd name="connsiteY11" fmla="*/ 2054 h 10000"/>
              <a:gd name="connsiteX12" fmla="*/ 7974 w 10000"/>
              <a:gd name="connsiteY12" fmla="*/ 2054 h 10000"/>
              <a:gd name="connsiteX13" fmla="*/ 7804 w 10000"/>
              <a:gd name="connsiteY13" fmla="*/ 2054 h 10000"/>
              <a:gd name="connsiteX14" fmla="*/ 7636 w 10000"/>
              <a:gd name="connsiteY14" fmla="*/ 2315 h 10000"/>
              <a:gd name="connsiteX15" fmla="*/ 7293 w 10000"/>
              <a:gd name="connsiteY15" fmla="*/ 2315 h 10000"/>
              <a:gd name="connsiteX16" fmla="*/ 6781 w 10000"/>
              <a:gd name="connsiteY16" fmla="*/ 2315 h 10000"/>
              <a:gd name="connsiteX17" fmla="*/ 6267 w 10000"/>
              <a:gd name="connsiteY17" fmla="*/ 2571 h 10000"/>
              <a:gd name="connsiteX18" fmla="*/ 5589 w 10000"/>
              <a:gd name="connsiteY18" fmla="*/ 2830 h 10000"/>
              <a:gd name="connsiteX19" fmla="*/ 4926 w 10000"/>
              <a:gd name="connsiteY19" fmla="*/ 3087 h 10000"/>
              <a:gd name="connsiteX20" fmla="*/ 4074 w 10000"/>
              <a:gd name="connsiteY20" fmla="*/ 3345 h 10000"/>
              <a:gd name="connsiteX21" fmla="*/ 3561 w 10000"/>
              <a:gd name="connsiteY21" fmla="*/ 3603 h 10000"/>
              <a:gd name="connsiteX22" fmla="*/ 2879 w 10000"/>
              <a:gd name="connsiteY22" fmla="*/ 3858 h 10000"/>
              <a:gd name="connsiteX23" fmla="*/ 2539 w 10000"/>
              <a:gd name="connsiteY23" fmla="*/ 4116 h 10000"/>
              <a:gd name="connsiteX24" fmla="*/ 2026 w 10000"/>
              <a:gd name="connsiteY24" fmla="*/ 4116 h 10000"/>
              <a:gd name="connsiteX25" fmla="*/ 1684 w 10000"/>
              <a:gd name="connsiteY25" fmla="*/ 4373 h 10000"/>
              <a:gd name="connsiteX26" fmla="*/ 1514 w 10000"/>
              <a:gd name="connsiteY26" fmla="*/ 4373 h 10000"/>
              <a:gd name="connsiteX27" fmla="*/ 1514 w 10000"/>
              <a:gd name="connsiteY27" fmla="*/ 4373 h 10000"/>
              <a:gd name="connsiteX28" fmla="*/ 1024 w 10000"/>
              <a:gd name="connsiteY28" fmla="*/ 4373 h 10000"/>
              <a:gd name="connsiteX29" fmla="*/ 682 w 10000"/>
              <a:gd name="connsiteY29" fmla="*/ 4116 h 10000"/>
              <a:gd name="connsiteX30" fmla="*/ 340 w 10000"/>
              <a:gd name="connsiteY30" fmla="*/ 3858 h 10000"/>
              <a:gd name="connsiteX31" fmla="*/ 172 w 10000"/>
              <a:gd name="connsiteY31" fmla="*/ 3603 h 10000"/>
              <a:gd name="connsiteX32" fmla="*/ 172 w 10000"/>
              <a:gd name="connsiteY32" fmla="*/ 3345 h 10000"/>
              <a:gd name="connsiteX33" fmla="*/ 0 w 10000"/>
              <a:gd name="connsiteY33" fmla="*/ 3087 h 10000"/>
              <a:gd name="connsiteX34" fmla="*/ 0 w 10000"/>
              <a:gd name="connsiteY34" fmla="*/ 3087 h 10000"/>
              <a:gd name="connsiteX35" fmla="*/ 0 w 10000"/>
              <a:gd name="connsiteY35" fmla="*/ 2830 h 10000"/>
              <a:gd name="connsiteX36" fmla="*/ 0 w 10000"/>
              <a:gd name="connsiteY36" fmla="*/ 2830 h 10000"/>
              <a:gd name="connsiteX37" fmla="*/ 0 w 10000"/>
              <a:gd name="connsiteY37" fmla="*/ 2830 h 10000"/>
              <a:gd name="connsiteX38" fmla="*/ 172 w 10000"/>
              <a:gd name="connsiteY38" fmla="*/ 2830 h 10000"/>
              <a:gd name="connsiteX39" fmla="*/ 340 w 10000"/>
              <a:gd name="connsiteY39" fmla="*/ 2830 h 10000"/>
              <a:gd name="connsiteX40" fmla="*/ 514 w 10000"/>
              <a:gd name="connsiteY40" fmla="*/ 2830 h 10000"/>
              <a:gd name="connsiteX41" fmla="*/ 851 w 10000"/>
              <a:gd name="connsiteY41" fmla="*/ 2830 h 10000"/>
              <a:gd name="connsiteX42" fmla="*/ 1366 w 10000"/>
              <a:gd name="connsiteY42" fmla="*/ 2830 h 10000"/>
              <a:gd name="connsiteX43" fmla="*/ 1856 w 10000"/>
              <a:gd name="connsiteY43" fmla="*/ 2830 h 10000"/>
              <a:gd name="connsiteX44" fmla="*/ 2539 w 10000"/>
              <a:gd name="connsiteY44" fmla="*/ 2571 h 10000"/>
              <a:gd name="connsiteX45" fmla="*/ 3222 w 10000"/>
              <a:gd name="connsiteY45" fmla="*/ 2315 h 10000"/>
              <a:gd name="connsiteX46" fmla="*/ 4074 w 10000"/>
              <a:gd name="connsiteY46" fmla="*/ 2054 h 10000"/>
              <a:gd name="connsiteX47" fmla="*/ 4926 w 10000"/>
              <a:gd name="connsiteY47" fmla="*/ 1800 h 10000"/>
              <a:gd name="connsiteX48" fmla="*/ 5930 w 10000"/>
              <a:gd name="connsiteY48" fmla="*/ 1544 h 10000"/>
              <a:gd name="connsiteX49" fmla="*/ 6440 w 10000"/>
              <a:gd name="connsiteY49" fmla="*/ 1544 h 10000"/>
              <a:gd name="connsiteX50" fmla="*/ 6781 w 10000"/>
              <a:gd name="connsiteY50" fmla="*/ 1286 h 10000"/>
              <a:gd name="connsiteX51" fmla="*/ 7121 w 10000"/>
              <a:gd name="connsiteY51" fmla="*/ 1030 h 10000"/>
              <a:gd name="connsiteX52" fmla="*/ 7464 w 10000"/>
              <a:gd name="connsiteY52" fmla="*/ 1030 h 10000"/>
              <a:gd name="connsiteX53" fmla="*/ 7804 w 10000"/>
              <a:gd name="connsiteY53" fmla="*/ 770 h 10000"/>
              <a:gd name="connsiteX54" fmla="*/ 7974 w 10000"/>
              <a:gd name="connsiteY54" fmla="*/ 514 h 10000"/>
              <a:gd name="connsiteX55" fmla="*/ 8148 w 10000"/>
              <a:gd name="connsiteY55" fmla="*/ 514 h 10000"/>
              <a:gd name="connsiteX56" fmla="*/ 8316 w 10000"/>
              <a:gd name="connsiteY56" fmla="*/ 254 h 10000"/>
              <a:gd name="connsiteX57" fmla="*/ 8487 w 10000"/>
              <a:gd name="connsiteY57" fmla="*/ 254 h 10000"/>
              <a:gd name="connsiteX58" fmla="*/ 8659 w 10000"/>
              <a:gd name="connsiteY58" fmla="*/ 0 h 10000"/>
              <a:gd name="connsiteX59" fmla="*/ 8827 w 10000"/>
              <a:gd name="connsiteY59" fmla="*/ 0 h 10000"/>
              <a:gd name="connsiteX60" fmla="*/ 8827 w 10000"/>
              <a:gd name="connsiteY60" fmla="*/ 0 h 10000"/>
              <a:gd name="connsiteX61" fmla="*/ 9000 w 10000"/>
              <a:gd name="connsiteY61" fmla="*/ 0 h 10000"/>
              <a:gd name="connsiteX62" fmla="*/ 9168 w 10000"/>
              <a:gd name="connsiteY62" fmla="*/ 0 h 10000"/>
              <a:gd name="connsiteX63" fmla="*/ 9341 w 10000"/>
              <a:gd name="connsiteY63" fmla="*/ 254 h 10000"/>
              <a:gd name="connsiteX64" fmla="*/ 9509 w 10000"/>
              <a:gd name="connsiteY64" fmla="*/ 254 h 10000"/>
              <a:gd name="connsiteX65" fmla="*/ 9661 w 10000"/>
              <a:gd name="connsiteY65" fmla="*/ 514 h 10000"/>
              <a:gd name="connsiteX66" fmla="*/ 9832 w 10000"/>
              <a:gd name="connsiteY66" fmla="*/ 770 h 10000"/>
              <a:gd name="connsiteX67" fmla="*/ 10000 w 10000"/>
              <a:gd name="connsiteY67" fmla="*/ 1030 h 10000"/>
              <a:gd name="connsiteX68" fmla="*/ 10000 w 10000"/>
              <a:gd name="connsiteY68" fmla="*/ 1030 h 10000"/>
              <a:gd name="connsiteX69" fmla="*/ 10000 w 10000"/>
              <a:gd name="connsiteY69" fmla="*/ 1286 h 10000"/>
              <a:gd name="connsiteX70" fmla="*/ 9832 w 10000"/>
              <a:gd name="connsiteY70" fmla="*/ 1544 h 10000"/>
              <a:gd name="connsiteX71" fmla="*/ 9661 w 10000"/>
              <a:gd name="connsiteY71" fmla="*/ 1800 h 10000"/>
              <a:gd name="connsiteX72" fmla="*/ 9509 w 10000"/>
              <a:gd name="connsiteY72" fmla="*/ 2054 h 10000"/>
              <a:gd name="connsiteX73" fmla="*/ 9341 w 10000"/>
              <a:gd name="connsiteY73" fmla="*/ 2571 h 10000"/>
              <a:gd name="connsiteX74" fmla="*/ 9168 w 10000"/>
              <a:gd name="connsiteY74" fmla="*/ 3087 h 10000"/>
              <a:gd name="connsiteX75" fmla="*/ 9000 w 10000"/>
              <a:gd name="connsiteY75" fmla="*/ 3603 h 10000"/>
              <a:gd name="connsiteX76" fmla="*/ 8827 w 10000"/>
              <a:gd name="connsiteY76" fmla="*/ 4373 h 10000"/>
              <a:gd name="connsiteX77" fmla="*/ 8827 w 10000"/>
              <a:gd name="connsiteY77" fmla="*/ 5145 h 10000"/>
              <a:gd name="connsiteX78" fmla="*/ 8827 w 10000"/>
              <a:gd name="connsiteY78" fmla="*/ 5883 h 10000"/>
              <a:gd name="connsiteX79" fmla="*/ 8827 w 10000"/>
              <a:gd name="connsiteY79" fmla="*/ 7429 h 10000"/>
              <a:gd name="connsiteX80" fmla="*/ 8827 w 10000"/>
              <a:gd name="connsiteY80" fmla="*/ 8198 h 10000"/>
              <a:gd name="connsiteX81" fmla="*/ 9000 w 10000"/>
              <a:gd name="connsiteY81" fmla="*/ 8713 h 10000"/>
              <a:gd name="connsiteX82" fmla="*/ 9168 w 10000"/>
              <a:gd name="connsiteY82" fmla="*/ 9229 h 10000"/>
              <a:gd name="connsiteX83" fmla="*/ 9341 w 10000"/>
              <a:gd name="connsiteY83" fmla="*/ 10000 h 10000"/>
              <a:gd name="connsiteX0" fmla="*/ 7974 w 10000"/>
              <a:gd name="connsiteY0" fmla="*/ 7686 h 9229"/>
              <a:gd name="connsiteX1" fmla="*/ 7804 w 10000"/>
              <a:gd name="connsiteY1" fmla="*/ 6656 h 9229"/>
              <a:gd name="connsiteX2" fmla="*/ 7804 w 10000"/>
              <a:gd name="connsiteY2" fmla="*/ 5400 h 9229"/>
              <a:gd name="connsiteX3" fmla="*/ 7974 w 10000"/>
              <a:gd name="connsiteY3" fmla="*/ 4373 h 9229"/>
              <a:gd name="connsiteX4" fmla="*/ 7974 w 10000"/>
              <a:gd name="connsiteY4" fmla="*/ 3858 h 9229"/>
              <a:gd name="connsiteX5" fmla="*/ 7974 w 10000"/>
              <a:gd name="connsiteY5" fmla="*/ 3603 h 9229"/>
              <a:gd name="connsiteX6" fmla="*/ 8148 w 10000"/>
              <a:gd name="connsiteY6" fmla="*/ 3087 h 9229"/>
              <a:gd name="connsiteX7" fmla="*/ 8148 w 10000"/>
              <a:gd name="connsiteY7" fmla="*/ 2830 h 9229"/>
              <a:gd name="connsiteX8" fmla="*/ 8148 w 10000"/>
              <a:gd name="connsiteY8" fmla="*/ 2571 h 9229"/>
              <a:gd name="connsiteX9" fmla="*/ 8148 w 10000"/>
              <a:gd name="connsiteY9" fmla="*/ 2315 h 9229"/>
              <a:gd name="connsiteX10" fmla="*/ 8148 w 10000"/>
              <a:gd name="connsiteY10" fmla="*/ 2315 h 9229"/>
              <a:gd name="connsiteX11" fmla="*/ 8148 w 10000"/>
              <a:gd name="connsiteY11" fmla="*/ 2054 h 9229"/>
              <a:gd name="connsiteX12" fmla="*/ 7974 w 10000"/>
              <a:gd name="connsiteY12" fmla="*/ 2054 h 9229"/>
              <a:gd name="connsiteX13" fmla="*/ 7804 w 10000"/>
              <a:gd name="connsiteY13" fmla="*/ 2054 h 9229"/>
              <a:gd name="connsiteX14" fmla="*/ 7636 w 10000"/>
              <a:gd name="connsiteY14" fmla="*/ 2315 h 9229"/>
              <a:gd name="connsiteX15" fmla="*/ 7293 w 10000"/>
              <a:gd name="connsiteY15" fmla="*/ 2315 h 9229"/>
              <a:gd name="connsiteX16" fmla="*/ 6781 w 10000"/>
              <a:gd name="connsiteY16" fmla="*/ 2315 h 9229"/>
              <a:gd name="connsiteX17" fmla="*/ 6267 w 10000"/>
              <a:gd name="connsiteY17" fmla="*/ 2571 h 9229"/>
              <a:gd name="connsiteX18" fmla="*/ 5589 w 10000"/>
              <a:gd name="connsiteY18" fmla="*/ 2830 h 9229"/>
              <a:gd name="connsiteX19" fmla="*/ 4926 w 10000"/>
              <a:gd name="connsiteY19" fmla="*/ 3087 h 9229"/>
              <a:gd name="connsiteX20" fmla="*/ 4074 w 10000"/>
              <a:gd name="connsiteY20" fmla="*/ 3345 h 9229"/>
              <a:gd name="connsiteX21" fmla="*/ 3561 w 10000"/>
              <a:gd name="connsiteY21" fmla="*/ 3603 h 9229"/>
              <a:gd name="connsiteX22" fmla="*/ 2879 w 10000"/>
              <a:gd name="connsiteY22" fmla="*/ 3858 h 9229"/>
              <a:gd name="connsiteX23" fmla="*/ 2539 w 10000"/>
              <a:gd name="connsiteY23" fmla="*/ 4116 h 9229"/>
              <a:gd name="connsiteX24" fmla="*/ 2026 w 10000"/>
              <a:gd name="connsiteY24" fmla="*/ 4116 h 9229"/>
              <a:gd name="connsiteX25" fmla="*/ 1684 w 10000"/>
              <a:gd name="connsiteY25" fmla="*/ 4373 h 9229"/>
              <a:gd name="connsiteX26" fmla="*/ 1514 w 10000"/>
              <a:gd name="connsiteY26" fmla="*/ 4373 h 9229"/>
              <a:gd name="connsiteX27" fmla="*/ 1514 w 10000"/>
              <a:gd name="connsiteY27" fmla="*/ 4373 h 9229"/>
              <a:gd name="connsiteX28" fmla="*/ 1024 w 10000"/>
              <a:gd name="connsiteY28" fmla="*/ 4373 h 9229"/>
              <a:gd name="connsiteX29" fmla="*/ 682 w 10000"/>
              <a:gd name="connsiteY29" fmla="*/ 4116 h 9229"/>
              <a:gd name="connsiteX30" fmla="*/ 340 w 10000"/>
              <a:gd name="connsiteY30" fmla="*/ 3858 h 9229"/>
              <a:gd name="connsiteX31" fmla="*/ 172 w 10000"/>
              <a:gd name="connsiteY31" fmla="*/ 3603 h 9229"/>
              <a:gd name="connsiteX32" fmla="*/ 172 w 10000"/>
              <a:gd name="connsiteY32" fmla="*/ 3345 h 9229"/>
              <a:gd name="connsiteX33" fmla="*/ 0 w 10000"/>
              <a:gd name="connsiteY33" fmla="*/ 3087 h 9229"/>
              <a:gd name="connsiteX34" fmla="*/ 0 w 10000"/>
              <a:gd name="connsiteY34" fmla="*/ 3087 h 9229"/>
              <a:gd name="connsiteX35" fmla="*/ 0 w 10000"/>
              <a:gd name="connsiteY35" fmla="*/ 2830 h 9229"/>
              <a:gd name="connsiteX36" fmla="*/ 0 w 10000"/>
              <a:gd name="connsiteY36" fmla="*/ 2830 h 9229"/>
              <a:gd name="connsiteX37" fmla="*/ 0 w 10000"/>
              <a:gd name="connsiteY37" fmla="*/ 2830 h 9229"/>
              <a:gd name="connsiteX38" fmla="*/ 172 w 10000"/>
              <a:gd name="connsiteY38" fmla="*/ 2830 h 9229"/>
              <a:gd name="connsiteX39" fmla="*/ 340 w 10000"/>
              <a:gd name="connsiteY39" fmla="*/ 2830 h 9229"/>
              <a:gd name="connsiteX40" fmla="*/ 514 w 10000"/>
              <a:gd name="connsiteY40" fmla="*/ 2830 h 9229"/>
              <a:gd name="connsiteX41" fmla="*/ 851 w 10000"/>
              <a:gd name="connsiteY41" fmla="*/ 2830 h 9229"/>
              <a:gd name="connsiteX42" fmla="*/ 1366 w 10000"/>
              <a:gd name="connsiteY42" fmla="*/ 2830 h 9229"/>
              <a:gd name="connsiteX43" fmla="*/ 1856 w 10000"/>
              <a:gd name="connsiteY43" fmla="*/ 2830 h 9229"/>
              <a:gd name="connsiteX44" fmla="*/ 2539 w 10000"/>
              <a:gd name="connsiteY44" fmla="*/ 2571 h 9229"/>
              <a:gd name="connsiteX45" fmla="*/ 3222 w 10000"/>
              <a:gd name="connsiteY45" fmla="*/ 2315 h 9229"/>
              <a:gd name="connsiteX46" fmla="*/ 4074 w 10000"/>
              <a:gd name="connsiteY46" fmla="*/ 2054 h 9229"/>
              <a:gd name="connsiteX47" fmla="*/ 4926 w 10000"/>
              <a:gd name="connsiteY47" fmla="*/ 1800 h 9229"/>
              <a:gd name="connsiteX48" fmla="*/ 5930 w 10000"/>
              <a:gd name="connsiteY48" fmla="*/ 1544 h 9229"/>
              <a:gd name="connsiteX49" fmla="*/ 6440 w 10000"/>
              <a:gd name="connsiteY49" fmla="*/ 1544 h 9229"/>
              <a:gd name="connsiteX50" fmla="*/ 6781 w 10000"/>
              <a:gd name="connsiteY50" fmla="*/ 1286 h 9229"/>
              <a:gd name="connsiteX51" fmla="*/ 7121 w 10000"/>
              <a:gd name="connsiteY51" fmla="*/ 1030 h 9229"/>
              <a:gd name="connsiteX52" fmla="*/ 7464 w 10000"/>
              <a:gd name="connsiteY52" fmla="*/ 1030 h 9229"/>
              <a:gd name="connsiteX53" fmla="*/ 7804 w 10000"/>
              <a:gd name="connsiteY53" fmla="*/ 770 h 9229"/>
              <a:gd name="connsiteX54" fmla="*/ 7974 w 10000"/>
              <a:gd name="connsiteY54" fmla="*/ 514 h 9229"/>
              <a:gd name="connsiteX55" fmla="*/ 8148 w 10000"/>
              <a:gd name="connsiteY55" fmla="*/ 514 h 9229"/>
              <a:gd name="connsiteX56" fmla="*/ 8316 w 10000"/>
              <a:gd name="connsiteY56" fmla="*/ 254 h 9229"/>
              <a:gd name="connsiteX57" fmla="*/ 8487 w 10000"/>
              <a:gd name="connsiteY57" fmla="*/ 254 h 9229"/>
              <a:gd name="connsiteX58" fmla="*/ 8659 w 10000"/>
              <a:gd name="connsiteY58" fmla="*/ 0 h 9229"/>
              <a:gd name="connsiteX59" fmla="*/ 8827 w 10000"/>
              <a:gd name="connsiteY59" fmla="*/ 0 h 9229"/>
              <a:gd name="connsiteX60" fmla="*/ 8827 w 10000"/>
              <a:gd name="connsiteY60" fmla="*/ 0 h 9229"/>
              <a:gd name="connsiteX61" fmla="*/ 9000 w 10000"/>
              <a:gd name="connsiteY61" fmla="*/ 0 h 9229"/>
              <a:gd name="connsiteX62" fmla="*/ 9168 w 10000"/>
              <a:gd name="connsiteY62" fmla="*/ 0 h 9229"/>
              <a:gd name="connsiteX63" fmla="*/ 9341 w 10000"/>
              <a:gd name="connsiteY63" fmla="*/ 254 h 9229"/>
              <a:gd name="connsiteX64" fmla="*/ 9509 w 10000"/>
              <a:gd name="connsiteY64" fmla="*/ 254 h 9229"/>
              <a:gd name="connsiteX65" fmla="*/ 9661 w 10000"/>
              <a:gd name="connsiteY65" fmla="*/ 514 h 9229"/>
              <a:gd name="connsiteX66" fmla="*/ 9832 w 10000"/>
              <a:gd name="connsiteY66" fmla="*/ 770 h 9229"/>
              <a:gd name="connsiteX67" fmla="*/ 10000 w 10000"/>
              <a:gd name="connsiteY67" fmla="*/ 1030 h 9229"/>
              <a:gd name="connsiteX68" fmla="*/ 10000 w 10000"/>
              <a:gd name="connsiteY68" fmla="*/ 1030 h 9229"/>
              <a:gd name="connsiteX69" fmla="*/ 10000 w 10000"/>
              <a:gd name="connsiteY69" fmla="*/ 1286 h 9229"/>
              <a:gd name="connsiteX70" fmla="*/ 9832 w 10000"/>
              <a:gd name="connsiteY70" fmla="*/ 1544 h 9229"/>
              <a:gd name="connsiteX71" fmla="*/ 9661 w 10000"/>
              <a:gd name="connsiteY71" fmla="*/ 1800 h 9229"/>
              <a:gd name="connsiteX72" fmla="*/ 9509 w 10000"/>
              <a:gd name="connsiteY72" fmla="*/ 2054 h 9229"/>
              <a:gd name="connsiteX73" fmla="*/ 9341 w 10000"/>
              <a:gd name="connsiteY73" fmla="*/ 2571 h 9229"/>
              <a:gd name="connsiteX74" fmla="*/ 9168 w 10000"/>
              <a:gd name="connsiteY74" fmla="*/ 3087 h 9229"/>
              <a:gd name="connsiteX75" fmla="*/ 9000 w 10000"/>
              <a:gd name="connsiteY75" fmla="*/ 3603 h 9229"/>
              <a:gd name="connsiteX76" fmla="*/ 8827 w 10000"/>
              <a:gd name="connsiteY76" fmla="*/ 4373 h 9229"/>
              <a:gd name="connsiteX77" fmla="*/ 8827 w 10000"/>
              <a:gd name="connsiteY77" fmla="*/ 5145 h 9229"/>
              <a:gd name="connsiteX78" fmla="*/ 8827 w 10000"/>
              <a:gd name="connsiteY78" fmla="*/ 5883 h 9229"/>
              <a:gd name="connsiteX79" fmla="*/ 8827 w 10000"/>
              <a:gd name="connsiteY79" fmla="*/ 7429 h 9229"/>
              <a:gd name="connsiteX80" fmla="*/ 8827 w 10000"/>
              <a:gd name="connsiteY80" fmla="*/ 8198 h 9229"/>
              <a:gd name="connsiteX81" fmla="*/ 9000 w 10000"/>
              <a:gd name="connsiteY81" fmla="*/ 8713 h 9229"/>
              <a:gd name="connsiteX82" fmla="*/ 9168 w 10000"/>
              <a:gd name="connsiteY82" fmla="*/ 9229 h 9229"/>
              <a:gd name="connsiteX0" fmla="*/ 7974 w 10000"/>
              <a:gd name="connsiteY0" fmla="*/ 8328 h 9441"/>
              <a:gd name="connsiteX1" fmla="*/ 7804 w 10000"/>
              <a:gd name="connsiteY1" fmla="*/ 7212 h 9441"/>
              <a:gd name="connsiteX2" fmla="*/ 7804 w 10000"/>
              <a:gd name="connsiteY2" fmla="*/ 5851 h 9441"/>
              <a:gd name="connsiteX3" fmla="*/ 7974 w 10000"/>
              <a:gd name="connsiteY3" fmla="*/ 4738 h 9441"/>
              <a:gd name="connsiteX4" fmla="*/ 7974 w 10000"/>
              <a:gd name="connsiteY4" fmla="*/ 4180 h 9441"/>
              <a:gd name="connsiteX5" fmla="*/ 7974 w 10000"/>
              <a:gd name="connsiteY5" fmla="*/ 3904 h 9441"/>
              <a:gd name="connsiteX6" fmla="*/ 8148 w 10000"/>
              <a:gd name="connsiteY6" fmla="*/ 3345 h 9441"/>
              <a:gd name="connsiteX7" fmla="*/ 8148 w 10000"/>
              <a:gd name="connsiteY7" fmla="*/ 3066 h 9441"/>
              <a:gd name="connsiteX8" fmla="*/ 8148 w 10000"/>
              <a:gd name="connsiteY8" fmla="*/ 2786 h 9441"/>
              <a:gd name="connsiteX9" fmla="*/ 8148 w 10000"/>
              <a:gd name="connsiteY9" fmla="*/ 2508 h 9441"/>
              <a:gd name="connsiteX10" fmla="*/ 8148 w 10000"/>
              <a:gd name="connsiteY10" fmla="*/ 2508 h 9441"/>
              <a:gd name="connsiteX11" fmla="*/ 8148 w 10000"/>
              <a:gd name="connsiteY11" fmla="*/ 2226 h 9441"/>
              <a:gd name="connsiteX12" fmla="*/ 7974 w 10000"/>
              <a:gd name="connsiteY12" fmla="*/ 2226 h 9441"/>
              <a:gd name="connsiteX13" fmla="*/ 7804 w 10000"/>
              <a:gd name="connsiteY13" fmla="*/ 2226 h 9441"/>
              <a:gd name="connsiteX14" fmla="*/ 7636 w 10000"/>
              <a:gd name="connsiteY14" fmla="*/ 2508 h 9441"/>
              <a:gd name="connsiteX15" fmla="*/ 7293 w 10000"/>
              <a:gd name="connsiteY15" fmla="*/ 2508 h 9441"/>
              <a:gd name="connsiteX16" fmla="*/ 6781 w 10000"/>
              <a:gd name="connsiteY16" fmla="*/ 2508 h 9441"/>
              <a:gd name="connsiteX17" fmla="*/ 6267 w 10000"/>
              <a:gd name="connsiteY17" fmla="*/ 2786 h 9441"/>
              <a:gd name="connsiteX18" fmla="*/ 5589 w 10000"/>
              <a:gd name="connsiteY18" fmla="*/ 3066 h 9441"/>
              <a:gd name="connsiteX19" fmla="*/ 4926 w 10000"/>
              <a:gd name="connsiteY19" fmla="*/ 3345 h 9441"/>
              <a:gd name="connsiteX20" fmla="*/ 4074 w 10000"/>
              <a:gd name="connsiteY20" fmla="*/ 3624 h 9441"/>
              <a:gd name="connsiteX21" fmla="*/ 3561 w 10000"/>
              <a:gd name="connsiteY21" fmla="*/ 3904 h 9441"/>
              <a:gd name="connsiteX22" fmla="*/ 2879 w 10000"/>
              <a:gd name="connsiteY22" fmla="*/ 4180 h 9441"/>
              <a:gd name="connsiteX23" fmla="*/ 2539 w 10000"/>
              <a:gd name="connsiteY23" fmla="*/ 4460 h 9441"/>
              <a:gd name="connsiteX24" fmla="*/ 2026 w 10000"/>
              <a:gd name="connsiteY24" fmla="*/ 4460 h 9441"/>
              <a:gd name="connsiteX25" fmla="*/ 1684 w 10000"/>
              <a:gd name="connsiteY25" fmla="*/ 4738 h 9441"/>
              <a:gd name="connsiteX26" fmla="*/ 1514 w 10000"/>
              <a:gd name="connsiteY26" fmla="*/ 4738 h 9441"/>
              <a:gd name="connsiteX27" fmla="*/ 1514 w 10000"/>
              <a:gd name="connsiteY27" fmla="*/ 4738 h 9441"/>
              <a:gd name="connsiteX28" fmla="*/ 1024 w 10000"/>
              <a:gd name="connsiteY28" fmla="*/ 4738 h 9441"/>
              <a:gd name="connsiteX29" fmla="*/ 682 w 10000"/>
              <a:gd name="connsiteY29" fmla="*/ 4460 h 9441"/>
              <a:gd name="connsiteX30" fmla="*/ 340 w 10000"/>
              <a:gd name="connsiteY30" fmla="*/ 4180 h 9441"/>
              <a:gd name="connsiteX31" fmla="*/ 172 w 10000"/>
              <a:gd name="connsiteY31" fmla="*/ 3904 h 9441"/>
              <a:gd name="connsiteX32" fmla="*/ 172 w 10000"/>
              <a:gd name="connsiteY32" fmla="*/ 3624 h 9441"/>
              <a:gd name="connsiteX33" fmla="*/ 0 w 10000"/>
              <a:gd name="connsiteY33" fmla="*/ 3345 h 9441"/>
              <a:gd name="connsiteX34" fmla="*/ 0 w 10000"/>
              <a:gd name="connsiteY34" fmla="*/ 3345 h 9441"/>
              <a:gd name="connsiteX35" fmla="*/ 0 w 10000"/>
              <a:gd name="connsiteY35" fmla="*/ 3066 h 9441"/>
              <a:gd name="connsiteX36" fmla="*/ 0 w 10000"/>
              <a:gd name="connsiteY36" fmla="*/ 3066 h 9441"/>
              <a:gd name="connsiteX37" fmla="*/ 0 w 10000"/>
              <a:gd name="connsiteY37" fmla="*/ 3066 h 9441"/>
              <a:gd name="connsiteX38" fmla="*/ 172 w 10000"/>
              <a:gd name="connsiteY38" fmla="*/ 3066 h 9441"/>
              <a:gd name="connsiteX39" fmla="*/ 340 w 10000"/>
              <a:gd name="connsiteY39" fmla="*/ 3066 h 9441"/>
              <a:gd name="connsiteX40" fmla="*/ 514 w 10000"/>
              <a:gd name="connsiteY40" fmla="*/ 3066 h 9441"/>
              <a:gd name="connsiteX41" fmla="*/ 851 w 10000"/>
              <a:gd name="connsiteY41" fmla="*/ 3066 h 9441"/>
              <a:gd name="connsiteX42" fmla="*/ 1366 w 10000"/>
              <a:gd name="connsiteY42" fmla="*/ 3066 h 9441"/>
              <a:gd name="connsiteX43" fmla="*/ 1856 w 10000"/>
              <a:gd name="connsiteY43" fmla="*/ 3066 h 9441"/>
              <a:gd name="connsiteX44" fmla="*/ 2539 w 10000"/>
              <a:gd name="connsiteY44" fmla="*/ 2786 h 9441"/>
              <a:gd name="connsiteX45" fmla="*/ 3222 w 10000"/>
              <a:gd name="connsiteY45" fmla="*/ 2508 h 9441"/>
              <a:gd name="connsiteX46" fmla="*/ 4074 w 10000"/>
              <a:gd name="connsiteY46" fmla="*/ 2226 h 9441"/>
              <a:gd name="connsiteX47" fmla="*/ 4926 w 10000"/>
              <a:gd name="connsiteY47" fmla="*/ 1950 h 9441"/>
              <a:gd name="connsiteX48" fmla="*/ 5930 w 10000"/>
              <a:gd name="connsiteY48" fmla="*/ 1673 h 9441"/>
              <a:gd name="connsiteX49" fmla="*/ 6440 w 10000"/>
              <a:gd name="connsiteY49" fmla="*/ 1673 h 9441"/>
              <a:gd name="connsiteX50" fmla="*/ 6781 w 10000"/>
              <a:gd name="connsiteY50" fmla="*/ 1393 h 9441"/>
              <a:gd name="connsiteX51" fmla="*/ 7121 w 10000"/>
              <a:gd name="connsiteY51" fmla="*/ 1116 h 9441"/>
              <a:gd name="connsiteX52" fmla="*/ 7464 w 10000"/>
              <a:gd name="connsiteY52" fmla="*/ 1116 h 9441"/>
              <a:gd name="connsiteX53" fmla="*/ 7804 w 10000"/>
              <a:gd name="connsiteY53" fmla="*/ 834 h 9441"/>
              <a:gd name="connsiteX54" fmla="*/ 7974 w 10000"/>
              <a:gd name="connsiteY54" fmla="*/ 557 h 9441"/>
              <a:gd name="connsiteX55" fmla="*/ 8148 w 10000"/>
              <a:gd name="connsiteY55" fmla="*/ 557 h 9441"/>
              <a:gd name="connsiteX56" fmla="*/ 8316 w 10000"/>
              <a:gd name="connsiteY56" fmla="*/ 275 h 9441"/>
              <a:gd name="connsiteX57" fmla="*/ 8487 w 10000"/>
              <a:gd name="connsiteY57" fmla="*/ 275 h 9441"/>
              <a:gd name="connsiteX58" fmla="*/ 8659 w 10000"/>
              <a:gd name="connsiteY58" fmla="*/ 0 h 9441"/>
              <a:gd name="connsiteX59" fmla="*/ 8827 w 10000"/>
              <a:gd name="connsiteY59" fmla="*/ 0 h 9441"/>
              <a:gd name="connsiteX60" fmla="*/ 8827 w 10000"/>
              <a:gd name="connsiteY60" fmla="*/ 0 h 9441"/>
              <a:gd name="connsiteX61" fmla="*/ 9000 w 10000"/>
              <a:gd name="connsiteY61" fmla="*/ 0 h 9441"/>
              <a:gd name="connsiteX62" fmla="*/ 9168 w 10000"/>
              <a:gd name="connsiteY62" fmla="*/ 0 h 9441"/>
              <a:gd name="connsiteX63" fmla="*/ 9341 w 10000"/>
              <a:gd name="connsiteY63" fmla="*/ 275 h 9441"/>
              <a:gd name="connsiteX64" fmla="*/ 9509 w 10000"/>
              <a:gd name="connsiteY64" fmla="*/ 275 h 9441"/>
              <a:gd name="connsiteX65" fmla="*/ 9661 w 10000"/>
              <a:gd name="connsiteY65" fmla="*/ 557 h 9441"/>
              <a:gd name="connsiteX66" fmla="*/ 9832 w 10000"/>
              <a:gd name="connsiteY66" fmla="*/ 834 h 9441"/>
              <a:gd name="connsiteX67" fmla="*/ 10000 w 10000"/>
              <a:gd name="connsiteY67" fmla="*/ 1116 h 9441"/>
              <a:gd name="connsiteX68" fmla="*/ 10000 w 10000"/>
              <a:gd name="connsiteY68" fmla="*/ 1116 h 9441"/>
              <a:gd name="connsiteX69" fmla="*/ 10000 w 10000"/>
              <a:gd name="connsiteY69" fmla="*/ 1393 h 9441"/>
              <a:gd name="connsiteX70" fmla="*/ 9832 w 10000"/>
              <a:gd name="connsiteY70" fmla="*/ 1673 h 9441"/>
              <a:gd name="connsiteX71" fmla="*/ 9661 w 10000"/>
              <a:gd name="connsiteY71" fmla="*/ 1950 h 9441"/>
              <a:gd name="connsiteX72" fmla="*/ 9509 w 10000"/>
              <a:gd name="connsiteY72" fmla="*/ 2226 h 9441"/>
              <a:gd name="connsiteX73" fmla="*/ 9341 w 10000"/>
              <a:gd name="connsiteY73" fmla="*/ 2786 h 9441"/>
              <a:gd name="connsiteX74" fmla="*/ 9168 w 10000"/>
              <a:gd name="connsiteY74" fmla="*/ 3345 h 9441"/>
              <a:gd name="connsiteX75" fmla="*/ 9000 w 10000"/>
              <a:gd name="connsiteY75" fmla="*/ 3904 h 9441"/>
              <a:gd name="connsiteX76" fmla="*/ 8827 w 10000"/>
              <a:gd name="connsiteY76" fmla="*/ 4738 h 9441"/>
              <a:gd name="connsiteX77" fmla="*/ 8827 w 10000"/>
              <a:gd name="connsiteY77" fmla="*/ 5575 h 9441"/>
              <a:gd name="connsiteX78" fmla="*/ 8827 w 10000"/>
              <a:gd name="connsiteY78" fmla="*/ 6374 h 9441"/>
              <a:gd name="connsiteX79" fmla="*/ 8827 w 10000"/>
              <a:gd name="connsiteY79" fmla="*/ 8050 h 9441"/>
              <a:gd name="connsiteX80" fmla="*/ 8827 w 10000"/>
              <a:gd name="connsiteY80" fmla="*/ 8883 h 9441"/>
              <a:gd name="connsiteX81" fmla="*/ 9000 w 10000"/>
              <a:gd name="connsiteY81" fmla="*/ 9441 h 9441"/>
              <a:gd name="connsiteX0" fmla="*/ 7974 w 10000"/>
              <a:gd name="connsiteY0" fmla="*/ 8821 h 9409"/>
              <a:gd name="connsiteX1" fmla="*/ 7804 w 10000"/>
              <a:gd name="connsiteY1" fmla="*/ 7639 h 9409"/>
              <a:gd name="connsiteX2" fmla="*/ 7804 w 10000"/>
              <a:gd name="connsiteY2" fmla="*/ 6197 h 9409"/>
              <a:gd name="connsiteX3" fmla="*/ 7974 w 10000"/>
              <a:gd name="connsiteY3" fmla="*/ 5019 h 9409"/>
              <a:gd name="connsiteX4" fmla="*/ 7974 w 10000"/>
              <a:gd name="connsiteY4" fmla="*/ 4427 h 9409"/>
              <a:gd name="connsiteX5" fmla="*/ 7974 w 10000"/>
              <a:gd name="connsiteY5" fmla="*/ 4135 h 9409"/>
              <a:gd name="connsiteX6" fmla="*/ 8148 w 10000"/>
              <a:gd name="connsiteY6" fmla="*/ 3543 h 9409"/>
              <a:gd name="connsiteX7" fmla="*/ 8148 w 10000"/>
              <a:gd name="connsiteY7" fmla="*/ 3248 h 9409"/>
              <a:gd name="connsiteX8" fmla="*/ 8148 w 10000"/>
              <a:gd name="connsiteY8" fmla="*/ 2951 h 9409"/>
              <a:gd name="connsiteX9" fmla="*/ 8148 w 10000"/>
              <a:gd name="connsiteY9" fmla="*/ 2656 h 9409"/>
              <a:gd name="connsiteX10" fmla="*/ 8148 w 10000"/>
              <a:gd name="connsiteY10" fmla="*/ 2656 h 9409"/>
              <a:gd name="connsiteX11" fmla="*/ 8148 w 10000"/>
              <a:gd name="connsiteY11" fmla="*/ 2358 h 9409"/>
              <a:gd name="connsiteX12" fmla="*/ 7974 w 10000"/>
              <a:gd name="connsiteY12" fmla="*/ 2358 h 9409"/>
              <a:gd name="connsiteX13" fmla="*/ 7804 w 10000"/>
              <a:gd name="connsiteY13" fmla="*/ 2358 h 9409"/>
              <a:gd name="connsiteX14" fmla="*/ 7636 w 10000"/>
              <a:gd name="connsiteY14" fmla="*/ 2656 h 9409"/>
              <a:gd name="connsiteX15" fmla="*/ 7293 w 10000"/>
              <a:gd name="connsiteY15" fmla="*/ 2656 h 9409"/>
              <a:gd name="connsiteX16" fmla="*/ 6781 w 10000"/>
              <a:gd name="connsiteY16" fmla="*/ 2656 h 9409"/>
              <a:gd name="connsiteX17" fmla="*/ 6267 w 10000"/>
              <a:gd name="connsiteY17" fmla="*/ 2951 h 9409"/>
              <a:gd name="connsiteX18" fmla="*/ 5589 w 10000"/>
              <a:gd name="connsiteY18" fmla="*/ 3248 h 9409"/>
              <a:gd name="connsiteX19" fmla="*/ 4926 w 10000"/>
              <a:gd name="connsiteY19" fmla="*/ 3543 h 9409"/>
              <a:gd name="connsiteX20" fmla="*/ 4074 w 10000"/>
              <a:gd name="connsiteY20" fmla="*/ 3839 h 9409"/>
              <a:gd name="connsiteX21" fmla="*/ 3561 w 10000"/>
              <a:gd name="connsiteY21" fmla="*/ 4135 h 9409"/>
              <a:gd name="connsiteX22" fmla="*/ 2879 w 10000"/>
              <a:gd name="connsiteY22" fmla="*/ 4427 h 9409"/>
              <a:gd name="connsiteX23" fmla="*/ 2539 w 10000"/>
              <a:gd name="connsiteY23" fmla="*/ 4724 h 9409"/>
              <a:gd name="connsiteX24" fmla="*/ 2026 w 10000"/>
              <a:gd name="connsiteY24" fmla="*/ 4724 h 9409"/>
              <a:gd name="connsiteX25" fmla="*/ 1684 w 10000"/>
              <a:gd name="connsiteY25" fmla="*/ 5019 h 9409"/>
              <a:gd name="connsiteX26" fmla="*/ 1514 w 10000"/>
              <a:gd name="connsiteY26" fmla="*/ 5019 h 9409"/>
              <a:gd name="connsiteX27" fmla="*/ 1514 w 10000"/>
              <a:gd name="connsiteY27" fmla="*/ 5019 h 9409"/>
              <a:gd name="connsiteX28" fmla="*/ 1024 w 10000"/>
              <a:gd name="connsiteY28" fmla="*/ 5019 h 9409"/>
              <a:gd name="connsiteX29" fmla="*/ 682 w 10000"/>
              <a:gd name="connsiteY29" fmla="*/ 4724 h 9409"/>
              <a:gd name="connsiteX30" fmla="*/ 340 w 10000"/>
              <a:gd name="connsiteY30" fmla="*/ 4427 h 9409"/>
              <a:gd name="connsiteX31" fmla="*/ 172 w 10000"/>
              <a:gd name="connsiteY31" fmla="*/ 4135 h 9409"/>
              <a:gd name="connsiteX32" fmla="*/ 172 w 10000"/>
              <a:gd name="connsiteY32" fmla="*/ 3839 h 9409"/>
              <a:gd name="connsiteX33" fmla="*/ 0 w 10000"/>
              <a:gd name="connsiteY33" fmla="*/ 3543 h 9409"/>
              <a:gd name="connsiteX34" fmla="*/ 0 w 10000"/>
              <a:gd name="connsiteY34" fmla="*/ 3543 h 9409"/>
              <a:gd name="connsiteX35" fmla="*/ 0 w 10000"/>
              <a:gd name="connsiteY35" fmla="*/ 3248 h 9409"/>
              <a:gd name="connsiteX36" fmla="*/ 0 w 10000"/>
              <a:gd name="connsiteY36" fmla="*/ 3248 h 9409"/>
              <a:gd name="connsiteX37" fmla="*/ 0 w 10000"/>
              <a:gd name="connsiteY37" fmla="*/ 3248 h 9409"/>
              <a:gd name="connsiteX38" fmla="*/ 172 w 10000"/>
              <a:gd name="connsiteY38" fmla="*/ 3248 h 9409"/>
              <a:gd name="connsiteX39" fmla="*/ 340 w 10000"/>
              <a:gd name="connsiteY39" fmla="*/ 3248 h 9409"/>
              <a:gd name="connsiteX40" fmla="*/ 514 w 10000"/>
              <a:gd name="connsiteY40" fmla="*/ 3248 h 9409"/>
              <a:gd name="connsiteX41" fmla="*/ 851 w 10000"/>
              <a:gd name="connsiteY41" fmla="*/ 3248 h 9409"/>
              <a:gd name="connsiteX42" fmla="*/ 1366 w 10000"/>
              <a:gd name="connsiteY42" fmla="*/ 3248 h 9409"/>
              <a:gd name="connsiteX43" fmla="*/ 1856 w 10000"/>
              <a:gd name="connsiteY43" fmla="*/ 3248 h 9409"/>
              <a:gd name="connsiteX44" fmla="*/ 2539 w 10000"/>
              <a:gd name="connsiteY44" fmla="*/ 2951 h 9409"/>
              <a:gd name="connsiteX45" fmla="*/ 3222 w 10000"/>
              <a:gd name="connsiteY45" fmla="*/ 2656 h 9409"/>
              <a:gd name="connsiteX46" fmla="*/ 4074 w 10000"/>
              <a:gd name="connsiteY46" fmla="*/ 2358 h 9409"/>
              <a:gd name="connsiteX47" fmla="*/ 4926 w 10000"/>
              <a:gd name="connsiteY47" fmla="*/ 2065 h 9409"/>
              <a:gd name="connsiteX48" fmla="*/ 5930 w 10000"/>
              <a:gd name="connsiteY48" fmla="*/ 1772 h 9409"/>
              <a:gd name="connsiteX49" fmla="*/ 6440 w 10000"/>
              <a:gd name="connsiteY49" fmla="*/ 1772 h 9409"/>
              <a:gd name="connsiteX50" fmla="*/ 6781 w 10000"/>
              <a:gd name="connsiteY50" fmla="*/ 1475 h 9409"/>
              <a:gd name="connsiteX51" fmla="*/ 7121 w 10000"/>
              <a:gd name="connsiteY51" fmla="*/ 1182 h 9409"/>
              <a:gd name="connsiteX52" fmla="*/ 7464 w 10000"/>
              <a:gd name="connsiteY52" fmla="*/ 1182 h 9409"/>
              <a:gd name="connsiteX53" fmla="*/ 7804 w 10000"/>
              <a:gd name="connsiteY53" fmla="*/ 883 h 9409"/>
              <a:gd name="connsiteX54" fmla="*/ 7974 w 10000"/>
              <a:gd name="connsiteY54" fmla="*/ 590 h 9409"/>
              <a:gd name="connsiteX55" fmla="*/ 8148 w 10000"/>
              <a:gd name="connsiteY55" fmla="*/ 590 h 9409"/>
              <a:gd name="connsiteX56" fmla="*/ 8316 w 10000"/>
              <a:gd name="connsiteY56" fmla="*/ 291 h 9409"/>
              <a:gd name="connsiteX57" fmla="*/ 8487 w 10000"/>
              <a:gd name="connsiteY57" fmla="*/ 291 h 9409"/>
              <a:gd name="connsiteX58" fmla="*/ 8659 w 10000"/>
              <a:gd name="connsiteY58" fmla="*/ 0 h 9409"/>
              <a:gd name="connsiteX59" fmla="*/ 8827 w 10000"/>
              <a:gd name="connsiteY59" fmla="*/ 0 h 9409"/>
              <a:gd name="connsiteX60" fmla="*/ 8827 w 10000"/>
              <a:gd name="connsiteY60" fmla="*/ 0 h 9409"/>
              <a:gd name="connsiteX61" fmla="*/ 9000 w 10000"/>
              <a:gd name="connsiteY61" fmla="*/ 0 h 9409"/>
              <a:gd name="connsiteX62" fmla="*/ 9168 w 10000"/>
              <a:gd name="connsiteY62" fmla="*/ 0 h 9409"/>
              <a:gd name="connsiteX63" fmla="*/ 9341 w 10000"/>
              <a:gd name="connsiteY63" fmla="*/ 291 h 9409"/>
              <a:gd name="connsiteX64" fmla="*/ 9509 w 10000"/>
              <a:gd name="connsiteY64" fmla="*/ 291 h 9409"/>
              <a:gd name="connsiteX65" fmla="*/ 9661 w 10000"/>
              <a:gd name="connsiteY65" fmla="*/ 590 h 9409"/>
              <a:gd name="connsiteX66" fmla="*/ 9832 w 10000"/>
              <a:gd name="connsiteY66" fmla="*/ 883 h 9409"/>
              <a:gd name="connsiteX67" fmla="*/ 10000 w 10000"/>
              <a:gd name="connsiteY67" fmla="*/ 1182 h 9409"/>
              <a:gd name="connsiteX68" fmla="*/ 10000 w 10000"/>
              <a:gd name="connsiteY68" fmla="*/ 1182 h 9409"/>
              <a:gd name="connsiteX69" fmla="*/ 10000 w 10000"/>
              <a:gd name="connsiteY69" fmla="*/ 1475 h 9409"/>
              <a:gd name="connsiteX70" fmla="*/ 9832 w 10000"/>
              <a:gd name="connsiteY70" fmla="*/ 1772 h 9409"/>
              <a:gd name="connsiteX71" fmla="*/ 9661 w 10000"/>
              <a:gd name="connsiteY71" fmla="*/ 2065 h 9409"/>
              <a:gd name="connsiteX72" fmla="*/ 9509 w 10000"/>
              <a:gd name="connsiteY72" fmla="*/ 2358 h 9409"/>
              <a:gd name="connsiteX73" fmla="*/ 9341 w 10000"/>
              <a:gd name="connsiteY73" fmla="*/ 2951 h 9409"/>
              <a:gd name="connsiteX74" fmla="*/ 9168 w 10000"/>
              <a:gd name="connsiteY74" fmla="*/ 3543 h 9409"/>
              <a:gd name="connsiteX75" fmla="*/ 9000 w 10000"/>
              <a:gd name="connsiteY75" fmla="*/ 4135 h 9409"/>
              <a:gd name="connsiteX76" fmla="*/ 8827 w 10000"/>
              <a:gd name="connsiteY76" fmla="*/ 5019 h 9409"/>
              <a:gd name="connsiteX77" fmla="*/ 8827 w 10000"/>
              <a:gd name="connsiteY77" fmla="*/ 5905 h 9409"/>
              <a:gd name="connsiteX78" fmla="*/ 8827 w 10000"/>
              <a:gd name="connsiteY78" fmla="*/ 6751 h 9409"/>
              <a:gd name="connsiteX79" fmla="*/ 8827 w 10000"/>
              <a:gd name="connsiteY79" fmla="*/ 8527 h 9409"/>
              <a:gd name="connsiteX80" fmla="*/ 8827 w 10000"/>
              <a:gd name="connsiteY80" fmla="*/ 9409 h 9409"/>
              <a:gd name="connsiteX0" fmla="*/ 7974 w 10000"/>
              <a:gd name="connsiteY0" fmla="*/ 9375 h 9375"/>
              <a:gd name="connsiteX1" fmla="*/ 7804 w 10000"/>
              <a:gd name="connsiteY1" fmla="*/ 8119 h 9375"/>
              <a:gd name="connsiteX2" fmla="*/ 7804 w 10000"/>
              <a:gd name="connsiteY2" fmla="*/ 6586 h 9375"/>
              <a:gd name="connsiteX3" fmla="*/ 7974 w 10000"/>
              <a:gd name="connsiteY3" fmla="*/ 5334 h 9375"/>
              <a:gd name="connsiteX4" fmla="*/ 7974 w 10000"/>
              <a:gd name="connsiteY4" fmla="*/ 4705 h 9375"/>
              <a:gd name="connsiteX5" fmla="*/ 7974 w 10000"/>
              <a:gd name="connsiteY5" fmla="*/ 4395 h 9375"/>
              <a:gd name="connsiteX6" fmla="*/ 8148 w 10000"/>
              <a:gd name="connsiteY6" fmla="*/ 3766 h 9375"/>
              <a:gd name="connsiteX7" fmla="*/ 8148 w 10000"/>
              <a:gd name="connsiteY7" fmla="*/ 3452 h 9375"/>
              <a:gd name="connsiteX8" fmla="*/ 8148 w 10000"/>
              <a:gd name="connsiteY8" fmla="*/ 3136 h 9375"/>
              <a:gd name="connsiteX9" fmla="*/ 8148 w 10000"/>
              <a:gd name="connsiteY9" fmla="*/ 2823 h 9375"/>
              <a:gd name="connsiteX10" fmla="*/ 8148 w 10000"/>
              <a:gd name="connsiteY10" fmla="*/ 2823 h 9375"/>
              <a:gd name="connsiteX11" fmla="*/ 8148 w 10000"/>
              <a:gd name="connsiteY11" fmla="*/ 2506 h 9375"/>
              <a:gd name="connsiteX12" fmla="*/ 7974 w 10000"/>
              <a:gd name="connsiteY12" fmla="*/ 2506 h 9375"/>
              <a:gd name="connsiteX13" fmla="*/ 7804 w 10000"/>
              <a:gd name="connsiteY13" fmla="*/ 2506 h 9375"/>
              <a:gd name="connsiteX14" fmla="*/ 7636 w 10000"/>
              <a:gd name="connsiteY14" fmla="*/ 2823 h 9375"/>
              <a:gd name="connsiteX15" fmla="*/ 7293 w 10000"/>
              <a:gd name="connsiteY15" fmla="*/ 2823 h 9375"/>
              <a:gd name="connsiteX16" fmla="*/ 6781 w 10000"/>
              <a:gd name="connsiteY16" fmla="*/ 2823 h 9375"/>
              <a:gd name="connsiteX17" fmla="*/ 6267 w 10000"/>
              <a:gd name="connsiteY17" fmla="*/ 3136 h 9375"/>
              <a:gd name="connsiteX18" fmla="*/ 5589 w 10000"/>
              <a:gd name="connsiteY18" fmla="*/ 3452 h 9375"/>
              <a:gd name="connsiteX19" fmla="*/ 4926 w 10000"/>
              <a:gd name="connsiteY19" fmla="*/ 3766 h 9375"/>
              <a:gd name="connsiteX20" fmla="*/ 4074 w 10000"/>
              <a:gd name="connsiteY20" fmla="*/ 4080 h 9375"/>
              <a:gd name="connsiteX21" fmla="*/ 3561 w 10000"/>
              <a:gd name="connsiteY21" fmla="*/ 4395 h 9375"/>
              <a:gd name="connsiteX22" fmla="*/ 2879 w 10000"/>
              <a:gd name="connsiteY22" fmla="*/ 4705 h 9375"/>
              <a:gd name="connsiteX23" fmla="*/ 2539 w 10000"/>
              <a:gd name="connsiteY23" fmla="*/ 5021 h 9375"/>
              <a:gd name="connsiteX24" fmla="*/ 2026 w 10000"/>
              <a:gd name="connsiteY24" fmla="*/ 5021 h 9375"/>
              <a:gd name="connsiteX25" fmla="*/ 1684 w 10000"/>
              <a:gd name="connsiteY25" fmla="*/ 5334 h 9375"/>
              <a:gd name="connsiteX26" fmla="*/ 1514 w 10000"/>
              <a:gd name="connsiteY26" fmla="*/ 5334 h 9375"/>
              <a:gd name="connsiteX27" fmla="*/ 1514 w 10000"/>
              <a:gd name="connsiteY27" fmla="*/ 5334 h 9375"/>
              <a:gd name="connsiteX28" fmla="*/ 1024 w 10000"/>
              <a:gd name="connsiteY28" fmla="*/ 5334 h 9375"/>
              <a:gd name="connsiteX29" fmla="*/ 682 w 10000"/>
              <a:gd name="connsiteY29" fmla="*/ 5021 h 9375"/>
              <a:gd name="connsiteX30" fmla="*/ 340 w 10000"/>
              <a:gd name="connsiteY30" fmla="*/ 4705 h 9375"/>
              <a:gd name="connsiteX31" fmla="*/ 172 w 10000"/>
              <a:gd name="connsiteY31" fmla="*/ 4395 h 9375"/>
              <a:gd name="connsiteX32" fmla="*/ 172 w 10000"/>
              <a:gd name="connsiteY32" fmla="*/ 4080 h 9375"/>
              <a:gd name="connsiteX33" fmla="*/ 0 w 10000"/>
              <a:gd name="connsiteY33" fmla="*/ 3766 h 9375"/>
              <a:gd name="connsiteX34" fmla="*/ 0 w 10000"/>
              <a:gd name="connsiteY34" fmla="*/ 3766 h 9375"/>
              <a:gd name="connsiteX35" fmla="*/ 0 w 10000"/>
              <a:gd name="connsiteY35" fmla="*/ 3452 h 9375"/>
              <a:gd name="connsiteX36" fmla="*/ 0 w 10000"/>
              <a:gd name="connsiteY36" fmla="*/ 3452 h 9375"/>
              <a:gd name="connsiteX37" fmla="*/ 0 w 10000"/>
              <a:gd name="connsiteY37" fmla="*/ 3452 h 9375"/>
              <a:gd name="connsiteX38" fmla="*/ 172 w 10000"/>
              <a:gd name="connsiteY38" fmla="*/ 3452 h 9375"/>
              <a:gd name="connsiteX39" fmla="*/ 340 w 10000"/>
              <a:gd name="connsiteY39" fmla="*/ 3452 h 9375"/>
              <a:gd name="connsiteX40" fmla="*/ 514 w 10000"/>
              <a:gd name="connsiteY40" fmla="*/ 3452 h 9375"/>
              <a:gd name="connsiteX41" fmla="*/ 851 w 10000"/>
              <a:gd name="connsiteY41" fmla="*/ 3452 h 9375"/>
              <a:gd name="connsiteX42" fmla="*/ 1366 w 10000"/>
              <a:gd name="connsiteY42" fmla="*/ 3452 h 9375"/>
              <a:gd name="connsiteX43" fmla="*/ 1856 w 10000"/>
              <a:gd name="connsiteY43" fmla="*/ 3452 h 9375"/>
              <a:gd name="connsiteX44" fmla="*/ 2539 w 10000"/>
              <a:gd name="connsiteY44" fmla="*/ 3136 h 9375"/>
              <a:gd name="connsiteX45" fmla="*/ 3222 w 10000"/>
              <a:gd name="connsiteY45" fmla="*/ 2823 h 9375"/>
              <a:gd name="connsiteX46" fmla="*/ 4074 w 10000"/>
              <a:gd name="connsiteY46" fmla="*/ 2506 h 9375"/>
              <a:gd name="connsiteX47" fmla="*/ 4926 w 10000"/>
              <a:gd name="connsiteY47" fmla="*/ 2195 h 9375"/>
              <a:gd name="connsiteX48" fmla="*/ 5930 w 10000"/>
              <a:gd name="connsiteY48" fmla="*/ 1883 h 9375"/>
              <a:gd name="connsiteX49" fmla="*/ 6440 w 10000"/>
              <a:gd name="connsiteY49" fmla="*/ 1883 h 9375"/>
              <a:gd name="connsiteX50" fmla="*/ 6781 w 10000"/>
              <a:gd name="connsiteY50" fmla="*/ 1568 h 9375"/>
              <a:gd name="connsiteX51" fmla="*/ 7121 w 10000"/>
              <a:gd name="connsiteY51" fmla="*/ 1256 h 9375"/>
              <a:gd name="connsiteX52" fmla="*/ 7464 w 10000"/>
              <a:gd name="connsiteY52" fmla="*/ 1256 h 9375"/>
              <a:gd name="connsiteX53" fmla="*/ 7804 w 10000"/>
              <a:gd name="connsiteY53" fmla="*/ 938 h 9375"/>
              <a:gd name="connsiteX54" fmla="*/ 7974 w 10000"/>
              <a:gd name="connsiteY54" fmla="*/ 627 h 9375"/>
              <a:gd name="connsiteX55" fmla="*/ 8148 w 10000"/>
              <a:gd name="connsiteY55" fmla="*/ 627 h 9375"/>
              <a:gd name="connsiteX56" fmla="*/ 8316 w 10000"/>
              <a:gd name="connsiteY56" fmla="*/ 309 h 9375"/>
              <a:gd name="connsiteX57" fmla="*/ 8487 w 10000"/>
              <a:gd name="connsiteY57" fmla="*/ 309 h 9375"/>
              <a:gd name="connsiteX58" fmla="*/ 8659 w 10000"/>
              <a:gd name="connsiteY58" fmla="*/ 0 h 9375"/>
              <a:gd name="connsiteX59" fmla="*/ 8827 w 10000"/>
              <a:gd name="connsiteY59" fmla="*/ 0 h 9375"/>
              <a:gd name="connsiteX60" fmla="*/ 8827 w 10000"/>
              <a:gd name="connsiteY60" fmla="*/ 0 h 9375"/>
              <a:gd name="connsiteX61" fmla="*/ 9000 w 10000"/>
              <a:gd name="connsiteY61" fmla="*/ 0 h 9375"/>
              <a:gd name="connsiteX62" fmla="*/ 9168 w 10000"/>
              <a:gd name="connsiteY62" fmla="*/ 0 h 9375"/>
              <a:gd name="connsiteX63" fmla="*/ 9341 w 10000"/>
              <a:gd name="connsiteY63" fmla="*/ 309 h 9375"/>
              <a:gd name="connsiteX64" fmla="*/ 9509 w 10000"/>
              <a:gd name="connsiteY64" fmla="*/ 309 h 9375"/>
              <a:gd name="connsiteX65" fmla="*/ 9661 w 10000"/>
              <a:gd name="connsiteY65" fmla="*/ 627 h 9375"/>
              <a:gd name="connsiteX66" fmla="*/ 9832 w 10000"/>
              <a:gd name="connsiteY66" fmla="*/ 938 h 9375"/>
              <a:gd name="connsiteX67" fmla="*/ 10000 w 10000"/>
              <a:gd name="connsiteY67" fmla="*/ 1256 h 9375"/>
              <a:gd name="connsiteX68" fmla="*/ 10000 w 10000"/>
              <a:gd name="connsiteY68" fmla="*/ 1256 h 9375"/>
              <a:gd name="connsiteX69" fmla="*/ 10000 w 10000"/>
              <a:gd name="connsiteY69" fmla="*/ 1568 h 9375"/>
              <a:gd name="connsiteX70" fmla="*/ 9832 w 10000"/>
              <a:gd name="connsiteY70" fmla="*/ 1883 h 9375"/>
              <a:gd name="connsiteX71" fmla="*/ 9661 w 10000"/>
              <a:gd name="connsiteY71" fmla="*/ 2195 h 9375"/>
              <a:gd name="connsiteX72" fmla="*/ 9509 w 10000"/>
              <a:gd name="connsiteY72" fmla="*/ 2506 h 9375"/>
              <a:gd name="connsiteX73" fmla="*/ 9341 w 10000"/>
              <a:gd name="connsiteY73" fmla="*/ 3136 h 9375"/>
              <a:gd name="connsiteX74" fmla="*/ 9168 w 10000"/>
              <a:gd name="connsiteY74" fmla="*/ 3766 h 9375"/>
              <a:gd name="connsiteX75" fmla="*/ 9000 w 10000"/>
              <a:gd name="connsiteY75" fmla="*/ 4395 h 9375"/>
              <a:gd name="connsiteX76" fmla="*/ 8827 w 10000"/>
              <a:gd name="connsiteY76" fmla="*/ 5334 h 9375"/>
              <a:gd name="connsiteX77" fmla="*/ 8827 w 10000"/>
              <a:gd name="connsiteY77" fmla="*/ 6276 h 9375"/>
              <a:gd name="connsiteX78" fmla="*/ 8827 w 10000"/>
              <a:gd name="connsiteY78" fmla="*/ 7175 h 9375"/>
              <a:gd name="connsiteX79" fmla="*/ 8827 w 10000"/>
              <a:gd name="connsiteY79" fmla="*/ 9063 h 9375"/>
              <a:gd name="connsiteX0" fmla="*/ 7974 w 10000"/>
              <a:gd name="connsiteY0" fmla="*/ 10000 h 10000"/>
              <a:gd name="connsiteX1" fmla="*/ 7804 w 10000"/>
              <a:gd name="connsiteY1" fmla="*/ 8660 h 10000"/>
              <a:gd name="connsiteX2" fmla="*/ 7804 w 10000"/>
              <a:gd name="connsiteY2" fmla="*/ 7025 h 10000"/>
              <a:gd name="connsiteX3" fmla="*/ 7974 w 10000"/>
              <a:gd name="connsiteY3" fmla="*/ 5690 h 10000"/>
              <a:gd name="connsiteX4" fmla="*/ 7974 w 10000"/>
              <a:gd name="connsiteY4" fmla="*/ 5019 h 10000"/>
              <a:gd name="connsiteX5" fmla="*/ 7974 w 10000"/>
              <a:gd name="connsiteY5" fmla="*/ 4688 h 10000"/>
              <a:gd name="connsiteX6" fmla="*/ 8148 w 10000"/>
              <a:gd name="connsiteY6" fmla="*/ 4017 h 10000"/>
              <a:gd name="connsiteX7" fmla="*/ 8148 w 10000"/>
              <a:gd name="connsiteY7" fmla="*/ 3682 h 10000"/>
              <a:gd name="connsiteX8" fmla="*/ 8148 w 10000"/>
              <a:gd name="connsiteY8" fmla="*/ 3345 h 10000"/>
              <a:gd name="connsiteX9" fmla="*/ 8148 w 10000"/>
              <a:gd name="connsiteY9" fmla="*/ 3011 h 10000"/>
              <a:gd name="connsiteX10" fmla="*/ 8148 w 10000"/>
              <a:gd name="connsiteY10" fmla="*/ 3011 h 10000"/>
              <a:gd name="connsiteX11" fmla="*/ 8148 w 10000"/>
              <a:gd name="connsiteY11" fmla="*/ 2673 h 10000"/>
              <a:gd name="connsiteX12" fmla="*/ 7974 w 10000"/>
              <a:gd name="connsiteY12" fmla="*/ 2673 h 10000"/>
              <a:gd name="connsiteX13" fmla="*/ 7804 w 10000"/>
              <a:gd name="connsiteY13" fmla="*/ 2673 h 10000"/>
              <a:gd name="connsiteX14" fmla="*/ 7636 w 10000"/>
              <a:gd name="connsiteY14" fmla="*/ 3011 h 10000"/>
              <a:gd name="connsiteX15" fmla="*/ 7293 w 10000"/>
              <a:gd name="connsiteY15" fmla="*/ 3011 h 10000"/>
              <a:gd name="connsiteX16" fmla="*/ 6781 w 10000"/>
              <a:gd name="connsiteY16" fmla="*/ 3011 h 10000"/>
              <a:gd name="connsiteX17" fmla="*/ 6267 w 10000"/>
              <a:gd name="connsiteY17" fmla="*/ 3345 h 10000"/>
              <a:gd name="connsiteX18" fmla="*/ 5589 w 10000"/>
              <a:gd name="connsiteY18" fmla="*/ 3682 h 10000"/>
              <a:gd name="connsiteX19" fmla="*/ 4926 w 10000"/>
              <a:gd name="connsiteY19" fmla="*/ 4017 h 10000"/>
              <a:gd name="connsiteX20" fmla="*/ 4074 w 10000"/>
              <a:gd name="connsiteY20" fmla="*/ 4352 h 10000"/>
              <a:gd name="connsiteX21" fmla="*/ 3561 w 10000"/>
              <a:gd name="connsiteY21" fmla="*/ 4688 h 10000"/>
              <a:gd name="connsiteX22" fmla="*/ 2879 w 10000"/>
              <a:gd name="connsiteY22" fmla="*/ 5019 h 10000"/>
              <a:gd name="connsiteX23" fmla="*/ 2539 w 10000"/>
              <a:gd name="connsiteY23" fmla="*/ 5356 h 10000"/>
              <a:gd name="connsiteX24" fmla="*/ 2026 w 10000"/>
              <a:gd name="connsiteY24" fmla="*/ 5356 h 10000"/>
              <a:gd name="connsiteX25" fmla="*/ 1684 w 10000"/>
              <a:gd name="connsiteY25" fmla="*/ 5690 h 10000"/>
              <a:gd name="connsiteX26" fmla="*/ 1514 w 10000"/>
              <a:gd name="connsiteY26" fmla="*/ 5690 h 10000"/>
              <a:gd name="connsiteX27" fmla="*/ 1514 w 10000"/>
              <a:gd name="connsiteY27" fmla="*/ 5690 h 10000"/>
              <a:gd name="connsiteX28" fmla="*/ 1024 w 10000"/>
              <a:gd name="connsiteY28" fmla="*/ 5690 h 10000"/>
              <a:gd name="connsiteX29" fmla="*/ 682 w 10000"/>
              <a:gd name="connsiteY29" fmla="*/ 5356 h 10000"/>
              <a:gd name="connsiteX30" fmla="*/ 340 w 10000"/>
              <a:gd name="connsiteY30" fmla="*/ 5019 h 10000"/>
              <a:gd name="connsiteX31" fmla="*/ 172 w 10000"/>
              <a:gd name="connsiteY31" fmla="*/ 4688 h 10000"/>
              <a:gd name="connsiteX32" fmla="*/ 172 w 10000"/>
              <a:gd name="connsiteY32" fmla="*/ 4352 h 10000"/>
              <a:gd name="connsiteX33" fmla="*/ 0 w 10000"/>
              <a:gd name="connsiteY33" fmla="*/ 4017 h 10000"/>
              <a:gd name="connsiteX34" fmla="*/ 0 w 10000"/>
              <a:gd name="connsiteY34" fmla="*/ 4017 h 10000"/>
              <a:gd name="connsiteX35" fmla="*/ 0 w 10000"/>
              <a:gd name="connsiteY35" fmla="*/ 3682 h 10000"/>
              <a:gd name="connsiteX36" fmla="*/ 0 w 10000"/>
              <a:gd name="connsiteY36" fmla="*/ 3682 h 10000"/>
              <a:gd name="connsiteX37" fmla="*/ 0 w 10000"/>
              <a:gd name="connsiteY37" fmla="*/ 3682 h 10000"/>
              <a:gd name="connsiteX38" fmla="*/ 172 w 10000"/>
              <a:gd name="connsiteY38" fmla="*/ 3682 h 10000"/>
              <a:gd name="connsiteX39" fmla="*/ 340 w 10000"/>
              <a:gd name="connsiteY39" fmla="*/ 3682 h 10000"/>
              <a:gd name="connsiteX40" fmla="*/ 514 w 10000"/>
              <a:gd name="connsiteY40" fmla="*/ 3682 h 10000"/>
              <a:gd name="connsiteX41" fmla="*/ 851 w 10000"/>
              <a:gd name="connsiteY41" fmla="*/ 3682 h 10000"/>
              <a:gd name="connsiteX42" fmla="*/ 1366 w 10000"/>
              <a:gd name="connsiteY42" fmla="*/ 3682 h 10000"/>
              <a:gd name="connsiteX43" fmla="*/ 1856 w 10000"/>
              <a:gd name="connsiteY43" fmla="*/ 3682 h 10000"/>
              <a:gd name="connsiteX44" fmla="*/ 2539 w 10000"/>
              <a:gd name="connsiteY44" fmla="*/ 3345 h 10000"/>
              <a:gd name="connsiteX45" fmla="*/ 3222 w 10000"/>
              <a:gd name="connsiteY45" fmla="*/ 3011 h 10000"/>
              <a:gd name="connsiteX46" fmla="*/ 4074 w 10000"/>
              <a:gd name="connsiteY46" fmla="*/ 2673 h 10000"/>
              <a:gd name="connsiteX47" fmla="*/ 4926 w 10000"/>
              <a:gd name="connsiteY47" fmla="*/ 2341 h 10000"/>
              <a:gd name="connsiteX48" fmla="*/ 5930 w 10000"/>
              <a:gd name="connsiteY48" fmla="*/ 2009 h 10000"/>
              <a:gd name="connsiteX49" fmla="*/ 6440 w 10000"/>
              <a:gd name="connsiteY49" fmla="*/ 2009 h 10000"/>
              <a:gd name="connsiteX50" fmla="*/ 6781 w 10000"/>
              <a:gd name="connsiteY50" fmla="*/ 1673 h 10000"/>
              <a:gd name="connsiteX51" fmla="*/ 7121 w 10000"/>
              <a:gd name="connsiteY51" fmla="*/ 1340 h 10000"/>
              <a:gd name="connsiteX52" fmla="*/ 7464 w 10000"/>
              <a:gd name="connsiteY52" fmla="*/ 1340 h 10000"/>
              <a:gd name="connsiteX53" fmla="*/ 7804 w 10000"/>
              <a:gd name="connsiteY53" fmla="*/ 1001 h 10000"/>
              <a:gd name="connsiteX54" fmla="*/ 7974 w 10000"/>
              <a:gd name="connsiteY54" fmla="*/ 669 h 10000"/>
              <a:gd name="connsiteX55" fmla="*/ 8148 w 10000"/>
              <a:gd name="connsiteY55" fmla="*/ 669 h 10000"/>
              <a:gd name="connsiteX56" fmla="*/ 8316 w 10000"/>
              <a:gd name="connsiteY56" fmla="*/ 330 h 10000"/>
              <a:gd name="connsiteX57" fmla="*/ 8487 w 10000"/>
              <a:gd name="connsiteY57" fmla="*/ 330 h 10000"/>
              <a:gd name="connsiteX58" fmla="*/ 8659 w 10000"/>
              <a:gd name="connsiteY58" fmla="*/ 0 h 10000"/>
              <a:gd name="connsiteX59" fmla="*/ 8827 w 10000"/>
              <a:gd name="connsiteY59" fmla="*/ 0 h 10000"/>
              <a:gd name="connsiteX60" fmla="*/ 8827 w 10000"/>
              <a:gd name="connsiteY60" fmla="*/ 0 h 10000"/>
              <a:gd name="connsiteX61" fmla="*/ 9000 w 10000"/>
              <a:gd name="connsiteY61" fmla="*/ 0 h 10000"/>
              <a:gd name="connsiteX62" fmla="*/ 9168 w 10000"/>
              <a:gd name="connsiteY62" fmla="*/ 0 h 10000"/>
              <a:gd name="connsiteX63" fmla="*/ 9341 w 10000"/>
              <a:gd name="connsiteY63" fmla="*/ 330 h 10000"/>
              <a:gd name="connsiteX64" fmla="*/ 9509 w 10000"/>
              <a:gd name="connsiteY64" fmla="*/ 330 h 10000"/>
              <a:gd name="connsiteX65" fmla="*/ 9661 w 10000"/>
              <a:gd name="connsiteY65" fmla="*/ 669 h 10000"/>
              <a:gd name="connsiteX66" fmla="*/ 9832 w 10000"/>
              <a:gd name="connsiteY66" fmla="*/ 1001 h 10000"/>
              <a:gd name="connsiteX67" fmla="*/ 10000 w 10000"/>
              <a:gd name="connsiteY67" fmla="*/ 1340 h 10000"/>
              <a:gd name="connsiteX68" fmla="*/ 10000 w 10000"/>
              <a:gd name="connsiteY68" fmla="*/ 1340 h 10000"/>
              <a:gd name="connsiteX69" fmla="*/ 10000 w 10000"/>
              <a:gd name="connsiteY69" fmla="*/ 1673 h 10000"/>
              <a:gd name="connsiteX70" fmla="*/ 9832 w 10000"/>
              <a:gd name="connsiteY70" fmla="*/ 2009 h 10000"/>
              <a:gd name="connsiteX71" fmla="*/ 9661 w 10000"/>
              <a:gd name="connsiteY71" fmla="*/ 2341 h 10000"/>
              <a:gd name="connsiteX72" fmla="*/ 9509 w 10000"/>
              <a:gd name="connsiteY72" fmla="*/ 2673 h 10000"/>
              <a:gd name="connsiteX73" fmla="*/ 9341 w 10000"/>
              <a:gd name="connsiteY73" fmla="*/ 3345 h 10000"/>
              <a:gd name="connsiteX74" fmla="*/ 9168 w 10000"/>
              <a:gd name="connsiteY74" fmla="*/ 4017 h 10000"/>
              <a:gd name="connsiteX75" fmla="*/ 9000 w 10000"/>
              <a:gd name="connsiteY75" fmla="*/ 4688 h 10000"/>
              <a:gd name="connsiteX76" fmla="*/ 8827 w 10000"/>
              <a:gd name="connsiteY76" fmla="*/ 5690 h 10000"/>
              <a:gd name="connsiteX77" fmla="*/ 8827 w 10000"/>
              <a:gd name="connsiteY77" fmla="*/ 6694 h 10000"/>
              <a:gd name="connsiteX78" fmla="*/ 8827 w 10000"/>
              <a:gd name="connsiteY78" fmla="*/ 7653 h 10000"/>
              <a:gd name="connsiteX0" fmla="*/ 7974 w 10000"/>
              <a:gd name="connsiteY0" fmla="*/ 10000 h 10000"/>
              <a:gd name="connsiteX1" fmla="*/ 7804 w 10000"/>
              <a:gd name="connsiteY1" fmla="*/ 7025 h 10000"/>
              <a:gd name="connsiteX2" fmla="*/ 7974 w 10000"/>
              <a:gd name="connsiteY2" fmla="*/ 5690 h 10000"/>
              <a:gd name="connsiteX3" fmla="*/ 7974 w 10000"/>
              <a:gd name="connsiteY3" fmla="*/ 5019 h 10000"/>
              <a:gd name="connsiteX4" fmla="*/ 7974 w 10000"/>
              <a:gd name="connsiteY4" fmla="*/ 4688 h 10000"/>
              <a:gd name="connsiteX5" fmla="*/ 8148 w 10000"/>
              <a:gd name="connsiteY5" fmla="*/ 4017 h 10000"/>
              <a:gd name="connsiteX6" fmla="*/ 8148 w 10000"/>
              <a:gd name="connsiteY6" fmla="*/ 3682 h 10000"/>
              <a:gd name="connsiteX7" fmla="*/ 8148 w 10000"/>
              <a:gd name="connsiteY7" fmla="*/ 3345 h 10000"/>
              <a:gd name="connsiteX8" fmla="*/ 8148 w 10000"/>
              <a:gd name="connsiteY8" fmla="*/ 3011 h 10000"/>
              <a:gd name="connsiteX9" fmla="*/ 8148 w 10000"/>
              <a:gd name="connsiteY9" fmla="*/ 3011 h 10000"/>
              <a:gd name="connsiteX10" fmla="*/ 8148 w 10000"/>
              <a:gd name="connsiteY10" fmla="*/ 2673 h 10000"/>
              <a:gd name="connsiteX11" fmla="*/ 7974 w 10000"/>
              <a:gd name="connsiteY11" fmla="*/ 2673 h 10000"/>
              <a:gd name="connsiteX12" fmla="*/ 7804 w 10000"/>
              <a:gd name="connsiteY12" fmla="*/ 2673 h 10000"/>
              <a:gd name="connsiteX13" fmla="*/ 7636 w 10000"/>
              <a:gd name="connsiteY13" fmla="*/ 3011 h 10000"/>
              <a:gd name="connsiteX14" fmla="*/ 7293 w 10000"/>
              <a:gd name="connsiteY14" fmla="*/ 3011 h 10000"/>
              <a:gd name="connsiteX15" fmla="*/ 6781 w 10000"/>
              <a:gd name="connsiteY15" fmla="*/ 3011 h 10000"/>
              <a:gd name="connsiteX16" fmla="*/ 6267 w 10000"/>
              <a:gd name="connsiteY16" fmla="*/ 3345 h 10000"/>
              <a:gd name="connsiteX17" fmla="*/ 5589 w 10000"/>
              <a:gd name="connsiteY17" fmla="*/ 3682 h 10000"/>
              <a:gd name="connsiteX18" fmla="*/ 4926 w 10000"/>
              <a:gd name="connsiteY18" fmla="*/ 4017 h 10000"/>
              <a:gd name="connsiteX19" fmla="*/ 4074 w 10000"/>
              <a:gd name="connsiteY19" fmla="*/ 4352 h 10000"/>
              <a:gd name="connsiteX20" fmla="*/ 3561 w 10000"/>
              <a:gd name="connsiteY20" fmla="*/ 4688 h 10000"/>
              <a:gd name="connsiteX21" fmla="*/ 2879 w 10000"/>
              <a:gd name="connsiteY21" fmla="*/ 5019 h 10000"/>
              <a:gd name="connsiteX22" fmla="*/ 2539 w 10000"/>
              <a:gd name="connsiteY22" fmla="*/ 5356 h 10000"/>
              <a:gd name="connsiteX23" fmla="*/ 2026 w 10000"/>
              <a:gd name="connsiteY23" fmla="*/ 5356 h 10000"/>
              <a:gd name="connsiteX24" fmla="*/ 1684 w 10000"/>
              <a:gd name="connsiteY24" fmla="*/ 5690 h 10000"/>
              <a:gd name="connsiteX25" fmla="*/ 1514 w 10000"/>
              <a:gd name="connsiteY25" fmla="*/ 5690 h 10000"/>
              <a:gd name="connsiteX26" fmla="*/ 1514 w 10000"/>
              <a:gd name="connsiteY26" fmla="*/ 5690 h 10000"/>
              <a:gd name="connsiteX27" fmla="*/ 1024 w 10000"/>
              <a:gd name="connsiteY27" fmla="*/ 5690 h 10000"/>
              <a:gd name="connsiteX28" fmla="*/ 682 w 10000"/>
              <a:gd name="connsiteY28" fmla="*/ 5356 h 10000"/>
              <a:gd name="connsiteX29" fmla="*/ 340 w 10000"/>
              <a:gd name="connsiteY29" fmla="*/ 5019 h 10000"/>
              <a:gd name="connsiteX30" fmla="*/ 172 w 10000"/>
              <a:gd name="connsiteY30" fmla="*/ 4688 h 10000"/>
              <a:gd name="connsiteX31" fmla="*/ 172 w 10000"/>
              <a:gd name="connsiteY31" fmla="*/ 4352 h 10000"/>
              <a:gd name="connsiteX32" fmla="*/ 0 w 10000"/>
              <a:gd name="connsiteY32" fmla="*/ 4017 h 10000"/>
              <a:gd name="connsiteX33" fmla="*/ 0 w 10000"/>
              <a:gd name="connsiteY33" fmla="*/ 4017 h 10000"/>
              <a:gd name="connsiteX34" fmla="*/ 0 w 10000"/>
              <a:gd name="connsiteY34" fmla="*/ 3682 h 10000"/>
              <a:gd name="connsiteX35" fmla="*/ 0 w 10000"/>
              <a:gd name="connsiteY35" fmla="*/ 3682 h 10000"/>
              <a:gd name="connsiteX36" fmla="*/ 0 w 10000"/>
              <a:gd name="connsiteY36" fmla="*/ 3682 h 10000"/>
              <a:gd name="connsiteX37" fmla="*/ 172 w 10000"/>
              <a:gd name="connsiteY37" fmla="*/ 3682 h 10000"/>
              <a:gd name="connsiteX38" fmla="*/ 340 w 10000"/>
              <a:gd name="connsiteY38" fmla="*/ 3682 h 10000"/>
              <a:gd name="connsiteX39" fmla="*/ 514 w 10000"/>
              <a:gd name="connsiteY39" fmla="*/ 3682 h 10000"/>
              <a:gd name="connsiteX40" fmla="*/ 851 w 10000"/>
              <a:gd name="connsiteY40" fmla="*/ 3682 h 10000"/>
              <a:gd name="connsiteX41" fmla="*/ 1366 w 10000"/>
              <a:gd name="connsiteY41" fmla="*/ 3682 h 10000"/>
              <a:gd name="connsiteX42" fmla="*/ 1856 w 10000"/>
              <a:gd name="connsiteY42" fmla="*/ 3682 h 10000"/>
              <a:gd name="connsiteX43" fmla="*/ 2539 w 10000"/>
              <a:gd name="connsiteY43" fmla="*/ 3345 h 10000"/>
              <a:gd name="connsiteX44" fmla="*/ 3222 w 10000"/>
              <a:gd name="connsiteY44" fmla="*/ 3011 h 10000"/>
              <a:gd name="connsiteX45" fmla="*/ 4074 w 10000"/>
              <a:gd name="connsiteY45" fmla="*/ 2673 h 10000"/>
              <a:gd name="connsiteX46" fmla="*/ 4926 w 10000"/>
              <a:gd name="connsiteY46" fmla="*/ 2341 h 10000"/>
              <a:gd name="connsiteX47" fmla="*/ 5930 w 10000"/>
              <a:gd name="connsiteY47" fmla="*/ 2009 h 10000"/>
              <a:gd name="connsiteX48" fmla="*/ 6440 w 10000"/>
              <a:gd name="connsiteY48" fmla="*/ 2009 h 10000"/>
              <a:gd name="connsiteX49" fmla="*/ 6781 w 10000"/>
              <a:gd name="connsiteY49" fmla="*/ 1673 h 10000"/>
              <a:gd name="connsiteX50" fmla="*/ 7121 w 10000"/>
              <a:gd name="connsiteY50" fmla="*/ 1340 h 10000"/>
              <a:gd name="connsiteX51" fmla="*/ 7464 w 10000"/>
              <a:gd name="connsiteY51" fmla="*/ 1340 h 10000"/>
              <a:gd name="connsiteX52" fmla="*/ 7804 w 10000"/>
              <a:gd name="connsiteY52" fmla="*/ 1001 h 10000"/>
              <a:gd name="connsiteX53" fmla="*/ 7974 w 10000"/>
              <a:gd name="connsiteY53" fmla="*/ 669 h 10000"/>
              <a:gd name="connsiteX54" fmla="*/ 8148 w 10000"/>
              <a:gd name="connsiteY54" fmla="*/ 669 h 10000"/>
              <a:gd name="connsiteX55" fmla="*/ 8316 w 10000"/>
              <a:gd name="connsiteY55" fmla="*/ 330 h 10000"/>
              <a:gd name="connsiteX56" fmla="*/ 8487 w 10000"/>
              <a:gd name="connsiteY56" fmla="*/ 330 h 10000"/>
              <a:gd name="connsiteX57" fmla="*/ 8659 w 10000"/>
              <a:gd name="connsiteY57" fmla="*/ 0 h 10000"/>
              <a:gd name="connsiteX58" fmla="*/ 8827 w 10000"/>
              <a:gd name="connsiteY58" fmla="*/ 0 h 10000"/>
              <a:gd name="connsiteX59" fmla="*/ 8827 w 10000"/>
              <a:gd name="connsiteY59" fmla="*/ 0 h 10000"/>
              <a:gd name="connsiteX60" fmla="*/ 9000 w 10000"/>
              <a:gd name="connsiteY60" fmla="*/ 0 h 10000"/>
              <a:gd name="connsiteX61" fmla="*/ 9168 w 10000"/>
              <a:gd name="connsiteY61" fmla="*/ 0 h 10000"/>
              <a:gd name="connsiteX62" fmla="*/ 9341 w 10000"/>
              <a:gd name="connsiteY62" fmla="*/ 330 h 10000"/>
              <a:gd name="connsiteX63" fmla="*/ 9509 w 10000"/>
              <a:gd name="connsiteY63" fmla="*/ 330 h 10000"/>
              <a:gd name="connsiteX64" fmla="*/ 9661 w 10000"/>
              <a:gd name="connsiteY64" fmla="*/ 669 h 10000"/>
              <a:gd name="connsiteX65" fmla="*/ 9832 w 10000"/>
              <a:gd name="connsiteY65" fmla="*/ 1001 h 10000"/>
              <a:gd name="connsiteX66" fmla="*/ 10000 w 10000"/>
              <a:gd name="connsiteY66" fmla="*/ 1340 h 10000"/>
              <a:gd name="connsiteX67" fmla="*/ 10000 w 10000"/>
              <a:gd name="connsiteY67" fmla="*/ 1340 h 10000"/>
              <a:gd name="connsiteX68" fmla="*/ 10000 w 10000"/>
              <a:gd name="connsiteY68" fmla="*/ 1673 h 10000"/>
              <a:gd name="connsiteX69" fmla="*/ 9832 w 10000"/>
              <a:gd name="connsiteY69" fmla="*/ 2009 h 10000"/>
              <a:gd name="connsiteX70" fmla="*/ 9661 w 10000"/>
              <a:gd name="connsiteY70" fmla="*/ 2341 h 10000"/>
              <a:gd name="connsiteX71" fmla="*/ 9509 w 10000"/>
              <a:gd name="connsiteY71" fmla="*/ 2673 h 10000"/>
              <a:gd name="connsiteX72" fmla="*/ 9341 w 10000"/>
              <a:gd name="connsiteY72" fmla="*/ 3345 h 10000"/>
              <a:gd name="connsiteX73" fmla="*/ 9168 w 10000"/>
              <a:gd name="connsiteY73" fmla="*/ 4017 h 10000"/>
              <a:gd name="connsiteX74" fmla="*/ 9000 w 10000"/>
              <a:gd name="connsiteY74" fmla="*/ 4688 h 10000"/>
              <a:gd name="connsiteX75" fmla="*/ 8827 w 10000"/>
              <a:gd name="connsiteY75" fmla="*/ 5690 h 10000"/>
              <a:gd name="connsiteX76" fmla="*/ 8827 w 10000"/>
              <a:gd name="connsiteY76" fmla="*/ 6694 h 10000"/>
              <a:gd name="connsiteX77" fmla="*/ 8827 w 10000"/>
              <a:gd name="connsiteY77" fmla="*/ 7653 h 10000"/>
              <a:gd name="connsiteX0" fmla="*/ 7804 w 10000"/>
              <a:gd name="connsiteY0" fmla="*/ 7025 h 7653"/>
              <a:gd name="connsiteX1" fmla="*/ 7974 w 10000"/>
              <a:gd name="connsiteY1" fmla="*/ 5690 h 7653"/>
              <a:gd name="connsiteX2" fmla="*/ 7974 w 10000"/>
              <a:gd name="connsiteY2" fmla="*/ 5019 h 7653"/>
              <a:gd name="connsiteX3" fmla="*/ 7974 w 10000"/>
              <a:gd name="connsiteY3" fmla="*/ 4688 h 7653"/>
              <a:gd name="connsiteX4" fmla="*/ 8148 w 10000"/>
              <a:gd name="connsiteY4" fmla="*/ 4017 h 7653"/>
              <a:gd name="connsiteX5" fmla="*/ 8148 w 10000"/>
              <a:gd name="connsiteY5" fmla="*/ 3682 h 7653"/>
              <a:gd name="connsiteX6" fmla="*/ 8148 w 10000"/>
              <a:gd name="connsiteY6" fmla="*/ 3345 h 7653"/>
              <a:gd name="connsiteX7" fmla="*/ 8148 w 10000"/>
              <a:gd name="connsiteY7" fmla="*/ 3011 h 7653"/>
              <a:gd name="connsiteX8" fmla="*/ 8148 w 10000"/>
              <a:gd name="connsiteY8" fmla="*/ 3011 h 7653"/>
              <a:gd name="connsiteX9" fmla="*/ 8148 w 10000"/>
              <a:gd name="connsiteY9" fmla="*/ 2673 h 7653"/>
              <a:gd name="connsiteX10" fmla="*/ 7974 w 10000"/>
              <a:gd name="connsiteY10" fmla="*/ 2673 h 7653"/>
              <a:gd name="connsiteX11" fmla="*/ 7804 w 10000"/>
              <a:gd name="connsiteY11" fmla="*/ 2673 h 7653"/>
              <a:gd name="connsiteX12" fmla="*/ 7636 w 10000"/>
              <a:gd name="connsiteY12" fmla="*/ 3011 h 7653"/>
              <a:gd name="connsiteX13" fmla="*/ 7293 w 10000"/>
              <a:gd name="connsiteY13" fmla="*/ 3011 h 7653"/>
              <a:gd name="connsiteX14" fmla="*/ 6781 w 10000"/>
              <a:gd name="connsiteY14" fmla="*/ 3011 h 7653"/>
              <a:gd name="connsiteX15" fmla="*/ 6267 w 10000"/>
              <a:gd name="connsiteY15" fmla="*/ 3345 h 7653"/>
              <a:gd name="connsiteX16" fmla="*/ 5589 w 10000"/>
              <a:gd name="connsiteY16" fmla="*/ 3682 h 7653"/>
              <a:gd name="connsiteX17" fmla="*/ 4926 w 10000"/>
              <a:gd name="connsiteY17" fmla="*/ 4017 h 7653"/>
              <a:gd name="connsiteX18" fmla="*/ 4074 w 10000"/>
              <a:gd name="connsiteY18" fmla="*/ 4352 h 7653"/>
              <a:gd name="connsiteX19" fmla="*/ 3561 w 10000"/>
              <a:gd name="connsiteY19" fmla="*/ 4688 h 7653"/>
              <a:gd name="connsiteX20" fmla="*/ 2879 w 10000"/>
              <a:gd name="connsiteY20" fmla="*/ 5019 h 7653"/>
              <a:gd name="connsiteX21" fmla="*/ 2539 w 10000"/>
              <a:gd name="connsiteY21" fmla="*/ 5356 h 7653"/>
              <a:gd name="connsiteX22" fmla="*/ 2026 w 10000"/>
              <a:gd name="connsiteY22" fmla="*/ 5356 h 7653"/>
              <a:gd name="connsiteX23" fmla="*/ 1684 w 10000"/>
              <a:gd name="connsiteY23" fmla="*/ 5690 h 7653"/>
              <a:gd name="connsiteX24" fmla="*/ 1514 w 10000"/>
              <a:gd name="connsiteY24" fmla="*/ 5690 h 7653"/>
              <a:gd name="connsiteX25" fmla="*/ 1514 w 10000"/>
              <a:gd name="connsiteY25" fmla="*/ 5690 h 7653"/>
              <a:gd name="connsiteX26" fmla="*/ 1024 w 10000"/>
              <a:gd name="connsiteY26" fmla="*/ 5690 h 7653"/>
              <a:gd name="connsiteX27" fmla="*/ 682 w 10000"/>
              <a:gd name="connsiteY27" fmla="*/ 5356 h 7653"/>
              <a:gd name="connsiteX28" fmla="*/ 340 w 10000"/>
              <a:gd name="connsiteY28" fmla="*/ 5019 h 7653"/>
              <a:gd name="connsiteX29" fmla="*/ 172 w 10000"/>
              <a:gd name="connsiteY29" fmla="*/ 4688 h 7653"/>
              <a:gd name="connsiteX30" fmla="*/ 172 w 10000"/>
              <a:gd name="connsiteY30" fmla="*/ 4352 h 7653"/>
              <a:gd name="connsiteX31" fmla="*/ 0 w 10000"/>
              <a:gd name="connsiteY31" fmla="*/ 4017 h 7653"/>
              <a:gd name="connsiteX32" fmla="*/ 0 w 10000"/>
              <a:gd name="connsiteY32" fmla="*/ 4017 h 7653"/>
              <a:gd name="connsiteX33" fmla="*/ 0 w 10000"/>
              <a:gd name="connsiteY33" fmla="*/ 3682 h 7653"/>
              <a:gd name="connsiteX34" fmla="*/ 0 w 10000"/>
              <a:gd name="connsiteY34" fmla="*/ 3682 h 7653"/>
              <a:gd name="connsiteX35" fmla="*/ 0 w 10000"/>
              <a:gd name="connsiteY35" fmla="*/ 3682 h 7653"/>
              <a:gd name="connsiteX36" fmla="*/ 172 w 10000"/>
              <a:gd name="connsiteY36" fmla="*/ 3682 h 7653"/>
              <a:gd name="connsiteX37" fmla="*/ 340 w 10000"/>
              <a:gd name="connsiteY37" fmla="*/ 3682 h 7653"/>
              <a:gd name="connsiteX38" fmla="*/ 514 w 10000"/>
              <a:gd name="connsiteY38" fmla="*/ 3682 h 7653"/>
              <a:gd name="connsiteX39" fmla="*/ 851 w 10000"/>
              <a:gd name="connsiteY39" fmla="*/ 3682 h 7653"/>
              <a:gd name="connsiteX40" fmla="*/ 1366 w 10000"/>
              <a:gd name="connsiteY40" fmla="*/ 3682 h 7653"/>
              <a:gd name="connsiteX41" fmla="*/ 1856 w 10000"/>
              <a:gd name="connsiteY41" fmla="*/ 3682 h 7653"/>
              <a:gd name="connsiteX42" fmla="*/ 2539 w 10000"/>
              <a:gd name="connsiteY42" fmla="*/ 3345 h 7653"/>
              <a:gd name="connsiteX43" fmla="*/ 3222 w 10000"/>
              <a:gd name="connsiteY43" fmla="*/ 3011 h 7653"/>
              <a:gd name="connsiteX44" fmla="*/ 4074 w 10000"/>
              <a:gd name="connsiteY44" fmla="*/ 2673 h 7653"/>
              <a:gd name="connsiteX45" fmla="*/ 4926 w 10000"/>
              <a:gd name="connsiteY45" fmla="*/ 2341 h 7653"/>
              <a:gd name="connsiteX46" fmla="*/ 5930 w 10000"/>
              <a:gd name="connsiteY46" fmla="*/ 2009 h 7653"/>
              <a:gd name="connsiteX47" fmla="*/ 6440 w 10000"/>
              <a:gd name="connsiteY47" fmla="*/ 2009 h 7653"/>
              <a:gd name="connsiteX48" fmla="*/ 6781 w 10000"/>
              <a:gd name="connsiteY48" fmla="*/ 1673 h 7653"/>
              <a:gd name="connsiteX49" fmla="*/ 7121 w 10000"/>
              <a:gd name="connsiteY49" fmla="*/ 1340 h 7653"/>
              <a:gd name="connsiteX50" fmla="*/ 7464 w 10000"/>
              <a:gd name="connsiteY50" fmla="*/ 1340 h 7653"/>
              <a:gd name="connsiteX51" fmla="*/ 7804 w 10000"/>
              <a:gd name="connsiteY51" fmla="*/ 1001 h 7653"/>
              <a:gd name="connsiteX52" fmla="*/ 7974 w 10000"/>
              <a:gd name="connsiteY52" fmla="*/ 669 h 7653"/>
              <a:gd name="connsiteX53" fmla="*/ 8148 w 10000"/>
              <a:gd name="connsiteY53" fmla="*/ 669 h 7653"/>
              <a:gd name="connsiteX54" fmla="*/ 8316 w 10000"/>
              <a:gd name="connsiteY54" fmla="*/ 330 h 7653"/>
              <a:gd name="connsiteX55" fmla="*/ 8487 w 10000"/>
              <a:gd name="connsiteY55" fmla="*/ 330 h 7653"/>
              <a:gd name="connsiteX56" fmla="*/ 8659 w 10000"/>
              <a:gd name="connsiteY56" fmla="*/ 0 h 7653"/>
              <a:gd name="connsiteX57" fmla="*/ 8827 w 10000"/>
              <a:gd name="connsiteY57" fmla="*/ 0 h 7653"/>
              <a:gd name="connsiteX58" fmla="*/ 8827 w 10000"/>
              <a:gd name="connsiteY58" fmla="*/ 0 h 7653"/>
              <a:gd name="connsiteX59" fmla="*/ 9000 w 10000"/>
              <a:gd name="connsiteY59" fmla="*/ 0 h 7653"/>
              <a:gd name="connsiteX60" fmla="*/ 9168 w 10000"/>
              <a:gd name="connsiteY60" fmla="*/ 0 h 7653"/>
              <a:gd name="connsiteX61" fmla="*/ 9341 w 10000"/>
              <a:gd name="connsiteY61" fmla="*/ 330 h 7653"/>
              <a:gd name="connsiteX62" fmla="*/ 9509 w 10000"/>
              <a:gd name="connsiteY62" fmla="*/ 330 h 7653"/>
              <a:gd name="connsiteX63" fmla="*/ 9661 w 10000"/>
              <a:gd name="connsiteY63" fmla="*/ 669 h 7653"/>
              <a:gd name="connsiteX64" fmla="*/ 9832 w 10000"/>
              <a:gd name="connsiteY64" fmla="*/ 1001 h 7653"/>
              <a:gd name="connsiteX65" fmla="*/ 10000 w 10000"/>
              <a:gd name="connsiteY65" fmla="*/ 1340 h 7653"/>
              <a:gd name="connsiteX66" fmla="*/ 10000 w 10000"/>
              <a:gd name="connsiteY66" fmla="*/ 1340 h 7653"/>
              <a:gd name="connsiteX67" fmla="*/ 10000 w 10000"/>
              <a:gd name="connsiteY67" fmla="*/ 1673 h 7653"/>
              <a:gd name="connsiteX68" fmla="*/ 9832 w 10000"/>
              <a:gd name="connsiteY68" fmla="*/ 2009 h 7653"/>
              <a:gd name="connsiteX69" fmla="*/ 9661 w 10000"/>
              <a:gd name="connsiteY69" fmla="*/ 2341 h 7653"/>
              <a:gd name="connsiteX70" fmla="*/ 9509 w 10000"/>
              <a:gd name="connsiteY70" fmla="*/ 2673 h 7653"/>
              <a:gd name="connsiteX71" fmla="*/ 9341 w 10000"/>
              <a:gd name="connsiteY71" fmla="*/ 3345 h 7653"/>
              <a:gd name="connsiteX72" fmla="*/ 9168 w 10000"/>
              <a:gd name="connsiteY72" fmla="*/ 4017 h 7653"/>
              <a:gd name="connsiteX73" fmla="*/ 9000 w 10000"/>
              <a:gd name="connsiteY73" fmla="*/ 4688 h 7653"/>
              <a:gd name="connsiteX74" fmla="*/ 8827 w 10000"/>
              <a:gd name="connsiteY74" fmla="*/ 5690 h 7653"/>
              <a:gd name="connsiteX75" fmla="*/ 8827 w 10000"/>
              <a:gd name="connsiteY75" fmla="*/ 6694 h 7653"/>
              <a:gd name="connsiteX76" fmla="*/ 8827 w 10000"/>
              <a:gd name="connsiteY76" fmla="*/ 7653 h 7653"/>
              <a:gd name="connsiteX0" fmla="*/ 7804 w 10000"/>
              <a:gd name="connsiteY0" fmla="*/ 9179 h 9179"/>
              <a:gd name="connsiteX1" fmla="*/ 7974 w 10000"/>
              <a:gd name="connsiteY1" fmla="*/ 7435 h 9179"/>
              <a:gd name="connsiteX2" fmla="*/ 7974 w 10000"/>
              <a:gd name="connsiteY2" fmla="*/ 6558 h 9179"/>
              <a:gd name="connsiteX3" fmla="*/ 7974 w 10000"/>
              <a:gd name="connsiteY3" fmla="*/ 6126 h 9179"/>
              <a:gd name="connsiteX4" fmla="*/ 8148 w 10000"/>
              <a:gd name="connsiteY4" fmla="*/ 5249 h 9179"/>
              <a:gd name="connsiteX5" fmla="*/ 8148 w 10000"/>
              <a:gd name="connsiteY5" fmla="*/ 4811 h 9179"/>
              <a:gd name="connsiteX6" fmla="*/ 8148 w 10000"/>
              <a:gd name="connsiteY6" fmla="*/ 4371 h 9179"/>
              <a:gd name="connsiteX7" fmla="*/ 8148 w 10000"/>
              <a:gd name="connsiteY7" fmla="*/ 3934 h 9179"/>
              <a:gd name="connsiteX8" fmla="*/ 8148 w 10000"/>
              <a:gd name="connsiteY8" fmla="*/ 3934 h 9179"/>
              <a:gd name="connsiteX9" fmla="*/ 8148 w 10000"/>
              <a:gd name="connsiteY9" fmla="*/ 3493 h 9179"/>
              <a:gd name="connsiteX10" fmla="*/ 7974 w 10000"/>
              <a:gd name="connsiteY10" fmla="*/ 3493 h 9179"/>
              <a:gd name="connsiteX11" fmla="*/ 7804 w 10000"/>
              <a:gd name="connsiteY11" fmla="*/ 3493 h 9179"/>
              <a:gd name="connsiteX12" fmla="*/ 7636 w 10000"/>
              <a:gd name="connsiteY12" fmla="*/ 3934 h 9179"/>
              <a:gd name="connsiteX13" fmla="*/ 7293 w 10000"/>
              <a:gd name="connsiteY13" fmla="*/ 3934 h 9179"/>
              <a:gd name="connsiteX14" fmla="*/ 6781 w 10000"/>
              <a:gd name="connsiteY14" fmla="*/ 3934 h 9179"/>
              <a:gd name="connsiteX15" fmla="*/ 6267 w 10000"/>
              <a:gd name="connsiteY15" fmla="*/ 4371 h 9179"/>
              <a:gd name="connsiteX16" fmla="*/ 5589 w 10000"/>
              <a:gd name="connsiteY16" fmla="*/ 4811 h 9179"/>
              <a:gd name="connsiteX17" fmla="*/ 4926 w 10000"/>
              <a:gd name="connsiteY17" fmla="*/ 5249 h 9179"/>
              <a:gd name="connsiteX18" fmla="*/ 4074 w 10000"/>
              <a:gd name="connsiteY18" fmla="*/ 5687 h 9179"/>
              <a:gd name="connsiteX19" fmla="*/ 3561 w 10000"/>
              <a:gd name="connsiteY19" fmla="*/ 6126 h 9179"/>
              <a:gd name="connsiteX20" fmla="*/ 2879 w 10000"/>
              <a:gd name="connsiteY20" fmla="*/ 6558 h 9179"/>
              <a:gd name="connsiteX21" fmla="*/ 2539 w 10000"/>
              <a:gd name="connsiteY21" fmla="*/ 6999 h 9179"/>
              <a:gd name="connsiteX22" fmla="*/ 2026 w 10000"/>
              <a:gd name="connsiteY22" fmla="*/ 6999 h 9179"/>
              <a:gd name="connsiteX23" fmla="*/ 1684 w 10000"/>
              <a:gd name="connsiteY23" fmla="*/ 7435 h 9179"/>
              <a:gd name="connsiteX24" fmla="*/ 1514 w 10000"/>
              <a:gd name="connsiteY24" fmla="*/ 7435 h 9179"/>
              <a:gd name="connsiteX25" fmla="*/ 1514 w 10000"/>
              <a:gd name="connsiteY25" fmla="*/ 7435 h 9179"/>
              <a:gd name="connsiteX26" fmla="*/ 1024 w 10000"/>
              <a:gd name="connsiteY26" fmla="*/ 7435 h 9179"/>
              <a:gd name="connsiteX27" fmla="*/ 682 w 10000"/>
              <a:gd name="connsiteY27" fmla="*/ 6999 h 9179"/>
              <a:gd name="connsiteX28" fmla="*/ 340 w 10000"/>
              <a:gd name="connsiteY28" fmla="*/ 6558 h 9179"/>
              <a:gd name="connsiteX29" fmla="*/ 172 w 10000"/>
              <a:gd name="connsiteY29" fmla="*/ 6126 h 9179"/>
              <a:gd name="connsiteX30" fmla="*/ 172 w 10000"/>
              <a:gd name="connsiteY30" fmla="*/ 5687 h 9179"/>
              <a:gd name="connsiteX31" fmla="*/ 0 w 10000"/>
              <a:gd name="connsiteY31" fmla="*/ 5249 h 9179"/>
              <a:gd name="connsiteX32" fmla="*/ 0 w 10000"/>
              <a:gd name="connsiteY32" fmla="*/ 5249 h 9179"/>
              <a:gd name="connsiteX33" fmla="*/ 0 w 10000"/>
              <a:gd name="connsiteY33" fmla="*/ 4811 h 9179"/>
              <a:gd name="connsiteX34" fmla="*/ 0 w 10000"/>
              <a:gd name="connsiteY34" fmla="*/ 4811 h 9179"/>
              <a:gd name="connsiteX35" fmla="*/ 0 w 10000"/>
              <a:gd name="connsiteY35" fmla="*/ 4811 h 9179"/>
              <a:gd name="connsiteX36" fmla="*/ 172 w 10000"/>
              <a:gd name="connsiteY36" fmla="*/ 4811 h 9179"/>
              <a:gd name="connsiteX37" fmla="*/ 340 w 10000"/>
              <a:gd name="connsiteY37" fmla="*/ 4811 h 9179"/>
              <a:gd name="connsiteX38" fmla="*/ 514 w 10000"/>
              <a:gd name="connsiteY38" fmla="*/ 4811 h 9179"/>
              <a:gd name="connsiteX39" fmla="*/ 851 w 10000"/>
              <a:gd name="connsiteY39" fmla="*/ 4811 h 9179"/>
              <a:gd name="connsiteX40" fmla="*/ 1366 w 10000"/>
              <a:gd name="connsiteY40" fmla="*/ 4811 h 9179"/>
              <a:gd name="connsiteX41" fmla="*/ 1856 w 10000"/>
              <a:gd name="connsiteY41" fmla="*/ 4811 h 9179"/>
              <a:gd name="connsiteX42" fmla="*/ 2539 w 10000"/>
              <a:gd name="connsiteY42" fmla="*/ 4371 h 9179"/>
              <a:gd name="connsiteX43" fmla="*/ 3222 w 10000"/>
              <a:gd name="connsiteY43" fmla="*/ 3934 h 9179"/>
              <a:gd name="connsiteX44" fmla="*/ 4074 w 10000"/>
              <a:gd name="connsiteY44" fmla="*/ 3493 h 9179"/>
              <a:gd name="connsiteX45" fmla="*/ 4926 w 10000"/>
              <a:gd name="connsiteY45" fmla="*/ 3059 h 9179"/>
              <a:gd name="connsiteX46" fmla="*/ 5930 w 10000"/>
              <a:gd name="connsiteY46" fmla="*/ 2625 h 9179"/>
              <a:gd name="connsiteX47" fmla="*/ 6440 w 10000"/>
              <a:gd name="connsiteY47" fmla="*/ 2625 h 9179"/>
              <a:gd name="connsiteX48" fmla="*/ 6781 w 10000"/>
              <a:gd name="connsiteY48" fmla="*/ 2186 h 9179"/>
              <a:gd name="connsiteX49" fmla="*/ 7121 w 10000"/>
              <a:gd name="connsiteY49" fmla="*/ 1751 h 9179"/>
              <a:gd name="connsiteX50" fmla="*/ 7464 w 10000"/>
              <a:gd name="connsiteY50" fmla="*/ 1751 h 9179"/>
              <a:gd name="connsiteX51" fmla="*/ 7804 w 10000"/>
              <a:gd name="connsiteY51" fmla="*/ 1308 h 9179"/>
              <a:gd name="connsiteX52" fmla="*/ 7974 w 10000"/>
              <a:gd name="connsiteY52" fmla="*/ 874 h 9179"/>
              <a:gd name="connsiteX53" fmla="*/ 8148 w 10000"/>
              <a:gd name="connsiteY53" fmla="*/ 874 h 9179"/>
              <a:gd name="connsiteX54" fmla="*/ 8316 w 10000"/>
              <a:gd name="connsiteY54" fmla="*/ 431 h 9179"/>
              <a:gd name="connsiteX55" fmla="*/ 8487 w 10000"/>
              <a:gd name="connsiteY55" fmla="*/ 431 h 9179"/>
              <a:gd name="connsiteX56" fmla="*/ 8659 w 10000"/>
              <a:gd name="connsiteY56" fmla="*/ 0 h 9179"/>
              <a:gd name="connsiteX57" fmla="*/ 8827 w 10000"/>
              <a:gd name="connsiteY57" fmla="*/ 0 h 9179"/>
              <a:gd name="connsiteX58" fmla="*/ 8827 w 10000"/>
              <a:gd name="connsiteY58" fmla="*/ 0 h 9179"/>
              <a:gd name="connsiteX59" fmla="*/ 9000 w 10000"/>
              <a:gd name="connsiteY59" fmla="*/ 0 h 9179"/>
              <a:gd name="connsiteX60" fmla="*/ 9168 w 10000"/>
              <a:gd name="connsiteY60" fmla="*/ 0 h 9179"/>
              <a:gd name="connsiteX61" fmla="*/ 9341 w 10000"/>
              <a:gd name="connsiteY61" fmla="*/ 431 h 9179"/>
              <a:gd name="connsiteX62" fmla="*/ 9509 w 10000"/>
              <a:gd name="connsiteY62" fmla="*/ 431 h 9179"/>
              <a:gd name="connsiteX63" fmla="*/ 9661 w 10000"/>
              <a:gd name="connsiteY63" fmla="*/ 874 h 9179"/>
              <a:gd name="connsiteX64" fmla="*/ 9832 w 10000"/>
              <a:gd name="connsiteY64" fmla="*/ 1308 h 9179"/>
              <a:gd name="connsiteX65" fmla="*/ 10000 w 10000"/>
              <a:gd name="connsiteY65" fmla="*/ 1751 h 9179"/>
              <a:gd name="connsiteX66" fmla="*/ 10000 w 10000"/>
              <a:gd name="connsiteY66" fmla="*/ 1751 h 9179"/>
              <a:gd name="connsiteX67" fmla="*/ 10000 w 10000"/>
              <a:gd name="connsiteY67" fmla="*/ 2186 h 9179"/>
              <a:gd name="connsiteX68" fmla="*/ 9832 w 10000"/>
              <a:gd name="connsiteY68" fmla="*/ 2625 h 9179"/>
              <a:gd name="connsiteX69" fmla="*/ 9661 w 10000"/>
              <a:gd name="connsiteY69" fmla="*/ 3059 h 9179"/>
              <a:gd name="connsiteX70" fmla="*/ 9509 w 10000"/>
              <a:gd name="connsiteY70" fmla="*/ 3493 h 9179"/>
              <a:gd name="connsiteX71" fmla="*/ 9341 w 10000"/>
              <a:gd name="connsiteY71" fmla="*/ 4371 h 9179"/>
              <a:gd name="connsiteX72" fmla="*/ 9168 w 10000"/>
              <a:gd name="connsiteY72" fmla="*/ 5249 h 9179"/>
              <a:gd name="connsiteX73" fmla="*/ 9000 w 10000"/>
              <a:gd name="connsiteY73" fmla="*/ 6126 h 9179"/>
              <a:gd name="connsiteX74" fmla="*/ 8827 w 10000"/>
              <a:gd name="connsiteY74" fmla="*/ 7435 h 9179"/>
              <a:gd name="connsiteX75" fmla="*/ 8827 w 10000"/>
              <a:gd name="connsiteY75" fmla="*/ 8747 h 9179"/>
              <a:gd name="connsiteX0" fmla="*/ 7804 w 10000"/>
              <a:gd name="connsiteY0" fmla="*/ 10000 h 10000"/>
              <a:gd name="connsiteX1" fmla="*/ 7974 w 10000"/>
              <a:gd name="connsiteY1" fmla="*/ 8100 h 10000"/>
              <a:gd name="connsiteX2" fmla="*/ 7974 w 10000"/>
              <a:gd name="connsiteY2" fmla="*/ 7145 h 10000"/>
              <a:gd name="connsiteX3" fmla="*/ 7974 w 10000"/>
              <a:gd name="connsiteY3" fmla="*/ 6674 h 10000"/>
              <a:gd name="connsiteX4" fmla="*/ 8148 w 10000"/>
              <a:gd name="connsiteY4" fmla="*/ 5718 h 10000"/>
              <a:gd name="connsiteX5" fmla="*/ 8148 w 10000"/>
              <a:gd name="connsiteY5" fmla="*/ 5241 h 10000"/>
              <a:gd name="connsiteX6" fmla="*/ 8148 w 10000"/>
              <a:gd name="connsiteY6" fmla="*/ 4762 h 10000"/>
              <a:gd name="connsiteX7" fmla="*/ 8148 w 10000"/>
              <a:gd name="connsiteY7" fmla="*/ 4286 h 10000"/>
              <a:gd name="connsiteX8" fmla="*/ 8148 w 10000"/>
              <a:gd name="connsiteY8" fmla="*/ 4286 h 10000"/>
              <a:gd name="connsiteX9" fmla="*/ 8148 w 10000"/>
              <a:gd name="connsiteY9" fmla="*/ 3805 h 10000"/>
              <a:gd name="connsiteX10" fmla="*/ 7974 w 10000"/>
              <a:gd name="connsiteY10" fmla="*/ 3805 h 10000"/>
              <a:gd name="connsiteX11" fmla="*/ 7804 w 10000"/>
              <a:gd name="connsiteY11" fmla="*/ 3805 h 10000"/>
              <a:gd name="connsiteX12" fmla="*/ 7636 w 10000"/>
              <a:gd name="connsiteY12" fmla="*/ 4286 h 10000"/>
              <a:gd name="connsiteX13" fmla="*/ 7293 w 10000"/>
              <a:gd name="connsiteY13" fmla="*/ 4286 h 10000"/>
              <a:gd name="connsiteX14" fmla="*/ 6781 w 10000"/>
              <a:gd name="connsiteY14" fmla="*/ 4286 h 10000"/>
              <a:gd name="connsiteX15" fmla="*/ 6267 w 10000"/>
              <a:gd name="connsiteY15" fmla="*/ 4762 h 10000"/>
              <a:gd name="connsiteX16" fmla="*/ 5589 w 10000"/>
              <a:gd name="connsiteY16" fmla="*/ 5241 h 10000"/>
              <a:gd name="connsiteX17" fmla="*/ 4926 w 10000"/>
              <a:gd name="connsiteY17" fmla="*/ 5718 h 10000"/>
              <a:gd name="connsiteX18" fmla="*/ 4074 w 10000"/>
              <a:gd name="connsiteY18" fmla="*/ 6196 h 10000"/>
              <a:gd name="connsiteX19" fmla="*/ 3561 w 10000"/>
              <a:gd name="connsiteY19" fmla="*/ 6674 h 10000"/>
              <a:gd name="connsiteX20" fmla="*/ 2879 w 10000"/>
              <a:gd name="connsiteY20" fmla="*/ 7145 h 10000"/>
              <a:gd name="connsiteX21" fmla="*/ 2539 w 10000"/>
              <a:gd name="connsiteY21" fmla="*/ 7625 h 10000"/>
              <a:gd name="connsiteX22" fmla="*/ 2026 w 10000"/>
              <a:gd name="connsiteY22" fmla="*/ 7625 h 10000"/>
              <a:gd name="connsiteX23" fmla="*/ 1684 w 10000"/>
              <a:gd name="connsiteY23" fmla="*/ 8100 h 10000"/>
              <a:gd name="connsiteX24" fmla="*/ 1514 w 10000"/>
              <a:gd name="connsiteY24" fmla="*/ 8100 h 10000"/>
              <a:gd name="connsiteX25" fmla="*/ 1514 w 10000"/>
              <a:gd name="connsiteY25" fmla="*/ 8100 h 10000"/>
              <a:gd name="connsiteX26" fmla="*/ 1024 w 10000"/>
              <a:gd name="connsiteY26" fmla="*/ 8100 h 10000"/>
              <a:gd name="connsiteX27" fmla="*/ 682 w 10000"/>
              <a:gd name="connsiteY27" fmla="*/ 7625 h 10000"/>
              <a:gd name="connsiteX28" fmla="*/ 340 w 10000"/>
              <a:gd name="connsiteY28" fmla="*/ 7145 h 10000"/>
              <a:gd name="connsiteX29" fmla="*/ 172 w 10000"/>
              <a:gd name="connsiteY29" fmla="*/ 6674 h 10000"/>
              <a:gd name="connsiteX30" fmla="*/ 172 w 10000"/>
              <a:gd name="connsiteY30" fmla="*/ 6196 h 10000"/>
              <a:gd name="connsiteX31" fmla="*/ 0 w 10000"/>
              <a:gd name="connsiteY31" fmla="*/ 5718 h 10000"/>
              <a:gd name="connsiteX32" fmla="*/ 0 w 10000"/>
              <a:gd name="connsiteY32" fmla="*/ 5718 h 10000"/>
              <a:gd name="connsiteX33" fmla="*/ 0 w 10000"/>
              <a:gd name="connsiteY33" fmla="*/ 5241 h 10000"/>
              <a:gd name="connsiteX34" fmla="*/ 0 w 10000"/>
              <a:gd name="connsiteY34" fmla="*/ 5241 h 10000"/>
              <a:gd name="connsiteX35" fmla="*/ 0 w 10000"/>
              <a:gd name="connsiteY35" fmla="*/ 5241 h 10000"/>
              <a:gd name="connsiteX36" fmla="*/ 172 w 10000"/>
              <a:gd name="connsiteY36" fmla="*/ 5241 h 10000"/>
              <a:gd name="connsiteX37" fmla="*/ 340 w 10000"/>
              <a:gd name="connsiteY37" fmla="*/ 5241 h 10000"/>
              <a:gd name="connsiteX38" fmla="*/ 514 w 10000"/>
              <a:gd name="connsiteY38" fmla="*/ 5241 h 10000"/>
              <a:gd name="connsiteX39" fmla="*/ 851 w 10000"/>
              <a:gd name="connsiteY39" fmla="*/ 5241 h 10000"/>
              <a:gd name="connsiteX40" fmla="*/ 1366 w 10000"/>
              <a:gd name="connsiteY40" fmla="*/ 5241 h 10000"/>
              <a:gd name="connsiteX41" fmla="*/ 1856 w 10000"/>
              <a:gd name="connsiteY41" fmla="*/ 5241 h 10000"/>
              <a:gd name="connsiteX42" fmla="*/ 2539 w 10000"/>
              <a:gd name="connsiteY42" fmla="*/ 4762 h 10000"/>
              <a:gd name="connsiteX43" fmla="*/ 3222 w 10000"/>
              <a:gd name="connsiteY43" fmla="*/ 4286 h 10000"/>
              <a:gd name="connsiteX44" fmla="*/ 4074 w 10000"/>
              <a:gd name="connsiteY44" fmla="*/ 3805 h 10000"/>
              <a:gd name="connsiteX45" fmla="*/ 4926 w 10000"/>
              <a:gd name="connsiteY45" fmla="*/ 3333 h 10000"/>
              <a:gd name="connsiteX46" fmla="*/ 5930 w 10000"/>
              <a:gd name="connsiteY46" fmla="*/ 2860 h 10000"/>
              <a:gd name="connsiteX47" fmla="*/ 6440 w 10000"/>
              <a:gd name="connsiteY47" fmla="*/ 2860 h 10000"/>
              <a:gd name="connsiteX48" fmla="*/ 6781 w 10000"/>
              <a:gd name="connsiteY48" fmla="*/ 2382 h 10000"/>
              <a:gd name="connsiteX49" fmla="*/ 7121 w 10000"/>
              <a:gd name="connsiteY49" fmla="*/ 1908 h 10000"/>
              <a:gd name="connsiteX50" fmla="*/ 7464 w 10000"/>
              <a:gd name="connsiteY50" fmla="*/ 1908 h 10000"/>
              <a:gd name="connsiteX51" fmla="*/ 7804 w 10000"/>
              <a:gd name="connsiteY51" fmla="*/ 1425 h 10000"/>
              <a:gd name="connsiteX52" fmla="*/ 7974 w 10000"/>
              <a:gd name="connsiteY52" fmla="*/ 952 h 10000"/>
              <a:gd name="connsiteX53" fmla="*/ 8148 w 10000"/>
              <a:gd name="connsiteY53" fmla="*/ 952 h 10000"/>
              <a:gd name="connsiteX54" fmla="*/ 8316 w 10000"/>
              <a:gd name="connsiteY54" fmla="*/ 470 h 10000"/>
              <a:gd name="connsiteX55" fmla="*/ 8487 w 10000"/>
              <a:gd name="connsiteY55" fmla="*/ 470 h 10000"/>
              <a:gd name="connsiteX56" fmla="*/ 8659 w 10000"/>
              <a:gd name="connsiteY56" fmla="*/ 0 h 10000"/>
              <a:gd name="connsiteX57" fmla="*/ 8827 w 10000"/>
              <a:gd name="connsiteY57" fmla="*/ 0 h 10000"/>
              <a:gd name="connsiteX58" fmla="*/ 8827 w 10000"/>
              <a:gd name="connsiteY58" fmla="*/ 0 h 10000"/>
              <a:gd name="connsiteX59" fmla="*/ 9000 w 10000"/>
              <a:gd name="connsiteY59" fmla="*/ 0 h 10000"/>
              <a:gd name="connsiteX60" fmla="*/ 9168 w 10000"/>
              <a:gd name="connsiteY60" fmla="*/ 0 h 10000"/>
              <a:gd name="connsiteX61" fmla="*/ 9341 w 10000"/>
              <a:gd name="connsiteY61" fmla="*/ 470 h 10000"/>
              <a:gd name="connsiteX62" fmla="*/ 9509 w 10000"/>
              <a:gd name="connsiteY62" fmla="*/ 470 h 10000"/>
              <a:gd name="connsiteX63" fmla="*/ 9661 w 10000"/>
              <a:gd name="connsiteY63" fmla="*/ 952 h 10000"/>
              <a:gd name="connsiteX64" fmla="*/ 9832 w 10000"/>
              <a:gd name="connsiteY64" fmla="*/ 1425 h 10000"/>
              <a:gd name="connsiteX65" fmla="*/ 10000 w 10000"/>
              <a:gd name="connsiteY65" fmla="*/ 1908 h 10000"/>
              <a:gd name="connsiteX66" fmla="*/ 10000 w 10000"/>
              <a:gd name="connsiteY66" fmla="*/ 1908 h 10000"/>
              <a:gd name="connsiteX67" fmla="*/ 10000 w 10000"/>
              <a:gd name="connsiteY67" fmla="*/ 2382 h 10000"/>
              <a:gd name="connsiteX68" fmla="*/ 9832 w 10000"/>
              <a:gd name="connsiteY68" fmla="*/ 2860 h 10000"/>
              <a:gd name="connsiteX69" fmla="*/ 9661 w 10000"/>
              <a:gd name="connsiteY69" fmla="*/ 3333 h 10000"/>
              <a:gd name="connsiteX70" fmla="*/ 9509 w 10000"/>
              <a:gd name="connsiteY70" fmla="*/ 3805 h 10000"/>
              <a:gd name="connsiteX71" fmla="*/ 9341 w 10000"/>
              <a:gd name="connsiteY71" fmla="*/ 4762 h 10000"/>
              <a:gd name="connsiteX72" fmla="*/ 9168 w 10000"/>
              <a:gd name="connsiteY72" fmla="*/ 5718 h 10000"/>
              <a:gd name="connsiteX73" fmla="*/ 9000 w 10000"/>
              <a:gd name="connsiteY73" fmla="*/ 6674 h 10000"/>
              <a:gd name="connsiteX74" fmla="*/ 8827 w 10000"/>
              <a:gd name="connsiteY74" fmla="*/ 8100 h 10000"/>
              <a:gd name="connsiteX0" fmla="*/ 7974 w 10000"/>
              <a:gd name="connsiteY0" fmla="*/ 8100 h 8100"/>
              <a:gd name="connsiteX1" fmla="*/ 7974 w 10000"/>
              <a:gd name="connsiteY1" fmla="*/ 7145 h 8100"/>
              <a:gd name="connsiteX2" fmla="*/ 7974 w 10000"/>
              <a:gd name="connsiteY2" fmla="*/ 6674 h 8100"/>
              <a:gd name="connsiteX3" fmla="*/ 8148 w 10000"/>
              <a:gd name="connsiteY3" fmla="*/ 5718 h 8100"/>
              <a:gd name="connsiteX4" fmla="*/ 8148 w 10000"/>
              <a:gd name="connsiteY4" fmla="*/ 5241 h 8100"/>
              <a:gd name="connsiteX5" fmla="*/ 8148 w 10000"/>
              <a:gd name="connsiteY5" fmla="*/ 4762 h 8100"/>
              <a:gd name="connsiteX6" fmla="*/ 8148 w 10000"/>
              <a:gd name="connsiteY6" fmla="*/ 4286 h 8100"/>
              <a:gd name="connsiteX7" fmla="*/ 8148 w 10000"/>
              <a:gd name="connsiteY7" fmla="*/ 4286 h 8100"/>
              <a:gd name="connsiteX8" fmla="*/ 8148 w 10000"/>
              <a:gd name="connsiteY8" fmla="*/ 3805 h 8100"/>
              <a:gd name="connsiteX9" fmla="*/ 7974 w 10000"/>
              <a:gd name="connsiteY9" fmla="*/ 3805 h 8100"/>
              <a:gd name="connsiteX10" fmla="*/ 7804 w 10000"/>
              <a:gd name="connsiteY10" fmla="*/ 3805 h 8100"/>
              <a:gd name="connsiteX11" fmla="*/ 7636 w 10000"/>
              <a:gd name="connsiteY11" fmla="*/ 4286 h 8100"/>
              <a:gd name="connsiteX12" fmla="*/ 7293 w 10000"/>
              <a:gd name="connsiteY12" fmla="*/ 4286 h 8100"/>
              <a:gd name="connsiteX13" fmla="*/ 6781 w 10000"/>
              <a:gd name="connsiteY13" fmla="*/ 4286 h 8100"/>
              <a:gd name="connsiteX14" fmla="*/ 6267 w 10000"/>
              <a:gd name="connsiteY14" fmla="*/ 4762 h 8100"/>
              <a:gd name="connsiteX15" fmla="*/ 5589 w 10000"/>
              <a:gd name="connsiteY15" fmla="*/ 5241 h 8100"/>
              <a:gd name="connsiteX16" fmla="*/ 4926 w 10000"/>
              <a:gd name="connsiteY16" fmla="*/ 5718 h 8100"/>
              <a:gd name="connsiteX17" fmla="*/ 4074 w 10000"/>
              <a:gd name="connsiteY17" fmla="*/ 6196 h 8100"/>
              <a:gd name="connsiteX18" fmla="*/ 3561 w 10000"/>
              <a:gd name="connsiteY18" fmla="*/ 6674 h 8100"/>
              <a:gd name="connsiteX19" fmla="*/ 2879 w 10000"/>
              <a:gd name="connsiteY19" fmla="*/ 7145 h 8100"/>
              <a:gd name="connsiteX20" fmla="*/ 2539 w 10000"/>
              <a:gd name="connsiteY20" fmla="*/ 7625 h 8100"/>
              <a:gd name="connsiteX21" fmla="*/ 2026 w 10000"/>
              <a:gd name="connsiteY21" fmla="*/ 7625 h 8100"/>
              <a:gd name="connsiteX22" fmla="*/ 1684 w 10000"/>
              <a:gd name="connsiteY22" fmla="*/ 8100 h 8100"/>
              <a:gd name="connsiteX23" fmla="*/ 1514 w 10000"/>
              <a:gd name="connsiteY23" fmla="*/ 8100 h 8100"/>
              <a:gd name="connsiteX24" fmla="*/ 1514 w 10000"/>
              <a:gd name="connsiteY24" fmla="*/ 8100 h 8100"/>
              <a:gd name="connsiteX25" fmla="*/ 1024 w 10000"/>
              <a:gd name="connsiteY25" fmla="*/ 8100 h 8100"/>
              <a:gd name="connsiteX26" fmla="*/ 682 w 10000"/>
              <a:gd name="connsiteY26" fmla="*/ 7625 h 8100"/>
              <a:gd name="connsiteX27" fmla="*/ 340 w 10000"/>
              <a:gd name="connsiteY27" fmla="*/ 7145 h 8100"/>
              <a:gd name="connsiteX28" fmla="*/ 172 w 10000"/>
              <a:gd name="connsiteY28" fmla="*/ 6674 h 8100"/>
              <a:gd name="connsiteX29" fmla="*/ 172 w 10000"/>
              <a:gd name="connsiteY29" fmla="*/ 6196 h 8100"/>
              <a:gd name="connsiteX30" fmla="*/ 0 w 10000"/>
              <a:gd name="connsiteY30" fmla="*/ 5718 h 8100"/>
              <a:gd name="connsiteX31" fmla="*/ 0 w 10000"/>
              <a:gd name="connsiteY31" fmla="*/ 5718 h 8100"/>
              <a:gd name="connsiteX32" fmla="*/ 0 w 10000"/>
              <a:gd name="connsiteY32" fmla="*/ 5241 h 8100"/>
              <a:gd name="connsiteX33" fmla="*/ 0 w 10000"/>
              <a:gd name="connsiteY33" fmla="*/ 5241 h 8100"/>
              <a:gd name="connsiteX34" fmla="*/ 0 w 10000"/>
              <a:gd name="connsiteY34" fmla="*/ 5241 h 8100"/>
              <a:gd name="connsiteX35" fmla="*/ 172 w 10000"/>
              <a:gd name="connsiteY35" fmla="*/ 5241 h 8100"/>
              <a:gd name="connsiteX36" fmla="*/ 340 w 10000"/>
              <a:gd name="connsiteY36" fmla="*/ 5241 h 8100"/>
              <a:gd name="connsiteX37" fmla="*/ 514 w 10000"/>
              <a:gd name="connsiteY37" fmla="*/ 5241 h 8100"/>
              <a:gd name="connsiteX38" fmla="*/ 851 w 10000"/>
              <a:gd name="connsiteY38" fmla="*/ 5241 h 8100"/>
              <a:gd name="connsiteX39" fmla="*/ 1366 w 10000"/>
              <a:gd name="connsiteY39" fmla="*/ 5241 h 8100"/>
              <a:gd name="connsiteX40" fmla="*/ 1856 w 10000"/>
              <a:gd name="connsiteY40" fmla="*/ 5241 h 8100"/>
              <a:gd name="connsiteX41" fmla="*/ 2539 w 10000"/>
              <a:gd name="connsiteY41" fmla="*/ 4762 h 8100"/>
              <a:gd name="connsiteX42" fmla="*/ 3222 w 10000"/>
              <a:gd name="connsiteY42" fmla="*/ 4286 h 8100"/>
              <a:gd name="connsiteX43" fmla="*/ 4074 w 10000"/>
              <a:gd name="connsiteY43" fmla="*/ 3805 h 8100"/>
              <a:gd name="connsiteX44" fmla="*/ 4926 w 10000"/>
              <a:gd name="connsiteY44" fmla="*/ 3333 h 8100"/>
              <a:gd name="connsiteX45" fmla="*/ 5930 w 10000"/>
              <a:gd name="connsiteY45" fmla="*/ 2860 h 8100"/>
              <a:gd name="connsiteX46" fmla="*/ 6440 w 10000"/>
              <a:gd name="connsiteY46" fmla="*/ 2860 h 8100"/>
              <a:gd name="connsiteX47" fmla="*/ 6781 w 10000"/>
              <a:gd name="connsiteY47" fmla="*/ 2382 h 8100"/>
              <a:gd name="connsiteX48" fmla="*/ 7121 w 10000"/>
              <a:gd name="connsiteY48" fmla="*/ 1908 h 8100"/>
              <a:gd name="connsiteX49" fmla="*/ 7464 w 10000"/>
              <a:gd name="connsiteY49" fmla="*/ 1908 h 8100"/>
              <a:gd name="connsiteX50" fmla="*/ 7804 w 10000"/>
              <a:gd name="connsiteY50" fmla="*/ 1425 h 8100"/>
              <a:gd name="connsiteX51" fmla="*/ 7974 w 10000"/>
              <a:gd name="connsiteY51" fmla="*/ 952 h 8100"/>
              <a:gd name="connsiteX52" fmla="*/ 8148 w 10000"/>
              <a:gd name="connsiteY52" fmla="*/ 952 h 8100"/>
              <a:gd name="connsiteX53" fmla="*/ 8316 w 10000"/>
              <a:gd name="connsiteY53" fmla="*/ 470 h 8100"/>
              <a:gd name="connsiteX54" fmla="*/ 8487 w 10000"/>
              <a:gd name="connsiteY54" fmla="*/ 470 h 8100"/>
              <a:gd name="connsiteX55" fmla="*/ 8659 w 10000"/>
              <a:gd name="connsiteY55" fmla="*/ 0 h 8100"/>
              <a:gd name="connsiteX56" fmla="*/ 8827 w 10000"/>
              <a:gd name="connsiteY56" fmla="*/ 0 h 8100"/>
              <a:gd name="connsiteX57" fmla="*/ 8827 w 10000"/>
              <a:gd name="connsiteY57" fmla="*/ 0 h 8100"/>
              <a:gd name="connsiteX58" fmla="*/ 9000 w 10000"/>
              <a:gd name="connsiteY58" fmla="*/ 0 h 8100"/>
              <a:gd name="connsiteX59" fmla="*/ 9168 w 10000"/>
              <a:gd name="connsiteY59" fmla="*/ 0 h 8100"/>
              <a:gd name="connsiteX60" fmla="*/ 9341 w 10000"/>
              <a:gd name="connsiteY60" fmla="*/ 470 h 8100"/>
              <a:gd name="connsiteX61" fmla="*/ 9509 w 10000"/>
              <a:gd name="connsiteY61" fmla="*/ 470 h 8100"/>
              <a:gd name="connsiteX62" fmla="*/ 9661 w 10000"/>
              <a:gd name="connsiteY62" fmla="*/ 952 h 8100"/>
              <a:gd name="connsiteX63" fmla="*/ 9832 w 10000"/>
              <a:gd name="connsiteY63" fmla="*/ 1425 h 8100"/>
              <a:gd name="connsiteX64" fmla="*/ 10000 w 10000"/>
              <a:gd name="connsiteY64" fmla="*/ 1908 h 8100"/>
              <a:gd name="connsiteX65" fmla="*/ 10000 w 10000"/>
              <a:gd name="connsiteY65" fmla="*/ 1908 h 8100"/>
              <a:gd name="connsiteX66" fmla="*/ 10000 w 10000"/>
              <a:gd name="connsiteY66" fmla="*/ 2382 h 8100"/>
              <a:gd name="connsiteX67" fmla="*/ 9832 w 10000"/>
              <a:gd name="connsiteY67" fmla="*/ 2860 h 8100"/>
              <a:gd name="connsiteX68" fmla="*/ 9661 w 10000"/>
              <a:gd name="connsiteY68" fmla="*/ 3333 h 8100"/>
              <a:gd name="connsiteX69" fmla="*/ 9509 w 10000"/>
              <a:gd name="connsiteY69" fmla="*/ 3805 h 8100"/>
              <a:gd name="connsiteX70" fmla="*/ 9341 w 10000"/>
              <a:gd name="connsiteY70" fmla="*/ 4762 h 8100"/>
              <a:gd name="connsiteX71" fmla="*/ 9168 w 10000"/>
              <a:gd name="connsiteY71" fmla="*/ 5718 h 8100"/>
              <a:gd name="connsiteX72" fmla="*/ 9000 w 10000"/>
              <a:gd name="connsiteY72" fmla="*/ 6674 h 8100"/>
              <a:gd name="connsiteX73" fmla="*/ 8827 w 10000"/>
              <a:gd name="connsiteY73" fmla="*/ 8100 h 8100"/>
              <a:gd name="connsiteX0" fmla="*/ 7974 w 10000"/>
              <a:gd name="connsiteY0" fmla="*/ 8821 h 10000"/>
              <a:gd name="connsiteX1" fmla="*/ 7974 w 10000"/>
              <a:gd name="connsiteY1" fmla="*/ 8240 h 10000"/>
              <a:gd name="connsiteX2" fmla="*/ 8148 w 10000"/>
              <a:gd name="connsiteY2" fmla="*/ 7059 h 10000"/>
              <a:gd name="connsiteX3" fmla="*/ 8148 w 10000"/>
              <a:gd name="connsiteY3" fmla="*/ 6470 h 10000"/>
              <a:gd name="connsiteX4" fmla="*/ 8148 w 10000"/>
              <a:gd name="connsiteY4" fmla="*/ 5879 h 10000"/>
              <a:gd name="connsiteX5" fmla="*/ 8148 w 10000"/>
              <a:gd name="connsiteY5" fmla="*/ 5291 h 10000"/>
              <a:gd name="connsiteX6" fmla="*/ 8148 w 10000"/>
              <a:gd name="connsiteY6" fmla="*/ 5291 h 10000"/>
              <a:gd name="connsiteX7" fmla="*/ 8148 w 10000"/>
              <a:gd name="connsiteY7" fmla="*/ 4698 h 10000"/>
              <a:gd name="connsiteX8" fmla="*/ 7974 w 10000"/>
              <a:gd name="connsiteY8" fmla="*/ 4698 h 10000"/>
              <a:gd name="connsiteX9" fmla="*/ 7804 w 10000"/>
              <a:gd name="connsiteY9" fmla="*/ 4698 h 10000"/>
              <a:gd name="connsiteX10" fmla="*/ 7636 w 10000"/>
              <a:gd name="connsiteY10" fmla="*/ 5291 h 10000"/>
              <a:gd name="connsiteX11" fmla="*/ 7293 w 10000"/>
              <a:gd name="connsiteY11" fmla="*/ 5291 h 10000"/>
              <a:gd name="connsiteX12" fmla="*/ 6781 w 10000"/>
              <a:gd name="connsiteY12" fmla="*/ 5291 h 10000"/>
              <a:gd name="connsiteX13" fmla="*/ 6267 w 10000"/>
              <a:gd name="connsiteY13" fmla="*/ 5879 h 10000"/>
              <a:gd name="connsiteX14" fmla="*/ 5589 w 10000"/>
              <a:gd name="connsiteY14" fmla="*/ 6470 h 10000"/>
              <a:gd name="connsiteX15" fmla="*/ 4926 w 10000"/>
              <a:gd name="connsiteY15" fmla="*/ 7059 h 10000"/>
              <a:gd name="connsiteX16" fmla="*/ 4074 w 10000"/>
              <a:gd name="connsiteY16" fmla="*/ 7649 h 10000"/>
              <a:gd name="connsiteX17" fmla="*/ 3561 w 10000"/>
              <a:gd name="connsiteY17" fmla="*/ 8240 h 10000"/>
              <a:gd name="connsiteX18" fmla="*/ 2879 w 10000"/>
              <a:gd name="connsiteY18" fmla="*/ 8821 h 10000"/>
              <a:gd name="connsiteX19" fmla="*/ 2539 w 10000"/>
              <a:gd name="connsiteY19" fmla="*/ 9414 h 10000"/>
              <a:gd name="connsiteX20" fmla="*/ 2026 w 10000"/>
              <a:gd name="connsiteY20" fmla="*/ 9414 h 10000"/>
              <a:gd name="connsiteX21" fmla="*/ 1684 w 10000"/>
              <a:gd name="connsiteY21" fmla="*/ 10000 h 10000"/>
              <a:gd name="connsiteX22" fmla="*/ 1514 w 10000"/>
              <a:gd name="connsiteY22" fmla="*/ 10000 h 10000"/>
              <a:gd name="connsiteX23" fmla="*/ 1514 w 10000"/>
              <a:gd name="connsiteY23" fmla="*/ 10000 h 10000"/>
              <a:gd name="connsiteX24" fmla="*/ 1024 w 10000"/>
              <a:gd name="connsiteY24" fmla="*/ 10000 h 10000"/>
              <a:gd name="connsiteX25" fmla="*/ 682 w 10000"/>
              <a:gd name="connsiteY25" fmla="*/ 9414 h 10000"/>
              <a:gd name="connsiteX26" fmla="*/ 340 w 10000"/>
              <a:gd name="connsiteY26" fmla="*/ 8821 h 10000"/>
              <a:gd name="connsiteX27" fmla="*/ 172 w 10000"/>
              <a:gd name="connsiteY27" fmla="*/ 8240 h 10000"/>
              <a:gd name="connsiteX28" fmla="*/ 172 w 10000"/>
              <a:gd name="connsiteY28" fmla="*/ 7649 h 10000"/>
              <a:gd name="connsiteX29" fmla="*/ 0 w 10000"/>
              <a:gd name="connsiteY29" fmla="*/ 7059 h 10000"/>
              <a:gd name="connsiteX30" fmla="*/ 0 w 10000"/>
              <a:gd name="connsiteY30" fmla="*/ 7059 h 10000"/>
              <a:gd name="connsiteX31" fmla="*/ 0 w 10000"/>
              <a:gd name="connsiteY31" fmla="*/ 6470 h 10000"/>
              <a:gd name="connsiteX32" fmla="*/ 0 w 10000"/>
              <a:gd name="connsiteY32" fmla="*/ 6470 h 10000"/>
              <a:gd name="connsiteX33" fmla="*/ 0 w 10000"/>
              <a:gd name="connsiteY33" fmla="*/ 6470 h 10000"/>
              <a:gd name="connsiteX34" fmla="*/ 172 w 10000"/>
              <a:gd name="connsiteY34" fmla="*/ 6470 h 10000"/>
              <a:gd name="connsiteX35" fmla="*/ 340 w 10000"/>
              <a:gd name="connsiteY35" fmla="*/ 6470 h 10000"/>
              <a:gd name="connsiteX36" fmla="*/ 514 w 10000"/>
              <a:gd name="connsiteY36" fmla="*/ 6470 h 10000"/>
              <a:gd name="connsiteX37" fmla="*/ 851 w 10000"/>
              <a:gd name="connsiteY37" fmla="*/ 6470 h 10000"/>
              <a:gd name="connsiteX38" fmla="*/ 1366 w 10000"/>
              <a:gd name="connsiteY38" fmla="*/ 6470 h 10000"/>
              <a:gd name="connsiteX39" fmla="*/ 1856 w 10000"/>
              <a:gd name="connsiteY39" fmla="*/ 6470 h 10000"/>
              <a:gd name="connsiteX40" fmla="*/ 2539 w 10000"/>
              <a:gd name="connsiteY40" fmla="*/ 5879 h 10000"/>
              <a:gd name="connsiteX41" fmla="*/ 3222 w 10000"/>
              <a:gd name="connsiteY41" fmla="*/ 5291 h 10000"/>
              <a:gd name="connsiteX42" fmla="*/ 4074 w 10000"/>
              <a:gd name="connsiteY42" fmla="*/ 4698 h 10000"/>
              <a:gd name="connsiteX43" fmla="*/ 4926 w 10000"/>
              <a:gd name="connsiteY43" fmla="*/ 4115 h 10000"/>
              <a:gd name="connsiteX44" fmla="*/ 5930 w 10000"/>
              <a:gd name="connsiteY44" fmla="*/ 3531 h 10000"/>
              <a:gd name="connsiteX45" fmla="*/ 6440 w 10000"/>
              <a:gd name="connsiteY45" fmla="*/ 3531 h 10000"/>
              <a:gd name="connsiteX46" fmla="*/ 6781 w 10000"/>
              <a:gd name="connsiteY46" fmla="*/ 2941 h 10000"/>
              <a:gd name="connsiteX47" fmla="*/ 7121 w 10000"/>
              <a:gd name="connsiteY47" fmla="*/ 2356 h 10000"/>
              <a:gd name="connsiteX48" fmla="*/ 7464 w 10000"/>
              <a:gd name="connsiteY48" fmla="*/ 2356 h 10000"/>
              <a:gd name="connsiteX49" fmla="*/ 7804 w 10000"/>
              <a:gd name="connsiteY49" fmla="*/ 1759 h 10000"/>
              <a:gd name="connsiteX50" fmla="*/ 7974 w 10000"/>
              <a:gd name="connsiteY50" fmla="*/ 1175 h 10000"/>
              <a:gd name="connsiteX51" fmla="*/ 8148 w 10000"/>
              <a:gd name="connsiteY51" fmla="*/ 1175 h 10000"/>
              <a:gd name="connsiteX52" fmla="*/ 8316 w 10000"/>
              <a:gd name="connsiteY52" fmla="*/ 580 h 10000"/>
              <a:gd name="connsiteX53" fmla="*/ 8487 w 10000"/>
              <a:gd name="connsiteY53" fmla="*/ 580 h 10000"/>
              <a:gd name="connsiteX54" fmla="*/ 8659 w 10000"/>
              <a:gd name="connsiteY54" fmla="*/ 0 h 10000"/>
              <a:gd name="connsiteX55" fmla="*/ 8827 w 10000"/>
              <a:gd name="connsiteY55" fmla="*/ 0 h 10000"/>
              <a:gd name="connsiteX56" fmla="*/ 8827 w 10000"/>
              <a:gd name="connsiteY56" fmla="*/ 0 h 10000"/>
              <a:gd name="connsiteX57" fmla="*/ 9000 w 10000"/>
              <a:gd name="connsiteY57" fmla="*/ 0 h 10000"/>
              <a:gd name="connsiteX58" fmla="*/ 9168 w 10000"/>
              <a:gd name="connsiteY58" fmla="*/ 0 h 10000"/>
              <a:gd name="connsiteX59" fmla="*/ 9341 w 10000"/>
              <a:gd name="connsiteY59" fmla="*/ 580 h 10000"/>
              <a:gd name="connsiteX60" fmla="*/ 9509 w 10000"/>
              <a:gd name="connsiteY60" fmla="*/ 580 h 10000"/>
              <a:gd name="connsiteX61" fmla="*/ 9661 w 10000"/>
              <a:gd name="connsiteY61" fmla="*/ 1175 h 10000"/>
              <a:gd name="connsiteX62" fmla="*/ 9832 w 10000"/>
              <a:gd name="connsiteY62" fmla="*/ 1759 h 10000"/>
              <a:gd name="connsiteX63" fmla="*/ 10000 w 10000"/>
              <a:gd name="connsiteY63" fmla="*/ 2356 h 10000"/>
              <a:gd name="connsiteX64" fmla="*/ 10000 w 10000"/>
              <a:gd name="connsiteY64" fmla="*/ 2356 h 10000"/>
              <a:gd name="connsiteX65" fmla="*/ 10000 w 10000"/>
              <a:gd name="connsiteY65" fmla="*/ 2941 h 10000"/>
              <a:gd name="connsiteX66" fmla="*/ 9832 w 10000"/>
              <a:gd name="connsiteY66" fmla="*/ 3531 h 10000"/>
              <a:gd name="connsiteX67" fmla="*/ 9661 w 10000"/>
              <a:gd name="connsiteY67" fmla="*/ 4115 h 10000"/>
              <a:gd name="connsiteX68" fmla="*/ 9509 w 10000"/>
              <a:gd name="connsiteY68" fmla="*/ 4698 h 10000"/>
              <a:gd name="connsiteX69" fmla="*/ 9341 w 10000"/>
              <a:gd name="connsiteY69" fmla="*/ 5879 h 10000"/>
              <a:gd name="connsiteX70" fmla="*/ 9168 w 10000"/>
              <a:gd name="connsiteY70" fmla="*/ 7059 h 10000"/>
              <a:gd name="connsiteX71" fmla="*/ 9000 w 10000"/>
              <a:gd name="connsiteY71" fmla="*/ 8240 h 10000"/>
              <a:gd name="connsiteX72" fmla="*/ 8827 w 10000"/>
              <a:gd name="connsiteY72" fmla="*/ 10000 h 10000"/>
              <a:gd name="connsiteX0" fmla="*/ 7974 w 10000"/>
              <a:gd name="connsiteY0" fmla="*/ 8821 h 10000"/>
              <a:gd name="connsiteX1" fmla="*/ 7974 w 10000"/>
              <a:gd name="connsiteY1" fmla="*/ 8240 h 10000"/>
              <a:gd name="connsiteX2" fmla="*/ 8148 w 10000"/>
              <a:gd name="connsiteY2" fmla="*/ 7059 h 10000"/>
              <a:gd name="connsiteX3" fmla="*/ 8148 w 10000"/>
              <a:gd name="connsiteY3" fmla="*/ 6470 h 10000"/>
              <a:gd name="connsiteX4" fmla="*/ 8148 w 10000"/>
              <a:gd name="connsiteY4" fmla="*/ 5879 h 10000"/>
              <a:gd name="connsiteX5" fmla="*/ 8148 w 10000"/>
              <a:gd name="connsiteY5" fmla="*/ 5291 h 10000"/>
              <a:gd name="connsiteX6" fmla="*/ 8148 w 10000"/>
              <a:gd name="connsiteY6" fmla="*/ 5291 h 10000"/>
              <a:gd name="connsiteX7" fmla="*/ 8148 w 10000"/>
              <a:gd name="connsiteY7" fmla="*/ 4698 h 10000"/>
              <a:gd name="connsiteX8" fmla="*/ 7974 w 10000"/>
              <a:gd name="connsiteY8" fmla="*/ 4698 h 10000"/>
              <a:gd name="connsiteX9" fmla="*/ 7804 w 10000"/>
              <a:gd name="connsiteY9" fmla="*/ 4698 h 10000"/>
              <a:gd name="connsiteX10" fmla="*/ 7636 w 10000"/>
              <a:gd name="connsiteY10" fmla="*/ 5291 h 10000"/>
              <a:gd name="connsiteX11" fmla="*/ 7293 w 10000"/>
              <a:gd name="connsiteY11" fmla="*/ 5291 h 10000"/>
              <a:gd name="connsiteX12" fmla="*/ 6781 w 10000"/>
              <a:gd name="connsiteY12" fmla="*/ 5291 h 10000"/>
              <a:gd name="connsiteX13" fmla="*/ 6267 w 10000"/>
              <a:gd name="connsiteY13" fmla="*/ 5879 h 10000"/>
              <a:gd name="connsiteX14" fmla="*/ 5589 w 10000"/>
              <a:gd name="connsiteY14" fmla="*/ 6470 h 10000"/>
              <a:gd name="connsiteX15" fmla="*/ 4926 w 10000"/>
              <a:gd name="connsiteY15" fmla="*/ 7059 h 10000"/>
              <a:gd name="connsiteX16" fmla="*/ 4074 w 10000"/>
              <a:gd name="connsiteY16" fmla="*/ 7649 h 10000"/>
              <a:gd name="connsiteX17" fmla="*/ 3561 w 10000"/>
              <a:gd name="connsiteY17" fmla="*/ 8240 h 10000"/>
              <a:gd name="connsiteX18" fmla="*/ 2879 w 10000"/>
              <a:gd name="connsiteY18" fmla="*/ 8821 h 10000"/>
              <a:gd name="connsiteX19" fmla="*/ 2539 w 10000"/>
              <a:gd name="connsiteY19" fmla="*/ 9414 h 10000"/>
              <a:gd name="connsiteX20" fmla="*/ 2026 w 10000"/>
              <a:gd name="connsiteY20" fmla="*/ 9414 h 10000"/>
              <a:gd name="connsiteX21" fmla="*/ 1684 w 10000"/>
              <a:gd name="connsiteY21" fmla="*/ 10000 h 10000"/>
              <a:gd name="connsiteX22" fmla="*/ 1514 w 10000"/>
              <a:gd name="connsiteY22" fmla="*/ 10000 h 10000"/>
              <a:gd name="connsiteX23" fmla="*/ 1514 w 10000"/>
              <a:gd name="connsiteY23" fmla="*/ 10000 h 10000"/>
              <a:gd name="connsiteX24" fmla="*/ 1024 w 10000"/>
              <a:gd name="connsiteY24" fmla="*/ 10000 h 10000"/>
              <a:gd name="connsiteX25" fmla="*/ 682 w 10000"/>
              <a:gd name="connsiteY25" fmla="*/ 9414 h 10000"/>
              <a:gd name="connsiteX26" fmla="*/ 340 w 10000"/>
              <a:gd name="connsiteY26" fmla="*/ 8821 h 10000"/>
              <a:gd name="connsiteX27" fmla="*/ 172 w 10000"/>
              <a:gd name="connsiteY27" fmla="*/ 8240 h 10000"/>
              <a:gd name="connsiteX28" fmla="*/ 172 w 10000"/>
              <a:gd name="connsiteY28" fmla="*/ 7649 h 10000"/>
              <a:gd name="connsiteX29" fmla="*/ 0 w 10000"/>
              <a:gd name="connsiteY29" fmla="*/ 7059 h 10000"/>
              <a:gd name="connsiteX30" fmla="*/ 0 w 10000"/>
              <a:gd name="connsiteY30" fmla="*/ 7059 h 10000"/>
              <a:gd name="connsiteX31" fmla="*/ 0 w 10000"/>
              <a:gd name="connsiteY31" fmla="*/ 6470 h 10000"/>
              <a:gd name="connsiteX32" fmla="*/ 0 w 10000"/>
              <a:gd name="connsiteY32" fmla="*/ 6470 h 10000"/>
              <a:gd name="connsiteX33" fmla="*/ 0 w 10000"/>
              <a:gd name="connsiteY33" fmla="*/ 6470 h 10000"/>
              <a:gd name="connsiteX34" fmla="*/ 172 w 10000"/>
              <a:gd name="connsiteY34" fmla="*/ 6470 h 10000"/>
              <a:gd name="connsiteX35" fmla="*/ 340 w 10000"/>
              <a:gd name="connsiteY35" fmla="*/ 6470 h 10000"/>
              <a:gd name="connsiteX36" fmla="*/ 514 w 10000"/>
              <a:gd name="connsiteY36" fmla="*/ 6470 h 10000"/>
              <a:gd name="connsiteX37" fmla="*/ 851 w 10000"/>
              <a:gd name="connsiteY37" fmla="*/ 6470 h 10000"/>
              <a:gd name="connsiteX38" fmla="*/ 1366 w 10000"/>
              <a:gd name="connsiteY38" fmla="*/ 6470 h 10000"/>
              <a:gd name="connsiteX39" fmla="*/ 1856 w 10000"/>
              <a:gd name="connsiteY39" fmla="*/ 6470 h 10000"/>
              <a:gd name="connsiteX40" fmla="*/ 2539 w 10000"/>
              <a:gd name="connsiteY40" fmla="*/ 5879 h 10000"/>
              <a:gd name="connsiteX41" fmla="*/ 3222 w 10000"/>
              <a:gd name="connsiteY41" fmla="*/ 5291 h 10000"/>
              <a:gd name="connsiteX42" fmla="*/ 4074 w 10000"/>
              <a:gd name="connsiteY42" fmla="*/ 4698 h 10000"/>
              <a:gd name="connsiteX43" fmla="*/ 4926 w 10000"/>
              <a:gd name="connsiteY43" fmla="*/ 4115 h 10000"/>
              <a:gd name="connsiteX44" fmla="*/ 5930 w 10000"/>
              <a:gd name="connsiteY44" fmla="*/ 3531 h 10000"/>
              <a:gd name="connsiteX45" fmla="*/ 6440 w 10000"/>
              <a:gd name="connsiteY45" fmla="*/ 3531 h 10000"/>
              <a:gd name="connsiteX46" fmla="*/ 6781 w 10000"/>
              <a:gd name="connsiteY46" fmla="*/ 2941 h 10000"/>
              <a:gd name="connsiteX47" fmla="*/ 7121 w 10000"/>
              <a:gd name="connsiteY47" fmla="*/ 2356 h 10000"/>
              <a:gd name="connsiteX48" fmla="*/ 7464 w 10000"/>
              <a:gd name="connsiteY48" fmla="*/ 2356 h 10000"/>
              <a:gd name="connsiteX49" fmla="*/ 7804 w 10000"/>
              <a:gd name="connsiteY49" fmla="*/ 1759 h 10000"/>
              <a:gd name="connsiteX50" fmla="*/ 7974 w 10000"/>
              <a:gd name="connsiteY50" fmla="*/ 1175 h 10000"/>
              <a:gd name="connsiteX51" fmla="*/ 8148 w 10000"/>
              <a:gd name="connsiteY51" fmla="*/ 1175 h 10000"/>
              <a:gd name="connsiteX52" fmla="*/ 8316 w 10000"/>
              <a:gd name="connsiteY52" fmla="*/ 580 h 10000"/>
              <a:gd name="connsiteX53" fmla="*/ 8487 w 10000"/>
              <a:gd name="connsiteY53" fmla="*/ 580 h 10000"/>
              <a:gd name="connsiteX54" fmla="*/ 8659 w 10000"/>
              <a:gd name="connsiteY54" fmla="*/ 0 h 10000"/>
              <a:gd name="connsiteX55" fmla="*/ 8827 w 10000"/>
              <a:gd name="connsiteY55" fmla="*/ 0 h 10000"/>
              <a:gd name="connsiteX56" fmla="*/ 8827 w 10000"/>
              <a:gd name="connsiteY56" fmla="*/ 0 h 10000"/>
              <a:gd name="connsiteX57" fmla="*/ 9000 w 10000"/>
              <a:gd name="connsiteY57" fmla="*/ 0 h 10000"/>
              <a:gd name="connsiteX58" fmla="*/ 9168 w 10000"/>
              <a:gd name="connsiteY58" fmla="*/ 0 h 10000"/>
              <a:gd name="connsiteX59" fmla="*/ 9341 w 10000"/>
              <a:gd name="connsiteY59" fmla="*/ 580 h 10000"/>
              <a:gd name="connsiteX60" fmla="*/ 9509 w 10000"/>
              <a:gd name="connsiteY60" fmla="*/ 580 h 10000"/>
              <a:gd name="connsiteX61" fmla="*/ 9661 w 10000"/>
              <a:gd name="connsiteY61" fmla="*/ 1175 h 10000"/>
              <a:gd name="connsiteX62" fmla="*/ 9832 w 10000"/>
              <a:gd name="connsiteY62" fmla="*/ 1759 h 10000"/>
              <a:gd name="connsiteX63" fmla="*/ 10000 w 10000"/>
              <a:gd name="connsiteY63" fmla="*/ 2356 h 10000"/>
              <a:gd name="connsiteX64" fmla="*/ 10000 w 10000"/>
              <a:gd name="connsiteY64" fmla="*/ 2356 h 10000"/>
              <a:gd name="connsiteX65" fmla="*/ 10000 w 10000"/>
              <a:gd name="connsiteY65" fmla="*/ 2941 h 10000"/>
              <a:gd name="connsiteX66" fmla="*/ 9832 w 10000"/>
              <a:gd name="connsiteY66" fmla="*/ 3531 h 10000"/>
              <a:gd name="connsiteX67" fmla="*/ 9661 w 10000"/>
              <a:gd name="connsiteY67" fmla="*/ 4115 h 10000"/>
              <a:gd name="connsiteX68" fmla="*/ 9509 w 10000"/>
              <a:gd name="connsiteY68" fmla="*/ 4698 h 10000"/>
              <a:gd name="connsiteX69" fmla="*/ 9341 w 10000"/>
              <a:gd name="connsiteY69" fmla="*/ 5879 h 10000"/>
              <a:gd name="connsiteX70" fmla="*/ 9168 w 10000"/>
              <a:gd name="connsiteY70" fmla="*/ 7059 h 10000"/>
              <a:gd name="connsiteX71" fmla="*/ 9000 w 10000"/>
              <a:gd name="connsiteY71" fmla="*/ 8240 h 10000"/>
              <a:gd name="connsiteX0" fmla="*/ 7974 w 10000"/>
              <a:gd name="connsiteY0" fmla="*/ 8821 h 10000"/>
              <a:gd name="connsiteX1" fmla="*/ 7974 w 10000"/>
              <a:gd name="connsiteY1" fmla="*/ 8240 h 10000"/>
              <a:gd name="connsiteX2" fmla="*/ 8148 w 10000"/>
              <a:gd name="connsiteY2" fmla="*/ 7059 h 10000"/>
              <a:gd name="connsiteX3" fmla="*/ 8148 w 10000"/>
              <a:gd name="connsiteY3" fmla="*/ 6470 h 10000"/>
              <a:gd name="connsiteX4" fmla="*/ 8148 w 10000"/>
              <a:gd name="connsiteY4" fmla="*/ 5879 h 10000"/>
              <a:gd name="connsiteX5" fmla="*/ 8148 w 10000"/>
              <a:gd name="connsiteY5" fmla="*/ 5291 h 10000"/>
              <a:gd name="connsiteX6" fmla="*/ 8148 w 10000"/>
              <a:gd name="connsiteY6" fmla="*/ 5291 h 10000"/>
              <a:gd name="connsiteX7" fmla="*/ 8148 w 10000"/>
              <a:gd name="connsiteY7" fmla="*/ 4698 h 10000"/>
              <a:gd name="connsiteX8" fmla="*/ 7974 w 10000"/>
              <a:gd name="connsiteY8" fmla="*/ 4698 h 10000"/>
              <a:gd name="connsiteX9" fmla="*/ 7804 w 10000"/>
              <a:gd name="connsiteY9" fmla="*/ 4698 h 10000"/>
              <a:gd name="connsiteX10" fmla="*/ 7636 w 10000"/>
              <a:gd name="connsiteY10" fmla="*/ 5291 h 10000"/>
              <a:gd name="connsiteX11" fmla="*/ 7293 w 10000"/>
              <a:gd name="connsiteY11" fmla="*/ 5291 h 10000"/>
              <a:gd name="connsiteX12" fmla="*/ 6781 w 10000"/>
              <a:gd name="connsiteY12" fmla="*/ 5291 h 10000"/>
              <a:gd name="connsiteX13" fmla="*/ 6267 w 10000"/>
              <a:gd name="connsiteY13" fmla="*/ 5879 h 10000"/>
              <a:gd name="connsiteX14" fmla="*/ 5589 w 10000"/>
              <a:gd name="connsiteY14" fmla="*/ 6470 h 10000"/>
              <a:gd name="connsiteX15" fmla="*/ 4926 w 10000"/>
              <a:gd name="connsiteY15" fmla="*/ 7059 h 10000"/>
              <a:gd name="connsiteX16" fmla="*/ 4074 w 10000"/>
              <a:gd name="connsiteY16" fmla="*/ 7649 h 10000"/>
              <a:gd name="connsiteX17" fmla="*/ 3561 w 10000"/>
              <a:gd name="connsiteY17" fmla="*/ 8240 h 10000"/>
              <a:gd name="connsiteX18" fmla="*/ 2879 w 10000"/>
              <a:gd name="connsiteY18" fmla="*/ 8821 h 10000"/>
              <a:gd name="connsiteX19" fmla="*/ 2539 w 10000"/>
              <a:gd name="connsiteY19" fmla="*/ 9414 h 10000"/>
              <a:gd name="connsiteX20" fmla="*/ 2026 w 10000"/>
              <a:gd name="connsiteY20" fmla="*/ 9414 h 10000"/>
              <a:gd name="connsiteX21" fmla="*/ 1684 w 10000"/>
              <a:gd name="connsiteY21" fmla="*/ 10000 h 10000"/>
              <a:gd name="connsiteX22" fmla="*/ 1514 w 10000"/>
              <a:gd name="connsiteY22" fmla="*/ 10000 h 10000"/>
              <a:gd name="connsiteX23" fmla="*/ 1514 w 10000"/>
              <a:gd name="connsiteY23" fmla="*/ 10000 h 10000"/>
              <a:gd name="connsiteX24" fmla="*/ 1024 w 10000"/>
              <a:gd name="connsiteY24" fmla="*/ 10000 h 10000"/>
              <a:gd name="connsiteX25" fmla="*/ 682 w 10000"/>
              <a:gd name="connsiteY25" fmla="*/ 9414 h 10000"/>
              <a:gd name="connsiteX26" fmla="*/ 340 w 10000"/>
              <a:gd name="connsiteY26" fmla="*/ 8821 h 10000"/>
              <a:gd name="connsiteX27" fmla="*/ 172 w 10000"/>
              <a:gd name="connsiteY27" fmla="*/ 8240 h 10000"/>
              <a:gd name="connsiteX28" fmla="*/ 172 w 10000"/>
              <a:gd name="connsiteY28" fmla="*/ 7649 h 10000"/>
              <a:gd name="connsiteX29" fmla="*/ 0 w 10000"/>
              <a:gd name="connsiteY29" fmla="*/ 7059 h 10000"/>
              <a:gd name="connsiteX30" fmla="*/ 0 w 10000"/>
              <a:gd name="connsiteY30" fmla="*/ 7059 h 10000"/>
              <a:gd name="connsiteX31" fmla="*/ 0 w 10000"/>
              <a:gd name="connsiteY31" fmla="*/ 6470 h 10000"/>
              <a:gd name="connsiteX32" fmla="*/ 0 w 10000"/>
              <a:gd name="connsiteY32" fmla="*/ 6470 h 10000"/>
              <a:gd name="connsiteX33" fmla="*/ 0 w 10000"/>
              <a:gd name="connsiteY33" fmla="*/ 6470 h 10000"/>
              <a:gd name="connsiteX34" fmla="*/ 172 w 10000"/>
              <a:gd name="connsiteY34" fmla="*/ 6470 h 10000"/>
              <a:gd name="connsiteX35" fmla="*/ 340 w 10000"/>
              <a:gd name="connsiteY35" fmla="*/ 6470 h 10000"/>
              <a:gd name="connsiteX36" fmla="*/ 514 w 10000"/>
              <a:gd name="connsiteY36" fmla="*/ 6470 h 10000"/>
              <a:gd name="connsiteX37" fmla="*/ 851 w 10000"/>
              <a:gd name="connsiteY37" fmla="*/ 6470 h 10000"/>
              <a:gd name="connsiteX38" fmla="*/ 1366 w 10000"/>
              <a:gd name="connsiteY38" fmla="*/ 6470 h 10000"/>
              <a:gd name="connsiteX39" fmla="*/ 1856 w 10000"/>
              <a:gd name="connsiteY39" fmla="*/ 6470 h 10000"/>
              <a:gd name="connsiteX40" fmla="*/ 2539 w 10000"/>
              <a:gd name="connsiteY40" fmla="*/ 5879 h 10000"/>
              <a:gd name="connsiteX41" fmla="*/ 3222 w 10000"/>
              <a:gd name="connsiteY41" fmla="*/ 5291 h 10000"/>
              <a:gd name="connsiteX42" fmla="*/ 4074 w 10000"/>
              <a:gd name="connsiteY42" fmla="*/ 4698 h 10000"/>
              <a:gd name="connsiteX43" fmla="*/ 4926 w 10000"/>
              <a:gd name="connsiteY43" fmla="*/ 4115 h 10000"/>
              <a:gd name="connsiteX44" fmla="*/ 5930 w 10000"/>
              <a:gd name="connsiteY44" fmla="*/ 3531 h 10000"/>
              <a:gd name="connsiteX45" fmla="*/ 6440 w 10000"/>
              <a:gd name="connsiteY45" fmla="*/ 3531 h 10000"/>
              <a:gd name="connsiteX46" fmla="*/ 6781 w 10000"/>
              <a:gd name="connsiteY46" fmla="*/ 2941 h 10000"/>
              <a:gd name="connsiteX47" fmla="*/ 7121 w 10000"/>
              <a:gd name="connsiteY47" fmla="*/ 2356 h 10000"/>
              <a:gd name="connsiteX48" fmla="*/ 7464 w 10000"/>
              <a:gd name="connsiteY48" fmla="*/ 2356 h 10000"/>
              <a:gd name="connsiteX49" fmla="*/ 7804 w 10000"/>
              <a:gd name="connsiteY49" fmla="*/ 1759 h 10000"/>
              <a:gd name="connsiteX50" fmla="*/ 7974 w 10000"/>
              <a:gd name="connsiteY50" fmla="*/ 1175 h 10000"/>
              <a:gd name="connsiteX51" fmla="*/ 8148 w 10000"/>
              <a:gd name="connsiteY51" fmla="*/ 1175 h 10000"/>
              <a:gd name="connsiteX52" fmla="*/ 8316 w 10000"/>
              <a:gd name="connsiteY52" fmla="*/ 580 h 10000"/>
              <a:gd name="connsiteX53" fmla="*/ 8487 w 10000"/>
              <a:gd name="connsiteY53" fmla="*/ 580 h 10000"/>
              <a:gd name="connsiteX54" fmla="*/ 8659 w 10000"/>
              <a:gd name="connsiteY54" fmla="*/ 0 h 10000"/>
              <a:gd name="connsiteX55" fmla="*/ 8827 w 10000"/>
              <a:gd name="connsiteY55" fmla="*/ 0 h 10000"/>
              <a:gd name="connsiteX56" fmla="*/ 8827 w 10000"/>
              <a:gd name="connsiteY56" fmla="*/ 0 h 10000"/>
              <a:gd name="connsiteX57" fmla="*/ 9000 w 10000"/>
              <a:gd name="connsiteY57" fmla="*/ 0 h 10000"/>
              <a:gd name="connsiteX58" fmla="*/ 9168 w 10000"/>
              <a:gd name="connsiteY58" fmla="*/ 0 h 10000"/>
              <a:gd name="connsiteX59" fmla="*/ 9341 w 10000"/>
              <a:gd name="connsiteY59" fmla="*/ 580 h 10000"/>
              <a:gd name="connsiteX60" fmla="*/ 9509 w 10000"/>
              <a:gd name="connsiteY60" fmla="*/ 580 h 10000"/>
              <a:gd name="connsiteX61" fmla="*/ 9661 w 10000"/>
              <a:gd name="connsiteY61" fmla="*/ 1175 h 10000"/>
              <a:gd name="connsiteX62" fmla="*/ 9832 w 10000"/>
              <a:gd name="connsiteY62" fmla="*/ 1759 h 10000"/>
              <a:gd name="connsiteX63" fmla="*/ 10000 w 10000"/>
              <a:gd name="connsiteY63" fmla="*/ 2356 h 10000"/>
              <a:gd name="connsiteX64" fmla="*/ 10000 w 10000"/>
              <a:gd name="connsiteY64" fmla="*/ 2356 h 10000"/>
              <a:gd name="connsiteX65" fmla="*/ 10000 w 10000"/>
              <a:gd name="connsiteY65" fmla="*/ 2941 h 10000"/>
              <a:gd name="connsiteX66" fmla="*/ 9832 w 10000"/>
              <a:gd name="connsiteY66" fmla="*/ 3531 h 10000"/>
              <a:gd name="connsiteX67" fmla="*/ 9661 w 10000"/>
              <a:gd name="connsiteY67" fmla="*/ 4115 h 10000"/>
              <a:gd name="connsiteX68" fmla="*/ 9509 w 10000"/>
              <a:gd name="connsiteY68" fmla="*/ 4698 h 10000"/>
              <a:gd name="connsiteX69" fmla="*/ 9341 w 10000"/>
              <a:gd name="connsiteY69" fmla="*/ 5879 h 10000"/>
              <a:gd name="connsiteX70" fmla="*/ 9168 w 10000"/>
              <a:gd name="connsiteY70" fmla="*/ 7059 h 10000"/>
              <a:gd name="connsiteX0" fmla="*/ 7974 w 10000"/>
              <a:gd name="connsiteY0" fmla="*/ 8821 h 10000"/>
              <a:gd name="connsiteX1" fmla="*/ 7974 w 10000"/>
              <a:gd name="connsiteY1" fmla="*/ 8240 h 10000"/>
              <a:gd name="connsiteX2" fmla="*/ 8148 w 10000"/>
              <a:gd name="connsiteY2" fmla="*/ 7059 h 10000"/>
              <a:gd name="connsiteX3" fmla="*/ 8148 w 10000"/>
              <a:gd name="connsiteY3" fmla="*/ 6470 h 10000"/>
              <a:gd name="connsiteX4" fmla="*/ 8148 w 10000"/>
              <a:gd name="connsiteY4" fmla="*/ 5879 h 10000"/>
              <a:gd name="connsiteX5" fmla="*/ 8148 w 10000"/>
              <a:gd name="connsiteY5" fmla="*/ 5291 h 10000"/>
              <a:gd name="connsiteX6" fmla="*/ 8148 w 10000"/>
              <a:gd name="connsiteY6" fmla="*/ 5291 h 10000"/>
              <a:gd name="connsiteX7" fmla="*/ 8148 w 10000"/>
              <a:gd name="connsiteY7" fmla="*/ 4698 h 10000"/>
              <a:gd name="connsiteX8" fmla="*/ 7974 w 10000"/>
              <a:gd name="connsiteY8" fmla="*/ 4698 h 10000"/>
              <a:gd name="connsiteX9" fmla="*/ 7804 w 10000"/>
              <a:gd name="connsiteY9" fmla="*/ 4698 h 10000"/>
              <a:gd name="connsiteX10" fmla="*/ 7636 w 10000"/>
              <a:gd name="connsiteY10" fmla="*/ 5291 h 10000"/>
              <a:gd name="connsiteX11" fmla="*/ 7293 w 10000"/>
              <a:gd name="connsiteY11" fmla="*/ 5291 h 10000"/>
              <a:gd name="connsiteX12" fmla="*/ 6781 w 10000"/>
              <a:gd name="connsiteY12" fmla="*/ 5291 h 10000"/>
              <a:gd name="connsiteX13" fmla="*/ 6267 w 10000"/>
              <a:gd name="connsiteY13" fmla="*/ 5879 h 10000"/>
              <a:gd name="connsiteX14" fmla="*/ 5589 w 10000"/>
              <a:gd name="connsiteY14" fmla="*/ 6470 h 10000"/>
              <a:gd name="connsiteX15" fmla="*/ 4926 w 10000"/>
              <a:gd name="connsiteY15" fmla="*/ 7059 h 10000"/>
              <a:gd name="connsiteX16" fmla="*/ 4074 w 10000"/>
              <a:gd name="connsiteY16" fmla="*/ 7649 h 10000"/>
              <a:gd name="connsiteX17" fmla="*/ 3561 w 10000"/>
              <a:gd name="connsiteY17" fmla="*/ 8240 h 10000"/>
              <a:gd name="connsiteX18" fmla="*/ 2879 w 10000"/>
              <a:gd name="connsiteY18" fmla="*/ 8821 h 10000"/>
              <a:gd name="connsiteX19" fmla="*/ 2539 w 10000"/>
              <a:gd name="connsiteY19" fmla="*/ 9414 h 10000"/>
              <a:gd name="connsiteX20" fmla="*/ 2026 w 10000"/>
              <a:gd name="connsiteY20" fmla="*/ 9414 h 10000"/>
              <a:gd name="connsiteX21" fmla="*/ 1684 w 10000"/>
              <a:gd name="connsiteY21" fmla="*/ 10000 h 10000"/>
              <a:gd name="connsiteX22" fmla="*/ 1514 w 10000"/>
              <a:gd name="connsiteY22" fmla="*/ 10000 h 10000"/>
              <a:gd name="connsiteX23" fmla="*/ 1514 w 10000"/>
              <a:gd name="connsiteY23" fmla="*/ 10000 h 10000"/>
              <a:gd name="connsiteX24" fmla="*/ 1024 w 10000"/>
              <a:gd name="connsiteY24" fmla="*/ 10000 h 10000"/>
              <a:gd name="connsiteX25" fmla="*/ 682 w 10000"/>
              <a:gd name="connsiteY25" fmla="*/ 9414 h 10000"/>
              <a:gd name="connsiteX26" fmla="*/ 340 w 10000"/>
              <a:gd name="connsiteY26" fmla="*/ 8821 h 10000"/>
              <a:gd name="connsiteX27" fmla="*/ 172 w 10000"/>
              <a:gd name="connsiteY27" fmla="*/ 8240 h 10000"/>
              <a:gd name="connsiteX28" fmla="*/ 172 w 10000"/>
              <a:gd name="connsiteY28" fmla="*/ 7649 h 10000"/>
              <a:gd name="connsiteX29" fmla="*/ 0 w 10000"/>
              <a:gd name="connsiteY29" fmla="*/ 7059 h 10000"/>
              <a:gd name="connsiteX30" fmla="*/ 0 w 10000"/>
              <a:gd name="connsiteY30" fmla="*/ 7059 h 10000"/>
              <a:gd name="connsiteX31" fmla="*/ 0 w 10000"/>
              <a:gd name="connsiteY31" fmla="*/ 6470 h 10000"/>
              <a:gd name="connsiteX32" fmla="*/ 0 w 10000"/>
              <a:gd name="connsiteY32" fmla="*/ 6470 h 10000"/>
              <a:gd name="connsiteX33" fmla="*/ 0 w 10000"/>
              <a:gd name="connsiteY33" fmla="*/ 6470 h 10000"/>
              <a:gd name="connsiteX34" fmla="*/ 172 w 10000"/>
              <a:gd name="connsiteY34" fmla="*/ 6470 h 10000"/>
              <a:gd name="connsiteX35" fmla="*/ 340 w 10000"/>
              <a:gd name="connsiteY35" fmla="*/ 6470 h 10000"/>
              <a:gd name="connsiteX36" fmla="*/ 514 w 10000"/>
              <a:gd name="connsiteY36" fmla="*/ 6470 h 10000"/>
              <a:gd name="connsiteX37" fmla="*/ 851 w 10000"/>
              <a:gd name="connsiteY37" fmla="*/ 6470 h 10000"/>
              <a:gd name="connsiteX38" fmla="*/ 1366 w 10000"/>
              <a:gd name="connsiteY38" fmla="*/ 6470 h 10000"/>
              <a:gd name="connsiteX39" fmla="*/ 1856 w 10000"/>
              <a:gd name="connsiteY39" fmla="*/ 6470 h 10000"/>
              <a:gd name="connsiteX40" fmla="*/ 2539 w 10000"/>
              <a:gd name="connsiteY40" fmla="*/ 5879 h 10000"/>
              <a:gd name="connsiteX41" fmla="*/ 3222 w 10000"/>
              <a:gd name="connsiteY41" fmla="*/ 5291 h 10000"/>
              <a:gd name="connsiteX42" fmla="*/ 4074 w 10000"/>
              <a:gd name="connsiteY42" fmla="*/ 4698 h 10000"/>
              <a:gd name="connsiteX43" fmla="*/ 4926 w 10000"/>
              <a:gd name="connsiteY43" fmla="*/ 4115 h 10000"/>
              <a:gd name="connsiteX44" fmla="*/ 5930 w 10000"/>
              <a:gd name="connsiteY44" fmla="*/ 3531 h 10000"/>
              <a:gd name="connsiteX45" fmla="*/ 6440 w 10000"/>
              <a:gd name="connsiteY45" fmla="*/ 3531 h 10000"/>
              <a:gd name="connsiteX46" fmla="*/ 6781 w 10000"/>
              <a:gd name="connsiteY46" fmla="*/ 2941 h 10000"/>
              <a:gd name="connsiteX47" fmla="*/ 7121 w 10000"/>
              <a:gd name="connsiteY47" fmla="*/ 2356 h 10000"/>
              <a:gd name="connsiteX48" fmla="*/ 7464 w 10000"/>
              <a:gd name="connsiteY48" fmla="*/ 2356 h 10000"/>
              <a:gd name="connsiteX49" fmla="*/ 7804 w 10000"/>
              <a:gd name="connsiteY49" fmla="*/ 1759 h 10000"/>
              <a:gd name="connsiteX50" fmla="*/ 7974 w 10000"/>
              <a:gd name="connsiteY50" fmla="*/ 1175 h 10000"/>
              <a:gd name="connsiteX51" fmla="*/ 8148 w 10000"/>
              <a:gd name="connsiteY51" fmla="*/ 1175 h 10000"/>
              <a:gd name="connsiteX52" fmla="*/ 8316 w 10000"/>
              <a:gd name="connsiteY52" fmla="*/ 580 h 10000"/>
              <a:gd name="connsiteX53" fmla="*/ 8487 w 10000"/>
              <a:gd name="connsiteY53" fmla="*/ 580 h 10000"/>
              <a:gd name="connsiteX54" fmla="*/ 8659 w 10000"/>
              <a:gd name="connsiteY54" fmla="*/ 0 h 10000"/>
              <a:gd name="connsiteX55" fmla="*/ 8827 w 10000"/>
              <a:gd name="connsiteY55" fmla="*/ 0 h 10000"/>
              <a:gd name="connsiteX56" fmla="*/ 8827 w 10000"/>
              <a:gd name="connsiteY56" fmla="*/ 0 h 10000"/>
              <a:gd name="connsiteX57" fmla="*/ 9000 w 10000"/>
              <a:gd name="connsiteY57" fmla="*/ 0 h 10000"/>
              <a:gd name="connsiteX58" fmla="*/ 9168 w 10000"/>
              <a:gd name="connsiteY58" fmla="*/ 0 h 10000"/>
              <a:gd name="connsiteX59" fmla="*/ 9341 w 10000"/>
              <a:gd name="connsiteY59" fmla="*/ 580 h 10000"/>
              <a:gd name="connsiteX60" fmla="*/ 9509 w 10000"/>
              <a:gd name="connsiteY60" fmla="*/ 580 h 10000"/>
              <a:gd name="connsiteX61" fmla="*/ 9661 w 10000"/>
              <a:gd name="connsiteY61" fmla="*/ 1175 h 10000"/>
              <a:gd name="connsiteX62" fmla="*/ 9832 w 10000"/>
              <a:gd name="connsiteY62" fmla="*/ 1759 h 10000"/>
              <a:gd name="connsiteX63" fmla="*/ 10000 w 10000"/>
              <a:gd name="connsiteY63" fmla="*/ 2356 h 10000"/>
              <a:gd name="connsiteX64" fmla="*/ 10000 w 10000"/>
              <a:gd name="connsiteY64" fmla="*/ 2356 h 10000"/>
              <a:gd name="connsiteX65" fmla="*/ 10000 w 10000"/>
              <a:gd name="connsiteY65" fmla="*/ 2941 h 10000"/>
              <a:gd name="connsiteX66" fmla="*/ 9832 w 10000"/>
              <a:gd name="connsiteY66" fmla="*/ 3531 h 10000"/>
              <a:gd name="connsiteX67" fmla="*/ 9661 w 10000"/>
              <a:gd name="connsiteY67" fmla="*/ 4115 h 10000"/>
              <a:gd name="connsiteX68" fmla="*/ 9509 w 10000"/>
              <a:gd name="connsiteY68" fmla="*/ 4698 h 10000"/>
              <a:gd name="connsiteX69" fmla="*/ 9341 w 10000"/>
              <a:gd name="connsiteY69" fmla="*/ 5879 h 10000"/>
              <a:gd name="connsiteX0" fmla="*/ 7974 w 10000"/>
              <a:gd name="connsiteY0" fmla="*/ 8821 h 10000"/>
              <a:gd name="connsiteX1" fmla="*/ 8148 w 10000"/>
              <a:gd name="connsiteY1" fmla="*/ 7059 h 10000"/>
              <a:gd name="connsiteX2" fmla="*/ 8148 w 10000"/>
              <a:gd name="connsiteY2" fmla="*/ 6470 h 10000"/>
              <a:gd name="connsiteX3" fmla="*/ 8148 w 10000"/>
              <a:gd name="connsiteY3" fmla="*/ 5879 h 10000"/>
              <a:gd name="connsiteX4" fmla="*/ 8148 w 10000"/>
              <a:gd name="connsiteY4" fmla="*/ 5291 h 10000"/>
              <a:gd name="connsiteX5" fmla="*/ 8148 w 10000"/>
              <a:gd name="connsiteY5" fmla="*/ 5291 h 10000"/>
              <a:gd name="connsiteX6" fmla="*/ 8148 w 10000"/>
              <a:gd name="connsiteY6" fmla="*/ 4698 h 10000"/>
              <a:gd name="connsiteX7" fmla="*/ 7974 w 10000"/>
              <a:gd name="connsiteY7" fmla="*/ 4698 h 10000"/>
              <a:gd name="connsiteX8" fmla="*/ 7804 w 10000"/>
              <a:gd name="connsiteY8" fmla="*/ 4698 h 10000"/>
              <a:gd name="connsiteX9" fmla="*/ 7636 w 10000"/>
              <a:gd name="connsiteY9" fmla="*/ 5291 h 10000"/>
              <a:gd name="connsiteX10" fmla="*/ 7293 w 10000"/>
              <a:gd name="connsiteY10" fmla="*/ 5291 h 10000"/>
              <a:gd name="connsiteX11" fmla="*/ 6781 w 10000"/>
              <a:gd name="connsiteY11" fmla="*/ 5291 h 10000"/>
              <a:gd name="connsiteX12" fmla="*/ 6267 w 10000"/>
              <a:gd name="connsiteY12" fmla="*/ 5879 h 10000"/>
              <a:gd name="connsiteX13" fmla="*/ 5589 w 10000"/>
              <a:gd name="connsiteY13" fmla="*/ 6470 h 10000"/>
              <a:gd name="connsiteX14" fmla="*/ 4926 w 10000"/>
              <a:gd name="connsiteY14" fmla="*/ 7059 h 10000"/>
              <a:gd name="connsiteX15" fmla="*/ 4074 w 10000"/>
              <a:gd name="connsiteY15" fmla="*/ 7649 h 10000"/>
              <a:gd name="connsiteX16" fmla="*/ 3561 w 10000"/>
              <a:gd name="connsiteY16" fmla="*/ 8240 h 10000"/>
              <a:gd name="connsiteX17" fmla="*/ 2879 w 10000"/>
              <a:gd name="connsiteY17" fmla="*/ 8821 h 10000"/>
              <a:gd name="connsiteX18" fmla="*/ 2539 w 10000"/>
              <a:gd name="connsiteY18" fmla="*/ 9414 h 10000"/>
              <a:gd name="connsiteX19" fmla="*/ 2026 w 10000"/>
              <a:gd name="connsiteY19" fmla="*/ 9414 h 10000"/>
              <a:gd name="connsiteX20" fmla="*/ 1684 w 10000"/>
              <a:gd name="connsiteY20" fmla="*/ 10000 h 10000"/>
              <a:gd name="connsiteX21" fmla="*/ 1514 w 10000"/>
              <a:gd name="connsiteY21" fmla="*/ 10000 h 10000"/>
              <a:gd name="connsiteX22" fmla="*/ 1514 w 10000"/>
              <a:gd name="connsiteY22" fmla="*/ 10000 h 10000"/>
              <a:gd name="connsiteX23" fmla="*/ 1024 w 10000"/>
              <a:gd name="connsiteY23" fmla="*/ 10000 h 10000"/>
              <a:gd name="connsiteX24" fmla="*/ 682 w 10000"/>
              <a:gd name="connsiteY24" fmla="*/ 9414 h 10000"/>
              <a:gd name="connsiteX25" fmla="*/ 340 w 10000"/>
              <a:gd name="connsiteY25" fmla="*/ 8821 h 10000"/>
              <a:gd name="connsiteX26" fmla="*/ 172 w 10000"/>
              <a:gd name="connsiteY26" fmla="*/ 8240 h 10000"/>
              <a:gd name="connsiteX27" fmla="*/ 172 w 10000"/>
              <a:gd name="connsiteY27" fmla="*/ 7649 h 10000"/>
              <a:gd name="connsiteX28" fmla="*/ 0 w 10000"/>
              <a:gd name="connsiteY28" fmla="*/ 7059 h 10000"/>
              <a:gd name="connsiteX29" fmla="*/ 0 w 10000"/>
              <a:gd name="connsiteY29" fmla="*/ 7059 h 10000"/>
              <a:gd name="connsiteX30" fmla="*/ 0 w 10000"/>
              <a:gd name="connsiteY30" fmla="*/ 6470 h 10000"/>
              <a:gd name="connsiteX31" fmla="*/ 0 w 10000"/>
              <a:gd name="connsiteY31" fmla="*/ 6470 h 10000"/>
              <a:gd name="connsiteX32" fmla="*/ 0 w 10000"/>
              <a:gd name="connsiteY32" fmla="*/ 6470 h 10000"/>
              <a:gd name="connsiteX33" fmla="*/ 172 w 10000"/>
              <a:gd name="connsiteY33" fmla="*/ 6470 h 10000"/>
              <a:gd name="connsiteX34" fmla="*/ 340 w 10000"/>
              <a:gd name="connsiteY34" fmla="*/ 6470 h 10000"/>
              <a:gd name="connsiteX35" fmla="*/ 514 w 10000"/>
              <a:gd name="connsiteY35" fmla="*/ 6470 h 10000"/>
              <a:gd name="connsiteX36" fmla="*/ 851 w 10000"/>
              <a:gd name="connsiteY36" fmla="*/ 6470 h 10000"/>
              <a:gd name="connsiteX37" fmla="*/ 1366 w 10000"/>
              <a:gd name="connsiteY37" fmla="*/ 6470 h 10000"/>
              <a:gd name="connsiteX38" fmla="*/ 1856 w 10000"/>
              <a:gd name="connsiteY38" fmla="*/ 6470 h 10000"/>
              <a:gd name="connsiteX39" fmla="*/ 2539 w 10000"/>
              <a:gd name="connsiteY39" fmla="*/ 5879 h 10000"/>
              <a:gd name="connsiteX40" fmla="*/ 3222 w 10000"/>
              <a:gd name="connsiteY40" fmla="*/ 5291 h 10000"/>
              <a:gd name="connsiteX41" fmla="*/ 4074 w 10000"/>
              <a:gd name="connsiteY41" fmla="*/ 4698 h 10000"/>
              <a:gd name="connsiteX42" fmla="*/ 4926 w 10000"/>
              <a:gd name="connsiteY42" fmla="*/ 4115 h 10000"/>
              <a:gd name="connsiteX43" fmla="*/ 5930 w 10000"/>
              <a:gd name="connsiteY43" fmla="*/ 3531 h 10000"/>
              <a:gd name="connsiteX44" fmla="*/ 6440 w 10000"/>
              <a:gd name="connsiteY44" fmla="*/ 3531 h 10000"/>
              <a:gd name="connsiteX45" fmla="*/ 6781 w 10000"/>
              <a:gd name="connsiteY45" fmla="*/ 2941 h 10000"/>
              <a:gd name="connsiteX46" fmla="*/ 7121 w 10000"/>
              <a:gd name="connsiteY46" fmla="*/ 2356 h 10000"/>
              <a:gd name="connsiteX47" fmla="*/ 7464 w 10000"/>
              <a:gd name="connsiteY47" fmla="*/ 2356 h 10000"/>
              <a:gd name="connsiteX48" fmla="*/ 7804 w 10000"/>
              <a:gd name="connsiteY48" fmla="*/ 1759 h 10000"/>
              <a:gd name="connsiteX49" fmla="*/ 7974 w 10000"/>
              <a:gd name="connsiteY49" fmla="*/ 1175 h 10000"/>
              <a:gd name="connsiteX50" fmla="*/ 8148 w 10000"/>
              <a:gd name="connsiteY50" fmla="*/ 1175 h 10000"/>
              <a:gd name="connsiteX51" fmla="*/ 8316 w 10000"/>
              <a:gd name="connsiteY51" fmla="*/ 580 h 10000"/>
              <a:gd name="connsiteX52" fmla="*/ 8487 w 10000"/>
              <a:gd name="connsiteY52" fmla="*/ 580 h 10000"/>
              <a:gd name="connsiteX53" fmla="*/ 8659 w 10000"/>
              <a:gd name="connsiteY53" fmla="*/ 0 h 10000"/>
              <a:gd name="connsiteX54" fmla="*/ 8827 w 10000"/>
              <a:gd name="connsiteY54" fmla="*/ 0 h 10000"/>
              <a:gd name="connsiteX55" fmla="*/ 8827 w 10000"/>
              <a:gd name="connsiteY55" fmla="*/ 0 h 10000"/>
              <a:gd name="connsiteX56" fmla="*/ 9000 w 10000"/>
              <a:gd name="connsiteY56" fmla="*/ 0 h 10000"/>
              <a:gd name="connsiteX57" fmla="*/ 9168 w 10000"/>
              <a:gd name="connsiteY57" fmla="*/ 0 h 10000"/>
              <a:gd name="connsiteX58" fmla="*/ 9341 w 10000"/>
              <a:gd name="connsiteY58" fmla="*/ 580 h 10000"/>
              <a:gd name="connsiteX59" fmla="*/ 9509 w 10000"/>
              <a:gd name="connsiteY59" fmla="*/ 580 h 10000"/>
              <a:gd name="connsiteX60" fmla="*/ 9661 w 10000"/>
              <a:gd name="connsiteY60" fmla="*/ 1175 h 10000"/>
              <a:gd name="connsiteX61" fmla="*/ 9832 w 10000"/>
              <a:gd name="connsiteY61" fmla="*/ 1759 h 10000"/>
              <a:gd name="connsiteX62" fmla="*/ 10000 w 10000"/>
              <a:gd name="connsiteY62" fmla="*/ 2356 h 10000"/>
              <a:gd name="connsiteX63" fmla="*/ 10000 w 10000"/>
              <a:gd name="connsiteY63" fmla="*/ 2356 h 10000"/>
              <a:gd name="connsiteX64" fmla="*/ 10000 w 10000"/>
              <a:gd name="connsiteY64" fmla="*/ 2941 h 10000"/>
              <a:gd name="connsiteX65" fmla="*/ 9832 w 10000"/>
              <a:gd name="connsiteY65" fmla="*/ 3531 h 10000"/>
              <a:gd name="connsiteX66" fmla="*/ 9661 w 10000"/>
              <a:gd name="connsiteY66" fmla="*/ 4115 h 10000"/>
              <a:gd name="connsiteX67" fmla="*/ 9509 w 10000"/>
              <a:gd name="connsiteY67" fmla="*/ 4698 h 10000"/>
              <a:gd name="connsiteX68" fmla="*/ 9341 w 10000"/>
              <a:gd name="connsiteY68" fmla="*/ 5879 h 10000"/>
              <a:gd name="connsiteX0" fmla="*/ 8148 w 10000"/>
              <a:gd name="connsiteY0" fmla="*/ 7059 h 10000"/>
              <a:gd name="connsiteX1" fmla="*/ 8148 w 10000"/>
              <a:gd name="connsiteY1" fmla="*/ 6470 h 10000"/>
              <a:gd name="connsiteX2" fmla="*/ 8148 w 10000"/>
              <a:gd name="connsiteY2" fmla="*/ 5879 h 10000"/>
              <a:gd name="connsiteX3" fmla="*/ 8148 w 10000"/>
              <a:gd name="connsiteY3" fmla="*/ 5291 h 10000"/>
              <a:gd name="connsiteX4" fmla="*/ 8148 w 10000"/>
              <a:gd name="connsiteY4" fmla="*/ 5291 h 10000"/>
              <a:gd name="connsiteX5" fmla="*/ 8148 w 10000"/>
              <a:gd name="connsiteY5" fmla="*/ 4698 h 10000"/>
              <a:gd name="connsiteX6" fmla="*/ 7974 w 10000"/>
              <a:gd name="connsiteY6" fmla="*/ 4698 h 10000"/>
              <a:gd name="connsiteX7" fmla="*/ 7804 w 10000"/>
              <a:gd name="connsiteY7" fmla="*/ 4698 h 10000"/>
              <a:gd name="connsiteX8" fmla="*/ 7636 w 10000"/>
              <a:gd name="connsiteY8" fmla="*/ 5291 h 10000"/>
              <a:gd name="connsiteX9" fmla="*/ 7293 w 10000"/>
              <a:gd name="connsiteY9" fmla="*/ 5291 h 10000"/>
              <a:gd name="connsiteX10" fmla="*/ 6781 w 10000"/>
              <a:gd name="connsiteY10" fmla="*/ 5291 h 10000"/>
              <a:gd name="connsiteX11" fmla="*/ 6267 w 10000"/>
              <a:gd name="connsiteY11" fmla="*/ 5879 h 10000"/>
              <a:gd name="connsiteX12" fmla="*/ 5589 w 10000"/>
              <a:gd name="connsiteY12" fmla="*/ 6470 h 10000"/>
              <a:gd name="connsiteX13" fmla="*/ 4926 w 10000"/>
              <a:gd name="connsiteY13" fmla="*/ 7059 h 10000"/>
              <a:gd name="connsiteX14" fmla="*/ 4074 w 10000"/>
              <a:gd name="connsiteY14" fmla="*/ 7649 h 10000"/>
              <a:gd name="connsiteX15" fmla="*/ 3561 w 10000"/>
              <a:gd name="connsiteY15" fmla="*/ 8240 h 10000"/>
              <a:gd name="connsiteX16" fmla="*/ 2879 w 10000"/>
              <a:gd name="connsiteY16" fmla="*/ 8821 h 10000"/>
              <a:gd name="connsiteX17" fmla="*/ 2539 w 10000"/>
              <a:gd name="connsiteY17" fmla="*/ 9414 h 10000"/>
              <a:gd name="connsiteX18" fmla="*/ 2026 w 10000"/>
              <a:gd name="connsiteY18" fmla="*/ 9414 h 10000"/>
              <a:gd name="connsiteX19" fmla="*/ 1684 w 10000"/>
              <a:gd name="connsiteY19" fmla="*/ 10000 h 10000"/>
              <a:gd name="connsiteX20" fmla="*/ 1514 w 10000"/>
              <a:gd name="connsiteY20" fmla="*/ 10000 h 10000"/>
              <a:gd name="connsiteX21" fmla="*/ 1514 w 10000"/>
              <a:gd name="connsiteY21" fmla="*/ 10000 h 10000"/>
              <a:gd name="connsiteX22" fmla="*/ 1024 w 10000"/>
              <a:gd name="connsiteY22" fmla="*/ 10000 h 10000"/>
              <a:gd name="connsiteX23" fmla="*/ 682 w 10000"/>
              <a:gd name="connsiteY23" fmla="*/ 9414 h 10000"/>
              <a:gd name="connsiteX24" fmla="*/ 340 w 10000"/>
              <a:gd name="connsiteY24" fmla="*/ 8821 h 10000"/>
              <a:gd name="connsiteX25" fmla="*/ 172 w 10000"/>
              <a:gd name="connsiteY25" fmla="*/ 8240 h 10000"/>
              <a:gd name="connsiteX26" fmla="*/ 172 w 10000"/>
              <a:gd name="connsiteY26" fmla="*/ 7649 h 10000"/>
              <a:gd name="connsiteX27" fmla="*/ 0 w 10000"/>
              <a:gd name="connsiteY27" fmla="*/ 7059 h 10000"/>
              <a:gd name="connsiteX28" fmla="*/ 0 w 10000"/>
              <a:gd name="connsiteY28" fmla="*/ 7059 h 10000"/>
              <a:gd name="connsiteX29" fmla="*/ 0 w 10000"/>
              <a:gd name="connsiteY29" fmla="*/ 6470 h 10000"/>
              <a:gd name="connsiteX30" fmla="*/ 0 w 10000"/>
              <a:gd name="connsiteY30" fmla="*/ 6470 h 10000"/>
              <a:gd name="connsiteX31" fmla="*/ 0 w 10000"/>
              <a:gd name="connsiteY31" fmla="*/ 6470 h 10000"/>
              <a:gd name="connsiteX32" fmla="*/ 172 w 10000"/>
              <a:gd name="connsiteY32" fmla="*/ 6470 h 10000"/>
              <a:gd name="connsiteX33" fmla="*/ 340 w 10000"/>
              <a:gd name="connsiteY33" fmla="*/ 6470 h 10000"/>
              <a:gd name="connsiteX34" fmla="*/ 514 w 10000"/>
              <a:gd name="connsiteY34" fmla="*/ 6470 h 10000"/>
              <a:gd name="connsiteX35" fmla="*/ 851 w 10000"/>
              <a:gd name="connsiteY35" fmla="*/ 6470 h 10000"/>
              <a:gd name="connsiteX36" fmla="*/ 1366 w 10000"/>
              <a:gd name="connsiteY36" fmla="*/ 6470 h 10000"/>
              <a:gd name="connsiteX37" fmla="*/ 1856 w 10000"/>
              <a:gd name="connsiteY37" fmla="*/ 6470 h 10000"/>
              <a:gd name="connsiteX38" fmla="*/ 2539 w 10000"/>
              <a:gd name="connsiteY38" fmla="*/ 5879 h 10000"/>
              <a:gd name="connsiteX39" fmla="*/ 3222 w 10000"/>
              <a:gd name="connsiteY39" fmla="*/ 5291 h 10000"/>
              <a:gd name="connsiteX40" fmla="*/ 4074 w 10000"/>
              <a:gd name="connsiteY40" fmla="*/ 4698 h 10000"/>
              <a:gd name="connsiteX41" fmla="*/ 4926 w 10000"/>
              <a:gd name="connsiteY41" fmla="*/ 4115 h 10000"/>
              <a:gd name="connsiteX42" fmla="*/ 5930 w 10000"/>
              <a:gd name="connsiteY42" fmla="*/ 3531 h 10000"/>
              <a:gd name="connsiteX43" fmla="*/ 6440 w 10000"/>
              <a:gd name="connsiteY43" fmla="*/ 3531 h 10000"/>
              <a:gd name="connsiteX44" fmla="*/ 6781 w 10000"/>
              <a:gd name="connsiteY44" fmla="*/ 2941 h 10000"/>
              <a:gd name="connsiteX45" fmla="*/ 7121 w 10000"/>
              <a:gd name="connsiteY45" fmla="*/ 2356 h 10000"/>
              <a:gd name="connsiteX46" fmla="*/ 7464 w 10000"/>
              <a:gd name="connsiteY46" fmla="*/ 2356 h 10000"/>
              <a:gd name="connsiteX47" fmla="*/ 7804 w 10000"/>
              <a:gd name="connsiteY47" fmla="*/ 1759 h 10000"/>
              <a:gd name="connsiteX48" fmla="*/ 7974 w 10000"/>
              <a:gd name="connsiteY48" fmla="*/ 1175 h 10000"/>
              <a:gd name="connsiteX49" fmla="*/ 8148 w 10000"/>
              <a:gd name="connsiteY49" fmla="*/ 1175 h 10000"/>
              <a:gd name="connsiteX50" fmla="*/ 8316 w 10000"/>
              <a:gd name="connsiteY50" fmla="*/ 580 h 10000"/>
              <a:gd name="connsiteX51" fmla="*/ 8487 w 10000"/>
              <a:gd name="connsiteY51" fmla="*/ 580 h 10000"/>
              <a:gd name="connsiteX52" fmla="*/ 8659 w 10000"/>
              <a:gd name="connsiteY52" fmla="*/ 0 h 10000"/>
              <a:gd name="connsiteX53" fmla="*/ 8827 w 10000"/>
              <a:gd name="connsiteY53" fmla="*/ 0 h 10000"/>
              <a:gd name="connsiteX54" fmla="*/ 8827 w 10000"/>
              <a:gd name="connsiteY54" fmla="*/ 0 h 10000"/>
              <a:gd name="connsiteX55" fmla="*/ 9000 w 10000"/>
              <a:gd name="connsiteY55" fmla="*/ 0 h 10000"/>
              <a:gd name="connsiteX56" fmla="*/ 9168 w 10000"/>
              <a:gd name="connsiteY56" fmla="*/ 0 h 10000"/>
              <a:gd name="connsiteX57" fmla="*/ 9341 w 10000"/>
              <a:gd name="connsiteY57" fmla="*/ 580 h 10000"/>
              <a:gd name="connsiteX58" fmla="*/ 9509 w 10000"/>
              <a:gd name="connsiteY58" fmla="*/ 580 h 10000"/>
              <a:gd name="connsiteX59" fmla="*/ 9661 w 10000"/>
              <a:gd name="connsiteY59" fmla="*/ 1175 h 10000"/>
              <a:gd name="connsiteX60" fmla="*/ 9832 w 10000"/>
              <a:gd name="connsiteY60" fmla="*/ 1759 h 10000"/>
              <a:gd name="connsiteX61" fmla="*/ 10000 w 10000"/>
              <a:gd name="connsiteY61" fmla="*/ 2356 h 10000"/>
              <a:gd name="connsiteX62" fmla="*/ 10000 w 10000"/>
              <a:gd name="connsiteY62" fmla="*/ 2356 h 10000"/>
              <a:gd name="connsiteX63" fmla="*/ 10000 w 10000"/>
              <a:gd name="connsiteY63" fmla="*/ 2941 h 10000"/>
              <a:gd name="connsiteX64" fmla="*/ 9832 w 10000"/>
              <a:gd name="connsiteY64" fmla="*/ 3531 h 10000"/>
              <a:gd name="connsiteX65" fmla="*/ 9661 w 10000"/>
              <a:gd name="connsiteY65" fmla="*/ 4115 h 10000"/>
              <a:gd name="connsiteX66" fmla="*/ 9509 w 10000"/>
              <a:gd name="connsiteY66" fmla="*/ 4698 h 10000"/>
              <a:gd name="connsiteX67" fmla="*/ 9341 w 10000"/>
              <a:gd name="connsiteY67" fmla="*/ 5879 h 10000"/>
              <a:gd name="connsiteX0" fmla="*/ 8148 w 10000"/>
              <a:gd name="connsiteY0" fmla="*/ 7059 h 10000"/>
              <a:gd name="connsiteX1" fmla="*/ 8148 w 10000"/>
              <a:gd name="connsiteY1" fmla="*/ 5879 h 10000"/>
              <a:gd name="connsiteX2" fmla="*/ 8148 w 10000"/>
              <a:gd name="connsiteY2" fmla="*/ 5291 h 10000"/>
              <a:gd name="connsiteX3" fmla="*/ 8148 w 10000"/>
              <a:gd name="connsiteY3" fmla="*/ 5291 h 10000"/>
              <a:gd name="connsiteX4" fmla="*/ 8148 w 10000"/>
              <a:gd name="connsiteY4" fmla="*/ 4698 h 10000"/>
              <a:gd name="connsiteX5" fmla="*/ 7974 w 10000"/>
              <a:gd name="connsiteY5" fmla="*/ 4698 h 10000"/>
              <a:gd name="connsiteX6" fmla="*/ 7804 w 10000"/>
              <a:gd name="connsiteY6" fmla="*/ 4698 h 10000"/>
              <a:gd name="connsiteX7" fmla="*/ 7636 w 10000"/>
              <a:gd name="connsiteY7" fmla="*/ 5291 h 10000"/>
              <a:gd name="connsiteX8" fmla="*/ 7293 w 10000"/>
              <a:gd name="connsiteY8" fmla="*/ 5291 h 10000"/>
              <a:gd name="connsiteX9" fmla="*/ 6781 w 10000"/>
              <a:gd name="connsiteY9" fmla="*/ 5291 h 10000"/>
              <a:gd name="connsiteX10" fmla="*/ 6267 w 10000"/>
              <a:gd name="connsiteY10" fmla="*/ 5879 h 10000"/>
              <a:gd name="connsiteX11" fmla="*/ 5589 w 10000"/>
              <a:gd name="connsiteY11" fmla="*/ 6470 h 10000"/>
              <a:gd name="connsiteX12" fmla="*/ 4926 w 10000"/>
              <a:gd name="connsiteY12" fmla="*/ 7059 h 10000"/>
              <a:gd name="connsiteX13" fmla="*/ 4074 w 10000"/>
              <a:gd name="connsiteY13" fmla="*/ 7649 h 10000"/>
              <a:gd name="connsiteX14" fmla="*/ 3561 w 10000"/>
              <a:gd name="connsiteY14" fmla="*/ 8240 h 10000"/>
              <a:gd name="connsiteX15" fmla="*/ 2879 w 10000"/>
              <a:gd name="connsiteY15" fmla="*/ 8821 h 10000"/>
              <a:gd name="connsiteX16" fmla="*/ 2539 w 10000"/>
              <a:gd name="connsiteY16" fmla="*/ 9414 h 10000"/>
              <a:gd name="connsiteX17" fmla="*/ 2026 w 10000"/>
              <a:gd name="connsiteY17" fmla="*/ 9414 h 10000"/>
              <a:gd name="connsiteX18" fmla="*/ 1684 w 10000"/>
              <a:gd name="connsiteY18" fmla="*/ 10000 h 10000"/>
              <a:gd name="connsiteX19" fmla="*/ 1514 w 10000"/>
              <a:gd name="connsiteY19" fmla="*/ 10000 h 10000"/>
              <a:gd name="connsiteX20" fmla="*/ 1514 w 10000"/>
              <a:gd name="connsiteY20" fmla="*/ 10000 h 10000"/>
              <a:gd name="connsiteX21" fmla="*/ 1024 w 10000"/>
              <a:gd name="connsiteY21" fmla="*/ 10000 h 10000"/>
              <a:gd name="connsiteX22" fmla="*/ 682 w 10000"/>
              <a:gd name="connsiteY22" fmla="*/ 9414 h 10000"/>
              <a:gd name="connsiteX23" fmla="*/ 340 w 10000"/>
              <a:gd name="connsiteY23" fmla="*/ 8821 h 10000"/>
              <a:gd name="connsiteX24" fmla="*/ 172 w 10000"/>
              <a:gd name="connsiteY24" fmla="*/ 8240 h 10000"/>
              <a:gd name="connsiteX25" fmla="*/ 172 w 10000"/>
              <a:gd name="connsiteY25" fmla="*/ 7649 h 10000"/>
              <a:gd name="connsiteX26" fmla="*/ 0 w 10000"/>
              <a:gd name="connsiteY26" fmla="*/ 7059 h 10000"/>
              <a:gd name="connsiteX27" fmla="*/ 0 w 10000"/>
              <a:gd name="connsiteY27" fmla="*/ 7059 h 10000"/>
              <a:gd name="connsiteX28" fmla="*/ 0 w 10000"/>
              <a:gd name="connsiteY28" fmla="*/ 6470 h 10000"/>
              <a:gd name="connsiteX29" fmla="*/ 0 w 10000"/>
              <a:gd name="connsiteY29" fmla="*/ 6470 h 10000"/>
              <a:gd name="connsiteX30" fmla="*/ 0 w 10000"/>
              <a:gd name="connsiteY30" fmla="*/ 6470 h 10000"/>
              <a:gd name="connsiteX31" fmla="*/ 172 w 10000"/>
              <a:gd name="connsiteY31" fmla="*/ 6470 h 10000"/>
              <a:gd name="connsiteX32" fmla="*/ 340 w 10000"/>
              <a:gd name="connsiteY32" fmla="*/ 6470 h 10000"/>
              <a:gd name="connsiteX33" fmla="*/ 514 w 10000"/>
              <a:gd name="connsiteY33" fmla="*/ 6470 h 10000"/>
              <a:gd name="connsiteX34" fmla="*/ 851 w 10000"/>
              <a:gd name="connsiteY34" fmla="*/ 6470 h 10000"/>
              <a:gd name="connsiteX35" fmla="*/ 1366 w 10000"/>
              <a:gd name="connsiteY35" fmla="*/ 6470 h 10000"/>
              <a:gd name="connsiteX36" fmla="*/ 1856 w 10000"/>
              <a:gd name="connsiteY36" fmla="*/ 6470 h 10000"/>
              <a:gd name="connsiteX37" fmla="*/ 2539 w 10000"/>
              <a:gd name="connsiteY37" fmla="*/ 5879 h 10000"/>
              <a:gd name="connsiteX38" fmla="*/ 3222 w 10000"/>
              <a:gd name="connsiteY38" fmla="*/ 5291 h 10000"/>
              <a:gd name="connsiteX39" fmla="*/ 4074 w 10000"/>
              <a:gd name="connsiteY39" fmla="*/ 4698 h 10000"/>
              <a:gd name="connsiteX40" fmla="*/ 4926 w 10000"/>
              <a:gd name="connsiteY40" fmla="*/ 4115 h 10000"/>
              <a:gd name="connsiteX41" fmla="*/ 5930 w 10000"/>
              <a:gd name="connsiteY41" fmla="*/ 3531 h 10000"/>
              <a:gd name="connsiteX42" fmla="*/ 6440 w 10000"/>
              <a:gd name="connsiteY42" fmla="*/ 3531 h 10000"/>
              <a:gd name="connsiteX43" fmla="*/ 6781 w 10000"/>
              <a:gd name="connsiteY43" fmla="*/ 2941 h 10000"/>
              <a:gd name="connsiteX44" fmla="*/ 7121 w 10000"/>
              <a:gd name="connsiteY44" fmla="*/ 2356 h 10000"/>
              <a:gd name="connsiteX45" fmla="*/ 7464 w 10000"/>
              <a:gd name="connsiteY45" fmla="*/ 2356 h 10000"/>
              <a:gd name="connsiteX46" fmla="*/ 7804 w 10000"/>
              <a:gd name="connsiteY46" fmla="*/ 1759 h 10000"/>
              <a:gd name="connsiteX47" fmla="*/ 7974 w 10000"/>
              <a:gd name="connsiteY47" fmla="*/ 1175 h 10000"/>
              <a:gd name="connsiteX48" fmla="*/ 8148 w 10000"/>
              <a:gd name="connsiteY48" fmla="*/ 1175 h 10000"/>
              <a:gd name="connsiteX49" fmla="*/ 8316 w 10000"/>
              <a:gd name="connsiteY49" fmla="*/ 580 h 10000"/>
              <a:gd name="connsiteX50" fmla="*/ 8487 w 10000"/>
              <a:gd name="connsiteY50" fmla="*/ 580 h 10000"/>
              <a:gd name="connsiteX51" fmla="*/ 8659 w 10000"/>
              <a:gd name="connsiteY51" fmla="*/ 0 h 10000"/>
              <a:gd name="connsiteX52" fmla="*/ 8827 w 10000"/>
              <a:gd name="connsiteY52" fmla="*/ 0 h 10000"/>
              <a:gd name="connsiteX53" fmla="*/ 8827 w 10000"/>
              <a:gd name="connsiteY53" fmla="*/ 0 h 10000"/>
              <a:gd name="connsiteX54" fmla="*/ 9000 w 10000"/>
              <a:gd name="connsiteY54" fmla="*/ 0 h 10000"/>
              <a:gd name="connsiteX55" fmla="*/ 9168 w 10000"/>
              <a:gd name="connsiteY55" fmla="*/ 0 h 10000"/>
              <a:gd name="connsiteX56" fmla="*/ 9341 w 10000"/>
              <a:gd name="connsiteY56" fmla="*/ 580 h 10000"/>
              <a:gd name="connsiteX57" fmla="*/ 9509 w 10000"/>
              <a:gd name="connsiteY57" fmla="*/ 580 h 10000"/>
              <a:gd name="connsiteX58" fmla="*/ 9661 w 10000"/>
              <a:gd name="connsiteY58" fmla="*/ 1175 h 10000"/>
              <a:gd name="connsiteX59" fmla="*/ 9832 w 10000"/>
              <a:gd name="connsiteY59" fmla="*/ 1759 h 10000"/>
              <a:gd name="connsiteX60" fmla="*/ 10000 w 10000"/>
              <a:gd name="connsiteY60" fmla="*/ 2356 h 10000"/>
              <a:gd name="connsiteX61" fmla="*/ 10000 w 10000"/>
              <a:gd name="connsiteY61" fmla="*/ 2356 h 10000"/>
              <a:gd name="connsiteX62" fmla="*/ 10000 w 10000"/>
              <a:gd name="connsiteY62" fmla="*/ 2941 h 10000"/>
              <a:gd name="connsiteX63" fmla="*/ 9832 w 10000"/>
              <a:gd name="connsiteY63" fmla="*/ 3531 h 10000"/>
              <a:gd name="connsiteX64" fmla="*/ 9661 w 10000"/>
              <a:gd name="connsiteY64" fmla="*/ 4115 h 10000"/>
              <a:gd name="connsiteX65" fmla="*/ 9509 w 10000"/>
              <a:gd name="connsiteY65" fmla="*/ 4698 h 10000"/>
              <a:gd name="connsiteX66" fmla="*/ 9341 w 10000"/>
              <a:gd name="connsiteY66" fmla="*/ 5879 h 10000"/>
              <a:gd name="connsiteX0" fmla="*/ 8148 w 10000"/>
              <a:gd name="connsiteY0" fmla="*/ 5879 h 10000"/>
              <a:gd name="connsiteX1" fmla="*/ 8148 w 10000"/>
              <a:gd name="connsiteY1" fmla="*/ 5291 h 10000"/>
              <a:gd name="connsiteX2" fmla="*/ 8148 w 10000"/>
              <a:gd name="connsiteY2" fmla="*/ 5291 h 10000"/>
              <a:gd name="connsiteX3" fmla="*/ 8148 w 10000"/>
              <a:gd name="connsiteY3" fmla="*/ 4698 h 10000"/>
              <a:gd name="connsiteX4" fmla="*/ 7974 w 10000"/>
              <a:gd name="connsiteY4" fmla="*/ 4698 h 10000"/>
              <a:gd name="connsiteX5" fmla="*/ 7804 w 10000"/>
              <a:gd name="connsiteY5" fmla="*/ 4698 h 10000"/>
              <a:gd name="connsiteX6" fmla="*/ 7636 w 10000"/>
              <a:gd name="connsiteY6" fmla="*/ 5291 h 10000"/>
              <a:gd name="connsiteX7" fmla="*/ 7293 w 10000"/>
              <a:gd name="connsiteY7" fmla="*/ 5291 h 10000"/>
              <a:gd name="connsiteX8" fmla="*/ 6781 w 10000"/>
              <a:gd name="connsiteY8" fmla="*/ 5291 h 10000"/>
              <a:gd name="connsiteX9" fmla="*/ 6267 w 10000"/>
              <a:gd name="connsiteY9" fmla="*/ 5879 h 10000"/>
              <a:gd name="connsiteX10" fmla="*/ 5589 w 10000"/>
              <a:gd name="connsiteY10" fmla="*/ 6470 h 10000"/>
              <a:gd name="connsiteX11" fmla="*/ 4926 w 10000"/>
              <a:gd name="connsiteY11" fmla="*/ 7059 h 10000"/>
              <a:gd name="connsiteX12" fmla="*/ 4074 w 10000"/>
              <a:gd name="connsiteY12" fmla="*/ 7649 h 10000"/>
              <a:gd name="connsiteX13" fmla="*/ 3561 w 10000"/>
              <a:gd name="connsiteY13" fmla="*/ 8240 h 10000"/>
              <a:gd name="connsiteX14" fmla="*/ 2879 w 10000"/>
              <a:gd name="connsiteY14" fmla="*/ 8821 h 10000"/>
              <a:gd name="connsiteX15" fmla="*/ 2539 w 10000"/>
              <a:gd name="connsiteY15" fmla="*/ 9414 h 10000"/>
              <a:gd name="connsiteX16" fmla="*/ 2026 w 10000"/>
              <a:gd name="connsiteY16" fmla="*/ 9414 h 10000"/>
              <a:gd name="connsiteX17" fmla="*/ 1684 w 10000"/>
              <a:gd name="connsiteY17" fmla="*/ 10000 h 10000"/>
              <a:gd name="connsiteX18" fmla="*/ 1514 w 10000"/>
              <a:gd name="connsiteY18" fmla="*/ 10000 h 10000"/>
              <a:gd name="connsiteX19" fmla="*/ 1514 w 10000"/>
              <a:gd name="connsiteY19" fmla="*/ 10000 h 10000"/>
              <a:gd name="connsiteX20" fmla="*/ 1024 w 10000"/>
              <a:gd name="connsiteY20" fmla="*/ 10000 h 10000"/>
              <a:gd name="connsiteX21" fmla="*/ 682 w 10000"/>
              <a:gd name="connsiteY21" fmla="*/ 9414 h 10000"/>
              <a:gd name="connsiteX22" fmla="*/ 340 w 10000"/>
              <a:gd name="connsiteY22" fmla="*/ 8821 h 10000"/>
              <a:gd name="connsiteX23" fmla="*/ 172 w 10000"/>
              <a:gd name="connsiteY23" fmla="*/ 8240 h 10000"/>
              <a:gd name="connsiteX24" fmla="*/ 172 w 10000"/>
              <a:gd name="connsiteY24" fmla="*/ 7649 h 10000"/>
              <a:gd name="connsiteX25" fmla="*/ 0 w 10000"/>
              <a:gd name="connsiteY25" fmla="*/ 7059 h 10000"/>
              <a:gd name="connsiteX26" fmla="*/ 0 w 10000"/>
              <a:gd name="connsiteY26" fmla="*/ 7059 h 10000"/>
              <a:gd name="connsiteX27" fmla="*/ 0 w 10000"/>
              <a:gd name="connsiteY27" fmla="*/ 6470 h 10000"/>
              <a:gd name="connsiteX28" fmla="*/ 0 w 10000"/>
              <a:gd name="connsiteY28" fmla="*/ 6470 h 10000"/>
              <a:gd name="connsiteX29" fmla="*/ 0 w 10000"/>
              <a:gd name="connsiteY29" fmla="*/ 6470 h 10000"/>
              <a:gd name="connsiteX30" fmla="*/ 172 w 10000"/>
              <a:gd name="connsiteY30" fmla="*/ 6470 h 10000"/>
              <a:gd name="connsiteX31" fmla="*/ 340 w 10000"/>
              <a:gd name="connsiteY31" fmla="*/ 6470 h 10000"/>
              <a:gd name="connsiteX32" fmla="*/ 514 w 10000"/>
              <a:gd name="connsiteY32" fmla="*/ 6470 h 10000"/>
              <a:gd name="connsiteX33" fmla="*/ 851 w 10000"/>
              <a:gd name="connsiteY33" fmla="*/ 6470 h 10000"/>
              <a:gd name="connsiteX34" fmla="*/ 1366 w 10000"/>
              <a:gd name="connsiteY34" fmla="*/ 6470 h 10000"/>
              <a:gd name="connsiteX35" fmla="*/ 1856 w 10000"/>
              <a:gd name="connsiteY35" fmla="*/ 6470 h 10000"/>
              <a:gd name="connsiteX36" fmla="*/ 2539 w 10000"/>
              <a:gd name="connsiteY36" fmla="*/ 5879 h 10000"/>
              <a:gd name="connsiteX37" fmla="*/ 3222 w 10000"/>
              <a:gd name="connsiteY37" fmla="*/ 5291 h 10000"/>
              <a:gd name="connsiteX38" fmla="*/ 4074 w 10000"/>
              <a:gd name="connsiteY38" fmla="*/ 4698 h 10000"/>
              <a:gd name="connsiteX39" fmla="*/ 4926 w 10000"/>
              <a:gd name="connsiteY39" fmla="*/ 4115 h 10000"/>
              <a:gd name="connsiteX40" fmla="*/ 5930 w 10000"/>
              <a:gd name="connsiteY40" fmla="*/ 3531 h 10000"/>
              <a:gd name="connsiteX41" fmla="*/ 6440 w 10000"/>
              <a:gd name="connsiteY41" fmla="*/ 3531 h 10000"/>
              <a:gd name="connsiteX42" fmla="*/ 6781 w 10000"/>
              <a:gd name="connsiteY42" fmla="*/ 2941 h 10000"/>
              <a:gd name="connsiteX43" fmla="*/ 7121 w 10000"/>
              <a:gd name="connsiteY43" fmla="*/ 2356 h 10000"/>
              <a:gd name="connsiteX44" fmla="*/ 7464 w 10000"/>
              <a:gd name="connsiteY44" fmla="*/ 2356 h 10000"/>
              <a:gd name="connsiteX45" fmla="*/ 7804 w 10000"/>
              <a:gd name="connsiteY45" fmla="*/ 1759 h 10000"/>
              <a:gd name="connsiteX46" fmla="*/ 7974 w 10000"/>
              <a:gd name="connsiteY46" fmla="*/ 1175 h 10000"/>
              <a:gd name="connsiteX47" fmla="*/ 8148 w 10000"/>
              <a:gd name="connsiteY47" fmla="*/ 1175 h 10000"/>
              <a:gd name="connsiteX48" fmla="*/ 8316 w 10000"/>
              <a:gd name="connsiteY48" fmla="*/ 580 h 10000"/>
              <a:gd name="connsiteX49" fmla="*/ 8487 w 10000"/>
              <a:gd name="connsiteY49" fmla="*/ 580 h 10000"/>
              <a:gd name="connsiteX50" fmla="*/ 8659 w 10000"/>
              <a:gd name="connsiteY50" fmla="*/ 0 h 10000"/>
              <a:gd name="connsiteX51" fmla="*/ 8827 w 10000"/>
              <a:gd name="connsiteY51" fmla="*/ 0 h 10000"/>
              <a:gd name="connsiteX52" fmla="*/ 8827 w 10000"/>
              <a:gd name="connsiteY52" fmla="*/ 0 h 10000"/>
              <a:gd name="connsiteX53" fmla="*/ 9000 w 10000"/>
              <a:gd name="connsiteY53" fmla="*/ 0 h 10000"/>
              <a:gd name="connsiteX54" fmla="*/ 9168 w 10000"/>
              <a:gd name="connsiteY54" fmla="*/ 0 h 10000"/>
              <a:gd name="connsiteX55" fmla="*/ 9341 w 10000"/>
              <a:gd name="connsiteY55" fmla="*/ 580 h 10000"/>
              <a:gd name="connsiteX56" fmla="*/ 9509 w 10000"/>
              <a:gd name="connsiteY56" fmla="*/ 580 h 10000"/>
              <a:gd name="connsiteX57" fmla="*/ 9661 w 10000"/>
              <a:gd name="connsiteY57" fmla="*/ 1175 h 10000"/>
              <a:gd name="connsiteX58" fmla="*/ 9832 w 10000"/>
              <a:gd name="connsiteY58" fmla="*/ 1759 h 10000"/>
              <a:gd name="connsiteX59" fmla="*/ 10000 w 10000"/>
              <a:gd name="connsiteY59" fmla="*/ 2356 h 10000"/>
              <a:gd name="connsiteX60" fmla="*/ 10000 w 10000"/>
              <a:gd name="connsiteY60" fmla="*/ 2356 h 10000"/>
              <a:gd name="connsiteX61" fmla="*/ 10000 w 10000"/>
              <a:gd name="connsiteY61" fmla="*/ 2941 h 10000"/>
              <a:gd name="connsiteX62" fmla="*/ 9832 w 10000"/>
              <a:gd name="connsiteY62" fmla="*/ 3531 h 10000"/>
              <a:gd name="connsiteX63" fmla="*/ 9661 w 10000"/>
              <a:gd name="connsiteY63" fmla="*/ 4115 h 10000"/>
              <a:gd name="connsiteX64" fmla="*/ 9509 w 10000"/>
              <a:gd name="connsiteY64" fmla="*/ 4698 h 10000"/>
              <a:gd name="connsiteX65" fmla="*/ 9341 w 10000"/>
              <a:gd name="connsiteY65" fmla="*/ 5879 h 10000"/>
              <a:gd name="connsiteX0" fmla="*/ 8148 w 10000"/>
              <a:gd name="connsiteY0" fmla="*/ 5291 h 10000"/>
              <a:gd name="connsiteX1" fmla="*/ 8148 w 10000"/>
              <a:gd name="connsiteY1" fmla="*/ 5291 h 10000"/>
              <a:gd name="connsiteX2" fmla="*/ 8148 w 10000"/>
              <a:gd name="connsiteY2" fmla="*/ 4698 h 10000"/>
              <a:gd name="connsiteX3" fmla="*/ 7974 w 10000"/>
              <a:gd name="connsiteY3" fmla="*/ 4698 h 10000"/>
              <a:gd name="connsiteX4" fmla="*/ 7804 w 10000"/>
              <a:gd name="connsiteY4" fmla="*/ 4698 h 10000"/>
              <a:gd name="connsiteX5" fmla="*/ 7636 w 10000"/>
              <a:gd name="connsiteY5" fmla="*/ 5291 h 10000"/>
              <a:gd name="connsiteX6" fmla="*/ 7293 w 10000"/>
              <a:gd name="connsiteY6" fmla="*/ 5291 h 10000"/>
              <a:gd name="connsiteX7" fmla="*/ 6781 w 10000"/>
              <a:gd name="connsiteY7" fmla="*/ 5291 h 10000"/>
              <a:gd name="connsiteX8" fmla="*/ 6267 w 10000"/>
              <a:gd name="connsiteY8" fmla="*/ 5879 h 10000"/>
              <a:gd name="connsiteX9" fmla="*/ 5589 w 10000"/>
              <a:gd name="connsiteY9" fmla="*/ 6470 h 10000"/>
              <a:gd name="connsiteX10" fmla="*/ 4926 w 10000"/>
              <a:gd name="connsiteY10" fmla="*/ 7059 h 10000"/>
              <a:gd name="connsiteX11" fmla="*/ 4074 w 10000"/>
              <a:gd name="connsiteY11" fmla="*/ 7649 h 10000"/>
              <a:gd name="connsiteX12" fmla="*/ 3561 w 10000"/>
              <a:gd name="connsiteY12" fmla="*/ 8240 h 10000"/>
              <a:gd name="connsiteX13" fmla="*/ 2879 w 10000"/>
              <a:gd name="connsiteY13" fmla="*/ 8821 h 10000"/>
              <a:gd name="connsiteX14" fmla="*/ 2539 w 10000"/>
              <a:gd name="connsiteY14" fmla="*/ 9414 h 10000"/>
              <a:gd name="connsiteX15" fmla="*/ 2026 w 10000"/>
              <a:gd name="connsiteY15" fmla="*/ 9414 h 10000"/>
              <a:gd name="connsiteX16" fmla="*/ 1684 w 10000"/>
              <a:gd name="connsiteY16" fmla="*/ 10000 h 10000"/>
              <a:gd name="connsiteX17" fmla="*/ 1514 w 10000"/>
              <a:gd name="connsiteY17" fmla="*/ 10000 h 10000"/>
              <a:gd name="connsiteX18" fmla="*/ 1514 w 10000"/>
              <a:gd name="connsiteY18" fmla="*/ 10000 h 10000"/>
              <a:gd name="connsiteX19" fmla="*/ 1024 w 10000"/>
              <a:gd name="connsiteY19" fmla="*/ 10000 h 10000"/>
              <a:gd name="connsiteX20" fmla="*/ 682 w 10000"/>
              <a:gd name="connsiteY20" fmla="*/ 9414 h 10000"/>
              <a:gd name="connsiteX21" fmla="*/ 340 w 10000"/>
              <a:gd name="connsiteY21" fmla="*/ 8821 h 10000"/>
              <a:gd name="connsiteX22" fmla="*/ 172 w 10000"/>
              <a:gd name="connsiteY22" fmla="*/ 8240 h 10000"/>
              <a:gd name="connsiteX23" fmla="*/ 172 w 10000"/>
              <a:gd name="connsiteY23" fmla="*/ 7649 h 10000"/>
              <a:gd name="connsiteX24" fmla="*/ 0 w 10000"/>
              <a:gd name="connsiteY24" fmla="*/ 7059 h 10000"/>
              <a:gd name="connsiteX25" fmla="*/ 0 w 10000"/>
              <a:gd name="connsiteY25" fmla="*/ 7059 h 10000"/>
              <a:gd name="connsiteX26" fmla="*/ 0 w 10000"/>
              <a:gd name="connsiteY26" fmla="*/ 6470 h 10000"/>
              <a:gd name="connsiteX27" fmla="*/ 0 w 10000"/>
              <a:gd name="connsiteY27" fmla="*/ 6470 h 10000"/>
              <a:gd name="connsiteX28" fmla="*/ 0 w 10000"/>
              <a:gd name="connsiteY28" fmla="*/ 6470 h 10000"/>
              <a:gd name="connsiteX29" fmla="*/ 172 w 10000"/>
              <a:gd name="connsiteY29" fmla="*/ 6470 h 10000"/>
              <a:gd name="connsiteX30" fmla="*/ 340 w 10000"/>
              <a:gd name="connsiteY30" fmla="*/ 6470 h 10000"/>
              <a:gd name="connsiteX31" fmla="*/ 514 w 10000"/>
              <a:gd name="connsiteY31" fmla="*/ 6470 h 10000"/>
              <a:gd name="connsiteX32" fmla="*/ 851 w 10000"/>
              <a:gd name="connsiteY32" fmla="*/ 6470 h 10000"/>
              <a:gd name="connsiteX33" fmla="*/ 1366 w 10000"/>
              <a:gd name="connsiteY33" fmla="*/ 6470 h 10000"/>
              <a:gd name="connsiteX34" fmla="*/ 1856 w 10000"/>
              <a:gd name="connsiteY34" fmla="*/ 6470 h 10000"/>
              <a:gd name="connsiteX35" fmla="*/ 2539 w 10000"/>
              <a:gd name="connsiteY35" fmla="*/ 5879 h 10000"/>
              <a:gd name="connsiteX36" fmla="*/ 3222 w 10000"/>
              <a:gd name="connsiteY36" fmla="*/ 5291 h 10000"/>
              <a:gd name="connsiteX37" fmla="*/ 4074 w 10000"/>
              <a:gd name="connsiteY37" fmla="*/ 4698 h 10000"/>
              <a:gd name="connsiteX38" fmla="*/ 4926 w 10000"/>
              <a:gd name="connsiteY38" fmla="*/ 4115 h 10000"/>
              <a:gd name="connsiteX39" fmla="*/ 5930 w 10000"/>
              <a:gd name="connsiteY39" fmla="*/ 3531 h 10000"/>
              <a:gd name="connsiteX40" fmla="*/ 6440 w 10000"/>
              <a:gd name="connsiteY40" fmla="*/ 3531 h 10000"/>
              <a:gd name="connsiteX41" fmla="*/ 6781 w 10000"/>
              <a:gd name="connsiteY41" fmla="*/ 2941 h 10000"/>
              <a:gd name="connsiteX42" fmla="*/ 7121 w 10000"/>
              <a:gd name="connsiteY42" fmla="*/ 2356 h 10000"/>
              <a:gd name="connsiteX43" fmla="*/ 7464 w 10000"/>
              <a:gd name="connsiteY43" fmla="*/ 2356 h 10000"/>
              <a:gd name="connsiteX44" fmla="*/ 7804 w 10000"/>
              <a:gd name="connsiteY44" fmla="*/ 1759 h 10000"/>
              <a:gd name="connsiteX45" fmla="*/ 7974 w 10000"/>
              <a:gd name="connsiteY45" fmla="*/ 1175 h 10000"/>
              <a:gd name="connsiteX46" fmla="*/ 8148 w 10000"/>
              <a:gd name="connsiteY46" fmla="*/ 1175 h 10000"/>
              <a:gd name="connsiteX47" fmla="*/ 8316 w 10000"/>
              <a:gd name="connsiteY47" fmla="*/ 580 h 10000"/>
              <a:gd name="connsiteX48" fmla="*/ 8487 w 10000"/>
              <a:gd name="connsiteY48" fmla="*/ 580 h 10000"/>
              <a:gd name="connsiteX49" fmla="*/ 8659 w 10000"/>
              <a:gd name="connsiteY49" fmla="*/ 0 h 10000"/>
              <a:gd name="connsiteX50" fmla="*/ 8827 w 10000"/>
              <a:gd name="connsiteY50" fmla="*/ 0 h 10000"/>
              <a:gd name="connsiteX51" fmla="*/ 8827 w 10000"/>
              <a:gd name="connsiteY51" fmla="*/ 0 h 10000"/>
              <a:gd name="connsiteX52" fmla="*/ 9000 w 10000"/>
              <a:gd name="connsiteY52" fmla="*/ 0 h 10000"/>
              <a:gd name="connsiteX53" fmla="*/ 9168 w 10000"/>
              <a:gd name="connsiteY53" fmla="*/ 0 h 10000"/>
              <a:gd name="connsiteX54" fmla="*/ 9341 w 10000"/>
              <a:gd name="connsiteY54" fmla="*/ 580 h 10000"/>
              <a:gd name="connsiteX55" fmla="*/ 9509 w 10000"/>
              <a:gd name="connsiteY55" fmla="*/ 580 h 10000"/>
              <a:gd name="connsiteX56" fmla="*/ 9661 w 10000"/>
              <a:gd name="connsiteY56" fmla="*/ 1175 h 10000"/>
              <a:gd name="connsiteX57" fmla="*/ 9832 w 10000"/>
              <a:gd name="connsiteY57" fmla="*/ 1759 h 10000"/>
              <a:gd name="connsiteX58" fmla="*/ 10000 w 10000"/>
              <a:gd name="connsiteY58" fmla="*/ 2356 h 10000"/>
              <a:gd name="connsiteX59" fmla="*/ 10000 w 10000"/>
              <a:gd name="connsiteY59" fmla="*/ 2356 h 10000"/>
              <a:gd name="connsiteX60" fmla="*/ 10000 w 10000"/>
              <a:gd name="connsiteY60" fmla="*/ 2941 h 10000"/>
              <a:gd name="connsiteX61" fmla="*/ 9832 w 10000"/>
              <a:gd name="connsiteY61" fmla="*/ 3531 h 10000"/>
              <a:gd name="connsiteX62" fmla="*/ 9661 w 10000"/>
              <a:gd name="connsiteY62" fmla="*/ 4115 h 10000"/>
              <a:gd name="connsiteX63" fmla="*/ 9509 w 10000"/>
              <a:gd name="connsiteY63" fmla="*/ 4698 h 10000"/>
              <a:gd name="connsiteX64" fmla="*/ 9341 w 10000"/>
              <a:gd name="connsiteY64" fmla="*/ 5879 h 10000"/>
              <a:gd name="connsiteX0" fmla="*/ 8148 w 10000"/>
              <a:gd name="connsiteY0" fmla="*/ 5291 h 10000"/>
              <a:gd name="connsiteX1" fmla="*/ 8148 w 10000"/>
              <a:gd name="connsiteY1" fmla="*/ 5291 h 10000"/>
              <a:gd name="connsiteX2" fmla="*/ 8148 w 10000"/>
              <a:gd name="connsiteY2" fmla="*/ 4698 h 10000"/>
              <a:gd name="connsiteX3" fmla="*/ 7974 w 10000"/>
              <a:gd name="connsiteY3" fmla="*/ 4698 h 10000"/>
              <a:gd name="connsiteX4" fmla="*/ 7804 w 10000"/>
              <a:gd name="connsiteY4" fmla="*/ 4698 h 10000"/>
              <a:gd name="connsiteX5" fmla="*/ 7636 w 10000"/>
              <a:gd name="connsiteY5" fmla="*/ 5291 h 10000"/>
              <a:gd name="connsiteX6" fmla="*/ 7293 w 10000"/>
              <a:gd name="connsiteY6" fmla="*/ 5291 h 10000"/>
              <a:gd name="connsiteX7" fmla="*/ 6781 w 10000"/>
              <a:gd name="connsiteY7" fmla="*/ 5291 h 10000"/>
              <a:gd name="connsiteX8" fmla="*/ 6267 w 10000"/>
              <a:gd name="connsiteY8" fmla="*/ 5879 h 10000"/>
              <a:gd name="connsiteX9" fmla="*/ 5589 w 10000"/>
              <a:gd name="connsiteY9" fmla="*/ 6470 h 10000"/>
              <a:gd name="connsiteX10" fmla="*/ 4926 w 10000"/>
              <a:gd name="connsiteY10" fmla="*/ 7059 h 10000"/>
              <a:gd name="connsiteX11" fmla="*/ 4074 w 10000"/>
              <a:gd name="connsiteY11" fmla="*/ 7649 h 10000"/>
              <a:gd name="connsiteX12" fmla="*/ 3561 w 10000"/>
              <a:gd name="connsiteY12" fmla="*/ 8240 h 10000"/>
              <a:gd name="connsiteX13" fmla="*/ 2879 w 10000"/>
              <a:gd name="connsiteY13" fmla="*/ 8821 h 10000"/>
              <a:gd name="connsiteX14" fmla="*/ 2539 w 10000"/>
              <a:gd name="connsiteY14" fmla="*/ 9414 h 10000"/>
              <a:gd name="connsiteX15" fmla="*/ 2026 w 10000"/>
              <a:gd name="connsiteY15" fmla="*/ 9414 h 10000"/>
              <a:gd name="connsiteX16" fmla="*/ 1684 w 10000"/>
              <a:gd name="connsiteY16" fmla="*/ 10000 h 10000"/>
              <a:gd name="connsiteX17" fmla="*/ 1514 w 10000"/>
              <a:gd name="connsiteY17" fmla="*/ 10000 h 10000"/>
              <a:gd name="connsiteX18" fmla="*/ 1514 w 10000"/>
              <a:gd name="connsiteY18" fmla="*/ 10000 h 10000"/>
              <a:gd name="connsiteX19" fmla="*/ 1024 w 10000"/>
              <a:gd name="connsiteY19" fmla="*/ 10000 h 10000"/>
              <a:gd name="connsiteX20" fmla="*/ 682 w 10000"/>
              <a:gd name="connsiteY20" fmla="*/ 9414 h 10000"/>
              <a:gd name="connsiteX21" fmla="*/ 340 w 10000"/>
              <a:gd name="connsiteY21" fmla="*/ 8821 h 10000"/>
              <a:gd name="connsiteX22" fmla="*/ 172 w 10000"/>
              <a:gd name="connsiteY22" fmla="*/ 8240 h 10000"/>
              <a:gd name="connsiteX23" fmla="*/ 172 w 10000"/>
              <a:gd name="connsiteY23" fmla="*/ 7649 h 10000"/>
              <a:gd name="connsiteX24" fmla="*/ 0 w 10000"/>
              <a:gd name="connsiteY24" fmla="*/ 7059 h 10000"/>
              <a:gd name="connsiteX25" fmla="*/ 0 w 10000"/>
              <a:gd name="connsiteY25" fmla="*/ 7059 h 10000"/>
              <a:gd name="connsiteX26" fmla="*/ 0 w 10000"/>
              <a:gd name="connsiteY26" fmla="*/ 6470 h 10000"/>
              <a:gd name="connsiteX27" fmla="*/ 0 w 10000"/>
              <a:gd name="connsiteY27" fmla="*/ 6470 h 10000"/>
              <a:gd name="connsiteX28" fmla="*/ 0 w 10000"/>
              <a:gd name="connsiteY28" fmla="*/ 6470 h 10000"/>
              <a:gd name="connsiteX29" fmla="*/ 172 w 10000"/>
              <a:gd name="connsiteY29" fmla="*/ 6470 h 10000"/>
              <a:gd name="connsiteX30" fmla="*/ 340 w 10000"/>
              <a:gd name="connsiteY30" fmla="*/ 6470 h 10000"/>
              <a:gd name="connsiteX31" fmla="*/ 514 w 10000"/>
              <a:gd name="connsiteY31" fmla="*/ 6470 h 10000"/>
              <a:gd name="connsiteX32" fmla="*/ 851 w 10000"/>
              <a:gd name="connsiteY32" fmla="*/ 6470 h 10000"/>
              <a:gd name="connsiteX33" fmla="*/ 1366 w 10000"/>
              <a:gd name="connsiteY33" fmla="*/ 6470 h 10000"/>
              <a:gd name="connsiteX34" fmla="*/ 1856 w 10000"/>
              <a:gd name="connsiteY34" fmla="*/ 6470 h 10000"/>
              <a:gd name="connsiteX35" fmla="*/ 2539 w 10000"/>
              <a:gd name="connsiteY35" fmla="*/ 5879 h 10000"/>
              <a:gd name="connsiteX36" fmla="*/ 3222 w 10000"/>
              <a:gd name="connsiteY36" fmla="*/ 5291 h 10000"/>
              <a:gd name="connsiteX37" fmla="*/ 4074 w 10000"/>
              <a:gd name="connsiteY37" fmla="*/ 4698 h 10000"/>
              <a:gd name="connsiteX38" fmla="*/ 4926 w 10000"/>
              <a:gd name="connsiteY38" fmla="*/ 4115 h 10000"/>
              <a:gd name="connsiteX39" fmla="*/ 5930 w 10000"/>
              <a:gd name="connsiteY39" fmla="*/ 3531 h 10000"/>
              <a:gd name="connsiteX40" fmla="*/ 6440 w 10000"/>
              <a:gd name="connsiteY40" fmla="*/ 3531 h 10000"/>
              <a:gd name="connsiteX41" fmla="*/ 6781 w 10000"/>
              <a:gd name="connsiteY41" fmla="*/ 2941 h 10000"/>
              <a:gd name="connsiteX42" fmla="*/ 7121 w 10000"/>
              <a:gd name="connsiteY42" fmla="*/ 2356 h 10000"/>
              <a:gd name="connsiteX43" fmla="*/ 7464 w 10000"/>
              <a:gd name="connsiteY43" fmla="*/ 2356 h 10000"/>
              <a:gd name="connsiteX44" fmla="*/ 7804 w 10000"/>
              <a:gd name="connsiteY44" fmla="*/ 1759 h 10000"/>
              <a:gd name="connsiteX45" fmla="*/ 7974 w 10000"/>
              <a:gd name="connsiteY45" fmla="*/ 1175 h 10000"/>
              <a:gd name="connsiteX46" fmla="*/ 8148 w 10000"/>
              <a:gd name="connsiteY46" fmla="*/ 1175 h 10000"/>
              <a:gd name="connsiteX47" fmla="*/ 8316 w 10000"/>
              <a:gd name="connsiteY47" fmla="*/ 580 h 10000"/>
              <a:gd name="connsiteX48" fmla="*/ 8487 w 10000"/>
              <a:gd name="connsiteY48" fmla="*/ 580 h 10000"/>
              <a:gd name="connsiteX49" fmla="*/ 8659 w 10000"/>
              <a:gd name="connsiteY49" fmla="*/ 0 h 10000"/>
              <a:gd name="connsiteX50" fmla="*/ 8827 w 10000"/>
              <a:gd name="connsiteY50" fmla="*/ 0 h 10000"/>
              <a:gd name="connsiteX51" fmla="*/ 8827 w 10000"/>
              <a:gd name="connsiteY51" fmla="*/ 0 h 10000"/>
              <a:gd name="connsiteX52" fmla="*/ 9000 w 10000"/>
              <a:gd name="connsiteY52" fmla="*/ 0 h 10000"/>
              <a:gd name="connsiteX53" fmla="*/ 9168 w 10000"/>
              <a:gd name="connsiteY53" fmla="*/ 0 h 10000"/>
              <a:gd name="connsiteX54" fmla="*/ 9341 w 10000"/>
              <a:gd name="connsiteY54" fmla="*/ 580 h 10000"/>
              <a:gd name="connsiteX55" fmla="*/ 9509 w 10000"/>
              <a:gd name="connsiteY55" fmla="*/ 580 h 10000"/>
              <a:gd name="connsiteX56" fmla="*/ 9661 w 10000"/>
              <a:gd name="connsiteY56" fmla="*/ 1175 h 10000"/>
              <a:gd name="connsiteX57" fmla="*/ 9832 w 10000"/>
              <a:gd name="connsiteY57" fmla="*/ 1759 h 10000"/>
              <a:gd name="connsiteX58" fmla="*/ 10000 w 10000"/>
              <a:gd name="connsiteY58" fmla="*/ 2356 h 10000"/>
              <a:gd name="connsiteX59" fmla="*/ 10000 w 10000"/>
              <a:gd name="connsiteY59" fmla="*/ 2356 h 10000"/>
              <a:gd name="connsiteX60" fmla="*/ 10000 w 10000"/>
              <a:gd name="connsiteY60" fmla="*/ 2941 h 10000"/>
              <a:gd name="connsiteX61" fmla="*/ 9832 w 10000"/>
              <a:gd name="connsiteY61" fmla="*/ 3531 h 10000"/>
              <a:gd name="connsiteX62" fmla="*/ 9661 w 10000"/>
              <a:gd name="connsiteY62" fmla="*/ 4115 h 10000"/>
              <a:gd name="connsiteX63" fmla="*/ 9509 w 10000"/>
              <a:gd name="connsiteY63" fmla="*/ 4698 h 10000"/>
              <a:gd name="connsiteX0" fmla="*/ 8148 w 10000"/>
              <a:gd name="connsiteY0" fmla="*/ 5291 h 10000"/>
              <a:gd name="connsiteX1" fmla="*/ 8148 w 10000"/>
              <a:gd name="connsiteY1" fmla="*/ 5291 h 10000"/>
              <a:gd name="connsiteX2" fmla="*/ 8148 w 10000"/>
              <a:gd name="connsiteY2" fmla="*/ 4698 h 10000"/>
              <a:gd name="connsiteX3" fmla="*/ 7974 w 10000"/>
              <a:gd name="connsiteY3" fmla="*/ 4698 h 10000"/>
              <a:gd name="connsiteX4" fmla="*/ 7804 w 10000"/>
              <a:gd name="connsiteY4" fmla="*/ 4698 h 10000"/>
              <a:gd name="connsiteX5" fmla="*/ 7636 w 10000"/>
              <a:gd name="connsiteY5" fmla="*/ 5291 h 10000"/>
              <a:gd name="connsiteX6" fmla="*/ 7293 w 10000"/>
              <a:gd name="connsiteY6" fmla="*/ 5291 h 10000"/>
              <a:gd name="connsiteX7" fmla="*/ 6781 w 10000"/>
              <a:gd name="connsiteY7" fmla="*/ 5291 h 10000"/>
              <a:gd name="connsiteX8" fmla="*/ 6267 w 10000"/>
              <a:gd name="connsiteY8" fmla="*/ 5879 h 10000"/>
              <a:gd name="connsiteX9" fmla="*/ 5589 w 10000"/>
              <a:gd name="connsiteY9" fmla="*/ 6470 h 10000"/>
              <a:gd name="connsiteX10" fmla="*/ 4926 w 10000"/>
              <a:gd name="connsiteY10" fmla="*/ 7059 h 10000"/>
              <a:gd name="connsiteX11" fmla="*/ 4074 w 10000"/>
              <a:gd name="connsiteY11" fmla="*/ 7649 h 10000"/>
              <a:gd name="connsiteX12" fmla="*/ 3561 w 10000"/>
              <a:gd name="connsiteY12" fmla="*/ 8240 h 10000"/>
              <a:gd name="connsiteX13" fmla="*/ 2879 w 10000"/>
              <a:gd name="connsiteY13" fmla="*/ 8821 h 10000"/>
              <a:gd name="connsiteX14" fmla="*/ 2539 w 10000"/>
              <a:gd name="connsiteY14" fmla="*/ 9414 h 10000"/>
              <a:gd name="connsiteX15" fmla="*/ 2026 w 10000"/>
              <a:gd name="connsiteY15" fmla="*/ 9414 h 10000"/>
              <a:gd name="connsiteX16" fmla="*/ 1684 w 10000"/>
              <a:gd name="connsiteY16" fmla="*/ 10000 h 10000"/>
              <a:gd name="connsiteX17" fmla="*/ 1514 w 10000"/>
              <a:gd name="connsiteY17" fmla="*/ 10000 h 10000"/>
              <a:gd name="connsiteX18" fmla="*/ 1514 w 10000"/>
              <a:gd name="connsiteY18" fmla="*/ 10000 h 10000"/>
              <a:gd name="connsiteX19" fmla="*/ 1024 w 10000"/>
              <a:gd name="connsiteY19" fmla="*/ 10000 h 10000"/>
              <a:gd name="connsiteX20" fmla="*/ 682 w 10000"/>
              <a:gd name="connsiteY20" fmla="*/ 9414 h 10000"/>
              <a:gd name="connsiteX21" fmla="*/ 340 w 10000"/>
              <a:gd name="connsiteY21" fmla="*/ 8821 h 10000"/>
              <a:gd name="connsiteX22" fmla="*/ 172 w 10000"/>
              <a:gd name="connsiteY22" fmla="*/ 8240 h 10000"/>
              <a:gd name="connsiteX23" fmla="*/ 172 w 10000"/>
              <a:gd name="connsiteY23" fmla="*/ 7649 h 10000"/>
              <a:gd name="connsiteX24" fmla="*/ 0 w 10000"/>
              <a:gd name="connsiteY24" fmla="*/ 7059 h 10000"/>
              <a:gd name="connsiteX25" fmla="*/ 0 w 10000"/>
              <a:gd name="connsiteY25" fmla="*/ 7059 h 10000"/>
              <a:gd name="connsiteX26" fmla="*/ 0 w 10000"/>
              <a:gd name="connsiteY26" fmla="*/ 6470 h 10000"/>
              <a:gd name="connsiteX27" fmla="*/ 0 w 10000"/>
              <a:gd name="connsiteY27" fmla="*/ 6470 h 10000"/>
              <a:gd name="connsiteX28" fmla="*/ 0 w 10000"/>
              <a:gd name="connsiteY28" fmla="*/ 6470 h 10000"/>
              <a:gd name="connsiteX29" fmla="*/ 172 w 10000"/>
              <a:gd name="connsiteY29" fmla="*/ 6470 h 10000"/>
              <a:gd name="connsiteX30" fmla="*/ 340 w 10000"/>
              <a:gd name="connsiteY30" fmla="*/ 6470 h 10000"/>
              <a:gd name="connsiteX31" fmla="*/ 514 w 10000"/>
              <a:gd name="connsiteY31" fmla="*/ 6470 h 10000"/>
              <a:gd name="connsiteX32" fmla="*/ 851 w 10000"/>
              <a:gd name="connsiteY32" fmla="*/ 6470 h 10000"/>
              <a:gd name="connsiteX33" fmla="*/ 1366 w 10000"/>
              <a:gd name="connsiteY33" fmla="*/ 6470 h 10000"/>
              <a:gd name="connsiteX34" fmla="*/ 1856 w 10000"/>
              <a:gd name="connsiteY34" fmla="*/ 6470 h 10000"/>
              <a:gd name="connsiteX35" fmla="*/ 2539 w 10000"/>
              <a:gd name="connsiteY35" fmla="*/ 5879 h 10000"/>
              <a:gd name="connsiteX36" fmla="*/ 3222 w 10000"/>
              <a:gd name="connsiteY36" fmla="*/ 5291 h 10000"/>
              <a:gd name="connsiteX37" fmla="*/ 4074 w 10000"/>
              <a:gd name="connsiteY37" fmla="*/ 4698 h 10000"/>
              <a:gd name="connsiteX38" fmla="*/ 4926 w 10000"/>
              <a:gd name="connsiteY38" fmla="*/ 4115 h 10000"/>
              <a:gd name="connsiteX39" fmla="*/ 5930 w 10000"/>
              <a:gd name="connsiteY39" fmla="*/ 3531 h 10000"/>
              <a:gd name="connsiteX40" fmla="*/ 6440 w 10000"/>
              <a:gd name="connsiteY40" fmla="*/ 3531 h 10000"/>
              <a:gd name="connsiteX41" fmla="*/ 6781 w 10000"/>
              <a:gd name="connsiteY41" fmla="*/ 2941 h 10000"/>
              <a:gd name="connsiteX42" fmla="*/ 7121 w 10000"/>
              <a:gd name="connsiteY42" fmla="*/ 2356 h 10000"/>
              <a:gd name="connsiteX43" fmla="*/ 7464 w 10000"/>
              <a:gd name="connsiteY43" fmla="*/ 2356 h 10000"/>
              <a:gd name="connsiteX44" fmla="*/ 7804 w 10000"/>
              <a:gd name="connsiteY44" fmla="*/ 1759 h 10000"/>
              <a:gd name="connsiteX45" fmla="*/ 7974 w 10000"/>
              <a:gd name="connsiteY45" fmla="*/ 1175 h 10000"/>
              <a:gd name="connsiteX46" fmla="*/ 8148 w 10000"/>
              <a:gd name="connsiteY46" fmla="*/ 1175 h 10000"/>
              <a:gd name="connsiteX47" fmla="*/ 8316 w 10000"/>
              <a:gd name="connsiteY47" fmla="*/ 580 h 10000"/>
              <a:gd name="connsiteX48" fmla="*/ 8487 w 10000"/>
              <a:gd name="connsiteY48" fmla="*/ 580 h 10000"/>
              <a:gd name="connsiteX49" fmla="*/ 8659 w 10000"/>
              <a:gd name="connsiteY49" fmla="*/ 0 h 10000"/>
              <a:gd name="connsiteX50" fmla="*/ 8827 w 10000"/>
              <a:gd name="connsiteY50" fmla="*/ 0 h 10000"/>
              <a:gd name="connsiteX51" fmla="*/ 8827 w 10000"/>
              <a:gd name="connsiteY51" fmla="*/ 0 h 10000"/>
              <a:gd name="connsiteX52" fmla="*/ 9000 w 10000"/>
              <a:gd name="connsiteY52" fmla="*/ 0 h 10000"/>
              <a:gd name="connsiteX53" fmla="*/ 9168 w 10000"/>
              <a:gd name="connsiteY53" fmla="*/ 0 h 10000"/>
              <a:gd name="connsiteX54" fmla="*/ 9341 w 10000"/>
              <a:gd name="connsiteY54" fmla="*/ 580 h 10000"/>
              <a:gd name="connsiteX55" fmla="*/ 9509 w 10000"/>
              <a:gd name="connsiteY55" fmla="*/ 580 h 10000"/>
              <a:gd name="connsiteX56" fmla="*/ 9661 w 10000"/>
              <a:gd name="connsiteY56" fmla="*/ 1175 h 10000"/>
              <a:gd name="connsiteX57" fmla="*/ 9832 w 10000"/>
              <a:gd name="connsiteY57" fmla="*/ 1759 h 10000"/>
              <a:gd name="connsiteX58" fmla="*/ 10000 w 10000"/>
              <a:gd name="connsiteY58" fmla="*/ 2356 h 10000"/>
              <a:gd name="connsiteX59" fmla="*/ 10000 w 10000"/>
              <a:gd name="connsiteY59" fmla="*/ 2356 h 10000"/>
              <a:gd name="connsiteX60" fmla="*/ 10000 w 10000"/>
              <a:gd name="connsiteY60" fmla="*/ 2941 h 10000"/>
              <a:gd name="connsiteX61" fmla="*/ 9832 w 10000"/>
              <a:gd name="connsiteY61" fmla="*/ 3531 h 10000"/>
              <a:gd name="connsiteX62" fmla="*/ 9661 w 10000"/>
              <a:gd name="connsiteY62" fmla="*/ 4115 h 10000"/>
              <a:gd name="connsiteX0" fmla="*/ 8148 w 10000"/>
              <a:gd name="connsiteY0" fmla="*/ 5291 h 10000"/>
              <a:gd name="connsiteX1" fmla="*/ 8148 w 10000"/>
              <a:gd name="connsiteY1" fmla="*/ 5291 h 10000"/>
              <a:gd name="connsiteX2" fmla="*/ 8148 w 10000"/>
              <a:gd name="connsiteY2" fmla="*/ 4698 h 10000"/>
              <a:gd name="connsiteX3" fmla="*/ 7974 w 10000"/>
              <a:gd name="connsiteY3" fmla="*/ 4698 h 10000"/>
              <a:gd name="connsiteX4" fmla="*/ 7804 w 10000"/>
              <a:gd name="connsiteY4" fmla="*/ 4698 h 10000"/>
              <a:gd name="connsiteX5" fmla="*/ 7636 w 10000"/>
              <a:gd name="connsiteY5" fmla="*/ 5291 h 10000"/>
              <a:gd name="connsiteX6" fmla="*/ 7293 w 10000"/>
              <a:gd name="connsiteY6" fmla="*/ 5291 h 10000"/>
              <a:gd name="connsiteX7" fmla="*/ 6781 w 10000"/>
              <a:gd name="connsiteY7" fmla="*/ 5291 h 10000"/>
              <a:gd name="connsiteX8" fmla="*/ 6267 w 10000"/>
              <a:gd name="connsiteY8" fmla="*/ 5879 h 10000"/>
              <a:gd name="connsiteX9" fmla="*/ 5589 w 10000"/>
              <a:gd name="connsiteY9" fmla="*/ 6470 h 10000"/>
              <a:gd name="connsiteX10" fmla="*/ 4926 w 10000"/>
              <a:gd name="connsiteY10" fmla="*/ 7059 h 10000"/>
              <a:gd name="connsiteX11" fmla="*/ 4074 w 10000"/>
              <a:gd name="connsiteY11" fmla="*/ 7649 h 10000"/>
              <a:gd name="connsiteX12" fmla="*/ 3561 w 10000"/>
              <a:gd name="connsiteY12" fmla="*/ 8240 h 10000"/>
              <a:gd name="connsiteX13" fmla="*/ 2879 w 10000"/>
              <a:gd name="connsiteY13" fmla="*/ 8821 h 10000"/>
              <a:gd name="connsiteX14" fmla="*/ 2539 w 10000"/>
              <a:gd name="connsiteY14" fmla="*/ 9414 h 10000"/>
              <a:gd name="connsiteX15" fmla="*/ 2026 w 10000"/>
              <a:gd name="connsiteY15" fmla="*/ 9414 h 10000"/>
              <a:gd name="connsiteX16" fmla="*/ 1684 w 10000"/>
              <a:gd name="connsiteY16" fmla="*/ 10000 h 10000"/>
              <a:gd name="connsiteX17" fmla="*/ 1514 w 10000"/>
              <a:gd name="connsiteY17" fmla="*/ 10000 h 10000"/>
              <a:gd name="connsiteX18" fmla="*/ 1514 w 10000"/>
              <a:gd name="connsiteY18" fmla="*/ 10000 h 10000"/>
              <a:gd name="connsiteX19" fmla="*/ 1024 w 10000"/>
              <a:gd name="connsiteY19" fmla="*/ 10000 h 10000"/>
              <a:gd name="connsiteX20" fmla="*/ 682 w 10000"/>
              <a:gd name="connsiteY20" fmla="*/ 9414 h 10000"/>
              <a:gd name="connsiteX21" fmla="*/ 340 w 10000"/>
              <a:gd name="connsiteY21" fmla="*/ 8821 h 10000"/>
              <a:gd name="connsiteX22" fmla="*/ 172 w 10000"/>
              <a:gd name="connsiteY22" fmla="*/ 8240 h 10000"/>
              <a:gd name="connsiteX23" fmla="*/ 172 w 10000"/>
              <a:gd name="connsiteY23" fmla="*/ 7649 h 10000"/>
              <a:gd name="connsiteX24" fmla="*/ 0 w 10000"/>
              <a:gd name="connsiteY24" fmla="*/ 7059 h 10000"/>
              <a:gd name="connsiteX25" fmla="*/ 0 w 10000"/>
              <a:gd name="connsiteY25" fmla="*/ 7059 h 10000"/>
              <a:gd name="connsiteX26" fmla="*/ 0 w 10000"/>
              <a:gd name="connsiteY26" fmla="*/ 6470 h 10000"/>
              <a:gd name="connsiteX27" fmla="*/ 0 w 10000"/>
              <a:gd name="connsiteY27" fmla="*/ 6470 h 10000"/>
              <a:gd name="connsiteX28" fmla="*/ 0 w 10000"/>
              <a:gd name="connsiteY28" fmla="*/ 6470 h 10000"/>
              <a:gd name="connsiteX29" fmla="*/ 172 w 10000"/>
              <a:gd name="connsiteY29" fmla="*/ 6470 h 10000"/>
              <a:gd name="connsiteX30" fmla="*/ 340 w 10000"/>
              <a:gd name="connsiteY30" fmla="*/ 6470 h 10000"/>
              <a:gd name="connsiteX31" fmla="*/ 514 w 10000"/>
              <a:gd name="connsiteY31" fmla="*/ 6470 h 10000"/>
              <a:gd name="connsiteX32" fmla="*/ 851 w 10000"/>
              <a:gd name="connsiteY32" fmla="*/ 6470 h 10000"/>
              <a:gd name="connsiteX33" fmla="*/ 1366 w 10000"/>
              <a:gd name="connsiteY33" fmla="*/ 6470 h 10000"/>
              <a:gd name="connsiteX34" fmla="*/ 1856 w 10000"/>
              <a:gd name="connsiteY34" fmla="*/ 6470 h 10000"/>
              <a:gd name="connsiteX35" fmla="*/ 2539 w 10000"/>
              <a:gd name="connsiteY35" fmla="*/ 5879 h 10000"/>
              <a:gd name="connsiteX36" fmla="*/ 3222 w 10000"/>
              <a:gd name="connsiteY36" fmla="*/ 5291 h 10000"/>
              <a:gd name="connsiteX37" fmla="*/ 4074 w 10000"/>
              <a:gd name="connsiteY37" fmla="*/ 4698 h 10000"/>
              <a:gd name="connsiteX38" fmla="*/ 4926 w 10000"/>
              <a:gd name="connsiteY38" fmla="*/ 4115 h 10000"/>
              <a:gd name="connsiteX39" fmla="*/ 5930 w 10000"/>
              <a:gd name="connsiteY39" fmla="*/ 3531 h 10000"/>
              <a:gd name="connsiteX40" fmla="*/ 6440 w 10000"/>
              <a:gd name="connsiteY40" fmla="*/ 3531 h 10000"/>
              <a:gd name="connsiteX41" fmla="*/ 6781 w 10000"/>
              <a:gd name="connsiteY41" fmla="*/ 2941 h 10000"/>
              <a:gd name="connsiteX42" fmla="*/ 7121 w 10000"/>
              <a:gd name="connsiteY42" fmla="*/ 2356 h 10000"/>
              <a:gd name="connsiteX43" fmla="*/ 7464 w 10000"/>
              <a:gd name="connsiteY43" fmla="*/ 2356 h 10000"/>
              <a:gd name="connsiteX44" fmla="*/ 7804 w 10000"/>
              <a:gd name="connsiteY44" fmla="*/ 1759 h 10000"/>
              <a:gd name="connsiteX45" fmla="*/ 7974 w 10000"/>
              <a:gd name="connsiteY45" fmla="*/ 1175 h 10000"/>
              <a:gd name="connsiteX46" fmla="*/ 8148 w 10000"/>
              <a:gd name="connsiteY46" fmla="*/ 1175 h 10000"/>
              <a:gd name="connsiteX47" fmla="*/ 8316 w 10000"/>
              <a:gd name="connsiteY47" fmla="*/ 580 h 10000"/>
              <a:gd name="connsiteX48" fmla="*/ 8487 w 10000"/>
              <a:gd name="connsiteY48" fmla="*/ 580 h 10000"/>
              <a:gd name="connsiteX49" fmla="*/ 8659 w 10000"/>
              <a:gd name="connsiteY49" fmla="*/ 0 h 10000"/>
              <a:gd name="connsiteX50" fmla="*/ 8827 w 10000"/>
              <a:gd name="connsiteY50" fmla="*/ 0 h 10000"/>
              <a:gd name="connsiteX51" fmla="*/ 8827 w 10000"/>
              <a:gd name="connsiteY51" fmla="*/ 0 h 10000"/>
              <a:gd name="connsiteX52" fmla="*/ 9000 w 10000"/>
              <a:gd name="connsiteY52" fmla="*/ 0 h 10000"/>
              <a:gd name="connsiteX53" fmla="*/ 9168 w 10000"/>
              <a:gd name="connsiteY53" fmla="*/ 0 h 10000"/>
              <a:gd name="connsiteX54" fmla="*/ 9341 w 10000"/>
              <a:gd name="connsiteY54" fmla="*/ 580 h 10000"/>
              <a:gd name="connsiteX55" fmla="*/ 9509 w 10000"/>
              <a:gd name="connsiteY55" fmla="*/ 580 h 10000"/>
              <a:gd name="connsiteX56" fmla="*/ 9661 w 10000"/>
              <a:gd name="connsiteY56" fmla="*/ 1175 h 10000"/>
              <a:gd name="connsiteX57" fmla="*/ 9832 w 10000"/>
              <a:gd name="connsiteY57" fmla="*/ 1759 h 10000"/>
              <a:gd name="connsiteX58" fmla="*/ 10000 w 10000"/>
              <a:gd name="connsiteY58" fmla="*/ 2356 h 10000"/>
              <a:gd name="connsiteX59" fmla="*/ 10000 w 10000"/>
              <a:gd name="connsiteY59" fmla="*/ 2356 h 10000"/>
              <a:gd name="connsiteX60" fmla="*/ 10000 w 10000"/>
              <a:gd name="connsiteY60" fmla="*/ 2941 h 10000"/>
              <a:gd name="connsiteX61" fmla="*/ 9832 w 10000"/>
              <a:gd name="connsiteY61" fmla="*/ 3531 h 10000"/>
              <a:gd name="connsiteX0" fmla="*/ 8148 w 10000"/>
              <a:gd name="connsiteY0" fmla="*/ 5291 h 10000"/>
              <a:gd name="connsiteX1" fmla="*/ 8148 w 10000"/>
              <a:gd name="connsiteY1" fmla="*/ 5291 h 10000"/>
              <a:gd name="connsiteX2" fmla="*/ 8148 w 10000"/>
              <a:gd name="connsiteY2" fmla="*/ 4698 h 10000"/>
              <a:gd name="connsiteX3" fmla="*/ 7974 w 10000"/>
              <a:gd name="connsiteY3" fmla="*/ 4698 h 10000"/>
              <a:gd name="connsiteX4" fmla="*/ 7804 w 10000"/>
              <a:gd name="connsiteY4" fmla="*/ 4698 h 10000"/>
              <a:gd name="connsiteX5" fmla="*/ 7636 w 10000"/>
              <a:gd name="connsiteY5" fmla="*/ 5291 h 10000"/>
              <a:gd name="connsiteX6" fmla="*/ 7293 w 10000"/>
              <a:gd name="connsiteY6" fmla="*/ 5291 h 10000"/>
              <a:gd name="connsiteX7" fmla="*/ 6781 w 10000"/>
              <a:gd name="connsiteY7" fmla="*/ 5291 h 10000"/>
              <a:gd name="connsiteX8" fmla="*/ 6267 w 10000"/>
              <a:gd name="connsiteY8" fmla="*/ 5879 h 10000"/>
              <a:gd name="connsiteX9" fmla="*/ 5589 w 10000"/>
              <a:gd name="connsiteY9" fmla="*/ 6470 h 10000"/>
              <a:gd name="connsiteX10" fmla="*/ 4926 w 10000"/>
              <a:gd name="connsiteY10" fmla="*/ 7059 h 10000"/>
              <a:gd name="connsiteX11" fmla="*/ 4074 w 10000"/>
              <a:gd name="connsiteY11" fmla="*/ 7649 h 10000"/>
              <a:gd name="connsiteX12" fmla="*/ 3561 w 10000"/>
              <a:gd name="connsiteY12" fmla="*/ 8240 h 10000"/>
              <a:gd name="connsiteX13" fmla="*/ 2879 w 10000"/>
              <a:gd name="connsiteY13" fmla="*/ 8821 h 10000"/>
              <a:gd name="connsiteX14" fmla="*/ 2539 w 10000"/>
              <a:gd name="connsiteY14" fmla="*/ 9414 h 10000"/>
              <a:gd name="connsiteX15" fmla="*/ 2026 w 10000"/>
              <a:gd name="connsiteY15" fmla="*/ 9414 h 10000"/>
              <a:gd name="connsiteX16" fmla="*/ 1684 w 10000"/>
              <a:gd name="connsiteY16" fmla="*/ 10000 h 10000"/>
              <a:gd name="connsiteX17" fmla="*/ 1514 w 10000"/>
              <a:gd name="connsiteY17" fmla="*/ 10000 h 10000"/>
              <a:gd name="connsiteX18" fmla="*/ 1514 w 10000"/>
              <a:gd name="connsiteY18" fmla="*/ 10000 h 10000"/>
              <a:gd name="connsiteX19" fmla="*/ 1024 w 10000"/>
              <a:gd name="connsiteY19" fmla="*/ 10000 h 10000"/>
              <a:gd name="connsiteX20" fmla="*/ 682 w 10000"/>
              <a:gd name="connsiteY20" fmla="*/ 9414 h 10000"/>
              <a:gd name="connsiteX21" fmla="*/ 340 w 10000"/>
              <a:gd name="connsiteY21" fmla="*/ 8821 h 10000"/>
              <a:gd name="connsiteX22" fmla="*/ 172 w 10000"/>
              <a:gd name="connsiteY22" fmla="*/ 8240 h 10000"/>
              <a:gd name="connsiteX23" fmla="*/ 172 w 10000"/>
              <a:gd name="connsiteY23" fmla="*/ 7649 h 10000"/>
              <a:gd name="connsiteX24" fmla="*/ 0 w 10000"/>
              <a:gd name="connsiteY24" fmla="*/ 7059 h 10000"/>
              <a:gd name="connsiteX25" fmla="*/ 0 w 10000"/>
              <a:gd name="connsiteY25" fmla="*/ 7059 h 10000"/>
              <a:gd name="connsiteX26" fmla="*/ 0 w 10000"/>
              <a:gd name="connsiteY26" fmla="*/ 6470 h 10000"/>
              <a:gd name="connsiteX27" fmla="*/ 0 w 10000"/>
              <a:gd name="connsiteY27" fmla="*/ 6470 h 10000"/>
              <a:gd name="connsiteX28" fmla="*/ 0 w 10000"/>
              <a:gd name="connsiteY28" fmla="*/ 6470 h 10000"/>
              <a:gd name="connsiteX29" fmla="*/ 172 w 10000"/>
              <a:gd name="connsiteY29" fmla="*/ 6470 h 10000"/>
              <a:gd name="connsiteX30" fmla="*/ 340 w 10000"/>
              <a:gd name="connsiteY30" fmla="*/ 6470 h 10000"/>
              <a:gd name="connsiteX31" fmla="*/ 514 w 10000"/>
              <a:gd name="connsiteY31" fmla="*/ 6470 h 10000"/>
              <a:gd name="connsiteX32" fmla="*/ 851 w 10000"/>
              <a:gd name="connsiteY32" fmla="*/ 6470 h 10000"/>
              <a:gd name="connsiteX33" fmla="*/ 1366 w 10000"/>
              <a:gd name="connsiteY33" fmla="*/ 6470 h 10000"/>
              <a:gd name="connsiteX34" fmla="*/ 1856 w 10000"/>
              <a:gd name="connsiteY34" fmla="*/ 6470 h 10000"/>
              <a:gd name="connsiteX35" fmla="*/ 2539 w 10000"/>
              <a:gd name="connsiteY35" fmla="*/ 5879 h 10000"/>
              <a:gd name="connsiteX36" fmla="*/ 3222 w 10000"/>
              <a:gd name="connsiteY36" fmla="*/ 5291 h 10000"/>
              <a:gd name="connsiteX37" fmla="*/ 4074 w 10000"/>
              <a:gd name="connsiteY37" fmla="*/ 4698 h 10000"/>
              <a:gd name="connsiteX38" fmla="*/ 4926 w 10000"/>
              <a:gd name="connsiteY38" fmla="*/ 4115 h 10000"/>
              <a:gd name="connsiteX39" fmla="*/ 5930 w 10000"/>
              <a:gd name="connsiteY39" fmla="*/ 3531 h 10000"/>
              <a:gd name="connsiteX40" fmla="*/ 6440 w 10000"/>
              <a:gd name="connsiteY40" fmla="*/ 3531 h 10000"/>
              <a:gd name="connsiteX41" fmla="*/ 6781 w 10000"/>
              <a:gd name="connsiteY41" fmla="*/ 2941 h 10000"/>
              <a:gd name="connsiteX42" fmla="*/ 7121 w 10000"/>
              <a:gd name="connsiteY42" fmla="*/ 2356 h 10000"/>
              <a:gd name="connsiteX43" fmla="*/ 7464 w 10000"/>
              <a:gd name="connsiteY43" fmla="*/ 2356 h 10000"/>
              <a:gd name="connsiteX44" fmla="*/ 7804 w 10000"/>
              <a:gd name="connsiteY44" fmla="*/ 1759 h 10000"/>
              <a:gd name="connsiteX45" fmla="*/ 7974 w 10000"/>
              <a:gd name="connsiteY45" fmla="*/ 1175 h 10000"/>
              <a:gd name="connsiteX46" fmla="*/ 8148 w 10000"/>
              <a:gd name="connsiteY46" fmla="*/ 1175 h 10000"/>
              <a:gd name="connsiteX47" fmla="*/ 8316 w 10000"/>
              <a:gd name="connsiteY47" fmla="*/ 580 h 10000"/>
              <a:gd name="connsiteX48" fmla="*/ 8487 w 10000"/>
              <a:gd name="connsiteY48" fmla="*/ 580 h 10000"/>
              <a:gd name="connsiteX49" fmla="*/ 8659 w 10000"/>
              <a:gd name="connsiteY49" fmla="*/ 0 h 10000"/>
              <a:gd name="connsiteX50" fmla="*/ 8827 w 10000"/>
              <a:gd name="connsiteY50" fmla="*/ 0 h 10000"/>
              <a:gd name="connsiteX51" fmla="*/ 8827 w 10000"/>
              <a:gd name="connsiteY51" fmla="*/ 0 h 10000"/>
              <a:gd name="connsiteX52" fmla="*/ 9000 w 10000"/>
              <a:gd name="connsiteY52" fmla="*/ 0 h 10000"/>
              <a:gd name="connsiteX53" fmla="*/ 9168 w 10000"/>
              <a:gd name="connsiteY53" fmla="*/ 0 h 10000"/>
              <a:gd name="connsiteX54" fmla="*/ 9341 w 10000"/>
              <a:gd name="connsiteY54" fmla="*/ 580 h 10000"/>
              <a:gd name="connsiteX55" fmla="*/ 9509 w 10000"/>
              <a:gd name="connsiteY55" fmla="*/ 580 h 10000"/>
              <a:gd name="connsiteX56" fmla="*/ 9661 w 10000"/>
              <a:gd name="connsiteY56" fmla="*/ 1175 h 10000"/>
              <a:gd name="connsiteX57" fmla="*/ 9832 w 10000"/>
              <a:gd name="connsiteY57" fmla="*/ 1759 h 10000"/>
              <a:gd name="connsiteX58" fmla="*/ 10000 w 10000"/>
              <a:gd name="connsiteY58" fmla="*/ 2356 h 10000"/>
              <a:gd name="connsiteX59" fmla="*/ 10000 w 10000"/>
              <a:gd name="connsiteY59" fmla="*/ 2356 h 10000"/>
              <a:gd name="connsiteX60" fmla="*/ 10000 w 10000"/>
              <a:gd name="connsiteY60" fmla="*/ 2941 h 10000"/>
              <a:gd name="connsiteX0" fmla="*/ 8148 w 10000"/>
              <a:gd name="connsiteY0" fmla="*/ 5291 h 10000"/>
              <a:gd name="connsiteX1" fmla="*/ 8148 w 10000"/>
              <a:gd name="connsiteY1" fmla="*/ 4698 h 10000"/>
              <a:gd name="connsiteX2" fmla="*/ 7974 w 10000"/>
              <a:gd name="connsiteY2" fmla="*/ 4698 h 10000"/>
              <a:gd name="connsiteX3" fmla="*/ 7804 w 10000"/>
              <a:gd name="connsiteY3" fmla="*/ 4698 h 10000"/>
              <a:gd name="connsiteX4" fmla="*/ 7636 w 10000"/>
              <a:gd name="connsiteY4" fmla="*/ 5291 h 10000"/>
              <a:gd name="connsiteX5" fmla="*/ 7293 w 10000"/>
              <a:gd name="connsiteY5" fmla="*/ 5291 h 10000"/>
              <a:gd name="connsiteX6" fmla="*/ 6781 w 10000"/>
              <a:gd name="connsiteY6" fmla="*/ 5291 h 10000"/>
              <a:gd name="connsiteX7" fmla="*/ 6267 w 10000"/>
              <a:gd name="connsiteY7" fmla="*/ 5879 h 10000"/>
              <a:gd name="connsiteX8" fmla="*/ 5589 w 10000"/>
              <a:gd name="connsiteY8" fmla="*/ 6470 h 10000"/>
              <a:gd name="connsiteX9" fmla="*/ 4926 w 10000"/>
              <a:gd name="connsiteY9" fmla="*/ 7059 h 10000"/>
              <a:gd name="connsiteX10" fmla="*/ 4074 w 10000"/>
              <a:gd name="connsiteY10" fmla="*/ 7649 h 10000"/>
              <a:gd name="connsiteX11" fmla="*/ 3561 w 10000"/>
              <a:gd name="connsiteY11" fmla="*/ 8240 h 10000"/>
              <a:gd name="connsiteX12" fmla="*/ 2879 w 10000"/>
              <a:gd name="connsiteY12" fmla="*/ 8821 h 10000"/>
              <a:gd name="connsiteX13" fmla="*/ 2539 w 10000"/>
              <a:gd name="connsiteY13" fmla="*/ 9414 h 10000"/>
              <a:gd name="connsiteX14" fmla="*/ 2026 w 10000"/>
              <a:gd name="connsiteY14" fmla="*/ 9414 h 10000"/>
              <a:gd name="connsiteX15" fmla="*/ 1684 w 10000"/>
              <a:gd name="connsiteY15" fmla="*/ 10000 h 10000"/>
              <a:gd name="connsiteX16" fmla="*/ 1514 w 10000"/>
              <a:gd name="connsiteY16" fmla="*/ 10000 h 10000"/>
              <a:gd name="connsiteX17" fmla="*/ 1514 w 10000"/>
              <a:gd name="connsiteY17" fmla="*/ 10000 h 10000"/>
              <a:gd name="connsiteX18" fmla="*/ 1024 w 10000"/>
              <a:gd name="connsiteY18" fmla="*/ 10000 h 10000"/>
              <a:gd name="connsiteX19" fmla="*/ 682 w 10000"/>
              <a:gd name="connsiteY19" fmla="*/ 9414 h 10000"/>
              <a:gd name="connsiteX20" fmla="*/ 340 w 10000"/>
              <a:gd name="connsiteY20" fmla="*/ 8821 h 10000"/>
              <a:gd name="connsiteX21" fmla="*/ 172 w 10000"/>
              <a:gd name="connsiteY21" fmla="*/ 8240 h 10000"/>
              <a:gd name="connsiteX22" fmla="*/ 172 w 10000"/>
              <a:gd name="connsiteY22" fmla="*/ 7649 h 10000"/>
              <a:gd name="connsiteX23" fmla="*/ 0 w 10000"/>
              <a:gd name="connsiteY23" fmla="*/ 7059 h 10000"/>
              <a:gd name="connsiteX24" fmla="*/ 0 w 10000"/>
              <a:gd name="connsiteY24" fmla="*/ 7059 h 10000"/>
              <a:gd name="connsiteX25" fmla="*/ 0 w 10000"/>
              <a:gd name="connsiteY25" fmla="*/ 6470 h 10000"/>
              <a:gd name="connsiteX26" fmla="*/ 0 w 10000"/>
              <a:gd name="connsiteY26" fmla="*/ 6470 h 10000"/>
              <a:gd name="connsiteX27" fmla="*/ 0 w 10000"/>
              <a:gd name="connsiteY27" fmla="*/ 6470 h 10000"/>
              <a:gd name="connsiteX28" fmla="*/ 172 w 10000"/>
              <a:gd name="connsiteY28" fmla="*/ 6470 h 10000"/>
              <a:gd name="connsiteX29" fmla="*/ 340 w 10000"/>
              <a:gd name="connsiteY29" fmla="*/ 6470 h 10000"/>
              <a:gd name="connsiteX30" fmla="*/ 514 w 10000"/>
              <a:gd name="connsiteY30" fmla="*/ 6470 h 10000"/>
              <a:gd name="connsiteX31" fmla="*/ 851 w 10000"/>
              <a:gd name="connsiteY31" fmla="*/ 6470 h 10000"/>
              <a:gd name="connsiteX32" fmla="*/ 1366 w 10000"/>
              <a:gd name="connsiteY32" fmla="*/ 6470 h 10000"/>
              <a:gd name="connsiteX33" fmla="*/ 1856 w 10000"/>
              <a:gd name="connsiteY33" fmla="*/ 6470 h 10000"/>
              <a:gd name="connsiteX34" fmla="*/ 2539 w 10000"/>
              <a:gd name="connsiteY34" fmla="*/ 5879 h 10000"/>
              <a:gd name="connsiteX35" fmla="*/ 3222 w 10000"/>
              <a:gd name="connsiteY35" fmla="*/ 5291 h 10000"/>
              <a:gd name="connsiteX36" fmla="*/ 4074 w 10000"/>
              <a:gd name="connsiteY36" fmla="*/ 4698 h 10000"/>
              <a:gd name="connsiteX37" fmla="*/ 4926 w 10000"/>
              <a:gd name="connsiteY37" fmla="*/ 4115 h 10000"/>
              <a:gd name="connsiteX38" fmla="*/ 5930 w 10000"/>
              <a:gd name="connsiteY38" fmla="*/ 3531 h 10000"/>
              <a:gd name="connsiteX39" fmla="*/ 6440 w 10000"/>
              <a:gd name="connsiteY39" fmla="*/ 3531 h 10000"/>
              <a:gd name="connsiteX40" fmla="*/ 6781 w 10000"/>
              <a:gd name="connsiteY40" fmla="*/ 2941 h 10000"/>
              <a:gd name="connsiteX41" fmla="*/ 7121 w 10000"/>
              <a:gd name="connsiteY41" fmla="*/ 2356 h 10000"/>
              <a:gd name="connsiteX42" fmla="*/ 7464 w 10000"/>
              <a:gd name="connsiteY42" fmla="*/ 2356 h 10000"/>
              <a:gd name="connsiteX43" fmla="*/ 7804 w 10000"/>
              <a:gd name="connsiteY43" fmla="*/ 1759 h 10000"/>
              <a:gd name="connsiteX44" fmla="*/ 7974 w 10000"/>
              <a:gd name="connsiteY44" fmla="*/ 1175 h 10000"/>
              <a:gd name="connsiteX45" fmla="*/ 8148 w 10000"/>
              <a:gd name="connsiteY45" fmla="*/ 1175 h 10000"/>
              <a:gd name="connsiteX46" fmla="*/ 8316 w 10000"/>
              <a:gd name="connsiteY46" fmla="*/ 580 h 10000"/>
              <a:gd name="connsiteX47" fmla="*/ 8487 w 10000"/>
              <a:gd name="connsiteY47" fmla="*/ 580 h 10000"/>
              <a:gd name="connsiteX48" fmla="*/ 8659 w 10000"/>
              <a:gd name="connsiteY48" fmla="*/ 0 h 10000"/>
              <a:gd name="connsiteX49" fmla="*/ 8827 w 10000"/>
              <a:gd name="connsiteY49" fmla="*/ 0 h 10000"/>
              <a:gd name="connsiteX50" fmla="*/ 8827 w 10000"/>
              <a:gd name="connsiteY50" fmla="*/ 0 h 10000"/>
              <a:gd name="connsiteX51" fmla="*/ 9000 w 10000"/>
              <a:gd name="connsiteY51" fmla="*/ 0 h 10000"/>
              <a:gd name="connsiteX52" fmla="*/ 9168 w 10000"/>
              <a:gd name="connsiteY52" fmla="*/ 0 h 10000"/>
              <a:gd name="connsiteX53" fmla="*/ 9341 w 10000"/>
              <a:gd name="connsiteY53" fmla="*/ 580 h 10000"/>
              <a:gd name="connsiteX54" fmla="*/ 9509 w 10000"/>
              <a:gd name="connsiteY54" fmla="*/ 580 h 10000"/>
              <a:gd name="connsiteX55" fmla="*/ 9661 w 10000"/>
              <a:gd name="connsiteY55" fmla="*/ 1175 h 10000"/>
              <a:gd name="connsiteX56" fmla="*/ 9832 w 10000"/>
              <a:gd name="connsiteY56" fmla="*/ 1759 h 10000"/>
              <a:gd name="connsiteX57" fmla="*/ 10000 w 10000"/>
              <a:gd name="connsiteY57" fmla="*/ 2356 h 10000"/>
              <a:gd name="connsiteX58" fmla="*/ 10000 w 10000"/>
              <a:gd name="connsiteY58" fmla="*/ 2356 h 10000"/>
              <a:gd name="connsiteX59" fmla="*/ 10000 w 10000"/>
              <a:gd name="connsiteY59" fmla="*/ 2941 h 10000"/>
              <a:gd name="connsiteX0" fmla="*/ 8148 w 10000"/>
              <a:gd name="connsiteY0" fmla="*/ 4698 h 10000"/>
              <a:gd name="connsiteX1" fmla="*/ 7974 w 10000"/>
              <a:gd name="connsiteY1" fmla="*/ 4698 h 10000"/>
              <a:gd name="connsiteX2" fmla="*/ 7804 w 10000"/>
              <a:gd name="connsiteY2" fmla="*/ 4698 h 10000"/>
              <a:gd name="connsiteX3" fmla="*/ 7636 w 10000"/>
              <a:gd name="connsiteY3" fmla="*/ 5291 h 10000"/>
              <a:gd name="connsiteX4" fmla="*/ 7293 w 10000"/>
              <a:gd name="connsiteY4" fmla="*/ 5291 h 10000"/>
              <a:gd name="connsiteX5" fmla="*/ 6781 w 10000"/>
              <a:gd name="connsiteY5" fmla="*/ 5291 h 10000"/>
              <a:gd name="connsiteX6" fmla="*/ 6267 w 10000"/>
              <a:gd name="connsiteY6" fmla="*/ 5879 h 10000"/>
              <a:gd name="connsiteX7" fmla="*/ 5589 w 10000"/>
              <a:gd name="connsiteY7" fmla="*/ 6470 h 10000"/>
              <a:gd name="connsiteX8" fmla="*/ 4926 w 10000"/>
              <a:gd name="connsiteY8" fmla="*/ 7059 h 10000"/>
              <a:gd name="connsiteX9" fmla="*/ 4074 w 10000"/>
              <a:gd name="connsiteY9" fmla="*/ 7649 h 10000"/>
              <a:gd name="connsiteX10" fmla="*/ 3561 w 10000"/>
              <a:gd name="connsiteY10" fmla="*/ 8240 h 10000"/>
              <a:gd name="connsiteX11" fmla="*/ 2879 w 10000"/>
              <a:gd name="connsiteY11" fmla="*/ 8821 h 10000"/>
              <a:gd name="connsiteX12" fmla="*/ 2539 w 10000"/>
              <a:gd name="connsiteY12" fmla="*/ 9414 h 10000"/>
              <a:gd name="connsiteX13" fmla="*/ 2026 w 10000"/>
              <a:gd name="connsiteY13" fmla="*/ 9414 h 10000"/>
              <a:gd name="connsiteX14" fmla="*/ 1684 w 10000"/>
              <a:gd name="connsiteY14" fmla="*/ 10000 h 10000"/>
              <a:gd name="connsiteX15" fmla="*/ 1514 w 10000"/>
              <a:gd name="connsiteY15" fmla="*/ 10000 h 10000"/>
              <a:gd name="connsiteX16" fmla="*/ 1514 w 10000"/>
              <a:gd name="connsiteY16" fmla="*/ 10000 h 10000"/>
              <a:gd name="connsiteX17" fmla="*/ 1024 w 10000"/>
              <a:gd name="connsiteY17" fmla="*/ 10000 h 10000"/>
              <a:gd name="connsiteX18" fmla="*/ 682 w 10000"/>
              <a:gd name="connsiteY18" fmla="*/ 9414 h 10000"/>
              <a:gd name="connsiteX19" fmla="*/ 340 w 10000"/>
              <a:gd name="connsiteY19" fmla="*/ 8821 h 10000"/>
              <a:gd name="connsiteX20" fmla="*/ 172 w 10000"/>
              <a:gd name="connsiteY20" fmla="*/ 8240 h 10000"/>
              <a:gd name="connsiteX21" fmla="*/ 172 w 10000"/>
              <a:gd name="connsiteY21" fmla="*/ 7649 h 10000"/>
              <a:gd name="connsiteX22" fmla="*/ 0 w 10000"/>
              <a:gd name="connsiteY22" fmla="*/ 7059 h 10000"/>
              <a:gd name="connsiteX23" fmla="*/ 0 w 10000"/>
              <a:gd name="connsiteY23" fmla="*/ 7059 h 10000"/>
              <a:gd name="connsiteX24" fmla="*/ 0 w 10000"/>
              <a:gd name="connsiteY24" fmla="*/ 6470 h 10000"/>
              <a:gd name="connsiteX25" fmla="*/ 0 w 10000"/>
              <a:gd name="connsiteY25" fmla="*/ 6470 h 10000"/>
              <a:gd name="connsiteX26" fmla="*/ 0 w 10000"/>
              <a:gd name="connsiteY26" fmla="*/ 6470 h 10000"/>
              <a:gd name="connsiteX27" fmla="*/ 172 w 10000"/>
              <a:gd name="connsiteY27" fmla="*/ 6470 h 10000"/>
              <a:gd name="connsiteX28" fmla="*/ 340 w 10000"/>
              <a:gd name="connsiteY28" fmla="*/ 6470 h 10000"/>
              <a:gd name="connsiteX29" fmla="*/ 514 w 10000"/>
              <a:gd name="connsiteY29" fmla="*/ 6470 h 10000"/>
              <a:gd name="connsiteX30" fmla="*/ 851 w 10000"/>
              <a:gd name="connsiteY30" fmla="*/ 6470 h 10000"/>
              <a:gd name="connsiteX31" fmla="*/ 1366 w 10000"/>
              <a:gd name="connsiteY31" fmla="*/ 6470 h 10000"/>
              <a:gd name="connsiteX32" fmla="*/ 1856 w 10000"/>
              <a:gd name="connsiteY32" fmla="*/ 6470 h 10000"/>
              <a:gd name="connsiteX33" fmla="*/ 2539 w 10000"/>
              <a:gd name="connsiteY33" fmla="*/ 5879 h 10000"/>
              <a:gd name="connsiteX34" fmla="*/ 3222 w 10000"/>
              <a:gd name="connsiteY34" fmla="*/ 5291 h 10000"/>
              <a:gd name="connsiteX35" fmla="*/ 4074 w 10000"/>
              <a:gd name="connsiteY35" fmla="*/ 4698 h 10000"/>
              <a:gd name="connsiteX36" fmla="*/ 4926 w 10000"/>
              <a:gd name="connsiteY36" fmla="*/ 4115 h 10000"/>
              <a:gd name="connsiteX37" fmla="*/ 5930 w 10000"/>
              <a:gd name="connsiteY37" fmla="*/ 3531 h 10000"/>
              <a:gd name="connsiteX38" fmla="*/ 6440 w 10000"/>
              <a:gd name="connsiteY38" fmla="*/ 3531 h 10000"/>
              <a:gd name="connsiteX39" fmla="*/ 6781 w 10000"/>
              <a:gd name="connsiteY39" fmla="*/ 2941 h 10000"/>
              <a:gd name="connsiteX40" fmla="*/ 7121 w 10000"/>
              <a:gd name="connsiteY40" fmla="*/ 2356 h 10000"/>
              <a:gd name="connsiteX41" fmla="*/ 7464 w 10000"/>
              <a:gd name="connsiteY41" fmla="*/ 2356 h 10000"/>
              <a:gd name="connsiteX42" fmla="*/ 7804 w 10000"/>
              <a:gd name="connsiteY42" fmla="*/ 1759 h 10000"/>
              <a:gd name="connsiteX43" fmla="*/ 7974 w 10000"/>
              <a:gd name="connsiteY43" fmla="*/ 1175 h 10000"/>
              <a:gd name="connsiteX44" fmla="*/ 8148 w 10000"/>
              <a:gd name="connsiteY44" fmla="*/ 1175 h 10000"/>
              <a:gd name="connsiteX45" fmla="*/ 8316 w 10000"/>
              <a:gd name="connsiteY45" fmla="*/ 580 h 10000"/>
              <a:gd name="connsiteX46" fmla="*/ 8487 w 10000"/>
              <a:gd name="connsiteY46" fmla="*/ 580 h 10000"/>
              <a:gd name="connsiteX47" fmla="*/ 8659 w 10000"/>
              <a:gd name="connsiteY47" fmla="*/ 0 h 10000"/>
              <a:gd name="connsiteX48" fmla="*/ 8827 w 10000"/>
              <a:gd name="connsiteY48" fmla="*/ 0 h 10000"/>
              <a:gd name="connsiteX49" fmla="*/ 8827 w 10000"/>
              <a:gd name="connsiteY49" fmla="*/ 0 h 10000"/>
              <a:gd name="connsiteX50" fmla="*/ 9000 w 10000"/>
              <a:gd name="connsiteY50" fmla="*/ 0 h 10000"/>
              <a:gd name="connsiteX51" fmla="*/ 9168 w 10000"/>
              <a:gd name="connsiteY51" fmla="*/ 0 h 10000"/>
              <a:gd name="connsiteX52" fmla="*/ 9341 w 10000"/>
              <a:gd name="connsiteY52" fmla="*/ 580 h 10000"/>
              <a:gd name="connsiteX53" fmla="*/ 9509 w 10000"/>
              <a:gd name="connsiteY53" fmla="*/ 580 h 10000"/>
              <a:gd name="connsiteX54" fmla="*/ 9661 w 10000"/>
              <a:gd name="connsiteY54" fmla="*/ 1175 h 10000"/>
              <a:gd name="connsiteX55" fmla="*/ 9832 w 10000"/>
              <a:gd name="connsiteY55" fmla="*/ 1759 h 10000"/>
              <a:gd name="connsiteX56" fmla="*/ 10000 w 10000"/>
              <a:gd name="connsiteY56" fmla="*/ 2356 h 10000"/>
              <a:gd name="connsiteX57" fmla="*/ 10000 w 10000"/>
              <a:gd name="connsiteY57" fmla="*/ 2356 h 10000"/>
              <a:gd name="connsiteX58" fmla="*/ 10000 w 10000"/>
              <a:gd name="connsiteY58" fmla="*/ 294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0000" h="10000">
                <a:moveTo>
                  <a:pt x="8148" y="4698"/>
                </a:moveTo>
                <a:lnTo>
                  <a:pt x="7974" y="4698"/>
                </a:lnTo>
                <a:lnTo>
                  <a:pt x="7804" y="4698"/>
                </a:lnTo>
                <a:cubicBezTo>
                  <a:pt x="7748" y="4899"/>
                  <a:pt x="7690" y="5094"/>
                  <a:pt x="7636" y="5291"/>
                </a:cubicBezTo>
                <a:lnTo>
                  <a:pt x="7293" y="5291"/>
                </a:lnTo>
                <a:lnTo>
                  <a:pt x="6781" y="5291"/>
                </a:lnTo>
                <a:lnTo>
                  <a:pt x="6267" y="5879"/>
                </a:lnTo>
                <a:lnTo>
                  <a:pt x="5589" y="6470"/>
                </a:lnTo>
                <a:lnTo>
                  <a:pt x="4926" y="7059"/>
                </a:lnTo>
                <a:lnTo>
                  <a:pt x="4074" y="7649"/>
                </a:lnTo>
                <a:lnTo>
                  <a:pt x="3561" y="8240"/>
                </a:lnTo>
                <a:lnTo>
                  <a:pt x="2879" y="8821"/>
                </a:lnTo>
                <a:lnTo>
                  <a:pt x="2539" y="9414"/>
                </a:lnTo>
                <a:lnTo>
                  <a:pt x="2026" y="9414"/>
                </a:lnTo>
                <a:lnTo>
                  <a:pt x="1684" y="10000"/>
                </a:lnTo>
                <a:lnTo>
                  <a:pt x="1514" y="10000"/>
                </a:lnTo>
                <a:lnTo>
                  <a:pt x="1514" y="10000"/>
                </a:lnTo>
                <a:lnTo>
                  <a:pt x="1024" y="10000"/>
                </a:lnTo>
                <a:lnTo>
                  <a:pt x="682" y="9414"/>
                </a:lnTo>
                <a:lnTo>
                  <a:pt x="340" y="8821"/>
                </a:lnTo>
                <a:cubicBezTo>
                  <a:pt x="285" y="8626"/>
                  <a:pt x="225" y="8432"/>
                  <a:pt x="172" y="8240"/>
                </a:cubicBezTo>
                <a:lnTo>
                  <a:pt x="172" y="7649"/>
                </a:lnTo>
                <a:cubicBezTo>
                  <a:pt x="115" y="7448"/>
                  <a:pt x="57" y="7259"/>
                  <a:pt x="0" y="7059"/>
                </a:cubicBezTo>
                <a:lnTo>
                  <a:pt x="0" y="7059"/>
                </a:lnTo>
                <a:lnTo>
                  <a:pt x="0" y="6470"/>
                </a:lnTo>
                <a:lnTo>
                  <a:pt x="0" y="6470"/>
                </a:lnTo>
                <a:lnTo>
                  <a:pt x="0" y="6470"/>
                </a:lnTo>
                <a:lnTo>
                  <a:pt x="172" y="6470"/>
                </a:lnTo>
                <a:lnTo>
                  <a:pt x="340" y="6470"/>
                </a:lnTo>
                <a:lnTo>
                  <a:pt x="514" y="6470"/>
                </a:lnTo>
                <a:lnTo>
                  <a:pt x="851" y="6470"/>
                </a:lnTo>
                <a:lnTo>
                  <a:pt x="1366" y="6470"/>
                </a:lnTo>
                <a:lnTo>
                  <a:pt x="1856" y="6470"/>
                </a:lnTo>
                <a:lnTo>
                  <a:pt x="2539" y="5879"/>
                </a:lnTo>
                <a:lnTo>
                  <a:pt x="3222" y="5291"/>
                </a:lnTo>
                <a:lnTo>
                  <a:pt x="4074" y="4698"/>
                </a:lnTo>
                <a:lnTo>
                  <a:pt x="4926" y="4115"/>
                </a:lnTo>
                <a:lnTo>
                  <a:pt x="5930" y="3531"/>
                </a:lnTo>
                <a:lnTo>
                  <a:pt x="6440" y="3531"/>
                </a:lnTo>
                <a:lnTo>
                  <a:pt x="6781" y="2941"/>
                </a:lnTo>
                <a:lnTo>
                  <a:pt x="7121" y="2356"/>
                </a:lnTo>
                <a:lnTo>
                  <a:pt x="7464" y="2356"/>
                </a:lnTo>
                <a:lnTo>
                  <a:pt x="7804" y="1759"/>
                </a:lnTo>
                <a:cubicBezTo>
                  <a:pt x="7861" y="1564"/>
                  <a:pt x="7917" y="1370"/>
                  <a:pt x="7974" y="1175"/>
                </a:cubicBezTo>
                <a:lnTo>
                  <a:pt x="8148" y="1175"/>
                </a:lnTo>
                <a:cubicBezTo>
                  <a:pt x="8204" y="979"/>
                  <a:pt x="8261" y="785"/>
                  <a:pt x="8316" y="580"/>
                </a:cubicBezTo>
                <a:lnTo>
                  <a:pt x="8487" y="580"/>
                </a:lnTo>
                <a:cubicBezTo>
                  <a:pt x="8545" y="390"/>
                  <a:pt x="8602" y="199"/>
                  <a:pt x="8659" y="0"/>
                </a:cubicBezTo>
                <a:lnTo>
                  <a:pt x="8827" y="0"/>
                </a:lnTo>
                <a:lnTo>
                  <a:pt x="8827" y="0"/>
                </a:lnTo>
                <a:lnTo>
                  <a:pt x="9000" y="0"/>
                </a:lnTo>
                <a:lnTo>
                  <a:pt x="9168" y="0"/>
                </a:lnTo>
                <a:cubicBezTo>
                  <a:pt x="9226" y="194"/>
                  <a:pt x="9282" y="390"/>
                  <a:pt x="9341" y="580"/>
                </a:cubicBezTo>
                <a:lnTo>
                  <a:pt x="9509" y="580"/>
                </a:lnTo>
                <a:cubicBezTo>
                  <a:pt x="9560" y="785"/>
                  <a:pt x="9612" y="979"/>
                  <a:pt x="9661" y="1175"/>
                </a:cubicBezTo>
                <a:cubicBezTo>
                  <a:pt x="9717" y="1370"/>
                  <a:pt x="9778" y="1565"/>
                  <a:pt x="9832" y="1759"/>
                </a:cubicBezTo>
                <a:cubicBezTo>
                  <a:pt x="9886" y="1959"/>
                  <a:pt x="9943" y="2154"/>
                  <a:pt x="10000" y="2356"/>
                </a:cubicBezTo>
                <a:lnTo>
                  <a:pt x="10000" y="2356"/>
                </a:lnTo>
                <a:lnTo>
                  <a:pt x="10000" y="2941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2" name="Freeform 37"/>
          <p:cNvSpPr>
            <a:spLocks/>
          </p:cNvSpPr>
          <p:nvPr/>
        </p:nvSpPr>
        <p:spPr bwMode="auto">
          <a:xfrm>
            <a:off x="6524625" y="3446463"/>
            <a:ext cx="265113" cy="581025"/>
          </a:xfrm>
          <a:custGeom>
            <a:avLst/>
            <a:gdLst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970 w 10000"/>
              <a:gd name="connsiteY43" fmla="*/ 2944 h 10000"/>
              <a:gd name="connsiteX44" fmla="*/ 656 w 10000"/>
              <a:gd name="connsiteY44" fmla="*/ 2944 h 10000"/>
              <a:gd name="connsiteX45" fmla="*/ 437 w 10000"/>
              <a:gd name="connsiteY45" fmla="*/ 2771 h 10000"/>
              <a:gd name="connsiteX46" fmla="*/ 219 w 10000"/>
              <a:gd name="connsiteY46" fmla="*/ 2597 h 10000"/>
              <a:gd name="connsiteX47" fmla="*/ 109 w 10000"/>
              <a:gd name="connsiteY47" fmla="*/ 2424 h 10000"/>
              <a:gd name="connsiteX48" fmla="*/ 109 w 10000"/>
              <a:gd name="connsiteY48" fmla="*/ 2251 h 10000"/>
              <a:gd name="connsiteX49" fmla="*/ 0 w 10000"/>
              <a:gd name="connsiteY49" fmla="*/ 2078 h 10000"/>
              <a:gd name="connsiteX50" fmla="*/ 0 w 10000"/>
              <a:gd name="connsiteY50" fmla="*/ 2078 h 10000"/>
              <a:gd name="connsiteX51" fmla="*/ 0 w 10000"/>
              <a:gd name="connsiteY51" fmla="*/ 1905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109 w 10000"/>
              <a:gd name="connsiteY54" fmla="*/ 1905 h 10000"/>
              <a:gd name="connsiteX55" fmla="*/ 219 w 10000"/>
              <a:gd name="connsiteY55" fmla="*/ 1905 h 10000"/>
              <a:gd name="connsiteX56" fmla="*/ 328 w 10000"/>
              <a:gd name="connsiteY56" fmla="*/ 1905 h 10000"/>
              <a:gd name="connsiteX57" fmla="*/ 546 w 10000"/>
              <a:gd name="connsiteY57" fmla="*/ 1905 h 10000"/>
              <a:gd name="connsiteX58" fmla="*/ 874 w 10000"/>
              <a:gd name="connsiteY58" fmla="*/ 1905 h 10000"/>
              <a:gd name="connsiteX59" fmla="*/ 1189 w 10000"/>
              <a:gd name="connsiteY59" fmla="*/ 1905 h 10000"/>
              <a:gd name="connsiteX60" fmla="*/ 1626 w 10000"/>
              <a:gd name="connsiteY60" fmla="*/ 1732 h 10000"/>
              <a:gd name="connsiteX61" fmla="*/ 2063 w 10000"/>
              <a:gd name="connsiteY61" fmla="*/ 1558 h 10000"/>
              <a:gd name="connsiteX62" fmla="*/ 2609 w 10000"/>
              <a:gd name="connsiteY62" fmla="*/ 1385 h 10000"/>
              <a:gd name="connsiteX63" fmla="*/ 3156 w 10000"/>
              <a:gd name="connsiteY63" fmla="*/ 1212 h 10000"/>
              <a:gd name="connsiteX64" fmla="*/ 3798 w 10000"/>
              <a:gd name="connsiteY64" fmla="*/ 1039 h 10000"/>
              <a:gd name="connsiteX65" fmla="*/ 4126 w 10000"/>
              <a:gd name="connsiteY65" fmla="*/ 1039 h 10000"/>
              <a:gd name="connsiteX66" fmla="*/ 4344 w 10000"/>
              <a:gd name="connsiteY66" fmla="*/ 866 h 10000"/>
              <a:gd name="connsiteX67" fmla="*/ 4563 w 10000"/>
              <a:gd name="connsiteY67" fmla="*/ 693 h 10000"/>
              <a:gd name="connsiteX68" fmla="*/ 4781 w 10000"/>
              <a:gd name="connsiteY68" fmla="*/ 693 h 10000"/>
              <a:gd name="connsiteX69" fmla="*/ 5000 w 10000"/>
              <a:gd name="connsiteY69" fmla="*/ 519 h 10000"/>
              <a:gd name="connsiteX70" fmla="*/ 5109 w 10000"/>
              <a:gd name="connsiteY70" fmla="*/ 346 h 10000"/>
              <a:gd name="connsiteX71" fmla="*/ 5219 w 10000"/>
              <a:gd name="connsiteY71" fmla="*/ 346 h 10000"/>
              <a:gd name="connsiteX72" fmla="*/ 5328 w 10000"/>
              <a:gd name="connsiteY72" fmla="*/ 173 h 10000"/>
              <a:gd name="connsiteX73" fmla="*/ 5437 w 10000"/>
              <a:gd name="connsiteY73" fmla="*/ 173 h 10000"/>
              <a:gd name="connsiteX74" fmla="*/ 5546 w 10000"/>
              <a:gd name="connsiteY74" fmla="*/ 0 h 10000"/>
              <a:gd name="connsiteX75" fmla="*/ 5656 w 10000"/>
              <a:gd name="connsiteY75" fmla="*/ 0 h 10000"/>
              <a:gd name="connsiteX76" fmla="*/ 5656 w 10000"/>
              <a:gd name="connsiteY76" fmla="*/ 0 h 10000"/>
              <a:gd name="connsiteX77" fmla="*/ 5765 w 10000"/>
              <a:gd name="connsiteY77" fmla="*/ 0 h 10000"/>
              <a:gd name="connsiteX78" fmla="*/ 5874 w 10000"/>
              <a:gd name="connsiteY78" fmla="*/ 0 h 10000"/>
              <a:gd name="connsiteX79" fmla="*/ 5984 w 10000"/>
              <a:gd name="connsiteY79" fmla="*/ 173 h 10000"/>
              <a:gd name="connsiteX80" fmla="*/ 6093 w 10000"/>
              <a:gd name="connsiteY80" fmla="*/ 173 h 10000"/>
              <a:gd name="connsiteX81" fmla="*/ 6189 w 10000"/>
              <a:gd name="connsiteY81" fmla="*/ 346 h 10000"/>
              <a:gd name="connsiteX82" fmla="*/ 6298 w 10000"/>
              <a:gd name="connsiteY82" fmla="*/ 519 h 10000"/>
              <a:gd name="connsiteX83" fmla="*/ 6407 w 10000"/>
              <a:gd name="connsiteY83" fmla="*/ 693 h 10000"/>
              <a:gd name="connsiteX84" fmla="*/ 6407 w 10000"/>
              <a:gd name="connsiteY84" fmla="*/ 693 h 10000"/>
              <a:gd name="connsiteX85" fmla="*/ 6407 w 10000"/>
              <a:gd name="connsiteY85" fmla="*/ 866 h 10000"/>
              <a:gd name="connsiteX86" fmla="*/ 6298 w 10000"/>
              <a:gd name="connsiteY86" fmla="*/ 1039 h 10000"/>
              <a:gd name="connsiteX87" fmla="*/ 6189 w 10000"/>
              <a:gd name="connsiteY87" fmla="*/ 1212 h 10000"/>
              <a:gd name="connsiteX88" fmla="*/ 6093 w 10000"/>
              <a:gd name="connsiteY88" fmla="*/ 1385 h 10000"/>
              <a:gd name="connsiteX89" fmla="*/ 5984 w 10000"/>
              <a:gd name="connsiteY89" fmla="*/ 1732 h 10000"/>
              <a:gd name="connsiteX90" fmla="*/ 5874 w 10000"/>
              <a:gd name="connsiteY90" fmla="*/ 2078 h 10000"/>
              <a:gd name="connsiteX91" fmla="*/ 5765 w 10000"/>
              <a:gd name="connsiteY91" fmla="*/ 2424 h 10000"/>
              <a:gd name="connsiteX92" fmla="*/ 5656 w 10000"/>
              <a:gd name="connsiteY92" fmla="*/ 2944 h 10000"/>
              <a:gd name="connsiteX93" fmla="*/ 5656 w 10000"/>
              <a:gd name="connsiteY93" fmla="*/ 3463 h 10000"/>
              <a:gd name="connsiteX94" fmla="*/ 5656 w 10000"/>
              <a:gd name="connsiteY94" fmla="*/ 3961 h 10000"/>
              <a:gd name="connsiteX95" fmla="*/ 5656 w 10000"/>
              <a:gd name="connsiteY95" fmla="*/ 5000 h 10000"/>
              <a:gd name="connsiteX96" fmla="*/ 5656 w 10000"/>
              <a:gd name="connsiteY96" fmla="*/ 5519 h 10000"/>
              <a:gd name="connsiteX97" fmla="*/ 5765 w 10000"/>
              <a:gd name="connsiteY97" fmla="*/ 5866 h 10000"/>
              <a:gd name="connsiteX98" fmla="*/ 5874 w 10000"/>
              <a:gd name="connsiteY98" fmla="*/ 6212 h 10000"/>
              <a:gd name="connsiteX99" fmla="*/ 5984 w 10000"/>
              <a:gd name="connsiteY99" fmla="*/ 6732 h 10000"/>
              <a:gd name="connsiteX100" fmla="*/ 6093 w 10000"/>
              <a:gd name="connsiteY100" fmla="*/ 7078 h 10000"/>
              <a:gd name="connsiteX101" fmla="*/ 6298 w 10000"/>
              <a:gd name="connsiteY101" fmla="*/ 7424 h 10000"/>
              <a:gd name="connsiteX102" fmla="*/ 6626 w 10000"/>
              <a:gd name="connsiteY102" fmla="*/ 7771 h 10000"/>
              <a:gd name="connsiteX103" fmla="*/ 6954 w 10000"/>
              <a:gd name="connsiteY103" fmla="*/ 7944 h 10000"/>
              <a:gd name="connsiteX104" fmla="*/ 7281 w 10000"/>
              <a:gd name="connsiteY104" fmla="*/ 8268 h 10000"/>
              <a:gd name="connsiteX105" fmla="*/ 7609 w 10000"/>
              <a:gd name="connsiteY105" fmla="*/ 8442 h 10000"/>
              <a:gd name="connsiteX106" fmla="*/ 7828 w 10000"/>
              <a:gd name="connsiteY106" fmla="*/ 8615 h 10000"/>
              <a:gd name="connsiteX107" fmla="*/ 8156 w 10000"/>
              <a:gd name="connsiteY107" fmla="*/ 8615 h 10000"/>
              <a:gd name="connsiteX108" fmla="*/ 8374 w 10000"/>
              <a:gd name="connsiteY108" fmla="*/ 8615 h 10000"/>
              <a:gd name="connsiteX109" fmla="*/ 8484 w 10000"/>
              <a:gd name="connsiteY109" fmla="*/ 8615 h 10000"/>
              <a:gd name="connsiteX110" fmla="*/ 8702 w 10000"/>
              <a:gd name="connsiteY110" fmla="*/ 8615 h 10000"/>
              <a:gd name="connsiteX111" fmla="*/ 8798 w 10000"/>
              <a:gd name="connsiteY111" fmla="*/ 8442 h 10000"/>
              <a:gd name="connsiteX112" fmla="*/ 8798 w 10000"/>
              <a:gd name="connsiteY112" fmla="*/ 8442 h 10000"/>
              <a:gd name="connsiteX113" fmla="*/ 8907 w 10000"/>
              <a:gd name="connsiteY113" fmla="*/ 8442 h 10000"/>
              <a:gd name="connsiteX114" fmla="*/ 8907 w 10000"/>
              <a:gd name="connsiteY114" fmla="*/ 8268 h 10000"/>
              <a:gd name="connsiteX115" fmla="*/ 8907 w 10000"/>
              <a:gd name="connsiteY115" fmla="*/ 8095 h 10000"/>
              <a:gd name="connsiteX116" fmla="*/ 8907 w 10000"/>
              <a:gd name="connsiteY116" fmla="*/ 7771 h 10000"/>
              <a:gd name="connsiteX117" fmla="*/ 9016 w 10000"/>
              <a:gd name="connsiteY117" fmla="*/ 7597 h 10000"/>
              <a:gd name="connsiteX118" fmla="*/ 9016 w 10000"/>
              <a:gd name="connsiteY118" fmla="*/ 7251 h 10000"/>
              <a:gd name="connsiteX119" fmla="*/ 9016 w 10000"/>
              <a:gd name="connsiteY119" fmla="*/ 6905 h 10000"/>
              <a:gd name="connsiteX120" fmla="*/ 9126 w 10000"/>
              <a:gd name="connsiteY120" fmla="*/ 6385 h 10000"/>
              <a:gd name="connsiteX121" fmla="*/ 9126 w 10000"/>
              <a:gd name="connsiteY121" fmla="*/ 6212 h 10000"/>
              <a:gd name="connsiteX122" fmla="*/ 9126 w 10000"/>
              <a:gd name="connsiteY122" fmla="*/ 5866 h 10000"/>
              <a:gd name="connsiteX123" fmla="*/ 9126 w 10000"/>
              <a:gd name="connsiteY123" fmla="*/ 5693 h 10000"/>
              <a:gd name="connsiteX124" fmla="*/ 9235 w 10000"/>
              <a:gd name="connsiteY124" fmla="*/ 5519 h 10000"/>
              <a:gd name="connsiteX125" fmla="*/ 9235 w 10000"/>
              <a:gd name="connsiteY125" fmla="*/ 5346 h 10000"/>
              <a:gd name="connsiteX126" fmla="*/ 9235 w 10000"/>
              <a:gd name="connsiteY126" fmla="*/ 5173 h 10000"/>
              <a:gd name="connsiteX127" fmla="*/ 9344 w 10000"/>
              <a:gd name="connsiteY127" fmla="*/ 5173 h 10000"/>
              <a:gd name="connsiteX128" fmla="*/ 9344 w 10000"/>
              <a:gd name="connsiteY128" fmla="*/ 5173 h 10000"/>
              <a:gd name="connsiteX129" fmla="*/ 9344 w 10000"/>
              <a:gd name="connsiteY129" fmla="*/ 5346 h 10000"/>
              <a:gd name="connsiteX130" fmla="*/ 9344 w 10000"/>
              <a:gd name="connsiteY130" fmla="*/ 5519 h 10000"/>
              <a:gd name="connsiteX131" fmla="*/ 9344 w 10000"/>
              <a:gd name="connsiteY131" fmla="*/ 5693 h 10000"/>
              <a:gd name="connsiteX132" fmla="*/ 9454 w 10000"/>
              <a:gd name="connsiteY132" fmla="*/ 5866 h 10000"/>
              <a:gd name="connsiteX133" fmla="*/ 9454 w 10000"/>
              <a:gd name="connsiteY133" fmla="*/ 6212 h 10000"/>
              <a:gd name="connsiteX134" fmla="*/ 9454 w 10000"/>
              <a:gd name="connsiteY134" fmla="*/ 6558 h 10000"/>
              <a:gd name="connsiteX135" fmla="*/ 9563 w 10000"/>
              <a:gd name="connsiteY135" fmla="*/ 6905 h 10000"/>
              <a:gd name="connsiteX136" fmla="*/ 9563 w 10000"/>
              <a:gd name="connsiteY136" fmla="*/ 7597 h 10000"/>
              <a:gd name="connsiteX137" fmla="*/ 9672 w 10000"/>
              <a:gd name="connsiteY137" fmla="*/ 8268 h 10000"/>
              <a:gd name="connsiteX138" fmla="*/ 9781 w 10000"/>
              <a:gd name="connsiteY138" fmla="*/ 8788 h 10000"/>
              <a:gd name="connsiteX139" fmla="*/ 9891 w 10000"/>
              <a:gd name="connsiteY139" fmla="*/ 9134 h 10000"/>
              <a:gd name="connsiteX140" fmla="*/ 9891 w 10000"/>
              <a:gd name="connsiteY140" fmla="*/ 9481 h 10000"/>
              <a:gd name="connsiteX141" fmla="*/ 10000 w 10000"/>
              <a:gd name="connsiteY141" fmla="*/ 9654 h 10000"/>
              <a:gd name="connsiteX142" fmla="*/ 9891 w 10000"/>
              <a:gd name="connsiteY142" fmla="*/ 9827 h 10000"/>
              <a:gd name="connsiteX143" fmla="*/ 9891 w 10000"/>
              <a:gd name="connsiteY143" fmla="*/ 9827 h 10000"/>
              <a:gd name="connsiteX144" fmla="*/ 9891 w 10000"/>
              <a:gd name="connsiteY144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656 w 10000"/>
              <a:gd name="connsiteY43" fmla="*/ 2944 h 10000"/>
              <a:gd name="connsiteX44" fmla="*/ 437 w 10000"/>
              <a:gd name="connsiteY44" fmla="*/ 2771 h 10000"/>
              <a:gd name="connsiteX45" fmla="*/ 219 w 10000"/>
              <a:gd name="connsiteY45" fmla="*/ 2597 h 10000"/>
              <a:gd name="connsiteX46" fmla="*/ 109 w 10000"/>
              <a:gd name="connsiteY46" fmla="*/ 2424 h 10000"/>
              <a:gd name="connsiteX47" fmla="*/ 109 w 10000"/>
              <a:gd name="connsiteY47" fmla="*/ 2251 h 10000"/>
              <a:gd name="connsiteX48" fmla="*/ 0 w 10000"/>
              <a:gd name="connsiteY48" fmla="*/ 2078 h 10000"/>
              <a:gd name="connsiteX49" fmla="*/ 0 w 10000"/>
              <a:gd name="connsiteY49" fmla="*/ 2078 h 10000"/>
              <a:gd name="connsiteX50" fmla="*/ 0 w 10000"/>
              <a:gd name="connsiteY50" fmla="*/ 1905 h 10000"/>
              <a:gd name="connsiteX51" fmla="*/ 0 w 10000"/>
              <a:gd name="connsiteY51" fmla="*/ 1905 h 10000"/>
              <a:gd name="connsiteX52" fmla="*/ 0 w 10000"/>
              <a:gd name="connsiteY52" fmla="*/ 1905 h 10000"/>
              <a:gd name="connsiteX53" fmla="*/ 109 w 10000"/>
              <a:gd name="connsiteY53" fmla="*/ 1905 h 10000"/>
              <a:gd name="connsiteX54" fmla="*/ 219 w 10000"/>
              <a:gd name="connsiteY54" fmla="*/ 1905 h 10000"/>
              <a:gd name="connsiteX55" fmla="*/ 328 w 10000"/>
              <a:gd name="connsiteY55" fmla="*/ 1905 h 10000"/>
              <a:gd name="connsiteX56" fmla="*/ 546 w 10000"/>
              <a:gd name="connsiteY56" fmla="*/ 1905 h 10000"/>
              <a:gd name="connsiteX57" fmla="*/ 874 w 10000"/>
              <a:gd name="connsiteY57" fmla="*/ 1905 h 10000"/>
              <a:gd name="connsiteX58" fmla="*/ 1189 w 10000"/>
              <a:gd name="connsiteY58" fmla="*/ 1905 h 10000"/>
              <a:gd name="connsiteX59" fmla="*/ 1626 w 10000"/>
              <a:gd name="connsiteY59" fmla="*/ 1732 h 10000"/>
              <a:gd name="connsiteX60" fmla="*/ 2063 w 10000"/>
              <a:gd name="connsiteY60" fmla="*/ 1558 h 10000"/>
              <a:gd name="connsiteX61" fmla="*/ 2609 w 10000"/>
              <a:gd name="connsiteY61" fmla="*/ 1385 h 10000"/>
              <a:gd name="connsiteX62" fmla="*/ 3156 w 10000"/>
              <a:gd name="connsiteY62" fmla="*/ 1212 h 10000"/>
              <a:gd name="connsiteX63" fmla="*/ 3798 w 10000"/>
              <a:gd name="connsiteY63" fmla="*/ 1039 h 10000"/>
              <a:gd name="connsiteX64" fmla="*/ 4126 w 10000"/>
              <a:gd name="connsiteY64" fmla="*/ 1039 h 10000"/>
              <a:gd name="connsiteX65" fmla="*/ 4344 w 10000"/>
              <a:gd name="connsiteY65" fmla="*/ 866 h 10000"/>
              <a:gd name="connsiteX66" fmla="*/ 4563 w 10000"/>
              <a:gd name="connsiteY66" fmla="*/ 693 h 10000"/>
              <a:gd name="connsiteX67" fmla="*/ 4781 w 10000"/>
              <a:gd name="connsiteY67" fmla="*/ 693 h 10000"/>
              <a:gd name="connsiteX68" fmla="*/ 5000 w 10000"/>
              <a:gd name="connsiteY68" fmla="*/ 519 h 10000"/>
              <a:gd name="connsiteX69" fmla="*/ 5109 w 10000"/>
              <a:gd name="connsiteY69" fmla="*/ 346 h 10000"/>
              <a:gd name="connsiteX70" fmla="*/ 5219 w 10000"/>
              <a:gd name="connsiteY70" fmla="*/ 346 h 10000"/>
              <a:gd name="connsiteX71" fmla="*/ 5328 w 10000"/>
              <a:gd name="connsiteY71" fmla="*/ 173 h 10000"/>
              <a:gd name="connsiteX72" fmla="*/ 5437 w 10000"/>
              <a:gd name="connsiteY72" fmla="*/ 173 h 10000"/>
              <a:gd name="connsiteX73" fmla="*/ 5546 w 10000"/>
              <a:gd name="connsiteY73" fmla="*/ 0 h 10000"/>
              <a:gd name="connsiteX74" fmla="*/ 5656 w 10000"/>
              <a:gd name="connsiteY74" fmla="*/ 0 h 10000"/>
              <a:gd name="connsiteX75" fmla="*/ 5656 w 10000"/>
              <a:gd name="connsiteY75" fmla="*/ 0 h 10000"/>
              <a:gd name="connsiteX76" fmla="*/ 5765 w 10000"/>
              <a:gd name="connsiteY76" fmla="*/ 0 h 10000"/>
              <a:gd name="connsiteX77" fmla="*/ 5874 w 10000"/>
              <a:gd name="connsiteY77" fmla="*/ 0 h 10000"/>
              <a:gd name="connsiteX78" fmla="*/ 5984 w 10000"/>
              <a:gd name="connsiteY78" fmla="*/ 173 h 10000"/>
              <a:gd name="connsiteX79" fmla="*/ 6093 w 10000"/>
              <a:gd name="connsiteY79" fmla="*/ 173 h 10000"/>
              <a:gd name="connsiteX80" fmla="*/ 6189 w 10000"/>
              <a:gd name="connsiteY80" fmla="*/ 346 h 10000"/>
              <a:gd name="connsiteX81" fmla="*/ 6298 w 10000"/>
              <a:gd name="connsiteY81" fmla="*/ 519 h 10000"/>
              <a:gd name="connsiteX82" fmla="*/ 6407 w 10000"/>
              <a:gd name="connsiteY82" fmla="*/ 693 h 10000"/>
              <a:gd name="connsiteX83" fmla="*/ 6407 w 10000"/>
              <a:gd name="connsiteY83" fmla="*/ 693 h 10000"/>
              <a:gd name="connsiteX84" fmla="*/ 6407 w 10000"/>
              <a:gd name="connsiteY84" fmla="*/ 866 h 10000"/>
              <a:gd name="connsiteX85" fmla="*/ 6298 w 10000"/>
              <a:gd name="connsiteY85" fmla="*/ 1039 h 10000"/>
              <a:gd name="connsiteX86" fmla="*/ 6189 w 10000"/>
              <a:gd name="connsiteY86" fmla="*/ 1212 h 10000"/>
              <a:gd name="connsiteX87" fmla="*/ 6093 w 10000"/>
              <a:gd name="connsiteY87" fmla="*/ 1385 h 10000"/>
              <a:gd name="connsiteX88" fmla="*/ 5984 w 10000"/>
              <a:gd name="connsiteY88" fmla="*/ 1732 h 10000"/>
              <a:gd name="connsiteX89" fmla="*/ 5874 w 10000"/>
              <a:gd name="connsiteY89" fmla="*/ 2078 h 10000"/>
              <a:gd name="connsiteX90" fmla="*/ 5765 w 10000"/>
              <a:gd name="connsiteY90" fmla="*/ 2424 h 10000"/>
              <a:gd name="connsiteX91" fmla="*/ 5656 w 10000"/>
              <a:gd name="connsiteY91" fmla="*/ 2944 h 10000"/>
              <a:gd name="connsiteX92" fmla="*/ 5656 w 10000"/>
              <a:gd name="connsiteY92" fmla="*/ 3463 h 10000"/>
              <a:gd name="connsiteX93" fmla="*/ 5656 w 10000"/>
              <a:gd name="connsiteY93" fmla="*/ 3961 h 10000"/>
              <a:gd name="connsiteX94" fmla="*/ 5656 w 10000"/>
              <a:gd name="connsiteY94" fmla="*/ 5000 h 10000"/>
              <a:gd name="connsiteX95" fmla="*/ 5656 w 10000"/>
              <a:gd name="connsiteY95" fmla="*/ 5519 h 10000"/>
              <a:gd name="connsiteX96" fmla="*/ 5765 w 10000"/>
              <a:gd name="connsiteY96" fmla="*/ 5866 h 10000"/>
              <a:gd name="connsiteX97" fmla="*/ 5874 w 10000"/>
              <a:gd name="connsiteY97" fmla="*/ 6212 h 10000"/>
              <a:gd name="connsiteX98" fmla="*/ 5984 w 10000"/>
              <a:gd name="connsiteY98" fmla="*/ 6732 h 10000"/>
              <a:gd name="connsiteX99" fmla="*/ 6093 w 10000"/>
              <a:gd name="connsiteY99" fmla="*/ 7078 h 10000"/>
              <a:gd name="connsiteX100" fmla="*/ 6298 w 10000"/>
              <a:gd name="connsiteY100" fmla="*/ 7424 h 10000"/>
              <a:gd name="connsiteX101" fmla="*/ 6626 w 10000"/>
              <a:gd name="connsiteY101" fmla="*/ 7771 h 10000"/>
              <a:gd name="connsiteX102" fmla="*/ 6954 w 10000"/>
              <a:gd name="connsiteY102" fmla="*/ 7944 h 10000"/>
              <a:gd name="connsiteX103" fmla="*/ 7281 w 10000"/>
              <a:gd name="connsiteY103" fmla="*/ 8268 h 10000"/>
              <a:gd name="connsiteX104" fmla="*/ 7609 w 10000"/>
              <a:gd name="connsiteY104" fmla="*/ 8442 h 10000"/>
              <a:gd name="connsiteX105" fmla="*/ 7828 w 10000"/>
              <a:gd name="connsiteY105" fmla="*/ 8615 h 10000"/>
              <a:gd name="connsiteX106" fmla="*/ 8156 w 10000"/>
              <a:gd name="connsiteY106" fmla="*/ 8615 h 10000"/>
              <a:gd name="connsiteX107" fmla="*/ 8374 w 10000"/>
              <a:gd name="connsiteY107" fmla="*/ 8615 h 10000"/>
              <a:gd name="connsiteX108" fmla="*/ 8484 w 10000"/>
              <a:gd name="connsiteY108" fmla="*/ 8615 h 10000"/>
              <a:gd name="connsiteX109" fmla="*/ 8702 w 10000"/>
              <a:gd name="connsiteY109" fmla="*/ 8615 h 10000"/>
              <a:gd name="connsiteX110" fmla="*/ 8798 w 10000"/>
              <a:gd name="connsiteY110" fmla="*/ 8442 h 10000"/>
              <a:gd name="connsiteX111" fmla="*/ 8798 w 10000"/>
              <a:gd name="connsiteY111" fmla="*/ 8442 h 10000"/>
              <a:gd name="connsiteX112" fmla="*/ 8907 w 10000"/>
              <a:gd name="connsiteY112" fmla="*/ 8442 h 10000"/>
              <a:gd name="connsiteX113" fmla="*/ 8907 w 10000"/>
              <a:gd name="connsiteY113" fmla="*/ 8268 h 10000"/>
              <a:gd name="connsiteX114" fmla="*/ 8907 w 10000"/>
              <a:gd name="connsiteY114" fmla="*/ 8095 h 10000"/>
              <a:gd name="connsiteX115" fmla="*/ 8907 w 10000"/>
              <a:gd name="connsiteY115" fmla="*/ 7771 h 10000"/>
              <a:gd name="connsiteX116" fmla="*/ 9016 w 10000"/>
              <a:gd name="connsiteY116" fmla="*/ 7597 h 10000"/>
              <a:gd name="connsiteX117" fmla="*/ 9016 w 10000"/>
              <a:gd name="connsiteY117" fmla="*/ 7251 h 10000"/>
              <a:gd name="connsiteX118" fmla="*/ 9016 w 10000"/>
              <a:gd name="connsiteY118" fmla="*/ 6905 h 10000"/>
              <a:gd name="connsiteX119" fmla="*/ 9126 w 10000"/>
              <a:gd name="connsiteY119" fmla="*/ 6385 h 10000"/>
              <a:gd name="connsiteX120" fmla="*/ 9126 w 10000"/>
              <a:gd name="connsiteY120" fmla="*/ 6212 h 10000"/>
              <a:gd name="connsiteX121" fmla="*/ 9126 w 10000"/>
              <a:gd name="connsiteY121" fmla="*/ 5866 h 10000"/>
              <a:gd name="connsiteX122" fmla="*/ 9126 w 10000"/>
              <a:gd name="connsiteY122" fmla="*/ 5693 h 10000"/>
              <a:gd name="connsiteX123" fmla="*/ 9235 w 10000"/>
              <a:gd name="connsiteY123" fmla="*/ 5519 h 10000"/>
              <a:gd name="connsiteX124" fmla="*/ 9235 w 10000"/>
              <a:gd name="connsiteY124" fmla="*/ 5346 h 10000"/>
              <a:gd name="connsiteX125" fmla="*/ 9235 w 10000"/>
              <a:gd name="connsiteY125" fmla="*/ 5173 h 10000"/>
              <a:gd name="connsiteX126" fmla="*/ 9344 w 10000"/>
              <a:gd name="connsiteY126" fmla="*/ 5173 h 10000"/>
              <a:gd name="connsiteX127" fmla="*/ 9344 w 10000"/>
              <a:gd name="connsiteY127" fmla="*/ 5173 h 10000"/>
              <a:gd name="connsiteX128" fmla="*/ 9344 w 10000"/>
              <a:gd name="connsiteY128" fmla="*/ 5346 h 10000"/>
              <a:gd name="connsiteX129" fmla="*/ 9344 w 10000"/>
              <a:gd name="connsiteY129" fmla="*/ 5519 h 10000"/>
              <a:gd name="connsiteX130" fmla="*/ 9344 w 10000"/>
              <a:gd name="connsiteY130" fmla="*/ 5693 h 10000"/>
              <a:gd name="connsiteX131" fmla="*/ 9454 w 10000"/>
              <a:gd name="connsiteY131" fmla="*/ 5866 h 10000"/>
              <a:gd name="connsiteX132" fmla="*/ 9454 w 10000"/>
              <a:gd name="connsiteY132" fmla="*/ 6212 h 10000"/>
              <a:gd name="connsiteX133" fmla="*/ 9454 w 10000"/>
              <a:gd name="connsiteY133" fmla="*/ 6558 h 10000"/>
              <a:gd name="connsiteX134" fmla="*/ 9563 w 10000"/>
              <a:gd name="connsiteY134" fmla="*/ 6905 h 10000"/>
              <a:gd name="connsiteX135" fmla="*/ 9563 w 10000"/>
              <a:gd name="connsiteY135" fmla="*/ 7597 h 10000"/>
              <a:gd name="connsiteX136" fmla="*/ 9672 w 10000"/>
              <a:gd name="connsiteY136" fmla="*/ 8268 h 10000"/>
              <a:gd name="connsiteX137" fmla="*/ 9781 w 10000"/>
              <a:gd name="connsiteY137" fmla="*/ 8788 h 10000"/>
              <a:gd name="connsiteX138" fmla="*/ 9891 w 10000"/>
              <a:gd name="connsiteY138" fmla="*/ 9134 h 10000"/>
              <a:gd name="connsiteX139" fmla="*/ 9891 w 10000"/>
              <a:gd name="connsiteY139" fmla="*/ 9481 h 10000"/>
              <a:gd name="connsiteX140" fmla="*/ 10000 w 10000"/>
              <a:gd name="connsiteY140" fmla="*/ 9654 h 10000"/>
              <a:gd name="connsiteX141" fmla="*/ 9891 w 10000"/>
              <a:gd name="connsiteY141" fmla="*/ 9827 h 10000"/>
              <a:gd name="connsiteX142" fmla="*/ 9891 w 10000"/>
              <a:gd name="connsiteY142" fmla="*/ 9827 h 10000"/>
              <a:gd name="connsiteX143" fmla="*/ 9891 w 10000"/>
              <a:gd name="connsiteY143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437 w 10000"/>
              <a:gd name="connsiteY43" fmla="*/ 2771 h 10000"/>
              <a:gd name="connsiteX44" fmla="*/ 219 w 10000"/>
              <a:gd name="connsiteY44" fmla="*/ 2597 h 10000"/>
              <a:gd name="connsiteX45" fmla="*/ 109 w 10000"/>
              <a:gd name="connsiteY45" fmla="*/ 2424 h 10000"/>
              <a:gd name="connsiteX46" fmla="*/ 109 w 10000"/>
              <a:gd name="connsiteY46" fmla="*/ 2251 h 10000"/>
              <a:gd name="connsiteX47" fmla="*/ 0 w 10000"/>
              <a:gd name="connsiteY47" fmla="*/ 2078 h 10000"/>
              <a:gd name="connsiteX48" fmla="*/ 0 w 10000"/>
              <a:gd name="connsiteY48" fmla="*/ 2078 h 10000"/>
              <a:gd name="connsiteX49" fmla="*/ 0 w 10000"/>
              <a:gd name="connsiteY49" fmla="*/ 1905 h 10000"/>
              <a:gd name="connsiteX50" fmla="*/ 0 w 10000"/>
              <a:gd name="connsiteY50" fmla="*/ 1905 h 10000"/>
              <a:gd name="connsiteX51" fmla="*/ 0 w 10000"/>
              <a:gd name="connsiteY51" fmla="*/ 1905 h 10000"/>
              <a:gd name="connsiteX52" fmla="*/ 109 w 10000"/>
              <a:gd name="connsiteY52" fmla="*/ 1905 h 10000"/>
              <a:gd name="connsiteX53" fmla="*/ 219 w 10000"/>
              <a:gd name="connsiteY53" fmla="*/ 1905 h 10000"/>
              <a:gd name="connsiteX54" fmla="*/ 328 w 10000"/>
              <a:gd name="connsiteY54" fmla="*/ 1905 h 10000"/>
              <a:gd name="connsiteX55" fmla="*/ 546 w 10000"/>
              <a:gd name="connsiteY55" fmla="*/ 1905 h 10000"/>
              <a:gd name="connsiteX56" fmla="*/ 874 w 10000"/>
              <a:gd name="connsiteY56" fmla="*/ 1905 h 10000"/>
              <a:gd name="connsiteX57" fmla="*/ 1189 w 10000"/>
              <a:gd name="connsiteY57" fmla="*/ 1905 h 10000"/>
              <a:gd name="connsiteX58" fmla="*/ 1626 w 10000"/>
              <a:gd name="connsiteY58" fmla="*/ 1732 h 10000"/>
              <a:gd name="connsiteX59" fmla="*/ 2063 w 10000"/>
              <a:gd name="connsiteY59" fmla="*/ 1558 h 10000"/>
              <a:gd name="connsiteX60" fmla="*/ 2609 w 10000"/>
              <a:gd name="connsiteY60" fmla="*/ 1385 h 10000"/>
              <a:gd name="connsiteX61" fmla="*/ 3156 w 10000"/>
              <a:gd name="connsiteY61" fmla="*/ 1212 h 10000"/>
              <a:gd name="connsiteX62" fmla="*/ 3798 w 10000"/>
              <a:gd name="connsiteY62" fmla="*/ 1039 h 10000"/>
              <a:gd name="connsiteX63" fmla="*/ 4126 w 10000"/>
              <a:gd name="connsiteY63" fmla="*/ 1039 h 10000"/>
              <a:gd name="connsiteX64" fmla="*/ 4344 w 10000"/>
              <a:gd name="connsiteY64" fmla="*/ 866 h 10000"/>
              <a:gd name="connsiteX65" fmla="*/ 4563 w 10000"/>
              <a:gd name="connsiteY65" fmla="*/ 693 h 10000"/>
              <a:gd name="connsiteX66" fmla="*/ 4781 w 10000"/>
              <a:gd name="connsiteY66" fmla="*/ 693 h 10000"/>
              <a:gd name="connsiteX67" fmla="*/ 5000 w 10000"/>
              <a:gd name="connsiteY67" fmla="*/ 519 h 10000"/>
              <a:gd name="connsiteX68" fmla="*/ 5109 w 10000"/>
              <a:gd name="connsiteY68" fmla="*/ 346 h 10000"/>
              <a:gd name="connsiteX69" fmla="*/ 5219 w 10000"/>
              <a:gd name="connsiteY69" fmla="*/ 346 h 10000"/>
              <a:gd name="connsiteX70" fmla="*/ 5328 w 10000"/>
              <a:gd name="connsiteY70" fmla="*/ 173 h 10000"/>
              <a:gd name="connsiteX71" fmla="*/ 5437 w 10000"/>
              <a:gd name="connsiteY71" fmla="*/ 173 h 10000"/>
              <a:gd name="connsiteX72" fmla="*/ 5546 w 10000"/>
              <a:gd name="connsiteY72" fmla="*/ 0 h 10000"/>
              <a:gd name="connsiteX73" fmla="*/ 5656 w 10000"/>
              <a:gd name="connsiteY73" fmla="*/ 0 h 10000"/>
              <a:gd name="connsiteX74" fmla="*/ 5656 w 10000"/>
              <a:gd name="connsiteY74" fmla="*/ 0 h 10000"/>
              <a:gd name="connsiteX75" fmla="*/ 5765 w 10000"/>
              <a:gd name="connsiteY75" fmla="*/ 0 h 10000"/>
              <a:gd name="connsiteX76" fmla="*/ 5874 w 10000"/>
              <a:gd name="connsiteY76" fmla="*/ 0 h 10000"/>
              <a:gd name="connsiteX77" fmla="*/ 5984 w 10000"/>
              <a:gd name="connsiteY77" fmla="*/ 173 h 10000"/>
              <a:gd name="connsiteX78" fmla="*/ 6093 w 10000"/>
              <a:gd name="connsiteY78" fmla="*/ 173 h 10000"/>
              <a:gd name="connsiteX79" fmla="*/ 6189 w 10000"/>
              <a:gd name="connsiteY79" fmla="*/ 346 h 10000"/>
              <a:gd name="connsiteX80" fmla="*/ 6298 w 10000"/>
              <a:gd name="connsiteY80" fmla="*/ 519 h 10000"/>
              <a:gd name="connsiteX81" fmla="*/ 6407 w 10000"/>
              <a:gd name="connsiteY81" fmla="*/ 693 h 10000"/>
              <a:gd name="connsiteX82" fmla="*/ 6407 w 10000"/>
              <a:gd name="connsiteY82" fmla="*/ 693 h 10000"/>
              <a:gd name="connsiteX83" fmla="*/ 6407 w 10000"/>
              <a:gd name="connsiteY83" fmla="*/ 866 h 10000"/>
              <a:gd name="connsiteX84" fmla="*/ 6298 w 10000"/>
              <a:gd name="connsiteY84" fmla="*/ 1039 h 10000"/>
              <a:gd name="connsiteX85" fmla="*/ 6189 w 10000"/>
              <a:gd name="connsiteY85" fmla="*/ 1212 h 10000"/>
              <a:gd name="connsiteX86" fmla="*/ 6093 w 10000"/>
              <a:gd name="connsiteY86" fmla="*/ 1385 h 10000"/>
              <a:gd name="connsiteX87" fmla="*/ 5984 w 10000"/>
              <a:gd name="connsiteY87" fmla="*/ 1732 h 10000"/>
              <a:gd name="connsiteX88" fmla="*/ 5874 w 10000"/>
              <a:gd name="connsiteY88" fmla="*/ 2078 h 10000"/>
              <a:gd name="connsiteX89" fmla="*/ 5765 w 10000"/>
              <a:gd name="connsiteY89" fmla="*/ 2424 h 10000"/>
              <a:gd name="connsiteX90" fmla="*/ 5656 w 10000"/>
              <a:gd name="connsiteY90" fmla="*/ 2944 h 10000"/>
              <a:gd name="connsiteX91" fmla="*/ 5656 w 10000"/>
              <a:gd name="connsiteY91" fmla="*/ 3463 h 10000"/>
              <a:gd name="connsiteX92" fmla="*/ 5656 w 10000"/>
              <a:gd name="connsiteY92" fmla="*/ 3961 h 10000"/>
              <a:gd name="connsiteX93" fmla="*/ 5656 w 10000"/>
              <a:gd name="connsiteY93" fmla="*/ 5000 h 10000"/>
              <a:gd name="connsiteX94" fmla="*/ 5656 w 10000"/>
              <a:gd name="connsiteY94" fmla="*/ 5519 h 10000"/>
              <a:gd name="connsiteX95" fmla="*/ 5765 w 10000"/>
              <a:gd name="connsiteY95" fmla="*/ 5866 h 10000"/>
              <a:gd name="connsiteX96" fmla="*/ 5874 w 10000"/>
              <a:gd name="connsiteY96" fmla="*/ 6212 h 10000"/>
              <a:gd name="connsiteX97" fmla="*/ 5984 w 10000"/>
              <a:gd name="connsiteY97" fmla="*/ 6732 h 10000"/>
              <a:gd name="connsiteX98" fmla="*/ 6093 w 10000"/>
              <a:gd name="connsiteY98" fmla="*/ 7078 h 10000"/>
              <a:gd name="connsiteX99" fmla="*/ 6298 w 10000"/>
              <a:gd name="connsiteY99" fmla="*/ 7424 h 10000"/>
              <a:gd name="connsiteX100" fmla="*/ 6626 w 10000"/>
              <a:gd name="connsiteY100" fmla="*/ 7771 h 10000"/>
              <a:gd name="connsiteX101" fmla="*/ 6954 w 10000"/>
              <a:gd name="connsiteY101" fmla="*/ 7944 h 10000"/>
              <a:gd name="connsiteX102" fmla="*/ 7281 w 10000"/>
              <a:gd name="connsiteY102" fmla="*/ 8268 h 10000"/>
              <a:gd name="connsiteX103" fmla="*/ 7609 w 10000"/>
              <a:gd name="connsiteY103" fmla="*/ 8442 h 10000"/>
              <a:gd name="connsiteX104" fmla="*/ 7828 w 10000"/>
              <a:gd name="connsiteY104" fmla="*/ 8615 h 10000"/>
              <a:gd name="connsiteX105" fmla="*/ 8156 w 10000"/>
              <a:gd name="connsiteY105" fmla="*/ 8615 h 10000"/>
              <a:gd name="connsiteX106" fmla="*/ 8374 w 10000"/>
              <a:gd name="connsiteY106" fmla="*/ 8615 h 10000"/>
              <a:gd name="connsiteX107" fmla="*/ 8484 w 10000"/>
              <a:gd name="connsiteY107" fmla="*/ 8615 h 10000"/>
              <a:gd name="connsiteX108" fmla="*/ 8702 w 10000"/>
              <a:gd name="connsiteY108" fmla="*/ 8615 h 10000"/>
              <a:gd name="connsiteX109" fmla="*/ 8798 w 10000"/>
              <a:gd name="connsiteY109" fmla="*/ 8442 h 10000"/>
              <a:gd name="connsiteX110" fmla="*/ 8798 w 10000"/>
              <a:gd name="connsiteY110" fmla="*/ 8442 h 10000"/>
              <a:gd name="connsiteX111" fmla="*/ 8907 w 10000"/>
              <a:gd name="connsiteY111" fmla="*/ 8442 h 10000"/>
              <a:gd name="connsiteX112" fmla="*/ 8907 w 10000"/>
              <a:gd name="connsiteY112" fmla="*/ 8268 h 10000"/>
              <a:gd name="connsiteX113" fmla="*/ 8907 w 10000"/>
              <a:gd name="connsiteY113" fmla="*/ 8095 h 10000"/>
              <a:gd name="connsiteX114" fmla="*/ 8907 w 10000"/>
              <a:gd name="connsiteY114" fmla="*/ 7771 h 10000"/>
              <a:gd name="connsiteX115" fmla="*/ 9016 w 10000"/>
              <a:gd name="connsiteY115" fmla="*/ 7597 h 10000"/>
              <a:gd name="connsiteX116" fmla="*/ 9016 w 10000"/>
              <a:gd name="connsiteY116" fmla="*/ 7251 h 10000"/>
              <a:gd name="connsiteX117" fmla="*/ 9016 w 10000"/>
              <a:gd name="connsiteY117" fmla="*/ 6905 h 10000"/>
              <a:gd name="connsiteX118" fmla="*/ 9126 w 10000"/>
              <a:gd name="connsiteY118" fmla="*/ 6385 h 10000"/>
              <a:gd name="connsiteX119" fmla="*/ 9126 w 10000"/>
              <a:gd name="connsiteY119" fmla="*/ 6212 h 10000"/>
              <a:gd name="connsiteX120" fmla="*/ 9126 w 10000"/>
              <a:gd name="connsiteY120" fmla="*/ 5866 h 10000"/>
              <a:gd name="connsiteX121" fmla="*/ 9126 w 10000"/>
              <a:gd name="connsiteY121" fmla="*/ 5693 h 10000"/>
              <a:gd name="connsiteX122" fmla="*/ 9235 w 10000"/>
              <a:gd name="connsiteY122" fmla="*/ 5519 h 10000"/>
              <a:gd name="connsiteX123" fmla="*/ 9235 w 10000"/>
              <a:gd name="connsiteY123" fmla="*/ 5346 h 10000"/>
              <a:gd name="connsiteX124" fmla="*/ 9235 w 10000"/>
              <a:gd name="connsiteY124" fmla="*/ 5173 h 10000"/>
              <a:gd name="connsiteX125" fmla="*/ 9344 w 10000"/>
              <a:gd name="connsiteY125" fmla="*/ 5173 h 10000"/>
              <a:gd name="connsiteX126" fmla="*/ 9344 w 10000"/>
              <a:gd name="connsiteY126" fmla="*/ 5173 h 10000"/>
              <a:gd name="connsiteX127" fmla="*/ 9344 w 10000"/>
              <a:gd name="connsiteY127" fmla="*/ 5346 h 10000"/>
              <a:gd name="connsiteX128" fmla="*/ 9344 w 10000"/>
              <a:gd name="connsiteY128" fmla="*/ 5519 h 10000"/>
              <a:gd name="connsiteX129" fmla="*/ 9344 w 10000"/>
              <a:gd name="connsiteY129" fmla="*/ 5693 h 10000"/>
              <a:gd name="connsiteX130" fmla="*/ 9454 w 10000"/>
              <a:gd name="connsiteY130" fmla="*/ 5866 h 10000"/>
              <a:gd name="connsiteX131" fmla="*/ 9454 w 10000"/>
              <a:gd name="connsiteY131" fmla="*/ 6212 h 10000"/>
              <a:gd name="connsiteX132" fmla="*/ 9454 w 10000"/>
              <a:gd name="connsiteY132" fmla="*/ 6558 h 10000"/>
              <a:gd name="connsiteX133" fmla="*/ 9563 w 10000"/>
              <a:gd name="connsiteY133" fmla="*/ 6905 h 10000"/>
              <a:gd name="connsiteX134" fmla="*/ 9563 w 10000"/>
              <a:gd name="connsiteY134" fmla="*/ 7597 h 10000"/>
              <a:gd name="connsiteX135" fmla="*/ 9672 w 10000"/>
              <a:gd name="connsiteY135" fmla="*/ 8268 h 10000"/>
              <a:gd name="connsiteX136" fmla="*/ 9781 w 10000"/>
              <a:gd name="connsiteY136" fmla="*/ 8788 h 10000"/>
              <a:gd name="connsiteX137" fmla="*/ 9891 w 10000"/>
              <a:gd name="connsiteY137" fmla="*/ 9134 h 10000"/>
              <a:gd name="connsiteX138" fmla="*/ 9891 w 10000"/>
              <a:gd name="connsiteY138" fmla="*/ 9481 h 10000"/>
              <a:gd name="connsiteX139" fmla="*/ 10000 w 10000"/>
              <a:gd name="connsiteY139" fmla="*/ 9654 h 10000"/>
              <a:gd name="connsiteX140" fmla="*/ 9891 w 10000"/>
              <a:gd name="connsiteY140" fmla="*/ 9827 h 10000"/>
              <a:gd name="connsiteX141" fmla="*/ 9891 w 10000"/>
              <a:gd name="connsiteY141" fmla="*/ 9827 h 10000"/>
              <a:gd name="connsiteX142" fmla="*/ 9891 w 10000"/>
              <a:gd name="connsiteY142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219 w 10000"/>
              <a:gd name="connsiteY43" fmla="*/ 2597 h 10000"/>
              <a:gd name="connsiteX44" fmla="*/ 109 w 10000"/>
              <a:gd name="connsiteY44" fmla="*/ 2424 h 10000"/>
              <a:gd name="connsiteX45" fmla="*/ 109 w 10000"/>
              <a:gd name="connsiteY45" fmla="*/ 2251 h 10000"/>
              <a:gd name="connsiteX46" fmla="*/ 0 w 10000"/>
              <a:gd name="connsiteY46" fmla="*/ 2078 h 10000"/>
              <a:gd name="connsiteX47" fmla="*/ 0 w 10000"/>
              <a:gd name="connsiteY47" fmla="*/ 2078 h 10000"/>
              <a:gd name="connsiteX48" fmla="*/ 0 w 10000"/>
              <a:gd name="connsiteY48" fmla="*/ 1905 h 10000"/>
              <a:gd name="connsiteX49" fmla="*/ 0 w 10000"/>
              <a:gd name="connsiteY49" fmla="*/ 1905 h 10000"/>
              <a:gd name="connsiteX50" fmla="*/ 0 w 10000"/>
              <a:gd name="connsiteY50" fmla="*/ 1905 h 10000"/>
              <a:gd name="connsiteX51" fmla="*/ 109 w 10000"/>
              <a:gd name="connsiteY51" fmla="*/ 1905 h 10000"/>
              <a:gd name="connsiteX52" fmla="*/ 219 w 10000"/>
              <a:gd name="connsiteY52" fmla="*/ 1905 h 10000"/>
              <a:gd name="connsiteX53" fmla="*/ 328 w 10000"/>
              <a:gd name="connsiteY53" fmla="*/ 1905 h 10000"/>
              <a:gd name="connsiteX54" fmla="*/ 546 w 10000"/>
              <a:gd name="connsiteY54" fmla="*/ 1905 h 10000"/>
              <a:gd name="connsiteX55" fmla="*/ 874 w 10000"/>
              <a:gd name="connsiteY55" fmla="*/ 1905 h 10000"/>
              <a:gd name="connsiteX56" fmla="*/ 1189 w 10000"/>
              <a:gd name="connsiteY56" fmla="*/ 1905 h 10000"/>
              <a:gd name="connsiteX57" fmla="*/ 1626 w 10000"/>
              <a:gd name="connsiteY57" fmla="*/ 1732 h 10000"/>
              <a:gd name="connsiteX58" fmla="*/ 2063 w 10000"/>
              <a:gd name="connsiteY58" fmla="*/ 1558 h 10000"/>
              <a:gd name="connsiteX59" fmla="*/ 2609 w 10000"/>
              <a:gd name="connsiteY59" fmla="*/ 1385 h 10000"/>
              <a:gd name="connsiteX60" fmla="*/ 3156 w 10000"/>
              <a:gd name="connsiteY60" fmla="*/ 1212 h 10000"/>
              <a:gd name="connsiteX61" fmla="*/ 3798 w 10000"/>
              <a:gd name="connsiteY61" fmla="*/ 1039 h 10000"/>
              <a:gd name="connsiteX62" fmla="*/ 4126 w 10000"/>
              <a:gd name="connsiteY62" fmla="*/ 1039 h 10000"/>
              <a:gd name="connsiteX63" fmla="*/ 4344 w 10000"/>
              <a:gd name="connsiteY63" fmla="*/ 866 h 10000"/>
              <a:gd name="connsiteX64" fmla="*/ 4563 w 10000"/>
              <a:gd name="connsiteY64" fmla="*/ 693 h 10000"/>
              <a:gd name="connsiteX65" fmla="*/ 4781 w 10000"/>
              <a:gd name="connsiteY65" fmla="*/ 693 h 10000"/>
              <a:gd name="connsiteX66" fmla="*/ 5000 w 10000"/>
              <a:gd name="connsiteY66" fmla="*/ 519 h 10000"/>
              <a:gd name="connsiteX67" fmla="*/ 5109 w 10000"/>
              <a:gd name="connsiteY67" fmla="*/ 346 h 10000"/>
              <a:gd name="connsiteX68" fmla="*/ 5219 w 10000"/>
              <a:gd name="connsiteY68" fmla="*/ 346 h 10000"/>
              <a:gd name="connsiteX69" fmla="*/ 5328 w 10000"/>
              <a:gd name="connsiteY69" fmla="*/ 173 h 10000"/>
              <a:gd name="connsiteX70" fmla="*/ 5437 w 10000"/>
              <a:gd name="connsiteY70" fmla="*/ 173 h 10000"/>
              <a:gd name="connsiteX71" fmla="*/ 5546 w 10000"/>
              <a:gd name="connsiteY71" fmla="*/ 0 h 10000"/>
              <a:gd name="connsiteX72" fmla="*/ 5656 w 10000"/>
              <a:gd name="connsiteY72" fmla="*/ 0 h 10000"/>
              <a:gd name="connsiteX73" fmla="*/ 5656 w 10000"/>
              <a:gd name="connsiteY73" fmla="*/ 0 h 10000"/>
              <a:gd name="connsiteX74" fmla="*/ 5765 w 10000"/>
              <a:gd name="connsiteY74" fmla="*/ 0 h 10000"/>
              <a:gd name="connsiteX75" fmla="*/ 5874 w 10000"/>
              <a:gd name="connsiteY75" fmla="*/ 0 h 10000"/>
              <a:gd name="connsiteX76" fmla="*/ 5984 w 10000"/>
              <a:gd name="connsiteY76" fmla="*/ 173 h 10000"/>
              <a:gd name="connsiteX77" fmla="*/ 6093 w 10000"/>
              <a:gd name="connsiteY77" fmla="*/ 173 h 10000"/>
              <a:gd name="connsiteX78" fmla="*/ 6189 w 10000"/>
              <a:gd name="connsiteY78" fmla="*/ 346 h 10000"/>
              <a:gd name="connsiteX79" fmla="*/ 6298 w 10000"/>
              <a:gd name="connsiteY79" fmla="*/ 519 h 10000"/>
              <a:gd name="connsiteX80" fmla="*/ 6407 w 10000"/>
              <a:gd name="connsiteY80" fmla="*/ 693 h 10000"/>
              <a:gd name="connsiteX81" fmla="*/ 6407 w 10000"/>
              <a:gd name="connsiteY81" fmla="*/ 693 h 10000"/>
              <a:gd name="connsiteX82" fmla="*/ 6407 w 10000"/>
              <a:gd name="connsiteY82" fmla="*/ 866 h 10000"/>
              <a:gd name="connsiteX83" fmla="*/ 6298 w 10000"/>
              <a:gd name="connsiteY83" fmla="*/ 1039 h 10000"/>
              <a:gd name="connsiteX84" fmla="*/ 6189 w 10000"/>
              <a:gd name="connsiteY84" fmla="*/ 1212 h 10000"/>
              <a:gd name="connsiteX85" fmla="*/ 6093 w 10000"/>
              <a:gd name="connsiteY85" fmla="*/ 1385 h 10000"/>
              <a:gd name="connsiteX86" fmla="*/ 5984 w 10000"/>
              <a:gd name="connsiteY86" fmla="*/ 1732 h 10000"/>
              <a:gd name="connsiteX87" fmla="*/ 5874 w 10000"/>
              <a:gd name="connsiteY87" fmla="*/ 2078 h 10000"/>
              <a:gd name="connsiteX88" fmla="*/ 5765 w 10000"/>
              <a:gd name="connsiteY88" fmla="*/ 2424 h 10000"/>
              <a:gd name="connsiteX89" fmla="*/ 5656 w 10000"/>
              <a:gd name="connsiteY89" fmla="*/ 2944 h 10000"/>
              <a:gd name="connsiteX90" fmla="*/ 5656 w 10000"/>
              <a:gd name="connsiteY90" fmla="*/ 3463 h 10000"/>
              <a:gd name="connsiteX91" fmla="*/ 5656 w 10000"/>
              <a:gd name="connsiteY91" fmla="*/ 3961 h 10000"/>
              <a:gd name="connsiteX92" fmla="*/ 5656 w 10000"/>
              <a:gd name="connsiteY92" fmla="*/ 5000 h 10000"/>
              <a:gd name="connsiteX93" fmla="*/ 5656 w 10000"/>
              <a:gd name="connsiteY93" fmla="*/ 5519 h 10000"/>
              <a:gd name="connsiteX94" fmla="*/ 5765 w 10000"/>
              <a:gd name="connsiteY94" fmla="*/ 5866 h 10000"/>
              <a:gd name="connsiteX95" fmla="*/ 5874 w 10000"/>
              <a:gd name="connsiteY95" fmla="*/ 6212 h 10000"/>
              <a:gd name="connsiteX96" fmla="*/ 5984 w 10000"/>
              <a:gd name="connsiteY96" fmla="*/ 6732 h 10000"/>
              <a:gd name="connsiteX97" fmla="*/ 6093 w 10000"/>
              <a:gd name="connsiteY97" fmla="*/ 7078 h 10000"/>
              <a:gd name="connsiteX98" fmla="*/ 6298 w 10000"/>
              <a:gd name="connsiteY98" fmla="*/ 7424 h 10000"/>
              <a:gd name="connsiteX99" fmla="*/ 6626 w 10000"/>
              <a:gd name="connsiteY99" fmla="*/ 7771 h 10000"/>
              <a:gd name="connsiteX100" fmla="*/ 6954 w 10000"/>
              <a:gd name="connsiteY100" fmla="*/ 7944 h 10000"/>
              <a:gd name="connsiteX101" fmla="*/ 7281 w 10000"/>
              <a:gd name="connsiteY101" fmla="*/ 8268 h 10000"/>
              <a:gd name="connsiteX102" fmla="*/ 7609 w 10000"/>
              <a:gd name="connsiteY102" fmla="*/ 8442 h 10000"/>
              <a:gd name="connsiteX103" fmla="*/ 7828 w 10000"/>
              <a:gd name="connsiteY103" fmla="*/ 8615 h 10000"/>
              <a:gd name="connsiteX104" fmla="*/ 8156 w 10000"/>
              <a:gd name="connsiteY104" fmla="*/ 8615 h 10000"/>
              <a:gd name="connsiteX105" fmla="*/ 8374 w 10000"/>
              <a:gd name="connsiteY105" fmla="*/ 8615 h 10000"/>
              <a:gd name="connsiteX106" fmla="*/ 8484 w 10000"/>
              <a:gd name="connsiteY106" fmla="*/ 8615 h 10000"/>
              <a:gd name="connsiteX107" fmla="*/ 8702 w 10000"/>
              <a:gd name="connsiteY107" fmla="*/ 8615 h 10000"/>
              <a:gd name="connsiteX108" fmla="*/ 8798 w 10000"/>
              <a:gd name="connsiteY108" fmla="*/ 8442 h 10000"/>
              <a:gd name="connsiteX109" fmla="*/ 8798 w 10000"/>
              <a:gd name="connsiteY109" fmla="*/ 8442 h 10000"/>
              <a:gd name="connsiteX110" fmla="*/ 8907 w 10000"/>
              <a:gd name="connsiteY110" fmla="*/ 8442 h 10000"/>
              <a:gd name="connsiteX111" fmla="*/ 8907 w 10000"/>
              <a:gd name="connsiteY111" fmla="*/ 8268 h 10000"/>
              <a:gd name="connsiteX112" fmla="*/ 8907 w 10000"/>
              <a:gd name="connsiteY112" fmla="*/ 8095 h 10000"/>
              <a:gd name="connsiteX113" fmla="*/ 8907 w 10000"/>
              <a:gd name="connsiteY113" fmla="*/ 7771 h 10000"/>
              <a:gd name="connsiteX114" fmla="*/ 9016 w 10000"/>
              <a:gd name="connsiteY114" fmla="*/ 7597 h 10000"/>
              <a:gd name="connsiteX115" fmla="*/ 9016 w 10000"/>
              <a:gd name="connsiteY115" fmla="*/ 7251 h 10000"/>
              <a:gd name="connsiteX116" fmla="*/ 9016 w 10000"/>
              <a:gd name="connsiteY116" fmla="*/ 6905 h 10000"/>
              <a:gd name="connsiteX117" fmla="*/ 9126 w 10000"/>
              <a:gd name="connsiteY117" fmla="*/ 6385 h 10000"/>
              <a:gd name="connsiteX118" fmla="*/ 9126 w 10000"/>
              <a:gd name="connsiteY118" fmla="*/ 6212 h 10000"/>
              <a:gd name="connsiteX119" fmla="*/ 9126 w 10000"/>
              <a:gd name="connsiteY119" fmla="*/ 5866 h 10000"/>
              <a:gd name="connsiteX120" fmla="*/ 9126 w 10000"/>
              <a:gd name="connsiteY120" fmla="*/ 5693 h 10000"/>
              <a:gd name="connsiteX121" fmla="*/ 9235 w 10000"/>
              <a:gd name="connsiteY121" fmla="*/ 5519 h 10000"/>
              <a:gd name="connsiteX122" fmla="*/ 9235 w 10000"/>
              <a:gd name="connsiteY122" fmla="*/ 5346 h 10000"/>
              <a:gd name="connsiteX123" fmla="*/ 9235 w 10000"/>
              <a:gd name="connsiteY123" fmla="*/ 5173 h 10000"/>
              <a:gd name="connsiteX124" fmla="*/ 9344 w 10000"/>
              <a:gd name="connsiteY124" fmla="*/ 5173 h 10000"/>
              <a:gd name="connsiteX125" fmla="*/ 9344 w 10000"/>
              <a:gd name="connsiteY125" fmla="*/ 5173 h 10000"/>
              <a:gd name="connsiteX126" fmla="*/ 9344 w 10000"/>
              <a:gd name="connsiteY126" fmla="*/ 5346 h 10000"/>
              <a:gd name="connsiteX127" fmla="*/ 9344 w 10000"/>
              <a:gd name="connsiteY127" fmla="*/ 5519 h 10000"/>
              <a:gd name="connsiteX128" fmla="*/ 9344 w 10000"/>
              <a:gd name="connsiteY128" fmla="*/ 5693 h 10000"/>
              <a:gd name="connsiteX129" fmla="*/ 9454 w 10000"/>
              <a:gd name="connsiteY129" fmla="*/ 5866 h 10000"/>
              <a:gd name="connsiteX130" fmla="*/ 9454 w 10000"/>
              <a:gd name="connsiteY130" fmla="*/ 6212 h 10000"/>
              <a:gd name="connsiteX131" fmla="*/ 9454 w 10000"/>
              <a:gd name="connsiteY131" fmla="*/ 6558 h 10000"/>
              <a:gd name="connsiteX132" fmla="*/ 9563 w 10000"/>
              <a:gd name="connsiteY132" fmla="*/ 6905 h 10000"/>
              <a:gd name="connsiteX133" fmla="*/ 9563 w 10000"/>
              <a:gd name="connsiteY133" fmla="*/ 7597 h 10000"/>
              <a:gd name="connsiteX134" fmla="*/ 9672 w 10000"/>
              <a:gd name="connsiteY134" fmla="*/ 8268 h 10000"/>
              <a:gd name="connsiteX135" fmla="*/ 9781 w 10000"/>
              <a:gd name="connsiteY135" fmla="*/ 8788 h 10000"/>
              <a:gd name="connsiteX136" fmla="*/ 9891 w 10000"/>
              <a:gd name="connsiteY136" fmla="*/ 9134 h 10000"/>
              <a:gd name="connsiteX137" fmla="*/ 9891 w 10000"/>
              <a:gd name="connsiteY137" fmla="*/ 9481 h 10000"/>
              <a:gd name="connsiteX138" fmla="*/ 10000 w 10000"/>
              <a:gd name="connsiteY138" fmla="*/ 9654 h 10000"/>
              <a:gd name="connsiteX139" fmla="*/ 9891 w 10000"/>
              <a:gd name="connsiteY139" fmla="*/ 9827 h 10000"/>
              <a:gd name="connsiteX140" fmla="*/ 9891 w 10000"/>
              <a:gd name="connsiteY140" fmla="*/ 9827 h 10000"/>
              <a:gd name="connsiteX141" fmla="*/ 9891 w 10000"/>
              <a:gd name="connsiteY141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109 w 10000"/>
              <a:gd name="connsiteY43" fmla="*/ 2424 h 10000"/>
              <a:gd name="connsiteX44" fmla="*/ 109 w 10000"/>
              <a:gd name="connsiteY44" fmla="*/ 2251 h 10000"/>
              <a:gd name="connsiteX45" fmla="*/ 0 w 10000"/>
              <a:gd name="connsiteY45" fmla="*/ 2078 h 10000"/>
              <a:gd name="connsiteX46" fmla="*/ 0 w 10000"/>
              <a:gd name="connsiteY46" fmla="*/ 2078 h 10000"/>
              <a:gd name="connsiteX47" fmla="*/ 0 w 10000"/>
              <a:gd name="connsiteY47" fmla="*/ 1905 h 10000"/>
              <a:gd name="connsiteX48" fmla="*/ 0 w 10000"/>
              <a:gd name="connsiteY48" fmla="*/ 1905 h 10000"/>
              <a:gd name="connsiteX49" fmla="*/ 0 w 10000"/>
              <a:gd name="connsiteY49" fmla="*/ 1905 h 10000"/>
              <a:gd name="connsiteX50" fmla="*/ 109 w 10000"/>
              <a:gd name="connsiteY50" fmla="*/ 1905 h 10000"/>
              <a:gd name="connsiteX51" fmla="*/ 219 w 10000"/>
              <a:gd name="connsiteY51" fmla="*/ 1905 h 10000"/>
              <a:gd name="connsiteX52" fmla="*/ 328 w 10000"/>
              <a:gd name="connsiteY52" fmla="*/ 1905 h 10000"/>
              <a:gd name="connsiteX53" fmla="*/ 546 w 10000"/>
              <a:gd name="connsiteY53" fmla="*/ 1905 h 10000"/>
              <a:gd name="connsiteX54" fmla="*/ 874 w 10000"/>
              <a:gd name="connsiteY54" fmla="*/ 1905 h 10000"/>
              <a:gd name="connsiteX55" fmla="*/ 1189 w 10000"/>
              <a:gd name="connsiteY55" fmla="*/ 1905 h 10000"/>
              <a:gd name="connsiteX56" fmla="*/ 1626 w 10000"/>
              <a:gd name="connsiteY56" fmla="*/ 1732 h 10000"/>
              <a:gd name="connsiteX57" fmla="*/ 2063 w 10000"/>
              <a:gd name="connsiteY57" fmla="*/ 1558 h 10000"/>
              <a:gd name="connsiteX58" fmla="*/ 2609 w 10000"/>
              <a:gd name="connsiteY58" fmla="*/ 1385 h 10000"/>
              <a:gd name="connsiteX59" fmla="*/ 3156 w 10000"/>
              <a:gd name="connsiteY59" fmla="*/ 1212 h 10000"/>
              <a:gd name="connsiteX60" fmla="*/ 3798 w 10000"/>
              <a:gd name="connsiteY60" fmla="*/ 1039 h 10000"/>
              <a:gd name="connsiteX61" fmla="*/ 4126 w 10000"/>
              <a:gd name="connsiteY61" fmla="*/ 1039 h 10000"/>
              <a:gd name="connsiteX62" fmla="*/ 4344 w 10000"/>
              <a:gd name="connsiteY62" fmla="*/ 866 h 10000"/>
              <a:gd name="connsiteX63" fmla="*/ 4563 w 10000"/>
              <a:gd name="connsiteY63" fmla="*/ 693 h 10000"/>
              <a:gd name="connsiteX64" fmla="*/ 4781 w 10000"/>
              <a:gd name="connsiteY64" fmla="*/ 693 h 10000"/>
              <a:gd name="connsiteX65" fmla="*/ 5000 w 10000"/>
              <a:gd name="connsiteY65" fmla="*/ 519 h 10000"/>
              <a:gd name="connsiteX66" fmla="*/ 5109 w 10000"/>
              <a:gd name="connsiteY66" fmla="*/ 346 h 10000"/>
              <a:gd name="connsiteX67" fmla="*/ 5219 w 10000"/>
              <a:gd name="connsiteY67" fmla="*/ 346 h 10000"/>
              <a:gd name="connsiteX68" fmla="*/ 5328 w 10000"/>
              <a:gd name="connsiteY68" fmla="*/ 173 h 10000"/>
              <a:gd name="connsiteX69" fmla="*/ 5437 w 10000"/>
              <a:gd name="connsiteY69" fmla="*/ 173 h 10000"/>
              <a:gd name="connsiteX70" fmla="*/ 5546 w 10000"/>
              <a:gd name="connsiteY70" fmla="*/ 0 h 10000"/>
              <a:gd name="connsiteX71" fmla="*/ 5656 w 10000"/>
              <a:gd name="connsiteY71" fmla="*/ 0 h 10000"/>
              <a:gd name="connsiteX72" fmla="*/ 5656 w 10000"/>
              <a:gd name="connsiteY72" fmla="*/ 0 h 10000"/>
              <a:gd name="connsiteX73" fmla="*/ 5765 w 10000"/>
              <a:gd name="connsiteY73" fmla="*/ 0 h 10000"/>
              <a:gd name="connsiteX74" fmla="*/ 5874 w 10000"/>
              <a:gd name="connsiteY74" fmla="*/ 0 h 10000"/>
              <a:gd name="connsiteX75" fmla="*/ 5984 w 10000"/>
              <a:gd name="connsiteY75" fmla="*/ 173 h 10000"/>
              <a:gd name="connsiteX76" fmla="*/ 6093 w 10000"/>
              <a:gd name="connsiteY76" fmla="*/ 173 h 10000"/>
              <a:gd name="connsiteX77" fmla="*/ 6189 w 10000"/>
              <a:gd name="connsiteY77" fmla="*/ 346 h 10000"/>
              <a:gd name="connsiteX78" fmla="*/ 6298 w 10000"/>
              <a:gd name="connsiteY78" fmla="*/ 519 h 10000"/>
              <a:gd name="connsiteX79" fmla="*/ 6407 w 10000"/>
              <a:gd name="connsiteY79" fmla="*/ 693 h 10000"/>
              <a:gd name="connsiteX80" fmla="*/ 6407 w 10000"/>
              <a:gd name="connsiteY80" fmla="*/ 693 h 10000"/>
              <a:gd name="connsiteX81" fmla="*/ 6407 w 10000"/>
              <a:gd name="connsiteY81" fmla="*/ 866 h 10000"/>
              <a:gd name="connsiteX82" fmla="*/ 6298 w 10000"/>
              <a:gd name="connsiteY82" fmla="*/ 1039 h 10000"/>
              <a:gd name="connsiteX83" fmla="*/ 6189 w 10000"/>
              <a:gd name="connsiteY83" fmla="*/ 1212 h 10000"/>
              <a:gd name="connsiteX84" fmla="*/ 6093 w 10000"/>
              <a:gd name="connsiteY84" fmla="*/ 1385 h 10000"/>
              <a:gd name="connsiteX85" fmla="*/ 5984 w 10000"/>
              <a:gd name="connsiteY85" fmla="*/ 1732 h 10000"/>
              <a:gd name="connsiteX86" fmla="*/ 5874 w 10000"/>
              <a:gd name="connsiteY86" fmla="*/ 2078 h 10000"/>
              <a:gd name="connsiteX87" fmla="*/ 5765 w 10000"/>
              <a:gd name="connsiteY87" fmla="*/ 2424 h 10000"/>
              <a:gd name="connsiteX88" fmla="*/ 5656 w 10000"/>
              <a:gd name="connsiteY88" fmla="*/ 2944 h 10000"/>
              <a:gd name="connsiteX89" fmla="*/ 5656 w 10000"/>
              <a:gd name="connsiteY89" fmla="*/ 3463 h 10000"/>
              <a:gd name="connsiteX90" fmla="*/ 5656 w 10000"/>
              <a:gd name="connsiteY90" fmla="*/ 3961 h 10000"/>
              <a:gd name="connsiteX91" fmla="*/ 5656 w 10000"/>
              <a:gd name="connsiteY91" fmla="*/ 5000 h 10000"/>
              <a:gd name="connsiteX92" fmla="*/ 5656 w 10000"/>
              <a:gd name="connsiteY92" fmla="*/ 5519 h 10000"/>
              <a:gd name="connsiteX93" fmla="*/ 5765 w 10000"/>
              <a:gd name="connsiteY93" fmla="*/ 5866 h 10000"/>
              <a:gd name="connsiteX94" fmla="*/ 5874 w 10000"/>
              <a:gd name="connsiteY94" fmla="*/ 6212 h 10000"/>
              <a:gd name="connsiteX95" fmla="*/ 5984 w 10000"/>
              <a:gd name="connsiteY95" fmla="*/ 6732 h 10000"/>
              <a:gd name="connsiteX96" fmla="*/ 6093 w 10000"/>
              <a:gd name="connsiteY96" fmla="*/ 7078 h 10000"/>
              <a:gd name="connsiteX97" fmla="*/ 6298 w 10000"/>
              <a:gd name="connsiteY97" fmla="*/ 7424 h 10000"/>
              <a:gd name="connsiteX98" fmla="*/ 6626 w 10000"/>
              <a:gd name="connsiteY98" fmla="*/ 7771 h 10000"/>
              <a:gd name="connsiteX99" fmla="*/ 6954 w 10000"/>
              <a:gd name="connsiteY99" fmla="*/ 7944 h 10000"/>
              <a:gd name="connsiteX100" fmla="*/ 7281 w 10000"/>
              <a:gd name="connsiteY100" fmla="*/ 8268 h 10000"/>
              <a:gd name="connsiteX101" fmla="*/ 7609 w 10000"/>
              <a:gd name="connsiteY101" fmla="*/ 8442 h 10000"/>
              <a:gd name="connsiteX102" fmla="*/ 7828 w 10000"/>
              <a:gd name="connsiteY102" fmla="*/ 8615 h 10000"/>
              <a:gd name="connsiteX103" fmla="*/ 8156 w 10000"/>
              <a:gd name="connsiteY103" fmla="*/ 8615 h 10000"/>
              <a:gd name="connsiteX104" fmla="*/ 8374 w 10000"/>
              <a:gd name="connsiteY104" fmla="*/ 8615 h 10000"/>
              <a:gd name="connsiteX105" fmla="*/ 8484 w 10000"/>
              <a:gd name="connsiteY105" fmla="*/ 8615 h 10000"/>
              <a:gd name="connsiteX106" fmla="*/ 8702 w 10000"/>
              <a:gd name="connsiteY106" fmla="*/ 8615 h 10000"/>
              <a:gd name="connsiteX107" fmla="*/ 8798 w 10000"/>
              <a:gd name="connsiteY107" fmla="*/ 8442 h 10000"/>
              <a:gd name="connsiteX108" fmla="*/ 8798 w 10000"/>
              <a:gd name="connsiteY108" fmla="*/ 8442 h 10000"/>
              <a:gd name="connsiteX109" fmla="*/ 8907 w 10000"/>
              <a:gd name="connsiteY109" fmla="*/ 8442 h 10000"/>
              <a:gd name="connsiteX110" fmla="*/ 8907 w 10000"/>
              <a:gd name="connsiteY110" fmla="*/ 8268 h 10000"/>
              <a:gd name="connsiteX111" fmla="*/ 8907 w 10000"/>
              <a:gd name="connsiteY111" fmla="*/ 8095 h 10000"/>
              <a:gd name="connsiteX112" fmla="*/ 8907 w 10000"/>
              <a:gd name="connsiteY112" fmla="*/ 7771 h 10000"/>
              <a:gd name="connsiteX113" fmla="*/ 9016 w 10000"/>
              <a:gd name="connsiteY113" fmla="*/ 7597 h 10000"/>
              <a:gd name="connsiteX114" fmla="*/ 9016 w 10000"/>
              <a:gd name="connsiteY114" fmla="*/ 7251 h 10000"/>
              <a:gd name="connsiteX115" fmla="*/ 9016 w 10000"/>
              <a:gd name="connsiteY115" fmla="*/ 6905 h 10000"/>
              <a:gd name="connsiteX116" fmla="*/ 9126 w 10000"/>
              <a:gd name="connsiteY116" fmla="*/ 6385 h 10000"/>
              <a:gd name="connsiteX117" fmla="*/ 9126 w 10000"/>
              <a:gd name="connsiteY117" fmla="*/ 6212 h 10000"/>
              <a:gd name="connsiteX118" fmla="*/ 9126 w 10000"/>
              <a:gd name="connsiteY118" fmla="*/ 5866 h 10000"/>
              <a:gd name="connsiteX119" fmla="*/ 9126 w 10000"/>
              <a:gd name="connsiteY119" fmla="*/ 5693 h 10000"/>
              <a:gd name="connsiteX120" fmla="*/ 9235 w 10000"/>
              <a:gd name="connsiteY120" fmla="*/ 5519 h 10000"/>
              <a:gd name="connsiteX121" fmla="*/ 9235 w 10000"/>
              <a:gd name="connsiteY121" fmla="*/ 5346 h 10000"/>
              <a:gd name="connsiteX122" fmla="*/ 9235 w 10000"/>
              <a:gd name="connsiteY122" fmla="*/ 5173 h 10000"/>
              <a:gd name="connsiteX123" fmla="*/ 9344 w 10000"/>
              <a:gd name="connsiteY123" fmla="*/ 5173 h 10000"/>
              <a:gd name="connsiteX124" fmla="*/ 9344 w 10000"/>
              <a:gd name="connsiteY124" fmla="*/ 5173 h 10000"/>
              <a:gd name="connsiteX125" fmla="*/ 9344 w 10000"/>
              <a:gd name="connsiteY125" fmla="*/ 5346 h 10000"/>
              <a:gd name="connsiteX126" fmla="*/ 9344 w 10000"/>
              <a:gd name="connsiteY126" fmla="*/ 5519 h 10000"/>
              <a:gd name="connsiteX127" fmla="*/ 9344 w 10000"/>
              <a:gd name="connsiteY127" fmla="*/ 5693 h 10000"/>
              <a:gd name="connsiteX128" fmla="*/ 9454 w 10000"/>
              <a:gd name="connsiteY128" fmla="*/ 5866 h 10000"/>
              <a:gd name="connsiteX129" fmla="*/ 9454 w 10000"/>
              <a:gd name="connsiteY129" fmla="*/ 6212 h 10000"/>
              <a:gd name="connsiteX130" fmla="*/ 9454 w 10000"/>
              <a:gd name="connsiteY130" fmla="*/ 6558 h 10000"/>
              <a:gd name="connsiteX131" fmla="*/ 9563 w 10000"/>
              <a:gd name="connsiteY131" fmla="*/ 6905 h 10000"/>
              <a:gd name="connsiteX132" fmla="*/ 9563 w 10000"/>
              <a:gd name="connsiteY132" fmla="*/ 7597 h 10000"/>
              <a:gd name="connsiteX133" fmla="*/ 9672 w 10000"/>
              <a:gd name="connsiteY133" fmla="*/ 8268 h 10000"/>
              <a:gd name="connsiteX134" fmla="*/ 9781 w 10000"/>
              <a:gd name="connsiteY134" fmla="*/ 8788 h 10000"/>
              <a:gd name="connsiteX135" fmla="*/ 9891 w 10000"/>
              <a:gd name="connsiteY135" fmla="*/ 9134 h 10000"/>
              <a:gd name="connsiteX136" fmla="*/ 9891 w 10000"/>
              <a:gd name="connsiteY136" fmla="*/ 9481 h 10000"/>
              <a:gd name="connsiteX137" fmla="*/ 10000 w 10000"/>
              <a:gd name="connsiteY137" fmla="*/ 9654 h 10000"/>
              <a:gd name="connsiteX138" fmla="*/ 9891 w 10000"/>
              <a:gd name="connsiteY138" fmla="*/ 9827 h 10000"/>
              <a:gd name="connsiteX139" fmla="*/ 9891 w 10000"/>
              <a:gd name="connsiteY139" fmla="*/ 9827 h 10000"/>
              <a:gd name="connsiteX140" fmla="*/ 9891 w 10000"/>
              <a:gd name="connsiteY140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109 w 10000"/>
              <a:gd name="connsiteY43" fmla="*/ 2424 h 10000"/>
              <a:gd name="connsiteX44" fmla="*/ 0 w 10000"/>
              <a:gd name="connsiteY44" fmla="*/ 2078 h 10000"/>
              <a:gd name="connsiteX45" fmla="*/ 0 w 10000"/>
              <a:gd name="connsiteY45" fmla="*/ 2078 h 10000"/>
              <a:gd name="connsiteX46" fmla="*/ 0 w 10000"/>
              <a:gd name="connsiteY46" fmla="*/ 1905 h 10000"/>
              <a:gd name="connsiteX47" fmla="*/ 0 w 10000"/>
              <a:gd name="connsiteY47" fmla="*/ 1905 h 10000"/>
              <a:gd name="connsiteX48" fmla="*/ 0 w 10000"/>
              <a:gd name="connsiteY48" fmla="*/ 1905 h 10000"/>
              <a:gd name="connsiteX49" fmla="*/ 109 w 10000"/>
              <a:gd name="connsiteY49" fmla="*/ 1905 h 10000"/>
              <a:gd name="connsiteX50" fmla="*/ 219 w 10000"/>
              <a:gd name="connsiteY50" fmla="*/ 1905 h 10000"/>
              <a:gd name="connsiteX51" fmla="*/ 328 w 10000"/>
              <a:gd name="connsiteY51" fmla="*/ 1905 h 10000"/>
              <a:gd name="connsiteX52" fmla="*/ 546 w 10000"/>
              <a:gd name="connsiteY52" fmla="*/ 1905 h 10000"/>
              <a:gd name="connsiteX53" fmla="*/ 874 w 10000"/>
              <a:gd name="connsiteY53" fmla="*/ 1905 h 10000"/>
              <a:gd name="connsiteX54" fmla="*/ 1189 w 10000"/>
              <a:gd name="connsiteY54" fmla="*/ 1905 h 10000"/>
              <a:gd name="connsiteX55" fmla="*/ 1626 w 10000"/>
              <a:gd name="connsiteY55" fmla="*/ 1732 h 10000"/>
              <a:gd name="connsiteX56" fmla="*/ 2063 w 10000"/>
              <a:gd name="connsiteY56" fmla="*/ 1558 h 10000"/>
              <a:gd name="connsiteX57" fmla="*/ 2609 w 10000"/>
              <a:gd name="connsiteY57" fmla="*/ 1385 h 10000"/>
              <a:gd name="connsiteX58" fmla="*/ 3156 w 10000"/>
              <a:gd name="connsiteY58" fmla="*/ 1212 h 10000"/>
              <a:gd name="connsiteX59" fmla="*/ 3798 w 10000"/>
              <a:gd name="connsiteY59" fmla="*/ 1039 h 10000"/>
              <a:gd name="connsiteX60" fmla="*/ 4126 w 10000"/>
              <a:gd name="connsiteY60" fmla="*/ 1039 h 10000"/>
              <a:gd name="connsiteX61" fmla="*/ 4344 w 10000"/>
              <a:gd name="connsiteY61" fmla="*/ 866 h 10000"/>
              <a:gd name="connsiteX62" fmla="*/ 4563 w 10000"/>
              <a:gd name="connsiteY62" fmla="*/ 693 h 10000"/>
              <a:gd name="connsiteX63" fmla="*/ 4781 w 10000"/>
              <a:gd name="connsiteY63" fmla="*/ 693 h 10000"/>
              <a:gd name="connsiteX64" fmla="*/ 5000 w 10000"/>
              <a:gd name="connsiteY64" fmla="*/ 519 h 10000"/>
              <a:gd name="connsiteX65" fmla="*/ 5109 w 10000"/>
              <a:gd name="connsiteY65" fmla="*/ 346 h 10000"/>
              <a:gd name="connsiteX66" fmla="*/ 5219 w 10000"/>
              <a:gd name="connsiteY66" fmla="*/ 346 h 10000"/>
              <a:gd name="connsiteX67" fmla="*/ 5328 w 10000"/>
              <a:gd name="connsiteY67" fmla="*/ 173 h 10000"/>
              <a:gd name="connsiteX68" fmla="*/ 5437 w 10000"/>
              <a:gd name="connsiteY68" fmla="*/ 173 h 10000"/>
              <a:gd name="connsiteX69" fmla="*/ 5546 w 10000"/>
              <a:gd name="connsiteY69" fmla="*/ 0 h 10000"/>
              <a:gd name="connsiteX70" fmla="*/ 5656 w 10000"/>
              <a:gd name="connsiteY70" fmla="*/ 0 h 10000"/>
              <a:gd name="connsiteX71" fmla="*/ 5656 w 10000"/>
              <a:gd name="connsiteY71" fmla="*/ 0 h 10000"/>
              <a:gd name="connsiteX72" fmla="*/ 5765 w 10000"/>
              <a:gd name="connsiteY72" fmla="*/ 0 h 10000"/>
              <a:gd name="connsiteX73" fmla="*/ 5874 w 10000"/>
              <a:gd name="connsiteY73" fmla="*/ 0 h 10000"/>
              <a:gd name="connsiteX74" fmla="*/ 5984 w 10000"/>
              <a:gd name="connsiteY74" fmla="*/ 173 h 10000"/>
              <a:gd name="connsiteX75" fmla="*/ 6093 w 10000"/>
              <a:gd name="connsiteY75" fmla="*/ 173 h 10000"/>
              <a:gd name="connsiteX76" fmla="*/ 6189 w 10000"/>
              <a:gd name="connsiteY76" fmla="*/ 346 h 10000"/>
              <a:gd name="connsiteX77" fmla="*/ 6298 w 10000"/>
              <a:gd name="connsiteY77" fmla="*/ 519 h 10000"/>
              <a:gd name="connsiteX78" fmla="*/ 6407 w 10000"/>
              <a:gd name="connsiteY78" fmla="*/ 693 h 10000"/>
              <a:gd name="connsiteX79" fmla="*/ 6407 w 10000"/>
              <a:gd name="connsiteY79" fmla="*/ 693 h 10000"/>
              <a:gd name="connsiteX80" fmla="*/ 6407 w 10000"/>
              <a:gd name="connsiteY80" fmla="*/ 866 h 10000"/>
              <a:gd name="connsiteX81" fmla="*/ 6298 w 10000"/>
              <a:gd name="connsiteY81" fmla="*/ 1039 h 10000"/>
              <a:gd name="connsiteX82" fmla="*/ 6189 w 10000"/>
              <a:gd name="connsiteY82" fmla="*/ 1212 h 10000"/>
              <a:gd name="connsiteX83" fmla="*/ 6093 w 10000"/>
              <a:gd name="connsiteY83" fmla="*/ 1385 h 10000"/>
              <a:gd name="connsiteX84" fmla="*/ 5984 w 10000"/>
              <a:gd name="connsiteY84" fmla="*/ 1732 h 10000"/>
              <a:gd name="connsiteX85" fmla="*/ 5874 w 10000"/>
              <a:gd name="connsiteY85" fmla="*/ 2078 h 10000"/>
              <a:gd name="connsiteX86" fmla="*/ 5765 w 10000"/>
              <a:gd name="connsiteY86" fmla="*/ 2424 h 10000"/>
              <a:gd name="connsiteX87" fmla="*/ 5656 w 10000"/>
              <a:gd name="connsiteY87" fmla="*/ 2944 h 10000"/>
              <a:gd name="connsiteX88" fmla="*/ 5656 w 10000"/>
              <a:gd name="connsiteY88" fmla="*/ 3463 h 10000"/>
              <a:gd name="connsiteX89" fmla="*/ 5656 w 10000"/>
              <a:gd name="connsiteY89" fmla="*/ 3961 h 10000"/>
              <a:gd name="connsiteX90" fmla="*/ 5656 w 10000"/>
              <a:gd name="connsiteY90" fmla="*/ 5000 h 10000"/>
              <a:gd name="connsiteX91" fmla="*/ 5656 w 10000"/>
              <a:gd name="connsiteY91" fmla="*/ 5519 h 10000"/>
              <a:gd name="connsiteX92" fmla="*/ 5765 w 10000"/>
              <a:gd name="connsiteY92" fmla="*/ 5866 h 10000"/>
              <a:gd name="connsiteX93" fmla="*/ 5874 w 10000"/>
              <a:gd name="connsiteY93" fmla="*/ 6212 h 10000"/>
              <a:gd name="connsiteX94" fmla="*/ 5984 w 10000"/>
              <a:gd name="connsiteY94" fmla="*/ 6732 h 10000"/>
              <a:gd name="connsiteX95" fmla="*/ 6093 w 10000"/>
              <a:gd name="connsiteY95" fmla="*/ 7078 h 10000"/>
              <a:gd name="connsiteX96" fmla="*/ 6298 w 10000"/>
              <a:gd name="connsiteY96" fmla="*/ 7424 h 10000"/>
              <a:gd name="connsiteX97" fmla="*/ 6626 w 10000"/>
              <a:gd name="connsiteY97" fmla="*/ 7771 h 10000"/>
              <a:gd name="connsiteX98" fmla="*/ 6954 w 10000"/>
              <a:gd name="connsiteY98" fmla="*/ 7944 h 10000"/>
              <a:gd name="connsiteX99" fmla="*/ 7281 w 10000"/>
              <a:gd name="connsiteY99" fmla="*/ 8268 h 10000"/>
              <a:gd name="connsiteX100" fmla="*/ 7609 w 10000"/>
              <a:gd name="connsiteY100" fmla="*/ 8442 h 10000"/>
              <a:gd name="connsiteX101" fmla="*/ 7828 w 10000"/>
              <a:gd name="connsiteY101" fmla="*/ 8615 h 10000"/>
              <a:gd name="connsiteX102" fmla="*/ 8156 w 10000"/>
              <a:gd name="connsiteY102" fmla="*/ 8615 h 10000"/>
              <a:gd name="connsiteX103" fmla="*/ 8374 w 10000"/>
              <a:gd name="connsiteY103" fmla="*/ 8615 h 10000"/>
              <a:gd name="connsiteX104" fmla="*/ 8484 w 10000"/>
              <a:gd name="connsiteY104" fmla="*/ 8615 h 10000"/>
              <a:gd name="connsiteX105" fmla="*/ 8702 w 10000"/>
              <a:gd name="connsiteY105" fmla="*/ 8615 h 10000"/>
              <a:gd name="connsiteX106" fmla="*/ 8798 w 10000"/>
              <a:gd name="connsiteY106" fmla="*/ 8442 h 10000"/>
              <a:gd name="connsiteX107" fmla="*/ 8798 w 10000"/>
              <a:gd name="connsiteY107" fmla="*/ 8442 h 10000"/>
              <a:gd name="connsiteX108" fmla="*/ 8907 w 10000"/>
              <a:gd name="connsiteY108" fmla="*/ 8442 h 10000"/>
              <a:gd name="connsiteX109" fmla="*/ 8907 w 10000"/>
              <a:gd name="connsiteY109" fmla="*/ 8268 h 10000"/>
              <a:gd name="connsiteX110" fmla="*/ 8907 w 10000"/>
              <a:gd name="connsiteY110" fmla="*/ 8095 h 10000"/>
              <a:gd name="connsiteX111" fmla="*/ 8907 w 10000"/>
              <a:gd name="connsiteY111" fmla="*/ 7771 h 10000"/>
              <a:gd name="connsiteX112" fmla="*/ 9016 w 10000"/>
              <a:gd name="connsiteY112" fmla="*/ 7597 h 10000"/>
              <a:gd name="connsiteX113" fmla="*/ 9016 w 10000"/>
              <a:gd name="connsiteY113" fmla="*/ 7251 h 10000"/>
              <a:gd name="connsiteX114" fmla="*/ 9016 w 10000"/>
              <a:gd name="connsiteY114" fmla="*/ 6905 h 10000"/>
              <a:gd name="connsiteX115" fmla="*/ 9126 w 10000"/>
              <a:gd name="connsiteY115" fmla="*/ 6385 h 10000"/>
              <a:gd name="connsiteX116" fmla="*/ 9126 w 10000"/>
              <a:gd name="connsiteY116" fmla="*/ 6212 h 10000"/>
              <a:gd name="connsiteX117" fmla="*/ 9126 w 10000"/>
              <a:gd name="connsiteY117" fmla="*/ 5866 h 10000"/>
              <a:gd name="connsiteX118" fmla="*/ 9126 w 10000"/>
              <a:gd name="connsiteY118" fmla="*/ 5693 h 10000"/>
              <a:gd name="connsiteX119" fmla="*/ 9235 w 10000"/>
              <a:gd name="connsiteY119" fmla="*/ 5519 h 10000"/>
              <a:gd name="connsiteX120" fmla="*/ 9235 w 10000"/>
              <a:gd name="connsiteY120" fmla="*/ 5346 h 10000"/>
              <a:gd name="connsiteX121" fmla="*/ 9235 w 10000"/>
              <a:gd name="connsiteY121" fmla="*/ 5173 h 10000"/>
              <a:gd name="connsiteX122" fmla="*/ 9344 w 10000"/>
              <a:gd name="connsiteY122" fmla="*/ 5173 h 10000"/>
              <a:gd name="connsiteX123" fmla="*/ 9344 w 10000"/>
              <a:gd name="connsiteY123" fmla="*/ 5173 h 10000"/>
              <a:gd name="connsiteX124" fmla="*/ 9344 w 10000"/>
              <a:gd name="connsiteY124" fmla="*/ 5346 h 10000"/>
              <a:gd name="connsiteX125" fmla="*/ 9344 w 10000"/>
              <a:gd name="connsiteY125" fmla="*/ 5519 h 10000"/>
              <a:gd name="connsiteX126" fmla="*/ 9344 w 10000"/>
              <a:gd name="connsiteY126" fmla="*/ 5693 h 10000"/>
              <a:gd name="connsiteX127" fmla="*/ 9454 w 10000"/>
              <a:gd name="connsiteY127" fmla="*/ 5866 h 10000"/>
              <a:gd name="connsiteX128" fmla="*/ 9454 w 10000"/>
              <a:gd name="connsiteY128" fmla="*/ 6212 h 10000"/>
              <a:gd name="connsiteX129" fmla="*/ 9454 w 10000"/>
              <a:gd name="connsiteY129" fmla="*/ 6558 h 10000"/>
              <a:gd name="connsiteX130" fmla="*/ 9563 w 10000"/>
              <a:gd name="connsiteY130" fmla="*/ 6905 h 10000"/>
              <a:gd name="connsiteX131" fmla="*/ 9563 w 10000"/>
              <a:gd name="connsiteY131" fmla="*/ 7597 h 10000"/>
              <a:gd name="connsiteX132" fmla="*/ 9672 w 10000"/>
              <a:gd name="connsiteY132" fmla="*/ 8268 h 10000"/>
              <a:gd name="connsiteX133" fmla="*/ 9781 w 10000"/>
              <a:gd name="connsiteY133" fmla="*/ 8788 h 10000"/>
              <a:gd name="connsiteX134" fmla="*/ 9891 w 10000"/>
              <a:gd name="connsiteY134" fmla="*/ 9134 h 10000"/>
              <a:gd name="connsiteX135" fmla="*/ 9891 w 10000"/>
              <a:gd name="connsiteY135" fmla="*/ 9481 h 10000"/>
              <a:gd name="connsiteX136" fmla="*/ 10000 w 10000"/>
              <a:gd name="connsiteY136" fmla="*/ 9654 h 10000"/>
              <a:gd name="connsiteX137" fmla="*/ 9891 w 10000"/>
              <a:gd name="connsiteY137" fmla="*/ 9827 h 10000"/>
              <a:gd name="connsiteX138" fmla="*/ 9891 w 10000"/>
              <a:gd name="connsiteY138" fmla="*/ 9827 h 10000"/>
              <a:gd name="connsiteX139" fmla="*/ 9891 w 10000"/>
              <a:gd name="connsiteY139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0 w 10000"/>
              <a:gd name="connsiteY43" fmla="*/ 2078 h 10000"/>
              <a:gd name="connsiteX44" fmla="*/ 0 w 10000"/>
              <a:gd name="connsiteY44" fmla="*/ 2078 h 10000"/>
              <a:gd name="connsiteX45" fmla="*/ 0 w 10000"/>
              <a:gd name="connsiteY45" fmla="*/ 1905 h 10000"/>
              <a:gd name="connsiteX46" fmla="*/ 0 w 10000"/>
              <a:gd name="connsiteY46" fmla="*/ 1905 h 10000"/>
              <a:gd name="connsiteX47" fmla="*/ 0 w 10000"/>
              <a:gd name="connsiteY47" fmla="*/ 1905 h 10000"/>
              <a:gd name="connsiteX48" fmla="*/ 109 w 10000"/>
              <a:gd name="connsiteY48" fmla="*/ 1905 h 10000"/>
              <a:gd name="connsiteX49" fmla="*/ 219 w 10000"/>
              <a:gd name="connsiteY49" fmla="*/ 1905 h 10000"/>
              <a:gd name="connsiteX50" fmla="*/ 328 w 10000"/>
              <a:gd name="connsiteY50" fmla="*/ 1905 h 10000"/>
              <a:gd name="connsiteX51" fmla="*/ 546 w 10000"/>
              <a:gd name="connsiteY51" fmla="*/ 1905 h 10000"/>
              <a:gd name="connsiteX52" fmla="*/ 874 w 10000"/>
              <a:gd name="connsiteY52" fmla="*/ 1905 h 10000"/>
              <a:gd name="connsiteX53" fmla="*/ 1189 w 10000"/>
              <a:gd name="connsiteY53" fmla="*/ 1905 h 10000"/>
              <a:gd name="connsiteX54" fmla="*/ 1626 w 10000"/>
              <a:gd name="connsiteY54" fmla="*/ 1732 h 10000"/>
              <a:gd name="connsiteX55" fmla="*/ 2063 w 10000"/>
              <a:gd name="connsiteY55" fmla="*/ 1558 h 10000"/>
              <a:gd name="connsiteX56" fmla="*/ 2609 w 10000"/>
              <a:gd name="connsiteY56" fmla="*/ 1385 h 10000"/>
              <a:gd name="connsiteX57" fmla="*/ 3156 w 10000"/>
              <a:gd name="connsiteY57" fmla="*/ 1212 h 10000"/>
              <a:gd name="connsiteX58" fmla="*/ 3798 w 10000"/>
              <a:gd name="connsiteY58" fmla="*/ 1039 h 10000"/>
              <a:gd name="connsiteX59" fmla="*/ 4126 w 10000"/>
              <a:gd name="connsiteY59" fmla="*/ 1039 h 10000"/>
              <a:gd name="connsiteX60" fmla="*/ 4344 w 10000"/>
              <a:gd name="connsiteY60" fmla="*/ 866 h 10000"/>
              <a:gd name="connsiteX61" fmla="*/ 4563 w 10000"/>
              <a:gd name="connsiteY61" fmla="*/ 693 h 10000"/>
              <a:gd name="connsiteX62" fmla="*/ 4781 w 10000"/>
              <a:gd name="connsiteY62" fmla="*/ 693 h 10000"/>
              <a:gd name="connsiteX63" fmla="*/ 5000 w 10000"/>
              <a:gd name="connsiteY63" fmla="*/ 519 h 10000"/>
              <a:gd name="connsiteX64" fmla="*/ 5109 w 10000"/>
              <a:gd name="connsiteY64" fmla="*/ 346 h 10000"/>
              <a:gd name="connsiteX65" fmla="*/ 5219 w 10000"/>
              <a:gd name="connsiteY65" fmla="*/ 346 h 10000"/>
              <a:gd name="connsiteX66" fmla="*/ 5328 w 10000"/>
              <a:gd name="connsiteY66" fmla="*/ 173 h 10000"/>
              <a:gd name="connsiteX67" fmla="*/ 5437 w 10000"/>
              <a:gd name="connsiteY67" fmla="*/ 173 h 10000"/>
              <a:gd name="connsiteX68" fmla="*/ 5546 w 10000"/>
              <a:gd name="connsiteY68" fmla="*/ 0 h 10000"/>
              <a:gd name="connsiteX69" fmla="*/ 5656 w 10000"/>
              <a:gd name="connsiteY69" fmla="*/ 0 h 10000"/>
              <a:gd name="connsiteX70" fmla="*/ 5656 w 10000"/>
              <a:gd name="connsiteY70" fmla="*/ 0 h 10000"/>
              <a:gd name="connsiteX71" fmla="*/ 5765 w 10000"/>
              <a:gd name="connsiteY71" fmla="*/ 0 h 10000"/>
              <a:gd name="connsiteX72" fmla="*/ 5874 w 10000"/>
              <a:gd name="connsiteY72" fmla="*/ 0 h 10000"/>
              <a:gd name="connsiteX73" fmla="*/ 5984 w 10000"/>
              <a:gd name="connsiteY73" fmla="*/ 173 h 10000"/>
              <a:gd name="connsiteX74" fmla="*/ 6093 w 10000"/>
              <a:gd name="connsiteY74" fmla="*/ 173 h 10000"/>
              <a:gd name="connsiteX75" fmla="*/ 6189 w 10000"/>
              <a:gd name="connsiteY75" fmla="*/ 346 h 10000"/>
              <a:gd name="connsiteX76" fmla="*/ 6298 w 10000"/>
              <a:gd name="connsiteY76" fmla="*/ 519 h 10000"/>
              <a:gd name="connsiteX77" fmla="*/ 6407 w 10000"/>
              <a:gd name="connsiteY77" fmla="*/ 693 h 10000"/>
              <a:gd name="connsiteX78" fmla="*/ 6407 w 10000"/>
              <a:gd name="connsiteY78" fmla="*/ 693 h 10000"/>
              <a:gd name="connsiteX79" fmla="*/ 6407 w 10000"/>
              <a:gd name="connsiteY79" fmla="*/ 866 h 10000"/>
              <a:gd name="connsiteX80" fmla="*/ 6298 w 10000"/>
              <a:gd name="connsiteY80" fmla="*/ 1039 h 10000"/>
              <a:gd name="connsiteX81" fmla="*/ 6189 w 10000"/>
              <a:gd name="connsiteY81" fmla="*/ 1212 h 10000"/>
              <a:gd name="connsiteX82" fmla="*/ 6093 w 10000"/>
              <a:gd name="connsiteY82" fmla="*/ 1385 h 10000"/>
              <a:gd name="connsiteX83" fmla="*/ 5984 w 10000"/>
              <a:gd name="connsiteY83" fmla="*/ 1732 h 10000"/>
              <a:gd name="connsiteX84" fmla="*/ 5874 w 10000"/>
              <a:gd name="connsiteY84" fmla="*/ 2078 h 10000"/>
              <a:gd name="connsiteX85" fmla="*/ 5765 w 10000"/>
              <a:gd name="connsiteY85" fmla="*/ 2424 h 10000"/>
              <a:gd name="connsiteX86" fmla="*/ 5656 w 10000"/>
              <a:gd name="connsiteY86" fmla="*/ 2944 h 10000"/>
              <a:gd name="connsiteX87" fmla="*/ 5656 w 10000"/>
              <a:gd name="connsiteY87" fmla="*/ 3463 h 10000"/>
              <a:gd name="connsiteX88" fmla="*/ 5656 w 10000"/>
              <a:gd name="connsiteY88" fmla="*/ 3961 h 10000"/>
              <a:gd name="connsiteX89" fmla="*/ 5656 w 10000"/>
              <a:gd name="connsiteY89" fmla="*/ 5000 h 10000"/>
              <a:gd name="connsiteX90" fmla="*/ 5656 w 10000"/>
              <a:gd name="connsiteY90" fmla="*/ 5519 h 10000"/>
              <a:gd name="connsiteX91" fmla="*/ 5765 w 10000"/>
              <a:gd name="connsiteY91" fmla="*/ 5866 h 10000"/>
              <a:gd name="connsiteX92" fmla="*/ 5874 w 10000"/>
              <a:gd name="connsiteY92" fmla="*/ 6212 h 10000"/>
              <a:gd name="connsiteX93" fmla="*/ 5984 w 10000"/>
              <a:gd name="connsiteY93" fmla="*/ 6732 h 10000"/>
              <a:gd name="connsiteX94" fmla="*/ 6093 w 10000"/>
              <a:gd name="connsiteY94" fmla="*/ 7078 h 10000"/>
              <a:gd name="connsiteX95" fmla="*/ 6298 w 10000"/>
              <a:gd name="connsiteY95" fmla="*/ 7424 h 10000"/>
              <a:gd name="connsiteX96" fmla="*/ 6626 w 10000"/>
              <a:gd name="connsiteY96" fmla="*/ 7771 h 10000"/>
              <a:gd name="connsiteX97" fmla="*/ 6954 w 10000"/>
              <a:gd name="connsiteY97" fmla="*/ 7944 h 10000"/>
              <a:gd name="connsiteX98" fmla="*/ 7281 w 10000"/>
              <a:gd name="connsiteY98" fmla="*/ 8268 h 10000"/>
              <a:gd name="connsiteX99" fmla="*/ 7609 w 10000"/>
              <a:gd name="connsiteY99" fmla="*/ 8442 h 10000"/>
              <a:gd name="connsiteX100" fmla="*/ 7828 w 10000"/>
              <a:gd name="connsiteY100" fmla="*/ 8615 h 10000"/>
              <a:gd name="connsiteX101" fmla="*/ 8156 w 10000"/>
              <a:gd name="connsiteY101" fmla="*/ 8615 h 10000"/>
              <a:gd name="connsiteX102" fmla="*/ 8374 w 10000"/>
              <a:gd name="connsiteY102" fmla="*/ 8615 h 10000"/>
              <a:gd name="connsiteX103" fmla="*/ 8484 w 10000"/>
              <a:gd name="connsiteY103" fmla="*/ 8615 h 10000"/>
              <a:gd name="connsiteX104" fmla="*/ 8702 w 10000"/>
              <a:gd name="connsiteY104" fmla="*/ 8615 h 10000"/>
              <a:gd name="connsiteX105" fmla="*/ 8798 w 10000"/>
              <a:gd name="connsiteY105" fmla="*/ 8442 h 10000"/>
              <a:gd name="connsiteX106" fmla="*/ 8798 w 10000"/>
              <a:gd name="connsiteY106" fmla="*/ 8442 h 10000"/>
              <a:gd name="connsiteX107" fmla="*/ 8907 w 10000"/>
              <a:gd name="connsiteY107" fmla="*/ 8442 h 10000"/>
              <a:gd name="connsiteX108" fmla="*/ 8907 w 10000"/>
              <a:gd name="connsiteY108" fmla="*/ 8268 h 10000"/>
              <a:gd name="connsiteX109" fmla="*/ 8907 w 10000"/>
              <a:gd name="connsiteY109" fmla="*/ 8095 h 10000"/>
              <a:gd name="connsiteX110" fmla="*/ 8907 w 10000"/>
              <a:gd name="connsiteY110" fmla="*/ 7771 h 10000"/>
              <a:gd name="connsiteX111" fmla="*/ 9016 w 10000"/>
              <a:gd name="connsiteY111" fmla="*/ 7597 h 10000"/>
              <a:gd name="connsiteX112" fmla="*/ 9016 w 10000"/>
              <a:gd name="connsiteY112" fmla="*/ 7251 h 10000"/>
              <a:gd name="connsiteX113" fmla="*/ 9016 w 10000"/>
              <a:gd name="connsiteY113" fmla="*/ 6905 h 10000"/>
              <a:gd name="connsiteX114" fmla="*/ 9126 w 10000"/>
              <a:gd name="connsiteY114" fmla="*/ 6385 h 10000"/>
              <a:gd name="connsiteX115" fmla="*/ 9126 w 10000"/>
              <a:gd name="connsiteY115" fmla="*/ 6212 h 10000"/>
              <a:gd name="connsiteX116" fmla="*/ 9126 w 10000"/>
              <a:gd name="connsiteY116" fmla="*/ 5866 h 10000"/>
              <a:gd name="connsiteX117" fmla="*/ 9126 w 10000"/>
              <a:gd name="connsiteY117" fmla="*/ 5693 h 10000"/>
              <a:gd name="connsiteX118" fmla="*/ 9235 w 10000"/>
              <a:gd name="connsiteY118" fmla="*/ 5519 h 10000"/>
              <a:gd name="connsiteX119" fmla="*/ 9235 w 10000"/>
              <a:gd name="connsiteY119" fmla="*/ 5346 h 10000"/>
              <a:gd name="connsiteX120" fmla="*/ 9235 w 10000"/>
              <a:gd name="connsiteY120" fmla="*/ 5173 h 10000"/>
              <a:gd name="connsiteX121" fmla="*/ 9344 w 10000"/>
              <a:gd name="connsiteY121" fmla="*/ 5173 h 10000"/>
              <a:gd name="connsiteX122" fmla="*/ 9344 w 10000"/>
              <a:gd name="connsiteY122" fmla="*/ 5173 h 10000"/>
              <a:gd name="connsiteX123" fmla="*/ 9344 w 10000"/>
              <a:gd name="connsiteY123" fmla="*/ 5346 h 10000"/>
              <a:gd name="connsiteX124" fmla="*/ 9344 w 10000"/>
              <a:gd name="connsiteY124" fmla="*/ 5519 h 10000"/>
              <a:gd name="connsiteX125" fmla="*/ 9344 w 10000"/>
              <a:gd name="connsiteY125" fmla="*/ 5693 h 10000"/>
              <a:gd name="connsiteX126" fmla="*/ 9454 w 10000"/>
              <a:gd name="connsiteY126" fmla="*/ 5866 h 10000"/>
              <a:gd name="connsiteX127" fmla="*/ 9454 w 10000"/>
              <a:gd name="connsiteY127" fmla="*/ 6212 h 10000"/>
              <a:gd name="connsiteX128" fmla="*/ 9454 w 10000"/>
              <a:gd name="connsiteY128" fmla="*/ 6558 h 10000"/>
              <a:gd name="connsiteX129" fmla="*/ 9563 w 10000"/>
              <a:gd name="connsiteY129" fmla="*/ 6905 h 10000"/>
              <a:gd name="connsiteX130" fmla="*/ 9563 w 10000"/>
              <a:gd name="connsiteY130" fmla="*/ 7597 h 10000"/>
              <a:gd name="connsiteX131" fmla="*/ 9672 w 10000"/>
              <a:gd name="connsiteY131" fmla="*/ 8268 h 10000"/>
              <a:gd name="connsiteX132" fmla="*/ 9781 w 10000"/>
              <a:gd name="connsiteY132" fmla="*/ 8788 h 10000"/>
              <a:gd name="connsiteX133" fmla="*/ 9891 w 10000"/>
              <a:gd name="connsiteY133" fmla="*/ 9134 h 10000"/>
              <a:gd name="connsiteX134" fmla="*/ 9891 w 10000"/>
              <a:gd name="connsiteY134" fmla="*/ 9481 h 10000"/>
              <a:gd name="connsiteX135" fmla="*/ 10000 w 10000"/>
              <a:gd name="connsiteY135" fmla="*/ 9654 h 10000"/>
              <a:gd name="connsiteX136" fmla="*/ 9891 w 10000"/>
              <a:gd name="connsiteY136" fmla="*/ 9827 h 10000"/>
              <a:gd name="connsiteX137" fmla="*/ 9891 w 10000"/>
              <a:gd name="connsiteY137" fmla="*/ 9827 h 10000"/>
              <a:gd name="connsiteX138" fmla="*/ 9891 w 10000"/>
              <a:gd name="connsiteY138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0 w 10000"/>
              <a:gd name="connsiteY43" fmla="*/ 2078 h 10000"/>
              <a:gd name="connsiteX44" fmla="*/ 0 w 10000"/>
              <a:gd name="connsiteY44" fmla="*/ 2078 h 10000"/>
              <a:gd name="connsiteX45" fmla="*/ 0 w 10000"/>
              <a:gd name="connsiteY45" fmla="*/ 1905 h 10000"/>
              <a:gd name="connsiteX46" fmla="*/ 0 w 10000"/>
              <a:gd name="connsiteY46" fmla="*/ 1905 h 10000"/>
              <a:gd name="connsiteX47" fmla="*/ 109 w 10000"/>
              <a:gd name="connsiteY47" fmla="*/ 1905 h 10000"/>
              <a:gd name="connsiteX48" fmla="*/ 219 w 10000"/>
              <a:gd name="connsiteY48" fmla="*/ 1905 h 10000"/>
              <a:gd name="connsiteX49" fmla="*/ 328 w 10000"/>
              <a:gd name="connsiteY49" fmla="*/ 1905 h 10000"/>
              <a:gd name="connsiteX50" fmla="*/ 546 w 10000"/>
              <a:gd name="connsiteY50" fmla="*/ 1905 h 10000"/>
              <a:gd name="connsiteX51" fmla="*/ 874 w 10000"/>
              <a:gd name="connsiteY51" fmla="*/ 1905 h 10000"/>
              <a:gd name="connsiteX52" fmla="*/ 1189 w 10000"/>
              <a:gd name="connsiteY52" fmla="*/ 1905 h 10000"/>
              <a:gd name="connsiteX53" fmla="*/ 1626 w 10000"/>
              <a:gd name="connsiteY53" fmla="*/ 1732 h 10000"/>
              <a:gd name="connsiteX54" fmla="*/ 2063 w 10000"/>
              <a:gd name="connsiteY54" fmla="*/ 1558 h 10000"/>
              <a:gd name="connsiteX55" fmla="*/ 2609 w 10000"/>
              <a:gd name="connsiteY55" fmla="*/ 1385 h 10000"/>
              <a:gd name="connsiteX56" fmla="*/ 3156 w 10000"/>
              <a:gd name="connsiteY56" fmla="*/ 1212 h 10000"/>
              <a:gd name="connsiteX57" fmla="*/ 3798 w 10000"/>
              <a:gd name="connsiteY57" fmla="*/ 1039 h 10000"/>
              <a:gd name="connsiteX58" fmla="*/ 4126 w 10000"/>
              <a:gd name="connsiteY58" fmla="*/ 1039 h 10000"/>
              <a:gd name="connsiteX59" fmla="*/ 4344 w 10000"/>
              <a:gd name="connsiteY59" fmla="*/ 866 h 10000"/>
              <a:gd name="connsiteX60" fmla="*/ 4563 w 10000"/>
              <a:gd name="connsiteY60" fmla="*/ 693 h 10000"/>
              <a:gd name="connsiteX61" fmla="*/ 4781 w 10000"/>
              <a:gd name="connsiteY61" fmla="*/ 693 h 10000"/>
              <a:gd name="connsiteX62" fmla="*/ 5000 w 10000"/>
              <a:gd name="connsiteY62" fmla="*/ 519 h 10000"/>
              <a:gd name="connsiteX63" fmla="*/ 5109 w 10000"/>
              <a:gd name="connsiteY63" fmla="*/ 346 h 10000"/>
              <a:gd name="connsiteX64" fmla="*/ 5219 w 10000"/>
              <a:gd name="connsiteY64" fmla="*/ 346 h 10000"/>
              <a:gd name="connsiteX65" fmla="*/ 5328 w 10000"/>
              <a:gd name="connsiteY65" fmla="*/ 173 h 10000"/>
              <a:gd name="connsiteX66" fmla="*/ 5437 w 10000"/>
              <a:gd name="connsiteY66" fmla="*/ 173 h 10000"/>
              <a:gd name="connsiteX67" fmla="*/ 5546 w 10000"/>
              <a:gd name="connsiteY67" fmla="*/ 0 h 10000"/>
              <a:gd name="connsiteX68" fmla="*/ 5656 w 10000"/>
              <a:gd name="connsiteY68" fmla="*/ 0 h 10000"/>
              <a:gd name="connsiteX69" fmla="*/ 5656 w 10000"/>
              <a:gd name="connsiteY69" fmla="*/ 0 h 10000"/>
              <a:gd name="connsiteX70" fmla="*/ 5765 w 10000"/>
              <a:gd name="connsiteY70" fmla="*/ 0 h 10000"/>
              <a:gd name="connsiteX71" fmla="*/ 5874 w 10000"/>
              <a:gd name="connsiteY71" fmla="*/ 0 h 10000"/>
              <a:gd name="connsiteX72" fmla="*/ 5984 w 10000"/>
              <a:gd name="connsiteY72" fmla="*/ 173 h 10000"/>
              <a:gd name="connsiteX73" fmla="*/ 6093 w 10000"/>
              <a:gd name="connsiteY73" fmla="*/ 173 h 10000"/>
              <a:gd name="connsiteX74" fmla="*/ 6189 w 10000"/>
              <a:gd name="connsiteY74" fmla="*/ 346 h 10000"/>
              <a:gd name="connsiteX75" fmla="*/ 6298 w 10000"/>
              <a:gd name="connsiteY75" fmla="*/ 519 h 10000"/>
              <a:gd name="connsiteX76" fmla="*/ 6407 w 10000"/>
              <a:gd name="connsiteY76" fmla="*/ 693 h 10000"/>
              <a:gd name="connsiteX77" fmla="*/ 6407 w 10000"/>
              <a:gd name="connsiteY77" fmla="*/ 693 h 10000"/>
              <a:gd name="connsiteX78" fmla="*/ 6407 w 10000"/>
              <a:gd name="connsiteY78" fmla="*/ 866 h 10000"/>
              <a:gd name="connsiteX79" fmla="*/ 6298 w 10000"/>
              <a:gd name="connsiteY79" fmla="*/ 1039 h 10000"/>
              <a:gd name="connsiteX80" fmla="*/ 6189 w 10000"/>
              <a:gd name="connsiteY80" fmla="*/ 1212 h 10000"/>
              <a:gd name="connsiteX81" fmla="*/ 6093 w 10000"/>
              <a:gd name="connsiteY81" fmla="*/ 1385 h 10000"/>
              <a:gd name="connsiteX82" fmla="*/ 5984 w 10000"/>
              <a:gd name="connsiteY82" fmla="*/ 1732 h 10000"/>
              <a:gd name="connsiteX83" fmla="*/ 5874 w 10000"/>
              <a:gd name="connsiteY83" fmla="*/ 2078 h 10000"/>
              <a:gd name="connsiteX84" fmla="*/ 5765 w 10000"/>
              <a:gd name="connsiteY84" fmla="*/ 2424 h 10000"/>
              <a:gd name="connsiteX85" fmla="*/ 5656 w 10000"/>
              <a:gd name="connsiteY85" fmla="*/ 2944 h 10000"/>
              <a:gd name="connsiteX86" fmla="*/ 5656 w 10000"/>
              <a:gd name="connsiteY86" fmla="*/ 3463 h 10000"/>
              <a:gd name="connsiteX87" fmla="*/ 5656 w 10000"/>
              <a:gd name="connsiteY87" fmla="*/ 3961 h 10000"/>
              <a:gd name="connsiteX88" fmla="*/ 5656 w 10000"/>
              <a:gd name="connsiteY88" fmla="*/ 5000 h 10000"/>
              <a:gd name="connsiteX89" fmla="*/ 5656 w 10000"/>
              <a:gd name="connsiteY89" fmla="*/ 5519 h 10000"/>
              <a:gd name="connsiteX90" fmla="*/ 5765 w 10000"/>
              <a:gd name="connsiteY90" fmla="*/ 5866 h 10000"/>
              <a:gd name="connsiteX91" fmla="*/ 5874 w 10000"/>
              <a:gd name="connsiteY91" fmla="*/ 6212 h 10000"/>
              <a:gd name="connsiteX92" fmla="*/ 5984 w 10000"/>
              <a:gd name="connsiteY92" fmla="*/ 6732 h 10000"/>
              <a:gd name="connsiteX93" fmla="*/ 6093 w 10000"/>
              <a:gd name="connsiteY93" fmla="*/ 7078 h 10000"/>
              <a:gd name="connsiteX94" fmla="*/ 6298 w 10000"/>
              <a:gd name="connsiteY94" fmla="*/ 7424 h 10000"/>
              <a:gd name="connsiteX95" fmla="*/ 6626 w 10000"/>
              <a:gd name="connsiteY95" fmla="*/ 7771 h 10000"/>
              <a:gd name="connsiteX96" fmla="*/ 6954 w 10000"/>
              <a:gd name="connsiteY96" fmla="*/ 7944 h 10000"/>
              <a:gd name="connsiteX97" fmla="*/ 7281 w 10000"/>
              <a:gd name="connsiteY97" fmla="*/ 8268 h 10000"/>
              <a:gd name="connsiteX98" fmla="*/ 7609 w 10000"/>
              <a:gd name="connsiteY98" fmla="*/ 8442 h 10000"/>
              <a:gd name="connsiteX99" fmla="*/ 7828 w 10000"/>
              <a:gd name="connsiteY99" fmla="*/ 8615 h 10000"/>
              <a:gd name="connsiteX100" fmla="*/ 8156 w 10000"/>
              <a:gd name="connsiteY100" fmla="*/ 8615 h 10000"/>
              <a:gd name="connsiteX101" fmla="*/ 8374 w 10000"/>
              <a:gd name="connsiteY101" fmla="*/ 8615 h 10000"/>
              <a:gd name="connsiteX102" fmla="*/ 8484 w 10000"/>
              <a:gd name="connsiteY102" fmla="*/ 8615 h 10000"/>
              <a:gd name="connsiteX103" fmla="*/ 8702 w 10000"/>
              <a:gd name="connsiteY103" fmla="*/ 8615 h 10000"/>
              <a:gd name="connsiteX104" fmla="*/ 8798 w 10000"/>
              <a:gd name="connsiteY104" fmla="*/ 8442 h 10000"/>
              <a:gd name="connsiteX105" fmla="*/ 8798 w 10000"/>
              <a:gd name="connsiteY105" fmla="*/ 8442 h 10000"/>
              <a:gd name="connsiteX106" fmla="*/ 8907 w 10000"/>
              <a:gd name="connsiteY106" fmla="*/ 8442 h 10000"/>
              <a:gd name="connsiteX107" fmla="*/ 8907 w 10000"/>
              <a:gd name="connsiteY107" fmla="*/ 8268 h 10000"/>
              <a:gd name="connsiteX108" fmla="*/ 8907 w 10000"/>
              <a:gd name="connsiteY108" fmla="*/ 8095 h 10000"/>
              <a:gd name="connsiteX109" fmla="*/ 8907 w 10000"/>
              <a:gd name="connsiteY109" fmla="*/ 7771 h 10000"/>
              <a:gd name="connsiteX110" fmla="*/ 9016 w 10000"/>
              <a:gd name="connsiteY110" fmla="*/ 7597 h 10000"/>
              <a:gd name="connsiteX111" fmla="*/ 9016 w 10000"/>
              <a:gd name="connsiteY111" fmla="*/ 7251 h 10000"/>
              <a:gd name="connsiteX112" fmla="*/ 9016 w 10000"/>
              <a:gd name="connsiteY112" fmla="*/ 6905 h 10000"/>
              <a:gd name="connsiteX113" fmla="*/ 9126 w 10000"/>
              <a:gd name="connsiteY113" fmla="*/ 6385 h 10000"/>
              <a:gd name="connsiteX114" fmla="*/ 9126 w 10000"/>
              <a:gd name="connsiteY114" fmla="*/ 6212 h 10000"/>
              <a:gd name="connsiteX115" fmla="*/ 9126 w 10000"/>
              <a:gd name="connsiteY115" fmla="*/ 5866 h 10000"/>
              <a:gd name="connsiteX116" fmla="*/ 9126 w 10000"/>
              <a:gd name="connsiteY116" fmla="*/ 5693 h 10000"/>
              <a:gd name="connsiteX117" fmla="*/ 9235 w 10000"/>
              <a:gd name="connsiteY117" fmla="*/ 5519 h 10000"/>
              <a:gd name="connsiteX118" fmla="*/ 9235 w 10000"/>
              <a:gd name="connsiteY118" fmla="*/ 5346 h 10000"/>
              <a:gd name="connsiteX119" fmla="*/ 9235 w 10000"/>
              <a:gd name="connsiteY119" fmla="*/ 5173 h 10000"/>
              <a:gd name="connsiteX120" fmla="*/ 9344 w 10000"/>
              <a:gd name="connsiteY120" fmla="*/ 5173 h 10000"/>
              <a:gd name="connsiteX121" fmla="*/ 9344 w 10000"/>
              <a:gd name="connsiteY121" fmla="*/ 5173 h 10000"/>
              <a:gd name="connsiteX122" fmla="*/ 9344 w 10000"/>
              <a:gd name="connsiteY122" fmla="*/ 5346 h 10000"/>
              <a:gd name="connsiteX123" fmla="*/ 9344 w 10000"/>
              <a:gd name="connsiteY123" fmla="*/ 5519 h 10000"/>
              <a:gd name="connsiteX124" fmla="*/ 9344 w 10000"/>
              <a:gd name="connsiteY124" fmla="*/ 5693 h 10000"/>
              <a:gd name="connsiteX125" fmla="*/ 9454 w 10000"/>
              <a:gd name="connsiteY125" fmla="*/ 5866 h 10000"/>
              <a:gd name="connsiteX126" fmla="*/ 9454 w 10000"/>
              <a:gd name="connsiteY126" fmla="*/ 6212 h 10000"/>
              <a:gd name="connsiteX127" fmla="*/ 9454 w 10000"/>
              <a:gd name="connsiteY127" fmla="*/ 6558 h 10000"/>
              <a:gd name="connsiteX128" fmla="*/ 9563 w 10000"/>
              <a:gd name="connsiteY128" fmla="*/ 6905 h 10000"/>
              <a:gd name="connsiteX129" fmla="*/ 9563 w 10000"/>
              <a:gd name="connsiteY129" fmla="*/ 7597 h 10000"/>
              <a:gd name="connsiteX130" fmla="*/ 9672 w 10000"/>
              <a:gd name="connsiteY130" fmla="*/ 8268 h 10000"/>
              <a:gd name="connsiteX131" fmla="*/ 9781 w 10000"/>
              <a:gd name="connsiteY131" fmla="*/ 8788 h 10000"/>
              <a:gd name="connsiteX132" fmla="*/ 9891 w 10000"/>
              <a:gd name="connsiteY132" fmla="*/ 9134 h 10000"/>
              <a:gd name="connsiteX133" fmla="*/ 9891 w 10000"/>
              <a:gd name="connsiteY133" fmla="*/ 9481 h 10000"/>
              <a:gd name="connsiteX134" fmla="*/ 10000 w 10000"/>
              <a:gd name="connsiteY134" fmla="*/ 9654 h 10000"/>
              <a:gd name="connsiteX135" fmla="*/ 9891 w 10000"/>
              <a:gd name="connsiteY135" fmla="*/ 9827 h 10000"/>
              <a:gd name="connsiteX136" fmla="*/ 9891 w 10000"/>
              <a:gd name="connsiteY136" fmla="*/ 9827 h 10000"/>
              <a:gd name="connsiteX137" fmla="*/ 9891 w 10000"/>
              <a:gd name="connsiteY137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0 w 10000"/>
              <a:gd name="connsiteY43" fmla="*/ 2078 h 10000"/>
              <a:gd name="connsiteX44" fmla="*/ 0 w 10000"/>
              <a:gd name="connsiteY44" fmla="*/ 2078 h 10000"/>
              <a:gd name="connsiteX45" fmla="*/ 0 w 10000"/>
              <a:gd name="connsiteY45" fmla="*/ 1905 h 10000"/>
              <a:gd name="connsiteX46" fmla="*/ 0 w 10000"/>
              <a:gd name="connsiteY46" fmla="*/ 1905 h 10000"/>
              <a:gd name="connsiteX47" fmla="*/ 219 w 10000"/>
              <a:gd name="connsiteY47" fmla="*/ 1905 h 10000"/>
              <a:gd name="connsiteX48" fmla="*/ 328 w 10000"/>
              <a:gd name="connsiteY48" fmla="*/ 1905 h 10000"/>
              <a:gd name="connsiteX49" fmla="*/ 546 w 10000"/>
              <a:gd name="connsiteY49" fmla="*/ 1905 h 10000"/>
              <a:gd name="connsiteX50" fmla="*/ 874 w 10000"/>
              <a:gd name="connsiteY50" fmla="*/ 1905 h 10000"/>
              <a:gd name="connsiteX51" fmla="*/ 1189 w 10000"/>
              <a:gd name="connsiteY51" fmla="*/ 1905 h 10000"/>
              <a:gd name="connsiteX52" fmla="*/ 1626 w 10000"/>
              <a:gd name="connsiteY52" fmla="*/ 1732 h 10000"/>
              <a:gd name="connsiteX53" fmla="*/ 2063 w 10000"/>
              <a:gd name="connsiteY53" fmla="*/ 1558 h 10000"/>
              <a:gd name="connsiteX54" fmla="*/ 2609 w 10000"/>
              <a:gd name="connsiteY54" fmla="*/ 1385 h 10000"/>
              <a:gd name="connsiteX55" fmla="*/ 3156 w 10000"/>
              <a:gd name="connsiteY55" fmla="*/ 1212 h 10000"/>
              <a:gd name="connsiteX56" fmla="*/ 3798 w 10000"/>
              <a:gd name="connsiteY56" fmla="*/ 1039 h 10000"/>
              <a:gd name="connsiteX57" fmla="*/ 4126 w 10000"/>
              <a:gd name="connsiteY57" fmla="*/ 1039 h 10000"/>
              <a:gd name="connsiteX58" fmla="*/ 4344 w 10000"/>
              <a:gd name="connsiteY58" fmla="*/ 866 h 10000"/>
              <a:gd name="connsiteX59" fmla="*/ 4563 w 10000"/>
              <a:gd name="connsiteY59" fmla="*/ 693 h 10000"/>
              <a:gd name="connsiteX60" fmla="*/ 4781 w 10000"/>
              <a:gd name="connsiteY60" fmla="*/ 693 h 10000"/>
              <a:gd name="connsiteX61" fmla="*/ 5000 w 10000"/>
              <a:gd name="connsiteY61" fmla="*/ 519 h 10000"/>
              <a:gd name="connsiteX62" fmla="*/ 5109 w 10000"/>
              <a:gd name="connsiteY62" fmla="*/ 346 h 10000"/>
              <a:gd name="connsiteX63" fmla="*/ 5219 w 10000"/>
              <a:gd name="connsiteY63" fmla="*/ 346 h 10000"/>
              <a:gd name="connsiteX64" fmla="*/ 5328 w 10000"/>
              <a:gd name="connsiteY64" fmla="*/ 173 h 10000"/>
              <a:gd name="connsiteX65" fmla="*/ 5437 w 10000"/>
              <a:gd name="connsiteY65" fmla="*/ 173 h 10000"/>
              <a:gd name="connsiteX66" fmla="*/ 5546 w 10000"/>
              <a:gd name="connsiteY66" fmla="*/ 0 h 10000"/>
              <a:gd name="connsiteX67" fmla="*/ 5656 w 10000"/>
              <a:gd name="connsiteY67" fmla="*/ 0 h 10000"/>
              <a:gd name="connsiteX68" fmla="*/ 5656 w 10000"/>
              <a:gd name="connsiteY68" fmla="*/ 0 h 10000"/>
              <a:gd name="connsiteX69" fmla="*/ 5765 w 10000"/>
              <a:gd name="connsiteY69" fmla="*/ 0 h 10000"/>
              <a:gd name="connsiteX70" fmla="*/ 5874 w 10000"/>
              <a:gd name="connsiteY70" fmla="*/ 0 h 10000"/>
              <a:gd name="connsiteX71" fmla="*/ 5984 w 10000"/>
              <a:gd name="connsiteY71" fmla="*/ 173 h 10000"/>
              <a:gd name="connsiteX72" fmla="*/ 6093 w 10000"/>
              <a:gd name="connsiteY72" fmla="*/ 173 h 10000"/>
              <a:gd name="connsiteX73" fmla="*/ 6189 w 10000"/>
              <a:gd name="connsiteY73" fmla="*/ 346 h 10000"/>
              <a:gd name="connsiteX74" fmla="*/ 6298 w 10000"/>
              <a:gd name="connsiteY74" fmla="*/ 519 h 10000"/>
              <a:gd name="connsiteX75" fmla="*/ 6407 w 10000"/>
              <a:gd name="connsiteY75" fmla="*/ 693 h 10000"/>
              <a:gd name="connsiteX76" fmla="*/ 6407 w 10000"/>
              <a:gd name="connsiteY76" fmla="*/ 693 h 10000"/>
              <a:gd name="connsiteX77" fmla="*/ 6407 w 10000"/>
              <a:gd name="connsiteY77" fmla="*/ 866 h 10000"/>
              <a:gd name="connsiteX78" fmla="*/ 6298 w 10000"/>
              <a:gd name="connsiteY78" fmla="*/ 1039 h 10000"/>
              <a:gd name="connsiteX79" fmla="*/ 6189 w 10000"/>
              <a:gd name="connsiteY79" fmla="*/ 1212 h 10000"/>
              <a:gd name="connsiteX80" fmla="*/ 6093 w 10000"/>
              <a:gd name="connsiteY80" fmla="*/ 1385 h 10000"/>
              <a:gd name="connsiteX81" fmla="*/ 5984 w 10000"/>
              <a:gd name="connsiteY81" fmla="*/ 1732 h 10000"/>
              <a:gd name="connsiteX82" fmla="*/ 5874 w 10000"/>
              <a:gd name="connsiteY82" fmla="*/ 2078 h 10000"/>
              <a:gd name="connsiteX83" fmla="*/ 5765 w 10000"/>
              <a:gd name="connsiteY83" fmla="*/ 2424 h 10000"/>
              <a:gd name="connsiteX84" fmla="*/ 5656 w 10000"/>
              <a:gd name="connsiteY84" fmla="*/ 2944 h 10000"/>
              <a:gd name="connsiteX85" fmla="*/ 5656 w 10000"/>
              <a:gd name="connsiteY85" fmla="*/ 3463 h 10000"/>
              <a:gd name="connsiteX86" fmla="*/ 5656 w 10000"/>
              <a:gd name="connsiteY86" fmla="*/ 3961 h 10000"/>
              <a:gd name="connsiteX87" fmla="*/ 5656 w 10000"/>
              <a:gd name="connsiteY87" fmla="*/ 5000 h 10000"/>
              <a:gd name="connsiteX88" fmla="*/ 5656 w 10000"/>
              <a:gd name="connsiteY88" fmla="*/ 5519 h 10000"/>
              <a:gd name="connsiteX89" fmla="*/ 5765 w 10000"/>
              <a:gd name="connsiteY89" fmla="*/ 5866 h 10000"/>
              <a:gd name="connsiteX90" fmla="*/ 5874 w 10000"/>
              <a:gd name="connsiteY90" fmla="*/ 6212 h 10000"/>
              <a:gd name="connsiteX91" fmla="*/ 5984 w 10000"/>
              <a:gd name="connsiteY91" fmla="*/ 6732 h 10000"/>
              <a:gd name="connsiteX92" fmla="*/ 6093 w 10000"/>
              <a:gd name="connsiteY92" fmla="*/ 7078 h 10000"/>
              <a:gd name="connsiteX93" fmla="*/ 6298 w 10000"/>
              <a:gd name="connsiteY93" fmla="*/ 7424 h 10000"/>
              <a:gd name="connsiteX94" fmla="*/ 6626 w 10000"/>
              <a:gd name="connsiteY94" fmla="*/ 7771 h 10000"/>
              <a:gd name="connsiteX95" fmla="*/ 6954 w 10000"/>
              <a:gd name="connsiteY95" fmla="*/ 7944 h 10000"/>
              <a:gd name="connsiteX96" fmla="*/ 7281 w 10000"/>
              <a:gd name="connsiteY96" fmla="*/ 8268 h 10000"/>
              <a:gd name="connsiteX97" fmla="*/ 7609 w 10000"/>
              <a:gd name="connsiteY97" fmla="*/ 8442 h 10000"/>
              <a:gd name="connsiteX98" fmla="*/ 7828 w 10000"/>
              <a:gd name="connsiteY98" fmla="*/ 8615 h 10000"/>
              <a:gd name="connsiteX99" fmla="*/ 8156 w 10000"/>
              <a:gd name="connsiteY99" fmla="*/ 8615 h 10000"/>
              <a:gd name="connsiteX100" fmla="*/ 8374 w 10000"/>
              <a:gd name="connsiteY100" fmla="*/ 8615 h 10000"/>
              <a:gd name="connsiteX101" fmla="*/ 8484 w 10000"/>
              <a:gd name="connsiteY101" fmla="*/ 8615 h 10000"/>
              <a:gd name="connsiteX102" fmla="*/ 8702 w 10000"/>
              <a:gd name="connsiteY102" fmla="*/ 8615 h 10000"/>
              <a:gd name="connsiteX103" fmla="*/ 8798 w 10000"/>
              <a:gd name="connsiteY103" fmla="*/ 8442 h 10000"/>
              <a:gd name="connsiteX104" fmla="*/ 8798 w 10000"/>
              <a:gd name="connsiteY104" fmla="*/ 8442 h 10000"/>
              <a:gd name="connsiteX105" fmla="*/ 8907 w 10000"/>
              <a:gd name="connsiteY105" fmla="*/ 8442 h 10000"/>
              <a:gd name="connsiteX106" fmla="*/ 8907 w 10000"/>
              <a:gd name="connsiteY106" fmla="*/ 8268 h 10000"/>
              <a:gd name="connsiteX107" fmla="*/ 8907 w 10000"/>
              <a:gd name="connsiteY107" fmla="*/ 8095 h 10000"/>
              <a:gd name="connsiteX108" fmla="*/ 8907 w 10000"/>
              <a:gd name="connsiteY108" fmla="*/ 7771 h 10000"/>
              <a:gd name="connsiteX109" fmla="*/ 9016 w 10000"/>
              <a:gd name="connsiteY109" fmla="*/ 7597 h 10000"/>
              <a:gd name="connsiteX110" fmla="*/ 9016 w 10000"/>
              <a:gd name="connsiteY110" fmla="*/ 7251 h 10000"/>
              <a:gd name="connsiteX111" fmla="*/ 9016 w 10000"/>
              <a:gd name="connsiteY111" fmla="*/ 6905 h 10000"/>
              <a:gd name="connsiteX112" fmla="*/ 9126 w 10000"/>
              <a:gd name="connsiteY112" fmla="*/ 6385 h 10000"/>
              <a:gd name="connsiteX113" fmla="*/ 9126 w 10000"/>
              <a:gd name="connsiteY113" fmla="*/ 6212 h 10000"/>
              <a:gd name="connsiteX114" fmla="*/ 9126 w 10000"/>
              <a:gd name="connsiteY114" fmla="*/ 5866 h 10000"/>
              <a:gd name="connsiteX115" fmla="*/ 9126 w 10000"/>
              <a:gd name="connsiteY115" fmla="*/ 5693 h 10000"/>
              <a:gd name="connsiteX116" fmla="*/ 9235 w 10000"/>
              <a:gd name="connsiteY116" fmla="*/ 5519 h 10000"/>
              <a:gd name="connsiteX117" fmla="*/ 9235 w 10000"/>
              <a:gd name="connsiteY117" fmla="*/ 5346 h 10000"/>
              <a:gd name="connsiteX118" fmla="*/ 9235 w 10000"/>
              <a:gd name="connsiteY118" fmla="*/ 5173 h 10000"/>
              <a:gd name="connsiteX119" fmla="*/ 9344 w 10000"/>
              <a:gd name="connsiteY119" fmla="*/ 5173 h 10000"/>
              <a:gd name="connsiteX120" fmla="*/ 9344 w 10000"/>
              <a:gd name="connsiteY120" fmla="*/ 5173 h 10000"/>
              <a:gd name="connsiteX121" fmla="*/ 9344 w 10000"/>
              <a:gd name="connsiteY121" fmla="*/ 5346 h 10000"/>
              <a:gd name="connsiteX122" fmla="*/ 9344 w 10000"/>
              <a:gd name="connsiteY122" fmla="*/ 5519 h 10000"/>
              <a:gd name="connsiteX123" fmla="*/ 9344 w 10000"/>
              <a:gd name="connsiteY123" fmla="*/ 5693 h 10000"/>
              <a:gd name="connsiteX124" fmla="*/ 9454 w 10000"/>
              <a:gd name="connsiteY124" fmla="*/ 5866 h 10000"/>
              <a:gd name="connsiteX125" fmla="*/ 9454 w 10000"/>
              <a:gd name="connsiteY125" fmla="*/ 6212 h 10000"/>
              <a:gd name="connsiteX126" fmla="*/ 9454 w 10000"/>
              <a:gd name="connsiteY126" fmla="*/ 6558 h 10000"/>
              <a:gd name="connsiteX127" fmla="*/ 9563 w 10000"/>
              <a:gd name="connsiteY127" fmla="*/ 6905 h 10000"/>
              <a:gd name="connsiteX128" fmla="*/ 9563 w 10000"/>
              <a:gd name="connsiteY128" fmla="*/ 7597 h 10000"/>
              <a:gd name="connsiteX129" fmla="*/ 9672 w 10000"/>
              <a:gd name="connsiteY129" fmla="*/ 8268 h 10000"/>
              <a:gd name="connsiteX130" fmla="*/ 9781 w 10000"/>
              <a:gd name="connsiteY130" fmla="*/ 8788 h 10000"/>
              <a:gd name="connsiteX131" fmla="*/ 9891 w 10000"/>
              <a:gd name="connsiteY131" fmla="*/ 9134 h 10000"/>
              <a:gd name="connsiteX132" fmla="*/ 9891 w 10000"/>
              <a:gd name="connsiteY132" fmla="*/ 9481 h 10000"/>
              <a:gd name="connsiteX133" fmla="*/ 10000 w 10000"/>
              <a:gd name="connsiteY133" fmla="*/ 9654 h 10000"/>
              <a:gd name="connsiteX134" fmla="*/ 9891 w 10000"/>
              <a:gd name="connsiteY134" fmla="*/ 9827 h 10000"/>
              <a:gd name="connsiteX135" fmla="*/ 9891 w 10000"/>
              <a:gd name="connsiteY135" fmla="*/ 9827 h 10000"/>
              <a:gd name="connsiteX136" fmla="*/ 9891 w 10000"/>
              <a:gd name="connsiteY136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0 w 10000"/>
              <a:gd name="connsiteY43" fmla="*/ 2078 h 10000"/>
              <a:gd name="connsiteX44" fmla="*/ 0 w 10000"/>
              <a:gd name="connsiteY44" fmla="*/ 2078 h 10000"/>
              <a:gd name="connsiteX45" fmla="*/ 0 w 10000"/>
              <a:gd name="connsiteY45" fmla="*/ 1905 h 10000"/>
              <a:gd name="connsiteX46" fmla="*/ 219 w 10000"/>
              <a:gd name="connsiteY46" fmla="*/ 1905 h 10000"/>
              <a:gd name="connsiteX47" fmla="*/ 328 w 10000"/>
              <a:gd name="connsiteY47" fmla="*/ 1905 h 10000"/>
              <a:gd name="connsiteX48" fmla="*/ 546 w 10000"/>
              <a:gd name="connsiteY48" fmla="*/ 1905 h 10000"/>
              <a:gd name="connsiteX49" fmla="*/ 874 w 10000"/>
              <a:gd name="connsiteY49" fmla="*/ 1905 h 10000"/>
              <a:gd name="connsiteX50" fmla="*/ 1189 w 10000"/>
              <a:gd name="connsiteY50" fmla="*/ 1905 h 10000"/>
              <a:gd name="connsiteX51" fmla="*/ 1626 w 10000"/>
              <a:gd name="connsiteY51" fmla="*/ 1732 h 10000"/>
              <a:gd name="connsiteX52" fmla="*/ 2063 w 10000"/>
              <a:gd name="connsiteY52" fmla="*/ 1558 h 10000"/>
              <a:gd name="connsiteX53" fmla="*/ 2609 w 10000"/>
              <a:gd name="connsiteY53" fmla="*/ 1385 h 10000"/>
              <a:gd name="connsiteX54" fmla="*/ 3156 w 10000"/>
              <a:gd name="connsiteY54" fmla="*/ 1212 h 10000"/>
              <a:gd name="connsiteX55" fmla="*/ 3798 w 10000"/>
              <a:gd name="connsiteY55" fmla="*/ 1039 h 10000"/>
              <a:gd name="connsiteX56" fmla="*/ 4126 w 10000"/>
              <a:gd name="connsiteY56" fmla="*/ 1039 h 10000"/>
              <a:gd name="connsiteX57" fmla="*/ 4344 w 10000"/>
              <a:gd name="connsiteY57" fmla="*/ 866 h 10000"/>
              <a:gd name="connsiteX58" fmla="*/ 4563 w 10000"/>
              <a:gd name="connsiteY58" fmla="*/ 693 h 10000"/>
              <a:gd name="connsiteX59" fmla="*/ 4781 w 10000"/>
              <a:gd name="connsiteY59" fmla="*/ 693 h 10000"/>
              <a:gd name="connsiteX60" fmla="*/ 5000 w 10000"/>
              <a:gd name="connsiteY60" fmla="*/ 519 h 10000"/>
              <a:gd name="connsiteX61" fmla="*/ 5109 w 10000"/>
              <a:gd name="connsiteY61" fmla="*/ 346 h 10000"/>
              <a:gd name="connsiteX62" fmla="*/ 5219 w 10000"/>
              <a:gd name="connsiteY62" fmla="*/ 346 h 10000"/>
              <a:gd name="connsiteX63" fmla="*/ 5328 w 10000"/>
              <a:gd name="connsiteY63" fmla="*/ 173 h 10000"/>
              <a:gd name="connsiteX64" fmla="*/ 5437 w 10000"/>
              <a:gd name="connsiteY64" fmla="*/ 173 h 10000"/>
              <a:gd name="connsiteX65" fmla="*/ 5546 w 10000"/>
              <a:gd name="connsiteY65" fmla="*/ 0 h 10000"/>
              <a:gd name="connsiteX66" fmla="*/ 5656 w 10000"/>
              <a:gd name="connsiteY66" fmla="*/ 0 h 10000"/>
              <a:gd name="connsiteX67" fmla="*/ 5656 w 10000"/>
              <a:gd name="connsiteY67" fmla="*/ 0 h 10000"/>
              <a:gd name="connsiteX68" fmla="*/ 5765 w 10000"/>
              <a:gd name="connsiteY68" fmla="*/ 0 h 10000"/>
              <a:gd name="connsiteX69" fmla="*/ 5874 w 10000"/>
              <a:gd name="connsiteY69" fmla="*/ 0 h 10000"/>
              <a:gd name="connsiteX70" fmla="*/ 5984 w 10000"/>
              <a:gd name="connsiteY70" fmla="*/ 173 h 10000"/>
              <a:gd name="connsiteX71" fmla="*/ 6093 w 10000"/>
              <a:gd name="connsiteY71" fmla="*/ 173 h 10000"/>
              <a:gd name="connsiteX72" fmla="*/ 6189 w 10000"/>
              <a:gd name="connsiteY72" fmla="*/ 346 h 10000"/>
              <a:gd name="connsiteX73" fmla="*/ 6298 w 10000"/>
              <a:gd name="connsiteY73" fmla="*/ 519 h 10000"/>
              <a:gd name="connsiteX74" fmla="*/ 6407 w 10000"/>
              <a:gd name="connsiteY74" fmla="*/ 693 h 10000"/>
              <a:gd name="connsiteX75" fmla="*/ 6407 w 10000"/>
              <a:gd name="connsiteY75" fmla="*/ 693 h 10000"/>
              <a:gd name="connsiteX76" fmla="*/ 6407 w 10000"/>
              <a:gd name="connsiteY76" fmla="*/ 866 h 10000"/>
              <a:gd name="connsiteX77" fmla="*/ 6298 w 10000"/>
              <a:gd name="connsiteY77" fmla="*/ 1039 h 10000"/>
              <a:gd name="connsiteX78" fmla="*/ 6189 w 10000"/>
              <a:gd name="connsiteY78" fmla="*/ 1212 h 10000"/>
              <a:gd name="connsiteX79" fmla="*/ 6093 w 10000"/>
              <a:gd name="connsiteY79" fmla="*/ 1385 h 10000"/>
              <a:gd name="connsiteX80" fmla="*/ 5984 w 10000"/>
              <a:gd name="connsiteY80" fmla="*/ 1732 h 10000"/>
              <a:gd name="connsiteX81" fmla="*/ 5874 w 10000"/>
              <a:gd name="connsiteY81" fmla="*/ 2078 h 10000"/>
              <a:gd name="connsiteX82" fmla="*/ 5765 w 10000"/>
              <a:gd name="connsiteY82" fmla="*/ 2424 h 10000"/>
              <a:gd name="connsiteX83" fmla="*/ 5656 w 10000"/>
              <a:gd name="connsiteY83" fmla="*/ 2944 h 10000"/>
              <a:gd name="connsiteX84" fmla="*/ 5656 w 10000"/>
              <a:gd name="connsiteY84" fmla="*/ 3463 h 10000"/>
              <a:gd name="connsiteX85" fmla="*/ 5656 w 10000"/>
              <a:gd name="connsiteY85" fmla="*/ 3961 h 10000"/>
              <a:gd name="connsiteX86" fmla="*/ 5656 w 10000"/>
              <a:gd name="connsiteY86" fmla="*/ 5000 h 10000"/>
              <a:gd name="connsiteX87" fmla="*/ 5656 w 10000"/>
              <a:gd name="connsiteY87" fmla="*/ 5519 h 10000"/>
              <a:gd name="connsiteX88" fmla="*/ 5765 w 10000"/>
              <a:gd name="connsiteY88" fmla="*/ 5866 h 10000"/>
              <a:gd name="connsiteX89" fmla="*/ 5874 w 10000"/>
              <a:gd name="connsiteY89" fmla="*/ 6212 h 10000"/>
              <a:gd name="connsiteX90" fmla="*/ 5984 w 10000"/>
              <a:gd name="connsiteY90" fmla="*/ 6732 h 10000"/>
              <a:gd name="connsiteX91" fmla="*/ 6093 w 10000"/>
              <a:gd name="connsiteY91" fmla="*/ 7078 h 10000"/>
              <a:gd name="connsiteX92" fmla="*/ 6298 w 10000"/>
              <a:gd name="connsiteY92" fmla="*/ 7424 h 10000"/>
              <a:gd name="connsiteX93" fmla="*/ 6626 w 10000"/>
              <a:gd name="connsiteY93" fmla="*/ 7771 h 10000"/>
              <a:gd name="connsiteX94" fmla="*/ 6954 w 10000"/>
              <a:gd name="connsiteY94" fmla="*/ 7944 h 10000"/>
              <a:gd name="connsiteX95" fmla="*/ 7281 w 10000"/>
              <a:gd name="connsiteY95" fmla="*/ 8268 h 10000"/>
              <a:gd name="connsiteX96" fmla="*/ 7609 w 10000"/>
              <a:gd name="connsiteY96" fmla="*/ 8442 h 10000"/>
              <a:gd name="connsiteX97" fmla="*/ 7828 w 10000"/>
              <a:gd name="connsiteY97" fmla="*/ 8615 h 10000"/>
              <a:gd name="connsiteX98" fmla="*/ 8156 w 10000"/>
              <a:gd name="connsiteY98" fmla="*/ 8615 h 10000"/>
              <a:gd name="connsiteX99" fmla="*/ 8374 w 10000"/>
              <a:gd name="connsiteY99" fmla="*/ 8615 h 10000"/>
              <a:gd name="connsiteX100" fmla="*/ 8484 w 10000"/>
              <a:gd name="connsiteY100" fmla="*/ 8615 h 10000"/>
              <a:gd name="connsiteX101" fmla="*/ 8702 w 10000"/>
              <a:gd name="connsiteY101" fmla="*/ 8615 h 10000"/>
              <a:gd name="connsiteX102" fmla="*/ 8798 w 10000"/>
              <a:gd name="connsiteY102" fmla="*/ 8442 h 10000"/>
              <a:gd name="connsiteX103" fmla="*/ 8798 w 10000"/>
              <a:gd name="connsiteY103" fmla="*/ 8442 h 10000"/>
              <a:gd name="connsiteX104" fmla="*/ 8907 w 10000"/>
              <a:gd name="connsiteY104" fmla="*/ 8442 h 10000"/>
              <a:gd name="connsiteX105" fmla="*/ 8907 w 10000"/>
              <a:gd name="connsiteY105" fmla="*/ 8268 h 10000"/>
              <a:gd name="connsiteX106" fmla="*/ 8907 w 10000"/>
              <a:gd name="connsiteY106" fmla="*/ 8095 h 10000"/>
              <a:gd name="connsiteX107" fmla="*/ 8907 w 10000"/>
              <a:gd name="connsiteY107" fmla="*/ 7771 h 10000"/>
              <a:gd name="connsiteX108" fmla="*/ 9016 w 10000"/>
              <a:gd name="connsiteY108" fmla="*/ 7597 h 10000"/>
              <a:gd name="connsiteX109" fmla="*/ 9016 w 10000"/>
              <a:gd name="connsiteY109" fmla="*/ 7251 h 10000"/>
              <a:gd name="connsiteX110" fmla="*/ 9016 w 10000"/>
              <a:gd name="connsiteY110" fmla="*/ 6905 h 10000"/>
              <a:gd name="connsiteX111" fmla="*/ 9126 w 10000"/>
              <a:gd name="connsiteY111" fmla="*/ 6385 h 10000"/>
              <a:gd name="connsiteX112" fmla="*/ 9126 w 10000"/>
              <a:gd name="connsiteY112" fmla="*/ 6212 h 10000"/>
              <a:gd name="connsiteX113" fmla="*/ 9126 w 10000"/>
              <a:gd name="connsiteY113" fmla="*/ 5866 h 10000"/>
              <a:gd name="connsiteX114" fmla="*/ 9126 w 10000"/>
              <a:gd name="connsiteY114" fmla="*/ 5693 h 10000"/>
              <a:gd name="connsiteX115" fmla="*/ 9235 w 10000"/>
              <a:gd name="connsiteY115" fmla="*/ 5519 h 10000"/>
              <a:gd name="connsiteX116" fmla="*/ 9235 w 10000"/>
              <a:gd name="connsiteY116" fmla="*/ 5346 h 10000"/>
              <a:gd name="connsiteX117" fmla="*/ 9235 w 10000"/>
              <a:gd name="connsiteY117" fmla="*/ 5173 h 10000"/>
              <a:gd name="connsiteX118" fmla="*/ 9344 w 10000"/>
              <a:gd name="connsiteY118" fmla="*/ 5173 h 10000"/>
              <a:gd name="connsiteX119" fmla="*/ 9344 w 10000"/>
              <a:gd name="connsiteY119" fmla="*/ 5173 h 10000"/>
              <a:gd name="connsiteX120" fmla="*/ 9344 w 10000"/>
              <a:gd name="connsiteY120" fmla="*/ 5346 h 10000"/>
              <a:gd name="connsiteX121" fmla="*/ 9344 w 10000"/>
              <a:gd name="connsiteY121" fmla="*/ 5519 h 10000"/>
              <a:gd name="connsiteX122" fmla="*/ 9344 w 10000"/>
              <a:gd name="connsiteY122" fmla="*/ 5693 h 10000"/>
              <a:gd name="connsiteX123" fmla="*/ 9454 w 10000"/>
              <a:gd name="connsiteY123" fmla="*/ 5866 h 10000"/>
              <a:gd name="connsiteX124" fmla="*/ 9454 w 10000"/>
              <a:gd name="connsiteY124" fmla="*/ 6212 h 10000"/>
              <a:gd name="connsiteX125" fmla="*/ 9454 w 10000"/>
              <a:gd name="connsiteY125" fmla="*/ 6558 h 10000"/>
              <a:gd name="connsiteX126" fmla="*/ 9563 w 10000"/>
              <a:gd name="connsiteY126" fmla="*/ 6905 h 10000"/>
              <a:gd name="connsiteX127" fmla="*/ 9563 w 10000"/>
              <a:gd name="connsiteY127" fmla="*/ 7597 h 10000"/>
              <a:gd name="connsiteX128" fmla="*/ 9672 w 10000"/>
              <a:gd name="connsiteY128" fmla="*/ 8268 h 10000"/>
              <a:gd name="connsiteX129" fmla="*/ 9781 w 10000"/>
              <a:gd name="connsiteY129" fmla="*/ 8788 h 10000"/>
              <a:gd name="connsiteX130" fmla="*/ 9891 w 10000"/>
              <a:gd name="connsiteY130" fmla="*/ 9134 h 10000"/>
              <a:gd name="connsiteX131" fmla="*/ 9891 w 10000"/>
              <a:gd name="connsiteY131" fmla="*/ 9481 h 10000"/>
              <a:gd name="connsiteX132" fmla="*/ 10000 w 10000"/>
              <a:gd name="connsiteY132" fmla="*/ 9654 h 10000"/>
              <a:gd name="connsiteX133" fmla="*/ 9891 w 10000"/>
              <a:gd name="connsiteY133" fmla="*/ 9827 h 10000"/>
              <a:gd name="connsiteX134" fmla="*/ 9891 w 10000"/>
              <a:gd name="connsiteY134" fmla="*/ 9827 h 10000"/>
              <a:gd name="connsiteX135" fmla="*/ 9891 w 10000"/>
              <a:gd name="connsiteY135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0 w 10000"/>
              <a:gd name="connsiteY43" fmla="*/ 2078 h 10000"/>
              <a:gd name="connsiteX44" fmla="*/ 0 w 10000"/>
              <a:gd name="connsiteY44" fmla="*/ 1905 h 10000"/>
              <a:gd name="connsiteX45" fmla="*/ 219 w 10000"/>
              <a:gd name="connsiteY45" fmla="*/ 1905 h 10000"/>
              <a:gd name="connsiteX46" fmla="*/ 328 w 10000"/>
              <a:gd name="connsiteY46" fmla="*/ 1905 h 10000"/>
              <a:gd name="connsiteX47" fmla="*/ 546 w 10000"/>
              <a:gd name="connsiteY47" fmla="*/ 1905 h 10000"/>
              <a:gd name="connsiteX48" fmla="*/ 874 w 10000"/>
              <a:gd name="connsiteY48" fmla="*/ 1905 h 10000"/>
              <a:gd name="connsiteX49" fmla="*/ 1189 w 10000"/>
              <a:gd name="connsiteY49" fmla="*/ 1905 h 10000"/>
              <a:gd name="connsiteX50" fmla="*/ 1626 w 10000"/>
              <a:gd name="connsiteY50" fmla="*/ 1732 h 10000"/>
              <a:gd name="connsiteX51" fmla="*/ 2063 w 10000"/>
              <a:gd name="connsiteY51" fmla="*/ 1558 h 10000"/>
              <a:gd name="connsiteX52" fmla="*/ 2609 w 10000"/>
              <a:gd name="connsiteY52" fmla="*/ 1385 h 10000"/>
              <a:gd name="connsiteX53" fmla="*/ 3156 w 10000"/>
              <a:gd name="connsiteY53" fmla="*/ 1212 h 10000"/>
              <a:gd name="connsiteX54" fmla="*/ 3798 w 10000"/>
              <a:gd name="connsiteY54" fmla="*/ 1039 h 10000"/>
              <a:gd name="connsiteX55" fmla="*/ 4126 w 10000"/>
              <a:gd name="connsiteY55" fmla="*/ 1039 h 10000"/>
              <a:gd name="connsiteX56" fmla="*/ 4344 w 10000"/>
              <a:gd name="connsiteY56" fmla="*/ 866 h 10000"/>
              <a:gd name="connsiteX57" fmla="*/ 4563 w 10000"/>
              <a:gd name="connsiteY57" fmla="*/ 693 h 10000"/>
              <a:gd name="connsiteX58" fmla="*/ 4781 w 10000"/>
              <a:gd name="connsiteY58" fmla="*/ 693 h 10000"/>
              <a:gd name="connsiteX59" fmla="*/ 5000 w 10000"/>
              <a:gd name="connsiteY59" fmla="*/ 519 h 10000"/>
              <a:gd name="connsiteX60" fmla="*/ 5109 w 10000"/>
              <a:gd name="connsiteY60" fmla="*/ 346 h 10000"/>
              <a:gd name="connsiteX61" fmla="*/ 5219 w 10000"/>
              <a:gd name="connsiteY61" fmla="*/ 346 h 10000"/>
              <a:gd name="connsiteX62" fmla="*/ 5328 w 10000"/>
              <a:gd name="connsiteY62" fmla="*/ 173 h 10000"/>
              <a:gd name="connsiteX63" fmla="*/ 5437 w 10000"/>
              <a:gd name="connsiteY63" fmla="*/ 173 h 10000"/>
              <a:gd name="connsiteX64" fmla="*/ 5546 w 10000"/>
              <a:gd name="connsiteY64" fmla="*/ 0 h 10000"/>
              <a:gd name="connsiteX65" fmla="*/ 5656 w 10000"/>
              <a:gd name="connsiteY65" fmla="*/ 0 h 10000"/>
              <a:gd name="connsiteX66" fmla="*/ 5656 w 10000"/>
              <a:gd name="connsiteY66" fmla="*/ 0 h 10000"/>
              <a:gd name="connsiteX67" fmla="*/ 5765 w 10000"/>
              <a:gd name="connsiteY67" fmla="*/ 0 h 10000"/>
              <a:gd name="connsiteX68" fmla="*/ 5874 w 10000"/>
              <a:gd name="connsiteY68" fmla="*/ 0 h 10000"/>
              <a:gd name="connsiteX69" fmla="*/ 5984 w 10000"/>
              <a:gd name="connsiteY69" fmla="*/ 173 h 10000"/>
              <a:gd name="connsiteX70" fmla="*/ 6093 w 10000"/>
              <a:gd name="connsiteY70" fmla="*/ 173 h 10000"/>
              <a:gd name="connsiteX71" fmla="*/ 6189 w 10000"/>
              <a:gd name="connsiteY71" fmla="*/ 346 h 10000"/>
              <a:gd name="connsiteX72" fmla="*/ 6298 w 10000"/>
              <a:gd name="connsiteY72" fmla="*/ 519 h 10000"/>
              <a:gd name="connsiteX73" fmla="*/ 6407 w 10000"/>
              <a:gd name="connsiteY73" fmla="*/ 693 h 10000"/>
              <a:gd name="connsiteX74" fmla="*/ 6407 w 10000"/>
              <a:gd name="connsiteY74" fmla="*/ 693 h 10000"/>
              <a:gd name="connsiteX75" fmla="*/ 6407 w 10000"/>
              <a:gd name="connsiteY75" fmla="*/ 866 h 10000"/>
              <a:gd name="connsiteX76" fmla="*/ 6298 w 10000"/>
              <a:gd name="connsiteY76" fmla="*/ 1039 h 10000"/>
              <a:gd name="connsiteX77" fmla="*/ 6189 w 10000"/>
              <a:gd name="connsiteY77" fmla="*/ 1212 h 10000"/>
              <a:gd name="connsiteX78" fmla="*/ 6093 w 10000"/>
              <a:gd name="connsiteY78" fmla="*/ 1385 h 10000"/>
              <a:gd name="connsiteX79" fmla="*/ 5984 w 10000"/>
              <a:gd name="connsiteY79" fmla="*/ 1732 h 10000"/>
              <a:gd name="connsiteX80" fmla="*/ 5874 w 10000"/>
              <a:gd name="connsiteY80" fmla="*/ 2078 h 10000"/>
              <a:gd name="connsiteX81" fmla="*/ 5765 w 10000"/>
              <a:gd name="connsiteY81" fmla="*/ 2424 h 10000"/>
              <a:gd name="connsiteX82" fmla="*/ 5656 w 10000"/>
              <a:gd name="connsiteY82" fmla="*/ 2944 h 10000"/>
              <a:gd name="connsiteX83" fmla="*/ 5656 w 10000"/>
              <a:gd name="connsiteY83" fmla="*/ 3463 h 10000"/>
              <a:gd name="connsiteX84" fmla="*/ 5656 w 10000"/>
              <a:gd name="connsiteY84" fmla="*/ 3961 h 10000"/>
              <a:gd name="connsiteX85" fmla="*/ 5656 w 10000"/>
              <a:gd name="connsiteY85" fmla="*/ 5000 h 10000"/>
              <a:gd name="connsiteX86" fmla="*/ 5656 w 10000"/>
              <a:gd name="connsiteY86" fmla="*/ 5519 h 10000"/>
              <a:gd name="connsiteX87" fmla="*/ 5765 w 10000"/>
              <a:gd name="connsiteY87" fmla="*/ 5866 h 10000"/>
              <a:gd name="connsiteX88" fmla="*/ 5874 w 10000"/>
              <a:gd name="connsiteY88" fmla="*/ 6212 h 10000"/>
              <a:gd name="connsiteX89" fmla="*/ 5984 w 10000"/>
              <a:gd name="connsiteY89" fmla="*/ 6732 h 10000"/>
              <a:gd name="connsiteX90" fmla="*/ 6093 w 10000"/>
              <a:gd name="connsiteY90" fmla="*/ 7078 h 10000"/>
              <a:gd name="connsiteX91" fmla="*/ 6298 w 10000"/>
              <a:gd name="connsiteY91" fmla="*/ 7424 h 10000"/>
              <a:gd name="connsiteX92" fmla="*/ 6626 w 10000"/>
              <a:gd name="connsiteY92" fmla="*/ 7771 h 10000"/>
              <a:gd name="connsiteX93" fmla="*/ 6954 w 10000"/>
              <a:gd name="connsiteY93" fmla="*/ 7944 h 10000"/>
              <a:gd name="connsiteX94" fmla="*/ 7281 w 10000"/>
              <a:gd name="connsiteY94" fmla="*/ 8268 h 10000"/>
              <a:gd name="connsiteX95" fmla="*/ 7609 w 10000"/>
              <a:gd name="connsiteY95" fmla="*/ 8442 h 10000"/>
              <a:gd name="connsiteX96" fmla="*/ 7828 w 10000"/>
              <a:gd name="connsiteY96" fmla="*/ 8615 h 10000"/>
              <a:gd name="connsiteX97" fmla="*/ 8156 w 10000"/>
              <a:gd name="connsiteY97" fmla="*/ 8615 h 10000"/>
              <a:gd name="connsiteX98" fmla="*/ 8374 w 10000"/>
              <a:gd name="connsiteY98" fmla="*/ 8615 h 10000"/>
              <a:gd name="connsiteX99" fmla="*/ 8484 w 10000"/>
              <a:gd name="connsiteY99" fmla="*/ 8615 h 10000"/>
              <a:gd name="connsiteX100" fmla="*/ 8702 w 10000"/>
              <a:gd name="connsiteY100" fmla="*/ 8615 h 10000"/>
              <a:gd name="connsiteX101" fmla="*/ 8798 w 10000"/>
              <a:gd name="connsiteY101" fmla="*/ 8442 h 10000"/>
              <a:gd name="connsiteX102" fmla="*/ 8798 w 10000"/>
              <a:gd name="connsiteY102" fmla="*/ 8442 h 10000"/>
              <a:gd name="connsiteX103" fmla="*/ 8907 w 10000"/>
              <a:gd name="connsiteY103" fmla="*/ 8442 h 10000"/>
              <a:gd name="connsiteX104" fmla="*/ 8907 w 10000"/>
              <a:gd name="connsiteY104" fmla="*/ 8268 h 10000"/>
              <a:gd name="connsiteX105" fmla="*/ 8907 w 10000"/>
              <a:gd name="connsiteY105" fmla="*/ 8095 h 10000"/>
              <a:gd name="connsiteX106" fmla="*/ 8907 w 10000"/>
              <a:gd name="connsiteY106" fmla="*/ 7771 h 10000"/>
              <a:gd name="connsiteX107" fmla="*/ 9016 w 10000"/>
              <a:gd name="connsiteY107" fmla="*/ 7597 h 10000"/>
              <a:gd name="connsiteX108" fmla="*/ 9016 w 10000"/>
              <a:gd name="connsiteY108" fmla="*/ 7251 h 10000"/>
              <a:gd name="connsiteX109" fmla="*/ 9016 w 10000"/>
              <a:gd name="connsiteY109" fmla="*/ 6905 h 10000"/>
              <a:gd name="connsiteX110" fmla="*/ 9126 w 10000"/>
              <a:gd name="connsiteY110" fmla="*/ 6385 h 10000"/>
              <a:gd name="connsiteX111" fmla="*/ 9126 w 10000"/>
              <a:gd name="connsiteY111" fmla="*/ 6212 h 10000"/>
              <a:gd name="connsiteX112" fmla="*/ 9126 w 10000"/>
              <a:gd name="connsiteY112" fmla="*/ 5866 h 10000"/>
              <a:gd name="connsiteX113" fmla="*/ 9126 w 10000"/>
              <a:gd name="connsiteY113" fmla="*/ 5693 h 10000"/>
              <a:gd name="connsiteX114" fmla="*/ 9235 w 10000"/>
              <a:gd name="connsiteY114" fmla="*/ 5519 h 10000"/>
              <a:gd name="connsiteX115" fmla="*/ 9235 w 10000"/>
              <a:gd name="connsiteY115" fmla="*/ 5346 h 10000"/>
              <a:gd name="connsiteX116" fmla="*/ 9235 w 10000"/>
              <a:gd name="connsiteY116" fmla="*/ 5173 h 10000"/>
              <a:gd name="connsiteX117" fmla="*/ 9344 w 10000"/>
              <a:gd name="connsiteY117" fmla="*/ 5173 h 10000"/>
              <a:gd name="connsiteX118" fmla="*/ 9344 w 10000"/>
              <a:gd name="connsiteY118" fmla="*/ 5173 h 10000"/>
              <a:gd name="connsiteX119" fmla="*/ 9344 w 10000"/>
              <a:gd name="connsiteY119" fmla="*/ 5346 h 10000"/>
              <a:gd name="connsiteX120" fmla="*/ 9344 w 10000"/>
              <a:gd name="connsiteY120" fmla="*/ 5519 h 10000"/>
              <a:gd name="connsiteX121" fmla="*/ 9344 w 10000"/>
              <a:gd name="connsiteY121" fmla="*/ 5693 h 10000"/>
              <a:gd name="connsiteX122" fmla="*/ 9454 w 10000"/>
              <a:gd name="connsiteY122" fmla="*/ 5866 h 10000"/>
              <a:gd name="connsiteX123" fmla="*/ 9454 w 10000"/>
              <a:gd name="connsiteY123" fmla="*/ 6212 h 10000"/>
              <a:gd name="connsiteX124" fmla="*/ 9454 w 10000"/>
              <a:gd name="connsiteY124" fmla="*/ 6558 h 10000"/>
              <a:gd name="connsiteX125" fmla="*/ 9563 w 10000"/>
              <a:gd name="connsiteY125" fmla="*/ 6905 h 10000"/>
              <a:gd name="connsiteX126" fmla="*/ 9563 w 10000"/>
              <a:gd name="connsiteY126" fmla="*/ 7597 h 10000"/>
              <a:gd name="connsiteX127" fmla="*/ 9672 w 10000"/>
              <a:gd name="connsiteY127" fmla="*/ 8268 h 10000"/>
              <a:gd name="connsiteX128" fmla="*/ 9781 w 10000"/>
              <a:gd name="connsiteY128" fmla="*/ 8788 h 10000"/>
              <a:gd name="connsiteX129" fmla="*/ 9891 w 10000"/>
              <a:gd name="connsiteY129" fmla="*/ 9134 h 10000"/>
              <a:gd name="connsiteX130" fmla="*/ 9891 w 10000"/>
              <a:gd name="connsiteY130" fmla="*/ 9481 h 10000"/>
              <a:gd name="connsiteX131" fmla="*/ 10000 w 10000"/>
              <a:gd name="connsiteY131" fmla="*/ 9654 h 10000"/>
              <a:gd name="connsiteX132" fmla="*/ 9891 w 10000"/>
              <a:gd name="connsiteY132" fmla="*/ 9827 h 10000"/>
              <a:gd name="connsiteX133" fmla="*/ 9891 w 10000"/>
              <a:gd name="connsiteY133" fmla="*/ 9827 h 10000"/>
              <a:gd name="connsiteX134" fmla="*/ 9891 w 10000"/>
              <a:gd name="connsiteY134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0 w 10000"/>
              <a:gd name="connsiteY43" fmla="*/ 2078 h 10000"/>
              <a:gd name="connsiteX44" fmla="*/ 219 w 10000"/>
              <a:gd name="connsiteY44" fmla="*/ 1905 h 10000"/>
              <a:gd name="connsiteX45" fmla="*/ 328 w 10000"/>
              <a:gd name="connsiteY45" fmla="*/ 1905 h 10000"/>
              <a:gd name="connsiteX46" fmla="*/ 546 w 10000"/>
              <a:gd name="connsiteY46" fmla="*/ 1905 h 10000"/>
              <a:gd name="connsiteX47" fmla="*/ 874 w 10000"/>
              <a:gd name="connsiteY47" fmla="*/ 1905 h 10000"/>
              <a:gd name="connsiteX48" fmla="*/ 1189 w 10000"/>
              <a:gd name="connsiteY48" fmla="*/ 1905 h 10000"/>
              <a:gd name="connsiteX49" fmla="*/ 1626 w 10000"/>
              <a:gd name="connsiteY49" fmla="*/ 1732 h 10000"/>
              <a:gd name="connsiteX50" fmla="*/ 2063 w 10000"/>
              <a:gd name="connsiteY50" fmla="*/ 1558 h 10000"/>
              <a:gd name="connsiteX51" fmla="*/ 2609 w 10000"/>
              <a:gd name="connsiteY51" fmla="*/ 1385 h 10000"/>
              <a:gd name="connsiteX52" fmla="*/ 3156 w 10000"/>
              <a:gd name="connsiteY52" fmla="*/ 1212 h 10000"/>
              <a:gd name="connsiteX53" fmla="*/ 3798 w 10000"/>
              <a:gd name="connsiteY53" fmla="*/ 1039 h 10000"/>
              <a:gd name="connsiteX54" fmla="*/ 4126 w 10000"/>
              <a:gd name="connsiteY54" fmla="*/ 1039 h 10000"/>
              <a:gd name="connsiteX55" fmla="*/ 4344 w 10000"/>
              <a:gd name="connsiteY55" fmla="*/ 866 h 10000"/>
              <a:gd name="connsiteX56" fmla="*/ 4563 w 10000"/>
              <a:gd name="connsiteY56" fmla="*/ 693 h 10000"/>
              <a:gd name="connsiteX57" fmla="*/ 4781 w 10000"/>
              <a:gd name="connsiteY57" fmla="*/ 693 h 10000"/>
              <a:gd name="connsiteX58" fmla="*/ 5000 w 10000"/>
              <a:gd name="connsiteY58" fmla="*/ 519 h 10000"/>
              <a:gd name="connsiteX59" fmla="*/ 5109 w 10000"/>
              <a:gd name="connsiteY59" fmla="*/ 346 h 10000"/>
              <a:gd name="connsiteX60" fmla="*/ 5219 w 10000"/>
              <a:gd name="connsiteY60" fmla="*/ 346 h 10000"/>
              <a:gd name="connsiteX61" fmla="*/ 5328 w 10000"/>
              <a:gd name="connsiteY61" fmla="*/ 173 h 10000"/>
              <a:gd name="connsiteX62" fmla="*/ 5437 w 10000"/>
              <a:gd name="connsiteY62" fmla="*/ 173 h 10000"/>
              <a:gd name="connsiteX63" fmla="*/ 5546 w 10000"/>
              <a:gd name="connsiteY63" fmla="*/ 0 h 10000"/>
              <a:gd name="connsiteX64" fmla="*/ 5656 w 10000"/>
              <a:gd name="connsiteY64" fmla="*/ 0 h 10000"/>
              <a:gd name="connsiteX65" fmla="*/ 5656 w 10000"/>
              <a:gd name="connsiteY65" fmla="*/ 0 h 10000"/>
              <a:gd name="connsiteX66" fmla="*/ 5765 w 10000"/>
              <a:gd name="connsiteY66" fmla="*/ 0 h 10000"/>
              <a:gd name="connsiteX67" fmla="*/ 5874 w 10000"/>
              <a:gd name="connsiteY67" fmla="*/ 0 h 10000"/>
              <a:gd name="connsiteX68" fmla="*/ 5984 w 10000"/>
              <a:gd name="connsiteY68" fmla="*/ 173 h 10000"/>
              <a:gd name="connsiteX69" fmla="*/ 6093 w 10000"/>
              <a:gd name="connsiteY69" fmla="*/ 173 h 10000"/>
              <a:gd name="connsiteX70" fmla="*/ 6189 w 10000"/>
              <a:gd name="connsiteY70" fmla="*/ 346 h 10000"/>
              <a:gd name="connsiteX71" fmla="*/ 6298 w 10000"/>
              <a:gd name="connsiteY71" fmla="*/ 519 h 10000"/>
              <a:gd name="connsiteX72" fmla="*/ 6407 w 10000"/>
              <a:gd name="connsiteY72" fmla="*/ 693 h 10000"/>
              <a:gd name="connsiteX73" fmla="*/ 6407 w 10000"/>
              <a:gd name="connsiteY73" fmla="*/ 693 h 10000"/>
              <a:gd name="connsiteX74" fmla="*/ 6407 w 10000"/>
              <a:gd name="connsiteY74" fmla="*/ 866 h 10000"/>
              <a:gd name="connsiteX75" fmla="*/ 6298 w 10000"/>
              <a:gd name="connsiteY75" fmla="*/ 1039 h 10000"/>
              <a:gd name="connsiteX76" fmla="*/ 6189 w 10000"/>
              <a:gd name="connsiteY76" fmla="*/ 1212 h 10000"/>
              <a:gd name="connsiteX77" fmla="*/ 6093 w 10000"/>
              <a:gd name="connsiteY77" fmla="*/ 1385 h 10000"/>
              <a:gd name="connsiteX78" fmla="*/ 5984 w 10000"/>
              <a:gd name="connsiteY78" fmla="*/ 1732 h 10000"/>
              <a:gd name="connsiteX79" fmla="*/ 5874 w 10000"/>
              <a:gd name="connsiteY79" fmla="*/ 2078 h 10000"/>
              <a:gd name="connsiteX80" fmla="*/ 5765 w 10000"/>
              <a:gd name="connsiteY80" fmla="*/ 2424 h 10000"/>
              <a:gd name="connsiteX81" fmla="*/ 5656 w 10000"/>
              <a:gd name="connsiteY81" fmla="*/ 2944 h 10000"/>
              <a:gd name="connsiteX82" fmla="*/ 5656 w 10000"/>
              <a:gd name="connsiteY82" fmla="*/ 3463 h 10000"/>
              <a:gd name="connsiteX83" fmla="*/ 5656 w 10000"/>
              <a:gd name="connsiteY83" fmla="*/ 3961 h 10000"/>
              <a:gd name="connsiteX84" fmla="*/ 5656 w 10000"/>
              <a:gd name="connsiteY84" fmla="*/ 5000 h 10000"/>
              <a:gd name="connsiteX85" fmla="*/ 5656 w 10000"/>
              <a:gd name="connsiteY85" fmla="*/ 5519 h 10000"/>
              <a:gd name="connsiteX86" fmla="*/ 5765 w 10000"/>
              <a:gd name="connsiteY86" fmla="*/ 5866 h 10000"/>
              <a:gd name="connsiteX87" fmla="*/ 5874 w 10000"/>
              <a:gd name="connsiteY87" fmla="*/ 6212 h 10000"/>
              <a:gd name="connsiteX88" fmla="*/ 5984 w 10000"/>
              <a:gd name="connsiteY88" fmla="*/ 6732 h 10000"/>
              <a:gd name="connsiteX89" fmla="*/ 6093 w 10000"/>
              <a:gd name="connsiteY89" fmla="*/ 7078 h 10000"/>
              <a:gd name="connsiteX90" fmla="*/ 6298 w 10000"/>
              <a:gd name="connsiteY90" fmla="*/ 7424 h 10000"/>
              <a:gd name="connsiteX91" fmla="*/ 6626 w 10000"/>
              <a:gd name="connsiteY91" fmla="*/ 7771 h 10000"/>
              <a:gd name="connsiteX92" fmla="*/ 6954 w 10000"/>
              <a:gd name="connsiteY92" fmla="*/ 7944 h 10000"/>
              <a:gd name="connsiteX93" fmla="*/ 7281 w 10000"/>
              <a:gd name="connsiteY93" fmla="*/ 8268 h 10000"/>
              <a:gd name="connsiteX94" fmla="*/ 7609 w 10000"/>
              <a:gd name="connsiteY94" fmla="*/ 8442 h 10000"/>
              <a:gd name="connsiteX95" fmla="*/ 7828 w 10000"/>
              <a:gd name="connsiteY95" fmla="*/ 8615 h 10000"/>
              <a:gd name="connsiteX96" fmla="*/ 8156 w 10000"/>
              <a:gd name="connsiteY96" fmla="*/ 8615 h 10000"/>
              <a:gd name="connsiteX97" fmla="*/ 8374 w 10000"/>
              <a:gd name="connsiteY97" fmla="*/ 8615 h 10000"/>
              <a:gd name="connsiteX98" fmla="*/ 8484 w 10000"/>
              <a:gd name="connsiteY98" fmla="*/ 8615 h 10000"/>
              <a:gd name="connsiteX99" fmla="*/ 8702 w 10000"/>
              <a:gd name="connsiteY99" fmla="*/ 8615 h 10000"/>
              <a:gd name="connsiteX100" fmla="*/ 8798 w 10000"/>
              <a:gd name="connsiteY100" fmla="*/ 8442 h 10000"/>
              <a:gd name="connsiteX101" fmla="*/ 8798 w 10000"/>
              <a:gd name="connsiteY101" fmla="*/ 8442 h 10000"/>
              <a:gd name="connsiteX102" fmla="*/ 8907 w 10000"/>
              <a:gd name="connsiteY102" fmla="*/ 8442 h 10000"/>
              <a:gd name="connsiteX103" fmla="*/ 8907 w 10000"/>
              <a:gd name="connsiteY103" fmla="*/ 8268 h 10000"/>
              <a:gd name="connsiteX104" fmla="*/ 8907 w 10000"/>
              <a:gd name="connsiteY104" fmla="*/ 8095 h 10000"/>
              <a:gd name="connsiteX105" fmla="*/ 8907 w 10000"/>
              <a:gd name="connsiteY105" fmla="*/ 7771 h 10000"/>
              <a:gd name="connsiteX106" fmla="*/ 9016 w 10000"/>
              <a:gd name="connsiteY106" fmla="*/ 7597 h 10000"/>
              <a:gd name="connsiteX107" fmla="*/ 9016 w 10000"/>
              <a:gd name="connsiteY107" fmla="*/ 7251 h 10000"/>
              <a:gd name="connsiteX108" fmla="*/ 9016 w 10000"/>
              <a:gd name="connsiteY108" fmla="*/ 6905 h 10000"/>
              <a:gd name="connsiteX109" fmla="*/ 9126 w 10000"/>
              <a:gd name="connsiteY109" fmla="*/ 6385 h 10000"/>
              <a:gd name="connsiteX110" fmla="*/ 9126 w 10000"/>
              <a:gd name="connsiteY110" fmla="*/ 6212 h 10000"/>
              <a:gd name="connsiteX111" fmla="*/ 9126 w 10000"/>
              <a:gd name="connsiteY111" fmla="*/ 5866 h 10000"/>
              <a:gd name="connsiteX112" fmla="*/ 9126 w 10000"/>
              <a:gd name="connsiteY112" fmla="*/ 5693 h 10000"/>
              <a:gd name="connsiteX113" fmla="*/ 9235 w 10000"/>
              <a:gd name="connsiteY113" fmla="*/ 5519 h 10000"/>
              <a:gd name="connsiteX114" fmla="*/ 9235 w 10000"/>
              <a:gd name="connsiteY114" fmla="*/ 5346 h 10000"/>
              <a:gd name="connsiteX115" fmla="*/ 9235 w 10000"/>
              <a:gd name="connsiteY115" fmla="*/ 5173 h 10000"/>
              <a:gd name="connsiteX116" fmla="*/ 9344 w 10000"/>
              <a:gd name="connsiteY116" fmla="*/ 5173 h 10000"/>
              <a:gd name="connsiteX117" fmla="*/ 9344 w 10000"/>
              <a:gd name="connsiteY117" fmla="*/ 5173 h 10000"/>
              <a:gd name="connsiteX118" fmla="*/ 9344 w 10000"/>
              <a:gd name="connsiteY118" fmla="*/ 5346 h 10000"/>
              <a:gd name="connsiteX119" fmla="*/ 9344 w 10000"/>
              <a:gd name="connsiteY119" fmla="*/ 5519 h 10000"/>
              <a:gd name="connsiteX120" fmla="*/ 9344 w 10000"/>
              <a:gd name="connsiteY120" fmla="*/ 5693 h 10000"/>
              <a:gd name="connsiteX121" fmla="*/ 9454 w 10000"/>
              <a:gd name="connsiteY121" fmla="*/ 5866 h 10000"/>
              <a:gd name="connsiteX122" fmla="*/ 9454 w 10000"/>
              <a:gd name="connsiteY122" fmla="*/ 6212 h 10000"/>
              <a:gd name="connsiteX123" fmla="*/ 9454 w 10000"/>
              <a:gd name="connsiteY123" fmla="*/ 6558 h 10000"/>
              <a:gd name="connsiteX124" fmla="*/ 9563 w 10000"/>
              <a:gd name="connsiteY124" fmla="*/ 6905 h 10000"/>
              <a:gd name="connsiteX125" fmla="*/ 9563 w 10000"/>
              <a:gd name="connsiteY125" fmla="*/ 7597 h 10000"/>
              <a:gd name="connsiteX126" fmla="*/ 9672 w 10000"/>
              <a:gd name="connsiteY126" fmla="*/ 8268 h 10000"/>
              <a:gd name="connsiteX127" fmla="*/ 9781 w 10000"/>
              <a:gd name="connsiteY127" fmla="*/ 8788 h 10000"/>
              <a:gd name="connsiteX128" fmla="*/ 9891 w 10000"/>
              <a:gd name="connsiteY128" fmla="*/ 9134 h 10000"/>
              <a:gd name="connsiteX129" fmla="*/ 9891 w 10000"/>
              <a:gd name="connsiteY129" fmla="*/ 9481 h 10000"/>
              <a:gd name="connsiteX130" fmla="*/ 10000 w 10000"/>
              <a:gd name="connsiteY130" fmla="*/ 9654 h 10000"/>
              <a:gd name="connsiteX131" fmla="*/ 9891 w 10000"/>
              <a:gd name="connsiteY131" fmla="*/ 9827 h 10000"/>
              <a:gd name="connsiteX132" fmla="*/ 9891 w 10000"/>
              <a:gd name="connsiteY132" fmla="*/ 9827 h 10000"/>
              <a:gd name="connsiteX133" fmla="*/ 9891 w 10000"/>
              <a:gd name="connsiteY133" fmla="*/ 9827 h 10000"/>
              <a:gd name="connsiteX0" fmla="*/ 9672 w 9781"/>
              <a:gd name="connsiteY0" fmla="*/ 9827 h 10000"/>
              <a:gd name="connsiteX1" fmla="*/ 9453 w 9781"/>
              <a:gd name="connsiteY1" fmla="*/ 9827 h 10000"/>
              <a:gd name="connsiteX2" fmla="*/ 9235 w 9781"/>
              <a:gd name="connsiteY2" fmla="*/ 10000 h 10000"/>
              <a:gd name="connsiteX3" fmla="*/ 9016 w 9781"/>
              <a:gd name="connsiteY3" fmla="*/ 10000 h 10000"/>
              <a:gd name="connsiteX4" fmla="*/ 8579 w 9781"/>
              <a:gd name="connsiteY4" fmla="*/ 10000 h 10000"/>
              <a:gd name="connsiteX5" fmla="*/ 8265 w 9781"/>
              <a:gd name="connsiteY5" fmla="*/ 10000 h 10000"/>
              <a:gd name="connsiteX6" fmla="*/ 7827 w 9781"/>
              <a:gd name="connsiteY6" fmla="*/ 9827 h 10000"/>
              <a:gd name="connsiteX7" fmla="*/ 7390 w 9781"/>
              <a:gd name="connsiteY7" fmla="*/ 9827 h 10000"/>
              <a:gd name="connsiteX8" fmla="*/ 7062 w 9781"/>
              <a:gd name="connsiteY8" fmla="*/ 9481 h 10000"/>
              <a:gd name="connsiteX9" fmla="*/ 6625 w 9781"/>
              <a:gd name="connsiteY9" fmla="*/ 9307 h 10000"/>
              <a:gd name="connsiteX10" fmla="*/ 6297 w 9781"/>
              <a:gd name="connsiteY10" fmla="*/ 8961 h 10000"/>
              <a:gd name="connsiteX11" fmla="*/ 5970 w 9781"/>
              <a:gd name="connsiteY11" fmla="*/ 8615 h 10000"/>
              <a:gd name="connsiteX12" fmla="*/ 5655 w 9781"/>
              <a:gd name="connsiteY12" fmla="*/ 8095 h 10000"/>
              <a:gd name="connsiteX13" fmla="*/ 5437 w 9781"/>
              <a:gd name="connsiteY13" fmla="*/ 7771 h 10000"/>
              <a:gd name="connsiteX14" fmla="*/ 5218 w 9781"/>
              <a:gd name="connsiteY14" fmla="*/ 7078 h 10000"/>
              <a:gd name="connsiteX15" fmla="*/ 5000 w 9781"/>
              <a:gd name="connsiteY15" fmla="*/ 6558 h 10000"/>
              <a:gd name="connsiteX16" fmla="*/ 4890 w 9781"/>
              <a:gd name="connsiteY16" fmla="*/ 5866 h 10000"/>
              <a:gd name="connsiteX17" fmla="*/ 4890 w 9781"/>
              <a:gd name="connsiteY17" fmla="*/ 5173 h 10000"/>
              <a:gd name="connsiteX18" fmla="*/ 4781 w 9781"/>
              <a:gd name="connsiteY18" fmla="*/ 4481 h 10000"/>
              <a:gd name="connsiteX19" fmla="*/ 4781 w 9781"/>
              <a:gd name="connsiteY19" fmla="*/ 3636 h 10000"/>
              <a:gd name="connsiteX20" fmla="*/ 4890 w 9781"/>
              <a:gd name="connsiteY20" fmla="*/ 2944 h 10000"/>
              <a:gd name="connsiteX21" fmla="*/ 4890 w 9781"/>
              <a:gd name="connsiteY21" fmla="*/ 2597 h 10000"/>
              <a:gd name="connsiteX22" fmla="*/ 4890 w 9781"/>
              <a:gd name="connsiteY22" fmla="*/ 2424 h 10000"/>
              <a:gd name="connsiteX23" fmla="*/ 5000 w 9781"/>
              <a:gd name="connsiteY23" fmla="*/ 2078 h 10000"/>
              <a:gd name="connsiteX24" fmla="*/ 5000 w 9781"/>
              <a:gd name="connsiteY24" fmla="*/ 1905 h 10000"/>
              <a:gd name="connsiteX25" fmla="*/ 5000 w 9781"/>
              <a:gd name="connsiteY25" fmla="*/ 1732 h 10000"/>
              <a:gd name="connsiteX26" fmla="*/ 5000 w 9781"/>
              <a:gd name="connsiteY26" fmla="*/ 1558 h 10000"/>
              <a:gd name="connsiteX27" fmla="*/ 5000 w 9781"/>
              <a:gd name="connsiteY27" fmla="*/ 1558 h 10000"/>
              <a:gd name="connsiteX28" fmla="*/ 5000 w 9781"/>
              <a:gd name="connsiteY28" fmla="*/ 1385 h 10000"/>
              <a:gd name="connsiteX29" fmla="*/ 4890 w 9781"/>
              <a:gd name="connsiteY29" fmla="*/ 1385 h 10000"/>
              <a:gd name="connsiteX30" fmla="*/ 4781 w 9781"/>
              <a:gd name="connsiteY30" fmla="*/ 1385 h 10000"/>
              <a:gd name="connsiteX31" fmla="*/ 4672 w 9781"/>
              <a:gd name="connsiteY31" fmla="*/ 1558 h 10000"/>
              <a:gd name="connsiteX32" fmla="*/ 4453 w 9781"/>
              <a:gd name="connsiteY32" fmla="*/ 1558 h 10000"/>
              <a:gd name="connsiteX33" fmla="*/ 4125 w 9781"/>
              <a:gd name="connsiteY33" fmla="*/ 1558 h 10000"/>
              <a:gd name="connsiteX34" fmla="*/ 3797 w 9781"/>
              <a:gd name="connsiteY34" fmla="*/ 1732 h 10000"/>
              <a:gd name="connsiteX35" fmla="*/ 3360 w 9781"/>
              <a:gd name="connsiteY35" fmla="*/ 1905 h 10000"/>
              <a:gd name="connsiteX36" fmla="*/ 2937 w 9781"/>
              <a:gd name="connsiteY36" fmla="*/ 2078 h 10000"/>
              <a:gd name="connsiteX37" fmla="*/ 2390 w 9781"/>
              <a:gd name="connsiteY37" fmla="*/ 2251 h 10000"/>
              <a:gd name="connsiteX38" fmla="*/ 2062 w 9781"/>
              <a:gd name="connsiteY38" fmla="*/ 2424 h 10000"/>
              <a:gd name="connsiteX39" fmla="*/ 1625 w 9781"/>
              <a:gd name="connsiteY39" fmla="*/ 2597 h 10000"/>
              <a:gd name="connsiteX40" fmla="*/ 1407 w 9781"/>
              <a:gd name="connsiteY40" fmla="*/ 2771 h 10000"/>
              <a:gd name="connsiteX41" fmla="*/ 1079 w 9781"/>
              <a:gd name="connsiteY41" fmla="*/ 2771 h 10000"/>
              <a:gd name="connsiteX42" fmla="*/ 860 w 9781"/>
              <a:gd name="connsiteY42" fmla="*/ 2944 h 10000"/>
              <a:gd name="connsiteX43" fmla="*/ 0 w 9781"/>
              <a:gd name="connsiteY43" fmla="*/ 1905 h 10000"/>
              <a:gd name="connsiteX44" fmla="*/ 109 w 9781"/>
              <a:gd name="connsiteY44" fmla="*/ 1905 h 10000"/>
              <a:gd name="connsiteX45" fmla="*/ 327 w 9781"/>
              <a:gd name="connsiteY45" fmla="*/ 1905 h 10000"/>
              <a:gd name="connsiteX46" fmla="*/ 655 w 9781"/>
              <a:gd name="connsiteY46" fmla="*/ 1905 h 10000"/>
              <a:gd name="connsiteX47" fmla="*/ 970 w 9781"/>
              <a:gd name="connsiteY47" fmla="*/ 1905 h 10000"/>
              <a:gd name="connsiteX48" fmla="*/ 1407 w 9781"/>
              <a:gd name="connsiteY48" fmla="*/ 1732 h 10000"/>
              <a:gd name="connsiteX49" fmla="*/ 1844 w 9781"/>
              <a:gd name="connsiteY49" fmla="*/ 1558 h 10000"/>
              <a:gd name="connsiteX50" fmla="*/ 2390 w 9781"/>
              <a:gd name="connsiteY50" fmla="*/ 1385 h 10000"/>
              <a:gd name="connsiteX51" fmla="*/ 2937 w 9781"/>
              <a:gd name="connsiteY51" fmla="*/ 1212 h 10000"/>
              <a:gd name="connsiteX52" fmla="*/ 3579 w 9781"/>
              <a:gd name="connsiteY52" fmla="*/ 1039 h 10000"/>
              <a:gd name="connsiteX53" fmla="*/ 3907 w 9781"/>
              <a:gd name="connsiteY53" fmla="*/ 1039 h 10000"/>
              <a:gd name="connsiteX54" fmla="*/ 4125 w 9781"/>
              <a:gd name="connsiteY54" fmla="*/ 866 h 10000"/>
              <a:gd name="connsiteX55" fmla="*/ 4344 w 9781"/>
              <a:gd name="connsiteY55" fmla="*/ 693 h 10000"/>
              <a:gd name="connsiteX56" fmla="*/ 4562 w 9781"/>
              <a:gd name="connsiteY56" fmla="*/ 693 h 10000"/>
              <a:gd name="connsiteX57" fmla="*/ 4781 w 9781"/>
              <a:gd name="connsiteY57" fmla="*/ 519 h 10000"/>
              <a:gd name="connsiteX58" fmla="*/ 4890 w 9781"/>
              <a:gd name="connsiteY58" fmla="*/ 346 h 10000"/>
              <a:gd name="connsiteX59" fmla="*/ 5000 w 9781"/>
              <a:gd name="connsiteY59" fmla="*/ 346 h 10000"/>
              <a:gd name="connsiteX60" fmla="*/ 5109 w 9781"/>
              <a:gd name="connsiteY60" fmla="*/ 173 h 10000"/>
              <a:gd name="connsiteX61" fmla="*/ 5218 w 9781"/>
              <a:gd name="connsiteY61" fmla="*/ 173 h 10000"/>
              <a:gd name="connsiteX62" fmla="*/ 5327 w 9781"/>
              <a:gd name="connsiteY62" fmla="*/ 0 h 10000"/>
              <a:gd name="connsiteX63" fmla="*/ 5437 w 9781"/>
              <a:gd name="connsiteY63" fmla="*/ 0 h 10000"/>
              <a:gd name="connsiteX64" fmla="*/ 5437 w 9781"/>
              <a:gd name="connsiteY64" fmla="*/ 0 h 10000"/>
              <a:gd name="connsiteX65" fmla="*/ 5546 w 9781"/>
              <a:gd name="connsiteY65" fmla="*/ 0 h 10000"/>
              <a:gd name="connsiteX66" fmla="*/ 5655 w 9781"/>
              <a:gd name="connsiteY66" fmla="*/ 0 h 10000"/>
              <a:gd name="connsiteX67" fmla="*/ 5765 w 9781"/>
              <a:gd name="connsiteY67" fmla="*/ 173 h 10000"/>
              <a:gd name="connsiteX68" fmla="*/ 5874 w 9781"/>
              <a:gd name="connsiteY68" fmla="*/ 173 h 10000"/>
              <a:gd name="connsiteX69" fmla="*/ 5970 w 9781"/>
              <a:gd name="connsiteY69" fmla="*/ 346 h 10000"/>
              <a:gd name="connsiteX70" fmla="*/ 6079 w 9781"/>
              <a:gd name="connsiteY70" fmla="*/ 519 h 10000"/>
              <a:gd name="connsiteX71" fmla="*/ 6188 w 9781"/>
              <a:gd name="connsiteY71" fmla="*/ 693 h 10000"/>
              <a:gd name="connsiteX72" fmla="*/ 6188 w 9781"/>
              <a:gd name="connsiteY72" fmla="*/ 693 h 10000"/>
              <a:gd name="connsiteX73" fmla="*/ 6188 w 9781"/>
              <a:gd name="connsiteY73" fmla="*/ 866 h 10000"/>
              <a:gd name="connsiteX74" fmla="*/ 6079 w 9781"/>
              <a:gd name="connsiteY74" fmla="*/ 1039 h 10000"/>
              <a:gd name="connsiteX75" fmla="*/ 5970 w 9781"/>
              <a:gd name="connsiteY75" fmla="*/ 1212 h 10000"/>
              <a:gd name="connsiteX76" fmla="*/ 5874 w 9781"/>
              <a:gd name="connsiteY76" fmla="*/ 1385 h 10000"/>
              <a:gd name="connsiteX77" fmla="*/ 5765 w 9781"/>
              <a:gd name="connsiteY77" fmla="*/ 1732 h 10000"/>
              <a:gd name="connsiteX78" fmla="*/ 5655 w 9781"/>
              <a:gd name="connsiteY78" fmla="*/ 2078 h 10000"/>
              <a:gd name="connsiteX79" fmla="*/ 5546 w 9781"/>
              <a:gd name="connsiteY79" fmla="*/ 2424 h 10000"/>
              <a:gd name="connsiteX80" fmla="*/ 5437 w 9781"/>
              <a:gd name="connsiteY80" fmla="*/ 2944 h 10000"/>
              <a:gd name="connsiteX81" fmla="*/ 5437 w 9781"/>
              <a:gd name="connsiteY81" fmla="*/ 3463 h 10000"/>
              <a:gd name="connsiteX82" fmla="*/ 5437 w 9781"/>
              <a:gd name="connsiteY82" fmla="*/ 3961 h 10000"/>
              <a:gd name="connsiteX83" fmla="*/ 5437 w 9781"/>
              <a:gd name="connsiteY83" fmla="*/ 5000 h 10000"/>
              <a:gd name="connsiteX84" fmla="*/ 5437 w 9781"/>
              <a:gd name="connsiteY84" fmla="*/ 5519 h 10000"/>
              <a:gd name="connsiteX85" fmla="*/ 5546 w 9781"/>
              <a:gd name="connsiteY85" fmla="*/ 5866 h 10000"/>
              <a:gd name="connsiteX86" fmla="*/ 5655 w 9781"/>
              <a:gd name="connsiteY86" fmla="*/ 6212 h 10000"/>
              <a:gd name="connsiteX87" fmla="*/ 5765 w 9781"/>
              <a:gd name="connsiteY87" fmla="*/ 6732 h 10000"/>
              <a:gd name="connsiteX88" fmla="*/ 5874 w 9781"/>
              <a:gd name="connsiteY88" fmla="*/ 7078 h 10000"/>
              <a:gd name="connsiteX89" fmla="*/ 6079 w 9781"/>
              <a:gd name="connsiteY89" fmla="*/ 7424 h 10000"/>
              <a:gd name="connsiteX90" fmla="*/ 6407 w 9781"/>
              <a:gd name="connsiteY90" fmla="*/ 7771 h 10000"/>
              <a:gd name="connsiteX91" fmla="*/ 6735 w 9781"/>
              <a:gd name="connsiteY91" fmla="*/ 7944 h 10000"/>
              <a:gd name="connsiteX92" fmla="*/ 7062 w 9781"/>
              <a:gd name="connsiteY92" fmla="*/ 8268 h 10000"/>
              <a:gd name="connsiteX93" fmla="*/ 7390 w 9781"/>
              <a:gd name="connsiteY93" fmla="*/ 8442 h 10000"/>
              <a:gd name="connsiteX94" fmla="*/ 7609 w 9781"/>
              <a:gd name="connsiteY94" fmla="*/ 8615 h 10000"/>
              <a:gd name="connsiteX95" fmla="*/ 7937 w 9781"/>
              <a:gd name="connsiteY95" fmla="*/ 8615 h 10000"/>
              <a:gd name="connsiteX96" fmla="*/ 8155 w 9781"/>
              <a:gd name="connsiteY96" fmla="*/ 8615 h 10000"/>
              <a:gd name="connsiteX97" fmla="*/ 8265 w 9781"/>
              <a:gd name="connsiteY97" fmla="*/ 8615 h 10000"/>
              <a:gd name="connsiteX98" fmla="*/ 8483 w 9781"/>
              <a:gd name="connsiteY98" fmla="*/ 8615 h 10000"/>
              <a:gd name="connsiteX99" fmla="*/ 8579 w 9781"/>
              <a:gd name="connsiteY99" fmla="*/ 8442 h 10000"/>
              <a:gd name="connsiteX100" fmla="*/ 8579 w 9781"/>
              <a:gd name="connsiteY100" fmla="*/ 8442 h 10000"/>
              <a:gd name="connsiteX101" fmla="*/ 8688 w 9781"/>
              <a:gd name="connsiteY101" fmla="*/ 8442 h 10000"/>
              <a:gd name="connsiteX102" fmla="*/ 8688 w 9781"/>
              <a:gd name="connsiteY102" fmla="*/ 8268 h 10000"/>
              <a:gd name="connsiteX103" fmla="*/ 8688 w 9781"/>
              <a:gd name="connsiteY103" fmla="*/ 8095 h 10000"/>
              <a:gd name="connsiteX104" fmla="*/ 8688 w 9781"/>
              <a:gd name="connsiteY104" fmla="*/ 7771 h 10000"/>
              <a:gd name="connsiteX105" fmla="*/ 8797 w 9781"/>
              <a:gd name="connsiteY105" fmla="*/ 7597 h 10000"/>
              <a:gd name="connsiteX106" fmla="*/ 8797 w 9781"/>
              <a:gd name="connsiteY106" fmla="*/ 7251 h 10000"/>
              <a:gd name="connsiteX107" fmla="*/ 8797 w 9781"/>
              <a:gd name="connsiteY107" fmla="*/ 6905 h 10000"/>
              <a:gd name="connsiteX108" fmla="*/ 8907 w 9781"/>
              <a:gd name="connsiteY108" fmla="*/ 6385 h 10000"/>
              <a:gd name="connsiteX109" fmla="*/ 8907 w 9781"/>
              <a:gd name="connsiteY109" fmla="*/ 6212 h 10000"/>
              <a:gd name="connsiteX110" fmla="*/ 8907 w 9781"/>
              <a:gd name="connsiteY110" fmla="*/ 5866 h 10000"/>
              <a:gd name="connsiteX111" fmla="*/ 8907 w 9781"/>
              <a:gd name="connsiteY111" fmla="*/ 5693 h 10000"/>
              <a:gd name="connsiteX112" fmla="*/ 9016 w 9781"/>
              <a:gd name="connsiteY112" fmla="*/ 5519 h 10000"/>
              <a:gd name="connsiteX113" fmla="*/ 9016 w 9781"/>
              <a:gd name="connsiteY113" fmla="*/ 5346 h 10000"/>
              <a:gd name="connsiteX114" fmla="*/ 9016 w 9781"/>
              <a:gd name="connsiteY114" fmla="*/ 5173 h 10000"/>
              <a:gd name="connsiteX115" fmla="*/ 9125 w 9781"/>
              <a:gd name="connsiteY115" fmla="*/ 5173 h 10000"/>
              <a:gd name="connsiteX116" fmla="*/ 9125 w 9781"/>
              <a:gd name="connsiteY116" fmla="*/ 5173 h 10000"/>
              <a:gd name="connsiteX117" fmla="*/ 9125 w 9781"/>
              <a:gd name="connsiteY117" fmla="*/ 5346 h 10000"/>
              <a:gd name="connsiteX118" fmla="*/ 9125 w 9781"/>
              <a:gd name="connsiteY118" fmla="*/ 5519 h 10000"/>
              <a:gd name="connsiteX119" fmla="*/ 9125 w 9781"/>
              <a:gd name="connsiteY119" fmla="*/ 5693 h 10000"/>
              <a:gd name="connsiteX120" fmla="*/ 9235 w 9781"/>
              <a:gd name="connsiteY120" fmla="*/ 5866 h 10000"/>
              <a:gd name="connsiteX121" fmla="*/ 9235 w 9781"/>
              <a:gd name="connsiteY121" fmla="*/ 6212 h 10000"/>
              <a:gd name="connsiteX122" fmla="*/ 9235 w 9781"/>
              <a:gd name="connsiteY122" fmla="*/ 6558 h 10000"/>
              <a:gd name="connsiteX123" fmla="*/ 9344 w 9781"/>
              <a:gd name="connsiteY123" fmla="*/ 6905 h 10000"/>
              <a:gd name="connsiteX124" fmla="*/ 9344 w 9781"/>
              <a:gd name="connsiteY124" fmla="*/ 7597 h 10000"/>
              <a:gd name="connsiteX125" fmla="*/ 9453 w 9781"/>
              <a:gd name="connsiteY125" fmla="*/ 8268 h 10000"/>
              <a:gd name="connsiteX126" fmla="*/ 9562 w 9781"/>
              <a:gd name="connsiteY126" fmla="*/ 8788 h 10000"/>
              <a:gd name="connsiteX127" fmla="*/ 9672 w 9781"/>
              <a:gd name="connsiteY127" fmla="*/ 9134 h 10000"/>
              <a:gd name="connsiteX128" fmla="*/ 9672 w 9781"/>
              <a:gd name="connsiteY128" fmla="*/ 9481 h 10000"/>
              <a:gd name="connsiteX129" fmla="*/ 9781 w 9781"/>
              <a:gd name="connsiteY129" fmla="*/ 9654 h 10000"/>
              <a:gd name="connsiteX130" fmla="*/ 9672 w 9781"/>
              <a:gd name="connsiteY130" fmla="*/ 9827 h 10000"/>
              <a:gd name="connsiteX131" fmla="*/ 9672 w 9781"/>
              <a:gd name="connsiteY131" fmla="*/ 9827 h 10000"/>
              <a:gd name="connsiteX132" fmla="*/ 9672 w 9781"/>
              <a:gd name="connsiteY132" fmla="*/ 9827 h 10000"/>
              <a:gd name="connsiteX0" fmla="*/ 9778 w 9889"/>
              <a:gd name="connsiteY0" fmla="*/ 9827 h 10000"/>
              <a:gd name="connsiteX1" fmla="*/ 9554 w 9889"/>
              <a:gd name="connsiteY1" fmla="*/ 9827 h 10000"/>
              <a:gd name="connsiteX2" fmla="*/ 9331 w 9889"/>
              <a:gd name="connsiteY2" fmla="*/ 10000 h 10000"/>
              <a:gd name="connsiteX3" fmla="*/ 9107 w 9889"/>
              <a:gd name="connsiteY3" fmla="*/ 10000 h 10000"/>
              <a:gd name="connsiteX4" fmla="*/ 8660 w 9889"/>
              <a:gd name="connsiteY4" fmla="*/ 10000 h 10000"/>
              <a:gd name="connsiteX5" fmla="*/ 8339 w 9889"/>
              <a:gd name="connsiteY5" fmla="*/ 10000 h 10000"/>
              <a:gd name="connsiteX6" fmla="*/ 7891 w 9889"/>
              <a:gd name="connsiteY6" fmla="*/ 9827 h 10000"/>
              <a:gd name="connsiteX7" fmla="*/ 7444 w 9889"/>
              <a:gd name="connsiteY7" fmla="*/ 9827 h 10000"/>
              <a:gd name="connsiteX8" fmla="*/ 7109 w 9889"/>
              <a:gd name="connsiteY8" fmla="*/ 9481 h 10000"/>
              <a:gd name="connsiteX9" fmla="*/ 6662 w 9889"/>
              <a:gd name="connsiteY9" fmla="*/ 9307 h 10000"/>
              <a:gd name="connsiteX10" fmla="*/ 6327 w 9889"/>
              <a:gd name="connsiteY10" fmla="*/ 8961 h 10000"/>
              <a:gd name="connsiteX11" fmla="*/ 5993 w 9889"/>
              <a:gd name="connsiteY11" fmla="*/ 8615 h 10000"/>
              <a:gd name="connsiteX12" fmla="*/ 5671 w 9889"/>
              <a:gd name="connsiteY12" fmla="*/ 8095 h 10000"/>
              <a:gd name="connsiteX13" fmla="*/ 5448 w 9889"/>
              <a:gd name="connsiteY13" fmla="*/ 7771 h 10000"/>
              <a:gd name="connsiteX14" fmla="*/ 5224 w 9889"/>
              <a:gd name="connsiteY14" fmla="*/ 7078 h 10000"/>
              <a:gd name="connsiteX15" fmla="*/ 5001 w 9889"/>
              <a:gd name="connsiteY15" fmla="*/ 6558 h 10000"/>
              <a:gd name="connsiteX16" fmla="*/ 4888 w 9889"/>
              <a:gd name="connsiteY16" fmla="*/ 5866 h 10000"/>
              <a:gd name="connsiteX17" fmla="*/ 4888 w 9889"/>
              <a:gd name="connsiteY17" fmla="*/ 5173 h 10000"/>
              <a:gd name="connsiteX18" fmla="*/ 4777 w 9889"/>
              <a:gd name="connsiteY18" fmla="*/ 4481 h 10000"/>
              <a:gd name="connsiteX19" fmla="*/ 4777 w 9889"/>
              <a:gd name="connsiteY19" fmla="*/ 3636 h 10000"/>
              <a:gd name="connsiteX20" fmla="*/ 4888 w 9889"/>
              <a:gd name="connsiteY20" fmla="*/ 2944 h 10000"/>
              <a:gd name="connsiteX21" fmla="*/ 4888 w 9889"/>
              <a:gd name="connsiteY21" fmla="*/ 2597 h 10000"/>
              <a:gd name="connsiteX22" fmla="*/ 4888 w 9889"/>
              <a:gd name="connsiteY22" fmla="*/ 2424 h 10000"/>
              <a:gd name="connsiteX23" fmla="*/ 5001 w 9889"/>
              <a:gd name="connsiteY23" fmla="*/ 2078 h 10000"/>
              <a:gd name="connsiteX24" fmla="*/ 5001 w 9889"/>
              <a:gd name="connsiteY24" fmla="*/ 1905 h 10000"/>
              <a:gd name="connsiteX25" fmla="*/ 5001 w 9889"/>
              <a:gd name="connsiteY25" fmla="*/ 1732 h 10000"/>
              <a:gd name="connsiteX26" fmla="*/ 5001 w 9889"/>
              <a:gd name="connsiteY26" fmla="*/ 1558 h 10000"/>
              <a:gd name="connsiteX27" fmla="*/ 5001 w 9889"/>
              <a:gd name="connsiteY27" fmla="*/ 1558 h 10000"/>
              <a:gd name="connsiteX28" fmla="*/ 5001 w 9889"/>
              <a:gd name="connsiteY28" fmla="*/ 1385 h 10000"/>
              <a:gd name="connsiteX29" fmla="*/ 4888 w 9889"/>
              <a:gd name="connsiteY29" fmla="*/ 1385 h 10000"/>
              <a:gd name="connsiteX30" fmla="*/ 4777 w 9889"/>
              <a:gd name="connsiteY30" fmla="*/ 1385 h 10000"/>
              <a:gd name="connsiteX31" fmla="*/ 4666 w 9889"/>
              <a:gd name="connsiteY31" fmla="*/ 1558 h 10000"/>
              <a:gd name="connsiteX32" fmla="*/ 4442 w 9889"/>
              <a:gd name="connsiteY32" fmla="*/ 1558 h 10000"/>
              <a:gd name="connsiteX33" fmla="*/ 4106 w 9889"/>
              <a:gd name="connsiteY33" fmla="*/ 1558 h 10000"/>
              <a:gd name="connsiteX34" fmla="*/ 3771 w 9889"/>
              <a:gd name="connsiteY34" fmla="*/ 1732 h 10000"/>
              <a:gd name="connsiteX35" fmla="*/ 3324 w 9889"/>
              <a:gd name="connsiteY35" fmla="*/ 1905 h 10000"/>
              <a:gd name="connsiteX36" fmla="*/ 2892 w 9889"/>
              <a:gd name="connsiteY36" fmla="*/ 2078 h 10000"/>
              <a:gd name="connsiteX37" fmla="*/ 2333 w 9889"/>
              <a:gd name="connsiteY37" fmla="*/ 2251 h 10000"/>
              <a:gd name="connsiteX38" fmla="*/ 1997 w 9889"/>
              <a:gd name="connsiteY38" fmla="*/ 2424 h 10000"/>
              <a:gd name="connsiteX39" fmla="*/ 1550 w 9889"/>
              <a:gd name="connsiteY39" fmla="*/ 2597 h 10000"/>
              <a:gd name="connsiteX40" fmla="*/ 1328 w 9889"/>
              <a:gd name="connsiteY40" fmla="*/ 2771 h 10000"/>
              <a:gd name="connsiteX41" fmla="*/ 992 w 9889"/>
              <a:gd name="connsiteY41" fmla="*/ 2771 h 10000"/>
              <a:gd name="connsiteX42" fmla="*/ 768 w 9889"/>
              <a:gd name="connsiteY42" fmla="*/ 2944 h 10000"/>
              <a:gd name="connsiteX43" fmla="*/ 0 w 9889"/>
              <a:gd name="connsiteY43" fmla="*/ 1905 h 10000"/>
              <a:gd name="connsiteX44" fmla="*/ 223 w 9889"/>
              <a:gd name="connsiteY44" fmla="*/ 1905 h 10000"/>
              <a:gd name="connsiteX45" fmla="*/ 559 w 9889"/>
              <a:gd name="connsiteY45" fmla="*/ 1905 h 10000"/>
              <a:gd name="connsiteX46" fmla="*/ 881 w 9889"/>
              <a:gd name="connsiteY46" fmla="*/ 1905 h 10000"/>
              <a:gd name="connsiteX47" fmla="*/ 1328 w 9889"/>
              <a:gd name="connsiteY47" fmla="*/ 1732 h 10000"/>
              <a:gd name="connsiteX48" fmla="*/ 1774 w 9889"/>
              <a:gd name="connsiteY48" fmla="*/ 1558 h 10000"/>
              <a:gd name="connsiteX49" fmla="*/ 2333 w 9889"/>
              <a:gd name="connsiteY49" fmla="*/ 1385 h 10000"/>
              <a:gd name="connsiteX50" fmla="*/ 2892 w 9889"/>
              <a:gd name="connsiteY50" fmla="*/ 1212 h 10000"/>
              <a:gd name="connsiteX51" fmla="*/ 3548 w 9889"/>
              <a:gd name="connsiteY51" fmla="*/ 1039 h 10000"/>
              <a:gd name="connsiteX52" fmla="*/ 3883 w 9889"/>
              <a:gd name="connsiteY52" fmla="*/ 1039 h 10000"/>
              <a:gd name="connsiteX53" fmla="*/ 4106 w 9889"/>
              <a:gd name="connsiteY53" fmla="*/ 866 h 10000"/>
              <a:gd name="connsiteX54" fmla="*/ 4330 w 9889"/>
              <a:gd name="connsiteY54" fmla="*/ 693 h 10000"/>
              <a:gd name="connsiteX55" fmla="*/ 4553 w 9889"/>
              <a:gd name="connsiteY55" fmla="*/ 693 h 10000"/>
              <a:gd name="connsiteX56" fmla="*/ 4777 w 9889"/>
              <a:gd name="connsiteY56" fmla="*/ 519 h 10000"/>
              <a:gd name="connsiteX57" fmla="*/ 4888 w 9889"/>
              <a:gd name="connsiteY57" fmla="*/ 346 h 10000"/>
              <a:gd name="connsiteX58" fmla="*/ 5001 w 9889"/>
              <a:gd name="connsiteY58" fmla="*/ 346 h 10000"/>
              <a:gd name="connsiteX59" fmla="*/ 5112 w 9889"/>
              <a:gd name="connsiteY59" fmla="*/ 173 h 10000"/>
              <a:gd name="connsiteX60" fmla="*/ 5224 w 9889"/>
              <a:gd name="connsiteY60" fmla="*/ 173 h 10000"/>
              <a:gd name="connsiteX61" fmla="*/ 5335 w 9889"/>
              <a:gd name="connsiteY61" fmla="*/ 0 h 10000"/>
              <a:gd name="connsiteX62" fmla="*/ 5448 w 9889"/>
              <a:gd name="connsiteY62" fmla="*/ 0 h 10000"/>
              <a:gd name="connsiteX63" fmla="*/ 5448 w 9889"/>
              <a:gd name="connsiteY63" fmla="*/ 0 h 10000"/>
              <a:gd name="connsiteX64" fmla="*/ 5559 w 9889"/>
              <a:gd name="connsiteY64" fmla="*/ 0 h 10000"/>
              <a:gd name="connsiteX65" fmla="*/ 5671 w 9889"/>
              <a:gd name="connsiteY65" fmla="*/ 0 h 10000"/>
              <a:gd name="connsiteX66" fmla="*/ 5783 w 9889"/>
              <a:gd name="connsiteY66" fmla="*/ 173 h 10000"/>
              <a:gd name="connsiteX67" fmla="*/ 5895 w 9889"/>
              <a:gd name="connsiteY67" fmla="*/ 173 h 10000"/>
              <a:gd name="connsiteX68" fmla="*/ 5993 w 9889"/>
              <a:gd name="connsiteY68" fmla="*/ 346 h 10000"/>
              <a:gd name="connsiteX69" fmla="*/ 6104 w 9889"/>
              <a:gd name="connsiteY69" fmla="*/ 519 h 10000"/>
              <a:gd name="connsiteX70" fmla="*/ 6216 w 9889"/>
              <a:gd name="connsiteY70" fmla="*/ 693 h 10000"/>
              <a:gd name="connsiteX71" fmla="*/ 6216 w 9889"/>
              <a:gd name="connsiteY71" fmla="*/ 693 h 10000"/>
              <a:gd name="connsiteX72" fmla="*/ 6216 w 9889"/>
              <a:gd name="connsiteY72" fmla="*/ 866 h 10000"/>
              <a:gd name="connsiteX73" fmla="*/ 6104 w 9889"/>
              <a:gd name="connsiteY73" fmla="*/ 1039 h 10000"/>
              <a:gd name="connsiteX74" fmla="*/ 5993 w 9889"/>
              <a:gd name="connsiteY74" fmla="*/ 1212 h 10000"/>
              <a:gd name="connsiteX75" fmla="*/ 5895 w 9889"/>
              <a:gd name="connsiteY75" fmla="*/ 1385 h 10000"/>
              <a:gd name="connsiteX76" fmla="*/ 5783 w 9889"/>
              <a:gd name="connsiteY76" fmla="*/ 1732 h 10000"/>
              <a:gd name="connsiteX77" fmla="*/ 5671 w 9889"/>
              <a:gd name="connsiteY77" fmla="*/ 2078 h 10000"/>
              <a:gd name="connsiteX78" fmla="*/ 5559 w 9889"/>
              <a:gd name="connsiteY78" fmla="*/ 2424 h 10000"/>
              <a:gd name="connsiteX79" fmla="*/ 5448 w 9889"/>
              <a:gd name="connsiteY79" fmla="*/ 2944 h 10000"/>
              <a:gd name="connsiteX80" fmla="*/ 5448 w 9889"/>
              <a:gd name="connsiteY80" fmla="*/ 3463 h 10000"/>
              <a:gd name="connsiteX81" fmla="*/ 5448 w 9889"/>
              <a:gd name="connsiteY81" fmla="*/ 3961 h 10000"/>
              <a:gd name="connsiteX82" fmla="*/ 5448 w 9889"/>
              <a:gd name="connsiteY82" fmla="*/ 5000 h 10000"/>
              <a:gd name="connsiteX83" fmla="*/ 5448 w 9889"/>
              <a:gd name="connsiteY83" fmla="*/ 5519 h 10000"/>
              <a:gd name="connsiteX84" fmla="*/ 5559 w 9889"/>
              <a:gd name="connsiteY84" fmla="*/ 5866 h 10000"/>
              <a:gd name="connsiteX85" fmla="*/ 5671 w 9889"/>
              <a:gd name="connsiteY85" fmla="*/ 6212 h 10000"/>
              <a:gd name="connsiteX86" fmla="*/ 5783 w 9889"/>
              <a:gd name="connsiteY86" fmla="*/ 6732 h 10000"/>
              <a:gd name="connsiteX87" fmla="*/ 5895 w 9889"/>
              <a:gd name="connsiteY87" fmla="*/ 7078 h 10000"/>
              <a:gd name="connsiteX88" fmla="*/ 6104 w 9889"/>
              <a:gd name="connsiteY88" fmla="*/ 7424 h 10000"/>
              <a:gd name="connsiteX89" fmla="*/ 6439 w 9889"/>
              <a:gd name="connsiteY89" fmla="*/ 7771 h 10000"/>
              <a:gd name="connsiteX90" fmla="*/ 6775 w 9889"/>
              <a:gd name="connsiteY90" fmla="*/ 7944 h 10000"/>
              <a:gd name="connsiteX91" fmla="*/ 7109 w 9889"/>
              <a:gd name="connsiteY91" fmla="*/ 8268 h 10000"/>
              <a:gd name="connsiteX92" fmla="*/ 7444 w 9889"/>
              <a:gd name="connsiteY92" fmla="*/ 8442 h 10000"/>
              <a:gd name="connsiteX93" fmla="*/ 7668 w 9889"/>
              <a:gd name="connsiteY93" fmla="*/ 8615 h 10000"/>
              <a:gd name="connsiteX94" fmla="*/ 8004 w 9889"/>
              <a:gd name="connsiteY94" fmla="*/ 8615 h 10000"/>
              <a:gd name="connsiteX95" fmla="*/ 8227 w 9889"/>
              <a:gd name="connsiteY95" fmla="*/ 8615 h 10000"/>
              <a:gd name="connsiteX96" fmla="*/ 8339 w 9889"/>
              <a:gd name="connsiteY96" fmla="*/ 8615 h 10000"/>
              <a:gd name="connsiteX97" fmla="*/ 8562 w 9889"/>
              <a:gd name="connsiteY97" fmla="*/ 8615 h 10000"/>
              <a:gd name="connsiteX98" fmla="*/ 8660 w 9889"/>
              <a:gd name="connsiteY98" fmla="*/ 8442 h 10000"/>
              <a:gd name="connsiteX99" fmla="*/ 8660 w 9889"/>
              <a:gd name="connsiteY99" fmla="*/ 8442 h 10000"/>
              <a:gd name="connsiteX100" fmla="*/ 8772 w 9889"/>
              <a:gd name="connsiteY100" fmla="*/ 8442 h 10000"/>
              <a:gd name="connsiteX101" fmla="*/ 8772 w 9889"/>
              <a:gd name="connsiteY101" fmla="*/ 8268 h 10000"/>
              <a:gd name="connsiteX102" fmla="*/ 8772 w 9889"/>
              <a:gd name="connsiteY102" fmla="*/ 8095 h 10000"/>
              <a:gd name="connsiteX103" fmla="*/ 8772 w 9889"/>
              <a:gd name="connsiteY103" fmla="*/ 7771 h 10000"/>
              <a:gd name="connsiteX104" fmla="*/ 8883 w 9889"/>
              <a:gd name="connsiteY104" fmla="*/ 7597 h 10000"/>
              <a:gd name="connsiteX105" fmla="*/ 8883 w 9889"/>
              <a:gd name="connsiteY105" fmla="*/ 7251 h 10000"/>
              <a:gd name="connsiteX106" fmla="*/ 8883 w 9889"/>
              <a:gd name="connsiteY106" fmla="*/ 6905 h 10000"/>
              <a:gd name="connsiteX107" fmla="*/ 8995 w 9889"/>
              <a:gd name="connsiteY107" fmla="*/ 6385 h 10000"/>
              <a:gd name="connsiteX108" fmla="*/ 8995 w 9889"/>
              <a:gd name="connsiteY108" fmla="*/ 6212 h 10000"/>
              <a:gd name="connsiteX109" fmla="*/ 8995 w 9889"/>
              <a:gd name="connsiteY109" fmla="*/ 5866 h 10000"/>
              <a:gd name="connsiteX110" fmla="*/ 8995 w 9889"/>
              <a:gd name="connsiteY110" fmla="*/ 5693 h 10000"/>
              <a:gd name="connsiteX111" fmla="*/ 9107 w 9889"/>
              <a:gd name="connsiteY111" fmla="*/ 5519 h 10000"/>
              <a:gd name="connsiteX112" fmla="*/ 9107 w 9889"/>
              <a:gd name="connsiteY112" fmla="*/ 5346 h 10000"/>
              <a:gd name="connsiteX113" fmla="*/ 9107 w 9889"/>
              <a:gd name="connsiteY113" fmla="*/ 5173 h 10000"/>
              <a:gd name="connsiteX114" fmla="*/ 9218 w 9889"/>
              <a:gd name="connsiteY114" fmla="*/ 5173 h 10000"/>
              <a:gd name="connsiteX115" fmla="*/ 9218 w 9889"/>
              <a:gd name="connsiteY115" fmla="*/ 5173 h 10000"/>
              <a:gd name="connsiteX116" fmla="*/ 9218 w 9889"/>
              <a:gd name="connsiteY116" fmla="*/ 5346 h 10000"/>
              <a:gd name="connsiteX117" fmla="*/ 9218 w 9889"/>
              <a:gd name="connsiteY117" fmla="*/ 5519 h 10000"/>
              <a:gd name="connsiteX118" fmla="*/ 9218 w 9889"/>
              <a:gd name="connsiteY118" fmla="*/ 5693 h 10000"/>
              <a:gd name="connsiteX119" fmla="*/ 9331 w 9889"/>
              <a:gd name="connsiteY119" fmla="*/ 5866 h 10000"/>
              <a:gd name="connsiteX120" fmla="*/ 9331 w 9889"/>
              <a:gd name="connsiteY120" fmla="*/ 6212 h 10000"/>
              <a:gd name="connsiteX121" fmla="*/ 9331 w 9889"/>
              <a:gd name="connsiteY121" fmla="*/ 6558 h 10000"/>
              <a:gd name="connsiteX122" fmla="*/ 9442 w 9889"/>
              <a:gd name="connsiteY122" fmla="*/ 6905 h 10000"/>
              <a:gd name="connsiteX123" fmla="*/ 9442 w 9889"/>
              <a:gd name="connsiteY123" fmla="*/ 7597 h 10000"/>
              <a:gd name="connsiteX124" fmla="*/ 9554 w 9889"/>
              <a:gd name="connsiteY124" fmla="*/ 8268 h 10000"/>
              <a:gd name="connsiteX125" fmla="*/ 9665 w 9889"/>
              <a:gd name="connsiteY125" fmla="*/ 8788 h 10000"/>
              <a:gd name="connsiteX126" fmla="*/ 9778 w 9889"/>
              <a:gd name="connsiteY126" fmla="*/ 9134 h 10000"/>
              <a:gd name="connsiteX127" fmla="*/ 9778 w 9889"/>
              <a:gd name="connsiteY127" fmla="*/ 9481 h 10000"/>
              <a:gd name="connsiteX128" fmla="*/ 9889 w 9889"/>
              <a:gd name="connsiteY128" fmla="*/ 9654 h 10000"/>
              <a:gd name="connsiteX129" fmla="*/ 9778 w 9889"/>
              <a:gd name="connsiteY129" fmla="*/ 9827 h 10000"/>
              <a:gd name="connsiteX130" fmla="*/ 9778 w 9889"/>
              <a:gd name="connsiteY130" fmla="*/ 9827 h 10000"/>
              <a:gd name="connsiteX131" fmla="*/ 9778 w 9889"/>
              <a:gd name="connsiteY131" fmla="*/ 9827 h 10000"/>
              <a:gd name="connsiteX0" fmla="*/ 9662 w 9774"/>
              <a:gd name="connsiteY0" fmla="*/ 9827 h 10000"/>
              <a:gd name="connsiteX1" fmla="*/ 9435 w 9774"/>
              <a:gd name="connsiteY1" fmla="*/ 9827 h 10000"/>
              <a:gd name="connsiteX2" fmla="*/ 9210 w 9774"/>
              <a:gd name="connsiteY2" fmla="*/ 10000 h 10000"/>
              <a:gd name="connsiteX3" fmla="*/ 8983 w 9774"/>
              <a:gd name="connsiteY3" fmla="*/ 10000 h 10000"/>
              <a:gd name="connsiteX4" fmla="*/ 8531 w 9774"/>
              <a:gd name="connsiteY4" fmla="*/ 10000 h 10000"/>
              <a:gd name="connsiteX5" fmla="*/ 8207 w 9774"/>
              <a:gd name="connsiteY5" fmla="*/ 10000 h 10000"/>
              <a:gd name="connsiteX6" fmla="*/ 7754 w 9774"/>
              <a:gd name="connsiteY6" fmla="*/ 9827 h 10000"/>
              <a:gd name="connsiteX7" fmla="*/ 7302 w 9774"/>
              <a:gd name="connsiteY7" fmla="*/ 9827 h 10000"/>
              <a:gd name="connsiteX8" fmla="*/ 6963 w 9774"/>
              <a:gd name="connsiteY8" fmla="*/ 9481 h 10000"/>
              <a:gd name="connsiteX9" fmla="*/ 6511 w 9774"/>
              <a:gd name="connsiteY9" fmla="*/ 9307 h 10000"/>
              <a:gd name="connsiteX10" fmla="*/ 6172 w 9774"/>
              <a:gd name="connsiteY10" fmla="*/ 8961 h 10000"/>
              <a:gd name="connsiteX11" fmla="*/ 5834 w 9774"/>
              <a:gd name="connsiteY11" fmla="*/ 8615 h 10000"/>
              <a:gd name="connsiteX12" fmla="*/ 5509 w 9774"/>
              <a:gd name="connsiteY12" fmla="*/ 8095 h 10000"/>
              <a:gd name="connsiteX13" fmla="*/ 5283 w 9774"/>
              <a:gd name="connsiteY13" fmla="*/ 7771 h 10000"/>
              <a:gd name="connsiteX14" fmla="*/ 5057 w 9774"/>
              <a:gd name="connsiteY14" fmla="*/ 7078 h 10000"/>
              <a:gd name="connsiteX15" fmla="*/ 4831 w 9774"/>
              <a:gd name="connsiteY15" fmla="*/ 6558 h 10000"/>
              <a:gd name="connsiteX16" fmla="*/ 4717 w 9774"/>
              <a:gd name="connsiteY16" fmla="*/ 5866 h 10000"/>
              <a:gd name="connsiteX17" fmla="*/ 4717 w 9774"/>
              <a:gd name="connsiteY17" fmla="*/ 5173 h 10000"/>
              <a:gd name="connsiteX18" fmla="*/ 4605 w 9774"/>
              <a:gd name="connsiteY18" fmla="*/ 4481 h 10000"/>
              <a:gd name="connsiteX19" fmla="*/ 4605 w 9774"/>
              <a:gd name="connsiteY19" fmla="*/ 3636 h 10000"/>
              <a:gd name="connsiteX20" fmla="*/ 4717 w 9774"/>
              <a:gd name="connsiteY20" fmla="*/ 2944 h 10000"/>
              <a:gd name="connsiteX21" fmla="*/ 4717 w 9774"/>
              <a:gd name="connsiteY21" fmla="*/ 2597 h 10000"/>
              <a:gd name="connsiteX22" fmla="*/ 4717 w 9774"/>
              <a:gd name="connsiteY22" fmla="*/ 2424 h 10000"/>
              <a:gd name="connsiteX23" fmla="*/ 4831 w 9774"/>
              <a:gd name="connsiteY23" fmla="*/ 2078 h 10000"/>
              <a:gd name="connsiteX24" fmla="*/ 4831 w 9774"/>
              <a:gd name="connsiteY24" fmla="*/ 1905 h 10000"/>
              <a:gd name="connsiteX25" fmla="*/ 4831 w 9774"/>
              <a:gd name="connsiteY25" fmla="*/ 1732 h 10000"/>
              <a:gd name="connsiteX26" fmla="*/ 4831 w 9774"/>
              <a:gd name="connsiteY26" fmla="*/ 1558 h 10000"/>
              <a:gd name="connsiteX27" fmla="*/ 4831 w 9774"/>
              <a:gd name="connsiteY27" fmla="*/ 1558 h 10000"/>
              <a:gd name="connsiteX28" fmla="*/ 4831 w 9774"/>
              <a:gd name="connsiteY28" fmla="*/ 1385 h 10000"/>
              <a:gd name="connsiteX29" fmla="*/ 4717 w 9774"/>
              <a:gd name="connsiteY29" fmla="*/ 1385 h 10000"/>
              <a:gd name="connsiteX30" fmla="*/ 4605 w 9774"/>
              <a:gd name="connsiteY30" fmla="*/ 1385 h 10000"/>
              <a:gd name="connsiteX31" fmla="*/ 4492 w 9774"/>
              <a:gd name="connsiteY31" fmla="*/ 1558 h 10000"/>
              <a:gd name="connsiteX32" fmla="*/ 4266 w 9774"/>
              <a:gd name="connsiteY32" fmla="*/ 1558 h 10000"/>
              <a:gd name="connsiteX33" fmla="*/ 3926 w 9774"/>
              <a:gd name="connsiteY33" fmla="*/ 1558 h 10000"/>
              <a:gd name="connsiteX34" fmla="*/ 3587 w 9774"/>
              <a:gd name="connsiteY34" fmla="*/ 1732 h 10000"/>
              <a:gd name="connsiteX35" fmla="*/ 3135 w 9774"/>
              <a:gd name="connsiteY35" fmla="*/ 1905 h 10000"/>
              <a:gd name="connsiteX36" fmla="*/ 2698 w 9774"/>
              <a:gd name="connsiteY36" fmla="*/ 2078 h 10000"/>
              <a:gd name="connsiteX37" fmla="*/ 2133 w 9774"/>
              <a:gd name="connsiteY37" fmla="*/ 2251 h 10000"/>
              <a:gd name="connsiteX38" fmla="*/ 1793 w 9774"/>
              <a:gd name="connsiteY38" fmla="*/ 2424 h 10000"/>
              <a:gd name="connsiteX39" fmla="*/ 1341 w 9774"/>
              <a:gd name="connsiteY39" fmla="*/ 2597 h 10000"/>
              <a:gd name="connsiteX40" fmla="*/ 1117 w 9774"/>
              <a:gd name="connsiteY40" fmla="*/ 2771 h 10000"/>
              <a:gd name="connsiteX41" fmla="*/ 777 w 9774"/>
              <a:gd name="connsiteY41" fmla="*/ 2771 h 10000"/>
              <a:gd name="connsiteX42" fmla="*/ 551 w 9774"/>
              <a:gd name="connsiteY42" fmla="*/ 2944 h 10000"/>
              <a:gd name="connsiteX43" fmla="*/ 0 w 9774"/>
              <a:gd name="connsiteY43" fmla="*/ 1905 h 10000"/>
              <a:gd name="connsiteX44" fmla="*/ 339 w 9774"/>
              <a:gd name="connsiteY44" fmla="*/ 1905 h 10000"/>
              <a:gd name="connsiteX45" fmla="*/ 665 w 9774"/>
              <a:gd name="connsiteY45" fmla="*/ 1905 h 10000"/>
              <a:gd name="connsiteX46" fmla="*/ 1117 w 9774"/>
              <a:gd name="connsiteY46" fmla="*/ 1732 h 10000"/>
              <a:gd name="connsiteX47" fmla="*/ 1568 w 9774"/>
              <a:gd name="connsiteY47" fmla="*/ 1558 h 10000"/>
              <a:gd name="connsiteX48" fmla="*/ 2133 w 9774"/>
              <a:gd name="connsiteY48" fmla="*/ 1385 h 10000"/>
              <a:gd name="connsiteX49" fmla="*/ 2698 w 9774"/>
              <a:gd name="connsiteY49" fmla="*/ 1212 h 10000"/>
              <a:gd name="connsiteX50" fmla="*/ 3362 w 9774"/>
              <a:gd name="connsiteY50" fmla="*/ 1039 h 10000"/>
              <a:gd name="connsiteX51" fmla="*/ 3701 w 9774"/>
              <a:gd name="connsiteY51" fmla="*/ 1039 h 10000"/>
              <a:gd name="connsiteX52" fmla="*/ 3926 w 9774"/>
              <a:gd name="connsiteY52" fmla="*/ 866 h 10000"/>
              <a:gd name="connsiteX53" fmla="*/ 4153 w 9774"/>
              <a:gd name="connsiteY53" fmla="*/ 693 h 10000"/>
              <a:gd name="connsiteX54" fmla="*/ 4378 w 9774"/>
              <a:gd name="connsiteY54" fmla="*/ 693 h 10000"/>
              <a:gd name="connsiteX55" fmla="*/ 4605 w 9774"/>
              <a:gd name="connsiteY55" fmla="*/ 519 h 10000"/>
              <a:gd name="connsiteX56" fmla="*/ 4717 w 9774"/>
              <a:gd name="connsiteY56" fmla="*/ 346 h 10000"/>
              <a:gd name="connsiteX57" fmla="*/ 4831 w 9774"/>
              <a:gd name="connsiteY57" fmla="*/ 346 h 10000"/>
              <a:gd name="connsiteX58" fmla="*/ 4943 w 9774"/>
              <a:gd name="connsiteY58" fmla="*/ 173 h 10000"/>
              <a:gd name="connsiteX59" fmla="*/ 5057 w 9774"/>
              <a:gd name="connsiteY59" fmla="*/ 173 h 10000"/>
              <a:gd name="connsiteX60" fmla="*/ 5169 w 9774"/>
              <a:gd name="connsiteY60" fmla="*/ 0 h 10000"/>
              <a:gd name="connsiteX61" fmla="*/ 5283 w 9774"/>
              <a:gd name="connsiteY61" fmla="*/ 0 h 10000"/>
              <a:gd name="connsiteX62" fmla="*/ 5283 w 9774"/>
              <a:gd name="connsiteY62" fmla="*/ 0 h 10000"/>
              <a:gd name="connsiteX63" fmla="*/ 5395 w 9774"/>
              <a:gd name="connsiteY63" fmla="*/ 0 h 10000"/>
              <a:gd name="connsiteX64" fmla="*/ 5509 w 9774"/>
              <a:gd name="connsiteY64" fmla="*/ 0 h 10000"/>
              <a:gd name="connsiteX65" fmla="*/ 5622 w 9774"/>
              <a:gd name="connsiteY65" fmla="*/ 173 h 10000"/>
              <a:gd name="connsiteX66" fmla="*/ 5735 w 9774"/>
              <a:gd name="connsiteY66" fmla="*/ 173 h 10000"/>
              <a:gd name="connsiteX67" fmla="*/ 5834 w 9774"/>
              <a:gd name="connsiteY67" fmla="*/ 346 h 10000"/>
              <a:gd name="connsiteX68" fmla="*/ 5947 w 9774"/>
              <a:gd name="connsiteY68" fmla="*/ 519 h 10000"/>
              <a:gd name="connsiteX69" fmla="*/ 6060 w 9774"/>
              <a:gd name="connsiteY69" fmla="*/ 693 h 10000"/>
              <a:gd name="connsiteX70" fmla="*/ 6060 w 9774"/>
              <a:gd name="connsiteY70" fmla="*/ 693 h 10000"/>
              <a:gd name="connsiteX71" fmla="*/ 6060 w 9774"/>
              <a:gd name="connsiteY71" fmla="*/ 866 h 10000"/>
              <a:gd name="connsiteX72" fmla="*/ 5947 w 9774"/>
              <a:gd name="connsiteY72" fmla="*/ 1039 h 10000"/>
              <a:gd name="connsiteX73" fmla="*/ 5834 w 9774"/>
              <a:gd name="connsiteY73" fmla="*/ 1212 h 10000"/>
              <a:gd name="connsiteX74" fmla="*/ 5735 w 9774"/>
              <a:gd name="connsiteY74" fmla="*/ 1385 h 10000"/>
              <a:gd name="connsiteX75" fmla="*/ 5622 w 9774"/>
              <a:gd name="connsiteY75" fmla="*/ 1732 h 10000"/>
              <a:gd name="connsiteX76" fmla="*/ 5509 w 9774"/>
              <a:gd name="connsiteY76" fmla="*/ 2078 h 10000"/>
              <a:gd name="connsiteX77" fmla="*/ 5395 w 9774"/>
              <a:gd name="connsiteY77" fmla="*/ 2424 h 10000"/>
              <a:gd name="connsiteX78" fmla="*/ 5283 w 9774"/>
              <a:gd name="connsiteY78" fmla="*/ 2944 h 10000"/>
              <a:gd name="connsiteX79" fmla="*/ 5283 w 9774"/>
              <a:gd name="connsiteY79" fmla="*/ 3463 h 10000"/>
              <a:gd name="connsiteX80" fmla="*/ 5283 w 9774"/>
              <a:gd name="connsiteY80" fmla="*/ 3961 h 10000"/>
              <a:gd name="connsiteX81" fmla="*/ 5283 w 9774"/>
              <a:gd name="connsiteY81" fmla="*/ 5000 h 10000"/>
              <a:gd name="connsiteX82" fmla="*/ 5283 w 9774"/>
              <a:gd name="connsiteY82" fmla="*/ 5519 h 10000"/>
              <a:gd name="connsiteX83" fmla="*/ 5395 w 9774"/>
              <a:gd name="connsiteY83" fmla="*/ 5866 h 10000"/>
              <a:gd name="connsiteX84" fmla="*/ 5509 w 9774"/>
              <a:gd name="connsiteY84" fmla="*/ 6212 h 10000"/>
              <a:gd name="connsiteX85" fmla="*/ 5622 w 9774"/>
              <a:gd name="connsiteY85" fmla="*/ 6732 h 10000"/>
              <a:gd name="connsiteX86" fmla="*/ 5735 w 9774"/>
              <a:gd name="connsiteY86" fmla="*/ 7078 h 10000"/>
              <a:gd name="connsiteX87" fmla="*/ 5947 w 9774"/>
              <a:gd name="connsiteY87" fmla="*/ 7424 h 10000"/>
              <a:gd name="connsiteX88" fmla="*/ 6285 w 9774"/>
              <a:gd name="connsiteY88" fmla="*/ 7771 h 10000"/>
              <a:gd name="connsiteX89" fmla="*/ 6625 w 9774"/>
              <a:gd name="connsiteY89" fmla="*/ 7944 h 10000"/>
              <a:gd name="connsiteX90" fmla="*/ 6963 w 9774"/>
              <a:gd name="connsiteY90" fmla="*/ 8268 h 10000"/>
              <a:gd name="connsiteX91" fmla="*/ 7302 w 9774"/>
              <a:gd name="connsiteY91" fmla="*/ 8442 h 10000"/>
              <a:gd name="connsiteX92" fmla="*/ 7528 w 9774"/>
              <a:gd name="connsiteY92" fmla="*/ 8615 h 10000"/>
              <a:gd name="connsiteX93" fmla="*/ 7868 w 9774"/>
              <a:gd name="connsiteY93" fmla="*/ 8615 h 10000"/>
              <a:gd name="connsiteX94" fmla="*/ 8093 w 9774"/>
              <a:gd name="connsiteY94" fmla="*/ 8615 h 10000"/>
              <a:gd name="connsiteX95" fmla="*/ 8207 w 9774"/>
              <a:gd name="connsiteY95" fmla="*/ 8615 h 10000"/>
              <a:gd name="connsiteX96" fmla="*/ 8432 w 9774"/>
              <a:gd name="connsiteY96" fmla="*/ 8615 h 10000"/>
              <a:gd name="connsiteX97" fmla="*/ 8531 w 9774"/>
              <a:gd name="connsiteY97" fmla="*/ 8442 h 10000"/>
              <a:gd name="connsiteX98" fmla="*/ 8531 w 9774"/>
              <a:gd name="connsiteY98" fmla="*/ 8442 h 10000"/>
              <a:gd name="connsiteX99" fmla="*/ 8644 w 9774"/>
              <a:gd name="connsiteY99" fmla="*/ 8442 h 10000"/>
              <a:gd name="connsiteX100" fmla="*/ 8644 w 9774"/>
              <a:gd name="connsiteY100" fmla="*/ 8268 h 10000"/>
              <a:gd name="connsiteX101" fmla="*/ 8644 w 9774"/>
              <a:gd name="connsiteY101" fmla="*/ 8095 h 10000"/>
              <a:gd name="connsiteX102" fmla="*/ 8644 w 9774"/>
              <a:gd name="connsiteY102" fmla="*/ 7771 h 10000"/>
              <a:gd name="connsiteX103" fmla="*/ 8757 w 9774"/>
              <a:gd name="connsiteY103" fmla="*/ 7597 h 10000"/>
              <a:gd name="connsiteX104" fmla="*/ 8757 w 9774"/>
              <a:gd name="connsiteY104" fmla="*/ 7251 h 10000"/>
              <a:gd name="connsiteX105" fmla="*/ 8757 w 9774"/>
              <a:gd name="connsiteY105" fmla="*/ 6905 h 10000"/>
              <a:gd name="connsiteX106" fmla="*/ 8870 w 9774"/>
              <a:gd name="connsiteY106" fmla="*/ 6385 h 10000"/>
              <a:gd name="connsiteX107" fmla="*/ 8870 w 9774"/>
              <a:gd name="connsiteY107" fmla="*/ 6212 h 10000"/>
              <a:gd name="connsiteX108" fmla="*/ 8870 w 9774"/>
              <a:gd name="connsiteY108" fmla="*/ 5866 h 10000"/>
              <a:gd name="connsiteX109" fmla="*/ 8870 w 9774"/>
              <a:gd name="connsiteY109" fmla="*/ 5693 h 10000"/>
              <a:gd name="connsiteX110" fmla="*/ 8983 w 9774"/>
              <a:gd name="connsiteY110" fmla="*/ 5519 h 10000"/>
              <a:gd name="connsiteX111" fmla="*/ 8983 w 9774"/>
              <a:gd name="connsiteY111" fmla="*/ 5346 h 10000"/>
              <a:gd name="connsiteX112" fmla="*/ 8983 w 9774"/>
              <a:gd name="connsiteY112" fmla="*/ 5173 h 10000"/>
              <a:gd name="connsiteX113" fmla="*/ 9095 w 9774"/>
              <a:gd name="connsiteY113" fmla="*/ 5173 h 10000"/>
              <a:gd name="connsiteX114" fmla="*/ 9095 w 9774"/>
              <a:gd name="connsiteY114" fmla="*/ 5173 h 10000"/>
              <a:gd name="connsiteX115" fmla="*/ 9095 w 9774"/>
              <a:gd name="connsiteY115" fmla="*/ 5346 h 10000"/>
              <a:gd name="connsiteX116" fmla="*/ 9095 w 9774"/>
              <a:gd name="connsiteY116" fmla="*/ 5519 h 10000"/>
              <a:gd name="connsiteX117" fmla="*/ 9095 w 9774"/>
              <a:gd name="connsiteY117" fmla="*/ 5693 h 10000"/>
              <a:gd name="connsiteX118" fmla="*/ 9210 w 9774"/>
              <a:gd name="connsiteY118" fmla="*/ 5866 h 10000"/>
              <a:gd name="connsiteX119" fmla="*/ 9210 w 9774"/>
              <a:gd name="connsiteY119" fmla="*/ 6212 h 10000"/>
              <a:gd name="connsiteX120" fmla="*/ 9210 w 9774"/>
              <a:gd name="connsiteY120" fmla="*/ 6558 h 10000"/>
              <a:gd name="connsiteX121" fmla="*/ 9322 w 9774"/>
              <a:gd name="connsiteY121" fmla="*/ 6905 h 10000"/>
              <a:gd name="connsiteX122" fmla="*/ 9322 w 9774"/>
              <a:gd name="connsiteY122" fmla="*/ 7597 h 10000"/>
              <a:gd name="connsiteX123" fmla="*/ 9435 w 9774"/>
              <a:gd name="connsiteY123" fmla="*/ 8268 h 10000"/>
              <a:gd name="connsiteX124" fmla="*/ 9547 w 9774"/>
              <a:gd name="connsiteY124" fmla="*/ 8788 h 10000"/>
              <a:gd name="connsiteX125" fmla="*/ 9662 w 9774"/>
              <a:gd name="connsiteY125" fmla="*/ 9134 h 10000"/>
              <a:gd name="connsiteX126" fmla="*/ 9662 w 9774"/>
              <a:gd name="connsiteY126" fmla="*/ 9481 h 10000"/>
              <a:gd name="connsiteX127" fmla="*/ 9774 w 9774"/>
              <a:gd name="connsiteY127" fmla="*/ 9654 h 10000"/>
              <a:gd name="connsiteX128" fmla="*/ 9662 w 9774"/>
              <a:gd name="connsiteY128" fmla="*/ 9827 h 10000"/>
              <a:gd name="connsiteX129" fmla="*/ 9662 w 9774"/>
              <a:gd name="connsiteY129" fmla="*/ 9827 h 10000"/>
              <a:gd name="connsiteX130" fmla="*/ 9662 w 9774"/>
              <a:gd name="connsiteY130" fmla="*/ 9827 h 10000"/>
              <a:gd name="connsiteX0" fmla="*/ 9538 w 9653"/>
              <a:gd name="connsiteY0" fmla="*/ 9827 h 10000"/>
              <a:gd name="connsiteX1" fmla="*/ 9306 w 9653"/>
              <a:gd name="connsiteY1" fmla="*/ 9827 h 10000"/>
              <a:gd name="connsiteX2" fmla="*/ 9076 w 9653"/>
              <a:gd name="connsiteY2" fmla="*/ 10000 h 10000"/>
              <a:gd name="connsiteX3" fmla="*/ 8844 w 9653"/>
              <a:gd name="connsiteY3" fmla="*/ 10000 h 10000"/>
              <a:gd name="connsiteX4" fmla="*/ 8381 w 9653"/>
              <a:gd name="connsiteY4" fmla="*/ 10000 h 10000"/>
              <a:gd name="connsiteX5" fmla="*/ 8050 w 9653"/>
              <a:gd name="connsiteY5" fmla="*/ 10000 h 10000"/>
              <a:gd name="connsiteX6" fmla="*/ 7586 w 9653"/>
              <a:gd name="connsiteY6" fmla="*/ 9827 h 10000"/>
              <a:gd name="connsiteX7" fmla="*/ 7124 w 9653"/>
              <a:gd name="connsiteY7" fmla="*/ 9827 h 10000"/>
              <a:gd name="connsiteX8" fmla="*/ 6777 w 9653"/>
              <a:gd name="connsiteY8" fmla="*/ 9481 h 10000"/>
              <a:gd name="connsiteX9" fmla="*/ 6315 w 9653"/>
              <a:gd name="connsiteY9" fmla="*/ 9307 h 10000"/>
              <a:gd name="connsiteX10" fmla="*/ 5968 w 9653"/>
              <a:gd name="connsiteY10" fmla="*/ 8961 h 10000"/>
              <a:gd name="connsiteX11" fmla="*/ 5622 w 9653"/>
              <a:gd name="connsiteY11" fmla="*/ 8615 h 10000"/>
              <a:gd name="connsiteX12" fmla="*/ 5289 w 9653"/>
              <a:gd name="connsiteY12" fmla="*/ 8095 h 10000"/>
              <a:gd name="connsiteX13" fmla="*/ 5058 w 9653"/>
              <a:gd name="connsiteY13" fmla="*/ 7771 h 10000"/>
              <a:gd name="connsiteX14" fmla="*/ 4827 w 9653"/>
              <a:gd name="connsiteY14" fmla="*/ 7078 h 10000"/>
              <a:gd name="connsiteX15" fmla="*/ 4596 w 9653"/>
              <a:gd name="connsiteY15" fmla="*/ 6558 h 10000"/>
              <a:gd name="connsiteX16" fmla="*/ 4479 w 9653"/>
              <a:gd name="connsiteY16" fmla="*/ 5866 h 10000"/>
              <a:gd name="connsiteX17" fmla="*/ 4479 w 9653"/>
              <a:gd name="connsiteY17" fmla="*/ 5173 h 10000"/>
              <a:gd name="connsiteX18" fmla="*/ 4364 w 9653"/>
              <a:gd name="connsiteY18" fmla="*/ 4481 h 10000"/>
              <a:gd name="connsiteX19" fmla="*/ 4364 w 9653"/>
              <a:gd name="connsiteY19" fmla="*/ 3636 h 10000"/>
              <a:gd name="connsiteX20" fmla="*/ 4479 w 9653"/>
              <a:gd name="connsiteY20" fmla="*/ 2944 h 10000"/>
              <a:gd name="connsiteX21" fmla="*/ 4479 w 9653"/>
              <a:gd name="connsiteY21" fmla="*/ 2597 h 10000"/>
              <a:gd name="connsiteX22" fmla="*/ 4479 w 9653"/>
              <a:gd name="connsiteY22" fmla="*/ 2424 h 10000"/>
              <a:gd name="connsiteX23" fmla="*/ 4596 w 9653"/>
              <a:gd name="connsiteY23" fmla="*/ 2078 h 10000"/>
              <a:gd name="connsiteX24" fmla="*/ 4596 w 9653"/>
              <a:gd name="connsiteY24" fmla="*/ 1905 h 10000"/>
              <a:gd name="connsiteX25" fmla="*/ 4596 w 9653"/>
              <a:gd name="connsiteY25" fmla="*/ 1732 h 10000"/>
              <a:gd name="connsiteX26" fmla="*/ 4596 w 9653"/>
              <a:gd name="connsiteY26" fmla="*/ 1558 h 10000"/>
              <a:gd name="connsiteX27" fmla="*/ 4596 w 9653"/>
              <a:gd name="connsiteY27" fmla="*/ 1558 h 10000"/>
              <a:gd name="connsiteX28" fmla="*/ 4596 w 9653"/>
              <a:gd name="connsiteY28" fmla="*/ 1385 h 10000"/>
              <a:gd name="connsiteX29" fmla="*/ 4479 w 9653"/>
              <a:gd name="connsiteY29" fmla="*/ 1385 h 10000"/>
              <a:gd name="connsiteX30" fmla="*/ 4364 w 9653"/>
              <a:gd name="connsiteY30" fmla="*/ 1385 h 10000"/>
              <a:gd name="connsiteX31" fmla="*/ 4249 w 9653"/>
              <a:gd name="connsiteY31" fmla="*/ 1558 h 10000"/>
              <a:gd name="connsiteX32" fmla="*/ 4018 w 9653"/>
              <a:gd name="connsiteY32" fmla="*/ 1558 h 10000"/>
              <a:gd name="connsiteX33" fmla="*/ 3670 w 9653"/>
              <a:gd name="connsiteY33" fmla="*/ 1558 h 10000"/>
              <a:gd name="connsiteX34" fmla="*/ 3323 w 9653"/>
              <a:gd name="connsiteY34" fmla="*/ 1732 h 10000"/>
              <a:gd name="connsiteX35" fmla="*/ 2860 w 9653"/>
              <a:gd name="connsiteY35" fmla="*/ 1905 h 10000"/>
              <a:gd name="connsiteX36" fmla="*/ 2413 w 9653"/>
              <a:gd name="connsiteY36" fmla="*/ 2078 h 10000"/>
              <a:gd name="connsiteX37" fmla="*/ 1835 w 9653"/>
              <a:gd name="connsiteY37" fmla="*/ 2251 h 10000"/>
              <a:gd name="connsiteX38" fmla="*/ 1487 w 9653"/>
              <a:gd name="connsiteY38" fmla="*/ 2424 h 10000"/>
              <a:gd name="connsiteX39" fmla="*/ 1025 w 9653"/>
              <a:gd name="connsiteY39" fmla="*/ 2597 h 10000"/>
              <a:gd name="connsiteX40" fmla="*/ 796 w 9653"/>
              <a:gd name="connsiteY40" fmla="*/ 2771 h 10000"/>
              <a:gd name="connsiteX41" fmla="*/ 448 w 9653"/>
              <a:gd name="connsiteY41" fmla="*/ 2771 h 10000"/>
              <a:gd name="connsiteX42" fmla="*/ 217 w 9653"/>
              <a:gd name="connsiteY42" fmla="*/ 2944 h 10000"/>
              <a:gd name="connsiteX43" fmla="*/ 0 w 9653"/>
              <a:gd name="connsiteY43" fmla="*/ 1905 h 10000"/>
              <a:gd name="connsiteX44" fmla="*/ 333 w 9653"/>
              <a:gd name="connsiteY44" fmla="*/ 1905 h 10000"/>
              <a:gd name="connsiteX45" fmla="*/ 796 w 9653"/>
              <a:gd name="connsiteY45" fmla="*/ 1732 h 10000"/>
              <a:gd name="connsiteX46" fmla="*/ 1257 w 9653"/>
              <a:gd name="connsiteY46" fmla="*/ 1558 h 10000"/>
              <a:gd name="connsiteX47" fmla="*/ 1835 w 9653"/>
              <a:gd name="connsiteY47" fmla="*/ 1385 h 10000"/>
              <a:gd name="connsiteX48" fmla="*/ 2413 w 9653"/>
              <a:gd name="connsiteY48" fmla="*/ 1212 h 10000"/>
              <a:gd name="connsiteX49" fmla="*/ 3093 w 9653"/>
              <a:gd name="connsiteY49" fmla="*/ 1039 h 10000"/>
              <a:gd name="connsiteX50" fmla="*/ 3440 w 9653"/>
              <a:gd name="connsiteY50" fmla="*/ 1039 h 10000"/>
              <a:gd name="connsiteX51" fmla="*/ 3670 w 9653"/>
              <a:gd name="connsiteY51" fmla="*/ 866 h 10000"/>
              <a:gd name="connsiteX52" fmla="*/ 3902 w 9653"/>
              <a:gd name="connsiteY52" fmla="*/ 693 h 10000"/>
              <a:gd name="connsiteX53" fmla="*/ 4132 w 9653"/>
              <a:gd name="connsiteY53" fmla="*/ 693 h 10000"/>
              <a:gd name="connsiteX54" fmla="*/ 4364 w 9653"/>
              <a:gd name="connsiteY54" fmla="*/ 519 h 10000"/>
              <a:gd name="connsiteX55" fmla="*/ 4479 w 9653"/>
              <a:gd name="connsiteY55" fmla="*/ 346 h 10000"/>
              <a:gd name="connsiteX56" fmla="*/ 4596 w 9653"/>
              <a:gd name="connsiteY56" fmla="*/ 346 h 10000"/>
              <a:gd name="connsiteX57" fmla="*/ 4710 w 9653"/>
              <a:gd name="connsiteY57" fmla="*/ 173 h 10000"/>
              <a:gd name="connsiteX58" fmla="*/ 4827 w 9653"/>
              <a:gd name="connsiteY58" fmla="*/ 173 h 10000"/>
              <a:gd name="connsiteX59" fmla="*/ 4942 w 9653"/>
              <a:gd name="connsiteY59" fmla="*/ 0 h 10000"/>
              <a:gd name="connsiteX60" fmla="*/ 5058 w 9653"/>
              <a:gd name="connsiteY60" fmla="*/ 0 h 10000"/>
              <a:gd name="connsiteX61" fmla="*/ 5058 w 9653"/>
              <a:gd name="connsiteY61" fmla="*/ 0 h 10000"/>
              <a:gd name="connsiteX62" fmla="*/ 5173 w 9653"/>
              <a:gd name="connsiteY62" fmla="*/ 0 h 10000"/>
              <a:gd name="connsiteX63" fmla="*/ 5289 w 9653"/>
              <a:gd name="connsiteY63" fmla="*/ 0 h 10000"/>
              <a:gd name="connsiteX64" fmla="*/ 5405 w 9653"/>
              <a:gd name="connsiteY64" fmla="*/ 173 h 10000"/>
              <a:gd name="connsiteX65" fmla="*/ 5521 w 9653"/>
              <a:gd name="connsiteY65" fmla="*/ 173 h 10000"/>
              <a:gd name="connsiteX66" fmla="*/ 5622 w 9653"/>
              <a:gd name="connsiteY66" fmla="*/ 346 h 10000"/>
              <a:gd name="connsiteX67" fmla="*/ 5738 w 9653"/>
              <a:gd name="connsiteY67" fmla="*/ 519 h 10000"/>
              <a:gd name="connsiteX68" fmla="*/ 5853 w 9653"/>
              <a:gd name="connsiteY68" fmla="*/ 693 h 10000"/>
              <a:gd name="connsiteX69" fmla="*/ 5853 w 9653"/>
              <a:gd name="connsiteY69" fmla="*/ 693 h 10000"/>
              <a:gd name="connsiteX70" fmla="*/ 5853 w 9653"/>
              <a:gd name="connsiteY70" fmla="*/ 866 h 10000"/>
              <a:gd name="connsiteX71" fmla="*/ 5738 w 9653"/>
              <a:gd name="connsiteY71" fmla="*/ 1039 h 10000"/>
              <a:gd name="connsiteX72" fmla="*/ 5622 w 9653"/>
              <a:gd name="connsiteY72" fmla="*/ 1212 h 10000"/>
              <a:gd name="connsiteX73" fmla="*/ 5521 w 9653"/>
              <a:gd name="connsiteY73" fmla="*/ 1385 h 10000"/>
              <a:gd name="connsiteX74" fmla="*/ 5405 w 9653"/>
              <a:gd name="connsiteY74" fmla="*/ 1732 h 10000"/>
              <a:gd name="connsiteX75" fmla="*/ 5289 w 9653"/>
              <a:gd name="connsiteY75" fmla="*/ 2078 h 10000"/>
              <a:gd name="connsiteX76" fmla="*/ 5173 w 9653"/>
              <a:gd name="connsiteY76" fmla="*/ 2424 h 10000"/>
              <a:gd name="connsiteX77" fmla="*/ 5058 w 9653"/>
              <a:gd name="connsiteY77" fmla="*/ 2944 h 10000"/>
              <a:gd name="connsiteX78" fmla="*/ 5058 w 9653"/>
              <a:gd name="connsiteY78" fmla="*/ 3463 h 10000"/>
              <a:gd name="connsiteX79" fmla="*/ 5058 w 9653"/>
              <a:gd name="connsiteY79" fmla="*/ 3961 h 10000"/>
              <a:gd name="connsiteX80" fmla="*/ 5058 w 9653"/>
              <a:gd name="connsiteY80" fmla="*/ 5000 h 10000"/>
              <a:gd name="connsiteX81" fmla="*/ 5058 w 9653"/>
              <a:gd name="connsiteY81" fmla="*/ 5519 h 10000"/>
              <a:gd name="connsiteX82" fmla="*/ 5173 w 9653"/>
              <a:gd name="connsiteY82" fmla="*/ 5866 h 10000"/>
              <a:gd name="connsiteX83" fmla="*/ 5289 w 9653"/>
              <a:gd name="connsiteY83" fmla="*/ 6212 h 10000"/>
              <a:gd name="connsiteX84" fmla="*/ 5405 w 9653"/>
              <a:gd name="connsiteY84" fmla="*/ 6732 h 10000"/>
              <a:gd name="connsiteX85" fmla="*/ 5521 w 9653"/>
              <a:gd name="connsiteY85" fmla="*/ 7078 h 10000"/>
              <a:gd name="connsiteX86" fmla="*/ 5738 w 9653"/>
              <a:gd name="connsiteY86" fmla="*/ 7424 h 10000"/>
              <a:gd name="connsiteX87" fmla="*/ 6083 w 9653"/>
              <a:gd name="connsiteY87" fmla="*/ 7771 h 10000"/>
              <a:gd name="connsiteX88" fmla="*/ 6431 w 9653"/>
              <a:gd name="connsiteY88" fmla="*/ 7944 h 10000"/>
              <a:gd name="connsiteX89" fmla="*/ 6777 w 9653"/>
              <a:gd name="connsiteY89" fmla="*/ 8268 h 10000"/>
              <a:gd name="connsiteX90" fmla="*/ 7124 w 9653"/>
              <a:gd name="connsiteY90" fmla="*/ 8442 h 10000"/>
              <a:gd name="connsiteX91" fmla="*/ 7355 w 9653"/>
              <a:gd name="connsiteY91" fmla="*/ 8615 h 10000"/>
              <a:gd name="connsiteX92" fmla="*/ 7703 w 9653"/>
              <a:gd name="connsiteY92" fmla="*/ 8615 h 10000"/>
              <a:gd name="connsiteX93" fmla="*/ 7933 w 9653"/>
              <a:gd name="connsiteY93" fmla="*/ 8615 h 10000"/>
              <a:gd name="connsiteX94" fmla="*/ 8050 w 9653"/>
              <a:gd name="connsiteY94" fmla="*/ 8615 h 10000"/>
              <a:gd name="connsiteX95" fmla="*/ 8280 w 9653"/>
              <a:gd name="connsiteY95" fmla="*/ 8615 h 10000"/>
              <a:gd name="connsiteX96" fmla="*/ 8381 w 9653"/>
              <a:gd name="connsiteY96" fmla="*/ 8442 h 10000"/>
              <a:gd name="connsiteX97" fmla="*/ 8381 w 9653"/>
              <a:gd name="connsiteY97" fmla="*/ 8442 h 10000"/>
              <a:gd name="connsiteX98" fmla="*/ 8497 w 9653"/>
              <a:gd name="connsiteY98" fmla="*/ 8442 h 10000"/>
              <a:gd name="connsiteX99" fmla="*/ 8497 w 9653"/>
              <a:gd name="connsiteY99" fmla="*/ 8268 h 10000"/>
              <a:gd name="connsiteX100" fmla="*/ 8497 w 9653"/>
              <a:gd name="connsiteY100" fmla="*/ 8095 h 10000"/>
              <a:gd name="connsiteX101" fmla="*/ 8497 w 9653"/>
              <a:gd name="connsiteY101" fmla="*/ 7771 h 10000"/>
              <a:gd name="connsiteX102" fmla="*/ 8612 w 9653"/>
              <a:gd name="connsiteY102" fmla="*/ 7597 h 10000"/>
              <a:gd name="connsiteX103" fmla="*/ 8612 w 9653"/>
              <a:gd name="connsiteY103" fmla="*/ 7251 h 10000"/>
              <a:gd name="connsiteX104" fmla="*/ 8612 w 9653"/>
              <a:gd name="connsiteY104" fmla="*/ 6905 h 10000"/>
              <a:gd name="connsiteX105" fmla="*/ 8728 w 9653"/>
              <a:gd name="connsiteY105" fmla="*/ 6385 h 10000"/>
              <a:gd name="connsiteX106" fmla="*/ 8728 w 9653"/>
              <a:gd name="connsiteY106" fmla="*/ 6212 h 10000"/>
              <a:gd name="connsiteX107" fmla="*/ 8728 w 9653"/>
              <a:gd name="connsiteY107" fmla="*/ 5866 h 10000"/>
              <a:gd name="connsiteX108" fmla="*/ 8728 w 9653"/>
              <a:gd name="connsiteY108" fmla="*/ 5693 h 10000"/>
              <a:gd name="connsiteX109" fmla="*/ 8844 w 9653"/>
              <a:gd name="connsiteY109" fmla="*/ 5519 h 10000"/>
              <a:gd name="connsiteX110" fmla="*/ 8844 w 9653"/>
              <a:gd name="connsiteY110" fmla="*/ 5346 h 10000"/>
              <a:gd name="connsiteX111" fmla="*/ 8844 w 9653"/>
              <a:gd name="connsiteY111" fmla="*/ 5173 h 10000"/>
              <a:gd name="connsiteX112" fmla="*/ 8958 w 9653"/>
              <a:gd name="connsiteY112" fmla="*/ 5173 h 10000"/>
              <a:gd name="connsiteX113" fmla="*/ 8958 w 9653"/>
              <a:gd name="connsiteY113" fmla="*/ 5173 h 10000"/>
              <a:gd name="connsiteX114" fmla="*/ 8958 w 9653"/>
              <a:gd name="connsiteY114" fmla="*/ 5346 h 10000"/>
              <a:gd name="connsiteX115" fmla="*/ 8958 w 9653"/>
              <a:gd name="connsiteY115" fmla="*/ 5519 h 10000"/>
              <a:gd name="connsiteX116" fmla="*/ 8958 w 9653"/>
              <a:gd name="connsiteY116" fmla="*/ 5693 h 10000"/>
              <a:gd name="connsiteX117" fmla="*/ 9076 w 9653"/>
              <a:gd name="connsiteY117" fmla="*/ 5866 h 10000"/>
              <a:gd name="connsiteX118" fmla="*/ 9076 w 9653"/>
              <a:gd name="connsiteY118" fmla="*/ 6212 h 10000"/>
              <a:gd name="connsiteX119" fmla="*/ 9076 w 9653"/>
              <a:gd name="connsiteY119" fmla="*/ 6558 h 10000"/>
              <a:gd name="connsiteX120" fmla="*/ 9191 w 9653"/>
              <a:gd name="connsiteY120" fmla="*/ 6905 h 10000"/>
              <a:gd name="connsiteX121" fmla="*/ 9191 w 9653"/>
              <a:gd name="connsiteY121" fmla="*/ 7597 h 10000"/>
              <a:gd name="connsiteX122" fmla="*/ 9306 w 9653"/>
              <a:gd name="connsiteY122" fmla="*/ 8268 h 10000"/>
              <a:gd name="connsiteX123" fmla="*/ 9421 w 9653"/>
              <a:gd name="connsiteY123" fmla="*/ 8788 h 10000"/>
              <a:gd name="connsiteX124" fmla="*/ 9538 w 9653"/>
              <a:gd name="connsiteY124" fmla="*/ 9134 h 10000"/>
              <a:gd name="connsiteX125" fmla="*/ 9538 w 9653"/>
              <a:gd name="connsiteY125" fmla="*/ 9481 h 10000"/>
              <a:gd name="connsiteX126" fmla="*/ 9653 w 9653"/>
              <a:gd name="connsiteY126" fmla="*/ 9654 h 10000"/>
              <a:gd name="connsiteX127" fmla="*/ 9538 w 9653"/>
              <a:gd name="connsiteY127" fmla="*/ 9827 h 10000"/>
              <a:gd name="connsiteX128" fmla="*/ 9538 w 9653"/>
              <a:gd name="connsiteY128" fmla="*/ 9827 h 10000"/>
              <a:gd name="connsiteX129" fmla="*/ 9538 w 9653"/>
              <a:gd name="connsiteY129" fmla="*/ 9827 h 10000"/>
              <a:gd name="connsiteX0" fmla="*/ 9656 w 9775"/>
              <a:gd name="connsiteY0" fmla="*/ 9827 h 10000"/>
              <a:gd name="connsiteX1" fmla="*/ 9416 w 9775"/>
              <a:gd name="connsiteY1" fmla="*/ 9827 h 10000"/>
              <a:gd name="connsiteX2" fmla="*/ 9177 w 9775"/>
              <a:gd name="connsiteY2" fmla="*/ 10000 h 10000"/>
              <a:gd name="connsiteX3" fmla="*/ 8937 w 9775"/>
              <a:gd name="connsiteY3" fmla="*/ 10000 h 10000"/>
              <a:gd name="connsiteX4" fmla="*/ 8457 w 9775"/>
              <a:gd name="connsiteY4" fmla="*/ 10000 h 10000"/>
              <a:gd name="connsiteX5" fmla="*/ 8114 w 9775"/>
              <a:gd name="connsiteY5" fmla="*/ 10000 h 10000"/>
              <a:gd name="connsiteX6" fmla="*/ 7634 w 9775"/>
              <a:gd name="connsiteY6" fmla="*/ 9827 h 10000"/>
              <a:gd name="connsiteX7" fmla="*/ 7155 w 9775"/>
              <a:gd name="connsiteY7" fmla="*/ 9827 h 10000"/>
              <a:gd name="connsiteX8" fmla="*/ 6796 w 9775"/>
              <a:gd name="connsiteY8" fmla="*/ 9481 h 10000"/>
              <a:gd name="connsiteX9" fmla="*/ 6317 w 9775"/>
              <a:gd name="connsiteY9" fmla="*/ 9307 h 10000"/>
              <a:gd name="connsiteX10" fmla="*/ 5958 w 9775"/>
              <a:gd name="connsiteY10" fmla="*/ 8961 h 10000"/>
              <a:gd name="connsiteX11" fmla="*/ 5599 w 9775"/>
              <a:gd name="connsiteY11" fmla="*/ 8615 h 10000"/>
              <a:gd name="connsiteX12" fmla="*/ 5254 w 9775"/>
              <a:gd name="connsiteY12" fmla="*/ 8095 h 10000"/>
              <a:gd name="connsiteX13" fmla="*/ 5015 w 9775"/>
              <a:gd name="connsiteY13" fmla="*/ 7771 h 10000"/>
              <a:gd name="connsiteX14" fmla="*/ 4776 w 9775"/>
              <a:gd name="connsiteY14" fmla="*/ 7078 h 10000"/>
              <a:gd name="connsiteX15" fmla="*/ 4536 w 9775"/>
              <a:gd name="connsiteY15" fmla="*/ 6558 h 10000"/>
              <a:gd name="connsiteX16" fmla="*/ 4415 w 9775"/>
              <a:gd name="connsiteY16" fmla="*/ 5866 h 10000"/>
              <a:gd name="connsiteX17" fmla="*/ 4415 w 9775"/>
              <a:gd name="connsiteY17" fmla="*/ 5173 h 10000"/>
              <a:gd name="connsiteX18" fmla="*/ 4296 w 9775"/>
              <a:gd name="connsiteY18" fmla="*/ 4481 h 10000"/>
              <a:gd name="connsiteX19" fmla="*/ 4296 w 9775"/>
              <a:gd name="connsiteY19" fmla="*/ 3636 h 10000"/>
              <a:gd name="connsiteX20" fmla="*/ 4415 w 9775"/>
              <a:gd name="connsiteY20" fmla="*/ 2944 h 10000"/>
              <a:gd name="connsiteX21" fmla="*/ 4415 w 9775"/>
              <a:gd name="connsiteY21" fmla="*/ 2597 h 10000"/>
              <a:gd name="connsiteX22" fmla="*/ 4415 w 9775"/>
              <a:gd name="connsiteY22" fmla="*/ 2424 h 10000"/>
              <a:gd name="connsiteX23" fmla="*/ 4536 w 9775"/>
              <a:gd name="connsiteY23" fmla="*/ 2078 h 10000"/>
              <a:gd name="connsiteX24" fmla="*/ 4536 w 9775"/>
              <a:gd name="connsiteY24" fmla="*/ 1905 h 10000"/>
              <a:gd name="connsiteX25" fmla="*/ 4536 w 9775"/>
              <a:gd name="connsiteY25" fmla="*/ 1732 h 10000"/>
              <a:gd name="connsiteX26" fmla="*/ 4536 w 9775"/>
              <a:gd name="connsiteY26" fmla="*/ 1558 h 10000"/>
              <a:gd name="connsiteX27" fmla="*/ 4536 w 9775"/>
              <a:gd name="connsiteY27" fmla="*/ 1558 h 10000"/>
              <a:gd name="connsiteX28" fmla="*/ 4536 w 9775"/>
              <a:gd name="connsiteY28" fmla="*/ 1385 h 10000"/>
              <a:gd name="connsiteX29" fmla="*/ 4415 w 9775"/>
              <a:gd name="connsiteY29" fmla="*/ 1385 h 10000"/>
              <a:gd name="connsiteX30" fmla="*/ 4296 w 9775"/>
              <a:gd name="connsiteY30" fmla="*/ 1385 h 10000"/>
              <a:gd name="connsiteX31" fmla="*/ 4177 w 9775"/>
              <a:gd name="connsiteY31" fmla="*/ 1558 h 10000"/>
              <a:gd name="connsiteX32" fmla="*/ 3937 w 9775"/>
              <a:gd name="connsiteY32" fmla="*/ 1558 h 10000"/>
              <a:gd name="connsiteX33" fmla="*/ 3577 w 9775"/>
              <a:gd name="connsiteY33" fmla="*/ 1558 h 10000"/>
              <a:gd name="connsiteX34" fmla="*/ 3217 w 9775"/>
              <a:gd name="connsiteY34" fmla="*/ 1732 h 10000"/>
              <a:gd name="connsiteX35" fmla="*/ 2738 w 9775"/>
              <a:gd name="connsiteY35" fmla="*/ 1905 h 10000"/>
              <a:gd name="connsiteX36" fmla="*/ 2275 w 9775"/>
              <a:gd name="connsiteY36" fmla="*/ 2078 h 10000"/>
              <a:gd name="connsiteX37" fmla="*/ 1676 w 9775"/>
              <a:gd name="connsiteY37" fmla="*/ 2251 h 10000"/>
              <a:gd name="connsiteX38" fmla="*/ 1315 w 9775"/>
              <a:gd name="connsiteY38" fmla="*/ 2424 h 10000"/>
              <a:gd name="connsiteX39" fmla="*/ 837 w 9775"/>
              <a:gd name="connsiteY39" fmla="*/ 2597 h 10000"/>
              <a:gd name="connsiteX40" fmla="*/ 600 w 9775"/>
              <a:gd name="connsiteY40" fmla="*/ 2771 h 10000"/>
              <a:gd name="connsiteX41" fmla="*/ 239 w 9775"/>
              <a:gd name="connsiteY41" fmla="*/ 2771 h 10000"/>
              <a:gd name="connsiteX42" fmla="*/ 0 w 9775"/>
              <a:gd name="connsiteY42" fmla="*/ 2944 h 10000"/>
              <a:gd name="connsiteX43" fmla="*/ 120 w 9775"/>
              <a:gd name="connsiteY43" fmla="*/ 1905 h 10000"/>
              <a:gd name="connsiteX44" fmla="*/ 600 w 9775"/>
              <a:gd name="connsiteY44" fmla="*/ 1732 h 10000"/>
              <a:gd name="connsiteX45" fmla="*/ 1077 w 9775"/>
              <a:gd name="connsiteY45" fmla="*/ 1558 h 10000"/>
              <a:gd name="connsiteX46" fmla="*/ 1676 w 9775"/>
              <a:gd name="connsiteY46" fmla="*/ 1385 h 10000"/>
              <a:gd name="connsiteX47" fmla="*/ 2275 w 9775"/>
              <a:gd name="connsiteY47" fmla="*/ 1212 h 10000"/>
              <a:gd name="connsiteX48" fmla="*/ 2979 w 9775"/>
              <a:gd name="connsiteY48" fmla="*/ 1039 h 10000"/>
              <a:gd name="connsiteX49" fmla="*/ 3339 w 9775"/>
              <a:gd name="connsiteY49" fmla="*/ 1039 h 10000"/>
              <a:gd name="connsiteX50" fmla="*/ 3577 w 9775"/>
              <a:gd name="connsiteY50" fmla="*/ 866 h 10000"/>
              <a:gd name="connsiteX51" fmla="*/ 3817 w 9775"/>
              <a:gd name="connsiteY51" fmla="*/ 693 h 10000"/>
              <a:gd name="connsiteX52" fmla="*/ 4056 w 9775"/>
              <a:gd name="connsiteY52" fmla="*/ 693 h 10000"/>
              <a:gd name="connsiteX53" fmla="*/ 4296 w 9775"/>
              <a:gd name="connsiteY53" fmla="*/ 519 h 10000"/>
              <a:gd name="connsiteX54" fmla="*/ 4415 w 9775"/>
              <a:gd name="connsiteY54" fmla="*/ 346 h 10000"/>
              <a:gd name="connsiteX55" fmla="*/ 4536 w 9775"/>
              <a:gd name="connsiteY55" fmla="*/ 346 h 10000"/>
              <a:gd name="connsiteX56" fmla="*/ 4654 w 9775"/>
              <a:gd name="connsiteY56" fmla="*/ 173 h 10000"/>
              <a:gd name="connsiteX57" fmla="*/ 4776 w 9775"/>
              <a:gd name="connsiteY57" fmla="*/ 173 h 10000"/>
              <a:gd name="connsiteX58" fmla="*/ 4895 w 9775"/>
              <a:gd name="connsiteY58" fmla="*/ 0 h 10000"/>
              <a:gd name="connsiteX59" fmla="*/ 5015 w 9775"/>
              <a:gd name="connsiteY59" fmla="*/ 0 h 10000"/>
              <a:gd name="connsiteX60" fmla="*/ 5015 w 9775"/>
              <a:gd name="connsiteY60" fmla="*/ 0 h 10000"/>
              <a:gd name="connsiteX61" fmla="*/ 5134 w 9775"/>
              <a:gd name="connsiteY61" fmla="*/ 0 h 10000"/>
              <a:gd name="connsiteX62" fmla="*/ 5254 w 9775"/>
              <a:gd name="connsiteY62" fmla="*/ 0 h 10000"/>
              <a:gd name="connsiteX63" fmla="*/ 5374 w 9775"/>
              <a:gd name="connsiteY63" fmla="*/ 173 h 10000"/>
              <a:gd name="connsiteX64" fmla="*/ 5494 w 9775"/>
              <a:gd name="connsiteY64" fmla="*/ 173 h 10000"/>
              <a:gd name="connsiteX65" fmla="*/ 5599 w 9775"/>
              <a:gd name="connsiteY65" fmla="*/ 346 h 10000"/>
              <a:gd name="connsiteX66" fmla="*/ 5719 w 9775"/>
              <a:gd name="connsiteY66" fmla="*/ 519 h 10000"/>
              <a:gd name="connsiteX67" fmla="*/ 5838 w 9775"/>
              <a:gd name="connsiteY67" fmla="*/ 693 h 10000"/>
              <a:gd name="connsiteX68" fmla="*/ 5838 w 9775"/>
              <a:gd name="connsiteY68" fmla="*/ 693 h 10000"/>
              <a:gd name="connsiteX69" fmla="*/ 5838 w 9775"/>
              <a:gd name="connsiteY69" fmla="*/ 866 h 10000"/>
              <a:gd name="connsiteX70" fmla="*/ 5719 w 9775"/>
              <a:gd name="connsiteY70" fmla="*/ 1039 h 10000"/>
              <a:gd name="connsiteX71" fmla="*/ 5599 w 9775"/>
              <a:gd name="connsiteY71" fmla="*/ 1212 h 10000"/>
              <a:gd name="connsiteX72" fmla="*/ 5494 w 9775"/>
              <a:gd name="connsiteY72" fmla="*/ 1385 h 10000"/>
              <a:gd name="connsiteX73" fmla="*/ 5374 w 9775"/>
              <a:gd name="connsiteY73" fmla="*/ 1732 h 10000"/>
              <a:gd name="connsiteX74" fmla="*/ 5254 w 9775"/>
              <a:gd name="connsiteY74" fmla="*/ 2078 h 10000"/>
              <a:gd name="connsiteX75" fmla="*/ 5134 w 9775"/>
              <a:gd name="connsiteY75" fmla="*/ 2424 h 10000"/>
              <a:gd name="connsiteX76" fmla="*/ 5015 w 9775"/>
              <a:gd name="connsiteY76" fmla="*/ 2944 h 10000"/>
              <a:gd name="connsiteX77" fmla="*/ 5015 w 9775"/>
              <a:gd name="connsiteY77" fmla="*/ 3463 h 10000"/>
              <a:gd name="connsiteX78" fmla="*/ 5015 w 9775"/>
              <a:gd name="connsiteY78" fmla="*/ 3961 h 10000"/>
              <a:gd name="connsiteX79" fmla="*/ 5015 w 9775"/>
              <a:gd name="connsiteY79" fmla="*/ 5000 h 10000"/>
              <a:gd name="connsiteX80" fmla="*/ 5015 w 9775"/>
              <a:gd name="connsiteY80" fmla="*/ 5519 h 10000"/>
              <a:gd name="connsiteX81" fmla="*/ 5134 w 9775"/>
              <a:gd name="connsiteY81" fmla="*/ 5866 h 10000"/>
              <a:gd name="connsiteX82" fmla="*/ 5254 w 9775"/>
              <a:gd name="connsiteY82" fmla="*/ 6212 h 10000"/>
              <a:gd name="connsiteX83" fmla="*/ 5374 w 9775"/>
              <a:gd name="connsiteY83" fmla="*/ 6732 h 10000"/>
              <a:gd name="connsiteX84" fmla="*/ 5494 w 9775"/>
              <a:gd name="connsiteY84" fmla="*/ 7078 h 10000"/>
              <a:gd name="connsiteX85" fmla="*/ 5719 w 9775"/>
              <a:gd name="connsiteY85" fmla="*/ 7424 h 10000"/>
              <a:gd name="connsiteX86" fmla="*/ 6077 w 9775"/>
              <a:gd name="connsiteY86" fmla="*/ 7771 h 10000"/>
              <a:gd name="connsiteX87" fmla="*/ 6437 w 9775"/>
              <a:gd name="connsiteY87" fmla="*/ 7944 h 10000"/>
              <a:gd name="connsiteX88" fmla="*/ 6796 w 9775"/>
              <a:gd name="connsiteY88" fmla="*/ 8268 h 10000"/>
              <a:gd name="connsiteX89" fmla="*/ 7155 w 9775"/>
              <a:gd name="connsiteY89" fmla="*/ 8442 h 10000"/>
              <a:gd name="connsiteX90" fmla="*/ 7394 w 9775"/>
              <a:gd name="connsiteY90" fmla="*/ 8615 h 10000"/>
              <a:gd name="connsiteX91" fmla="*/ 7755 w 9775"/>
              <a:gd name="connsiteY91" fmla="*/ 8615 h 10000"/>
              <a:gd name="connsiteX92" fmla="*/ 7993 w 9775"/>
              <a:gd name="connsiteY92" fmla="*/ 8615 h 10000"/>
              <a:gd name="connsiteX93" fmla="*/ 8114 w 9775"/>
              <a:gd name="connsiteY93" fmla="*/ 8615 h 10000"/>
              <a:gd name="connsiteX94" fmla="*/ 8353 w 9775"/>
              <a:gd name="connsiteY94" fmla="*/ 8615 h 10000"/>
              <a:gd name="connsiteX95" fmla="*/ 8457 w 9775"/>
              <a:gd name="connsiteY95" fmla="*/ 8442 h 10000"/>
              <a:gd name="connsiteX96" fmla="*/ 8457 w 9775"/>
              <a:gd name="connsiteY96" fmla="*/ 8442 h 10000"/>
              <a:gd name="connsiteX97" fmla="*/ 8577 w 9775"/>
              <a:gd name="connsiteY97" fmla="*/ 8442 h 10000"/>
              <a:gd name="connsiteX98" fmla="*/ 8577 w 9775"/>
              <a:gd name="connsiteY98" fmla="*/ 8268 h 10000"/>
              <a:gd name="connsiteX99" fmla="*/ 8577 w 9775"/>
              <a:gd name="connsiteY99" fmla="*/ 8095 h 10000"/>
              <a:gd name="connsiteX100" fmla="*/ 8577 w 9775"/>
              <a:gd name="connsiteY100" fmla="*/ 7771 h 10000"/>
              <a:gd name="connsiteX101" fmla="*/ 8697 w 9775"/>
              <a:gd name="connsiteY101" fmla="*/ 7597 h 10000"/>
              <a:gd name="connsiteX102" fmla="*/ 8697 w 9775"/>
              <a:gd name="connsiteY102" fmla="*/ 7251 h 10000"/>
              <a:gd name="connsiteX103" fmla="*/ 8697 w 9775"/>
              <a:gd name="connsiteY103" fmla="*/ 6905 h 10000"/>
              <a:gd name="connsiteX104" fmla="*/ 8817 w 9775"/>
              <a:gd name="connsiteY104" fmla="*/ 6385 h 10000"/>
              <a:gd name="connsiteX105" fmla="*/ 8817 w 9775"/>
              <a:gd name="connsiteY105" fmla="*/ 6212 h 10000"/>
              <a:gd name="connsiteX106" fmla="*/ 8817 w 9775"/>
              <a:gd name="connsiteY106" fmla="*/ 5866 h 10000"/>
              <a:gd name="connsiteX107" fmla="*/ 8817 w 9775"/>
              <a:gd name="connsiteY107" fmla="*/ 5693 h 10000"/>
              <a:gd name="connsiteX108" fmla="*/ 8937 w 9775"/>
              <a:gd name="connsiteY108" fmla="*/ 5519 h 10000"/>
              <a:gd name="connsiteX109" fmla="*/ 8937 w 9775"/>
              <a:gd name="connsiteY109" fmla="*/ 5346 h 10000"/>
              <a:gd name="connsiteX110" fmla="*/ 8937 w 9775"/>
              <a:gd name="connsiteY110" fmla="*/ 5173 h 10000"/>
              <a:gd name="connsiteX111" fmla="*/ 9055 w 9775"/>
              <a:gd name="connsiteY111" fmla="*/ 5173 h 10000"/>
              <a:gd name="connsiteX112" fmla="*/ 9055 w 9775"/>
              <a:gd name="connsiteY112" fmla="*/ 5173 h 10000"/>
              <a:gd name="connsiteX113" fmla="*/ 9055 w 9775"/>
              <a:gd name="connsiteY113" fmla="*/ 5346 h 10000"/>
              <a:gd name="connsiteX114" fmla="*/ 9055 w 9775"/>
              <a:gd name="connsiteY114" fmla="*/ 5519 h 10000"/>
              <a:gd name="connsiteX115" fmla="*/ 9055 w 9775"/>
              <a:gd name="connsiteY115" fmla="*/ 5693 h 10000"/>
              <a:gd name="connsiteX116" fmla="*/ 9177 w 9775"/>
              <a:gd name="connsiteY116" fmla="*/ 5866 h 10000"/>
              <a:gd name="connsiteX117" fmla="*/ 9177 w 9775"/>
              <a:gd name="connsiteY117" fmla="*/ 6212 h 10000"/>
              <a:gd name="connsiteX118" fmla="*/ 9177 w 9775"/>
              <a:gd name="connsiteY118" fmla="*/ 6558 h 10000"/>
              <a:gd name="connsiteX119" fmla="*/ 9296 w 9775"/>
              <a:gd name="connsiteY119" fmla="*/ 6905 h 10000"/>
              <a:gd name="connsiteX120" fmla="*/ 9296 w 9775"/>
              <a:gd name="connsiteY120" fmla="*/ 7597 h 10000"/>
              <a:gd name="connsiteX121" fmla="*/ 9416 w 9775"/>
              <a:gd name="connsiteY121" fmla="*/ 8268 h 10000"/>
              <a:gd name="connsiteX122" fmla="*/ 9535 w 9775"/>
              <a:gd name="connsiteY122" fmla="*/ 8788 h 10000"/>
              <a:gd name="connsiteX123" fmla="*/ 9656 w 9775"/>
              <a:gd name="connsiteY123" fmla="*/ 9134 h 10000"/>
              <a:gd name="connsiteX124" fmla="*/ 9656 w 9775"/>
              <a:gd name="connsiteY124" fmla="*/ 9481 h 10000"/>
              <a:gd name="connsiteX125" fmla="*/ 9775 w 9775"/>
              <a:gd name="connsiteY125" fmla="*/ 9654 h 10000"/>
              <a:gd name="connsiteX126" fmla="*/ 9656 w 9775"/>
              <a:gd name="connsiteY126" fmla="*/ 9827 h 10000"/>
              <a:gd name="connsiteX127" fmla="*/ 9656 w 9775"/>
              <a:gd name="connsiteY127" fmla="*/ 9827 h 10000"/>
              <a:gd name="connsiteX128" fmla="*/ 9656 w 9775"/>
              <a:gd name="connsiteY128" fmla="*/ 9827 h 10000"/>
              <a:gd name="connsiteX0" fmla="*/ 9878 w 10000"/>
              <a:gd name="connsiteY0" fmla="*/ 9827 h 10000"/>
              <a:gd name="connsiteX1" fmla="*/ 9633 w 10000"/>
              <a:gd name="connsiteY1" fmla="*/ 9827 h 10000"/>
              <a:gd name="connsiteX2" fmla="*/ 9388 w 10000"/>
              <a:gd name="connsiteY2" fmla="*/ 10000 h 10000"/>
              <a:gd name="connsiteX3" fmla="*/ 9143 w 10000"/>
              <a:gd name="connsiteY3" fmla="*/ 10000 h 10000"/>
              <a:gd name="connsiteX4" fmla="*/ 8652 w 10000"/>
              <a:gd name="connsiteY4" fmla="*/ 10000 h 10000"/>
              <a:gd name="connsiteX5" fmla="*/ 8301 w 10000"/>
              <a:gd name="connsiteY5" fmla="*/ 10000 h 10000"/>
              <a:gd name="connsiteX6" fmla="*/ 7810 w 10000"/>
              <a:gd name="connsiteY6" fmla="*/ 9827 h 10000"/>
              <a:gd name="connsiteX7" fmla="*/ 7320 w 10000"/>
              <a:gd name="connsiteY7" fmla="*/ 9827 h 10000"/>
              <a:gd name="connsiteX8" fmla="*/ 6952 w 10000"/>
              <a:gd name="connsiteY8" fmla="*/ 9481 h 10000"/>
              <a:gd name="connsiteX9" fmla="*/ 6462 w 10000"/>
              <a:gd name="connsiteY9" fmla="*/ 9307 h 10000"/>
              <a:gd name="connsiteX10" fmla="*/ 6095 w 10000"/>
              <a:gd name="connsiteY10" fmla="*/ 8961 h 10000"/>
              <a:gd name="connsiteX11" fmla="*/ 5728 w 10000"/>
              <a:gd name="connsiteY11" fmla="*/ 8615 h 10000"/>
              <a:gd name="connsiteX12" fmla="*/ 5375 w 10000"/>
              <a:gd name="connsiteY12" fmla="*/ 8095 h 10000"/>
              <a:gd name="connsiteX13" fmla="*/ 5130 w 10000"/>
              <a:gd name="connsiteY13" fmla="*/ 7771 h 10000"/>
              <a:gd name="connsiteX14" fmla="*/ 4886 w 10000"/>
              <a:gd name="connsiteY14" fmla="*/ 7078 h 10000"/>
              <a:gd name="connsiteX15" fmla="*/ 4640 w 10000"/>
              <a:gd name="connsiteY15" fmla="*/ 6558 h 10000"/>
              <a:gd name="connsiteX16" fmla="*/ 4517 w 10000"/>
              <a:gd name="connsiteY16" fmla="*/ 5866 h 10000"/>
              <a:gd name="connsiteX17" fmla="*/ 4517 w 10000"/>
              <a:gd name="connsiteY17" fmla="*/ 5173 h 10000"/>
              <a:gd name="connsiteX18" fmla="*/ 4395 w 10000"/>
              <a:gd name="connsiteY18" fmla="*/ 4481 h 10000"/>
              <a:gd name="connsiteX19" fmla="*/ 4395 w 10000"/>
              <a:gd name="connsiteY19" fmla="*/ 3636 h 10000"/>
              <a:gd name="connsiteX20" fmla="*/ 4517 w 10000"/>
              <a:gd name="connsiteY20" fmla="*/ 2944 h 10000"/>
              <a:gd name="connsiteX21" fmla="*/ 4517 w 10000"/>
              <a:gd name="connsiteY21" fmla="*/ 2597 h 10000"/>
              <a:gd name="connsiteX22" fmla="*/ 4517 w 10000"/>
              <a:gd name="connsiteY22" fmla="*/ 2424 h 10000"/>
              <a:gd name="connsiteX23" fmla="*/ 4640 w 10000"/>
              <a:gd name="connsiteY23" fmla="*/ 2078 h 10000"/>
              <a:gd name="connsiteX24" fmla="*/ 4640 w 10000"/>
              <a:gd name="connsiteY24" fmla="*/ 1905 h 10000"/>
              <a:gd name="connsiteX25" fmla="*/ 4640 w 10000"/>
              <a:gd name="connsiteY25" fmla="*/ 1732 h 10000"/>
              <a:gd name="connsiteX26" fmla="*/ 4640 w 10000"/>
              <a:gd name="connsiteY26" fmla="*/ 1558 h 10000"/>
              <a:gd name="connsiteX27" fmla="*/ 4640 w 10000"/>
              <a:gd name="connsiteY27" fmla="*/ 1558 h 10000"/>
              <a:gd name="connsiteX28" fmla="*/ 4640 w 10000"/>
              <a:gd name="connsiteY28" fmla="*/ 1385 h 10000"/>
              <a:gd name="connsiteX29" fmla="*/ 4517 w 10000"/>
              <a:gd name="connsiteY29" fmla="*/ 1385 h 10000"/>
              <a:gd name="connsiteX30" fmla="*/ 4395 w 10000"/>
              <a:gd name="connsiteY30" fmla="*/ 1385 h 10000"/>
              <a:gd name="connsiteX31" fmla="*/ 4273 w 10000"/>
              <a:gd name="connsiteY31" fmla="*/ 1558 h 10000"/>
              <a:gd name="connsiteX32" fmla="*/ 4028 w 10000"/>
              <a:gd name="connsiteY32" fmla="*/ 1558 h 10000"/>
              <a:gd name="connsiteX33" fmla="*/ 3659 w 10000"/>
              <a:gd name="connsiteY33" fmla="*/ 1558 h 10000"/>
              <a:gd name="connsiteX34" fmla="*/ 3291 w 10000"/>
              <a:gd name="connsiteY34" fmla="*/ 1732 h 10000"/>
              <a:gd name="connsiteX35" fmla="*/ 2801 w 10000"/>
              <a:gd name="connsiteY35" fmla="*/ 1905 h 10000"/>
              <a:gd name="connsiteX36" fmla="*/ 2327 w 10000"/>
              <a:gd name="connsiteY36" fmla="*/ 2078 h 10000"/>
              <a:gd name="connsiteX37" fmla="*/ 1715 w 10000"/>
              <a:gd name="connsiteY37" fmla="*/ 2251 h 10000"/>
              <a:gd name="connsiteX38" fmla="*/ 1345 w 10000"/>
              <a:gd name="connsiteY38" fmla="*/ 2424 h 10000"/>
              <a:gd name="connsiteX39" fmla="*/ 856 w 10000"/>
              <a:gd name="connsiteY39" fmla="*/ 2597 h 10000"/>
              <a:gd name="connsiteX40" fmla="*/ 614 w 10000"/>
              <a:gd name="connsiteY40" fmla="*/ 2771 h 10000"/>
              <a:gd name="connsiteX41" fmla="*/ 245 w 10000"/>
              <a:gd name="connsiteY41" fmla="*/ 2771 h 10000"/>
              <a:gd name="connsiteX42" fmla="*/ 0 w 10000"/>
              <a:gd name="connsiteY42" fmla="*/ 2944 h 10000"/>
              <a:gd name="connsiteX43" fmla="*/ 614 w 10000"/>
              <a:gd name="connsiteY43" fmla="*/ 1732 h 10000"/>
              <a:gd name="connsiteX44" fmla="*/ 1102 w 10000"/>
              <a:gd name="connsiteY44" fmla="*/ 1558 h 10000"/>
              <a:gd name="connsiteX45" fmla="*/ 1715 w 10000"/>
              <a:gd name="connsiteY45" fmla="*/ 1385 h 10000"/>
              <a:gd name="connsiteX46" fmla="*/ 2327 w 10000"/>
              <a:gd name="connsiteY46" fmla="*/ 1212 h 10000"/>
              <a:gd name="connsiteX47" fmla="*/ 3048 w 10000"/>
              <a:gd name="connsiteY47" fmla="*/ 1039 h 10000"/>
              <a:gd name="connsiteX48" fmla="*/ 3416 w 10000"/>
              <a:gd name="connsiteY48" fmla="*/ 1039 h 10000"/>
              <a:gd name="connsiteX49" fmla="*/ 3659 w 10000"/>
              <a:gd name="connsiteY49" fmla="*/ 866 h 10000"/>
              <a:gd name="connsiteX50" fmla="*/ 3905 w 10000"/>
              <a:gd name="connsiteY50" fmla="*/ 693 h 10000"/>
              <a:gd name="connsiteX51" fmla="*/ 4149 w 10000"/>
              <a:gd name="connsiteY51" fmla="*/ 693 h 10000"/>
              <a:gd name="connsiteX52" fmla="*/ 4395 w 10000"/>
              <a:gd name="connsiteY52" fmla="*/ 519 h 10000"/>
              <a:gd name="connsiteX53" fmla="*/ 4517 w 10000"/>
              <a:gd name="connsiteY53" fmla="*/ 346 h 10000"/>
              <a:gd name="connsiteX54" fmla="*/ 4640 w 10000"/>
              <a:gd name="connsiteY54" fmla="*/ 346 h 10000"/>
              <a:gd name="connsiteX55" fmla="*/ 4761 w 10000"/>
              <a:gd name="connsiteY55" fmla="*/ 173 h 10000"/>
              <a:gd name="connsiteX56" fmla="*/ 4886 w 10000"/>
              <a:gd name="connsiteY56" fmla="*/ 173 h 10000"/>
              <a:gd name="connsiteX57" fmla="*/ 5008 w 10000"/>
              <a:gd name="connsiteY57" fmla="*/ 0 h 10000"/>
              <a:gd name="connsiteX58" fmla="*/ 5130 w 10000"/>
              <a:gd name="connsiteY58" fmla="*/ 0 h 10000"/>
              <a:gd name="connsiteX59" fmla="*/ 5130 w 10000"/>
              <a:gd name="connsiteY59" fmla="*/ 0 h 10000"/>
              <a:gd name="connsiteX60" fmla="*/ 5252 w 10000"/>
              <a:gd name="connsiteY60" fmla="*/ 0 h 10000"/>
              <a:gd name="connsiteX61" fmla="*/ 5375 w 10000"/>
              <a:gd name="connsiteY61" fmla="*/ 0 h 10000"/>
              <a:gd name="connsiteX62" fmla="*/ 5498 w 10000"/>
              <a:gd name="connsiteY62" fmla="*/ 173 h 10000"/>
              <a:gd name="connsiteX63" fmla="*/ 5620 w 10000"/>
              <a:gd name="connsiteY63" fmla="*/ 173 h 10000"/>
              <a:gd name="connsiteX64" fmla="*/ 5728 w 10000"/>
              <a:gd name="connsiteY64" fmla="*/ 346 h 10000"/>
              <a:gd name="connsiteX65" fmla="*/ 5851 w 10000"/>
              <a:gd name="connsiteY65" fmla="*/ 519 h 10000"/>
              <a:gd name="connsiteX66" fmla="*/ 5972 w 10000"/>
              <a:gd name="connsiteY66" fmla="*/ 693 h 10000"/>
              <a:gd name="connsiteX67" fmla="*/ 5972 w 10000"/>
              <a:gd name="connsiteY67" fmla="*/ 693 h 10000"/>
              <a:gd name="connsiteX68" fmla="*/ 5972 w 10000"/>
              <a:gd name="connsiteY68" fmla="*/ 866 h 10000"/>
              <a:gd name="connsiteX69" fmla="*/ 5851 w 10000"/>
              <a:gd name="connsiteY69" fmla="*/ 1039 h 10000"/>
              <a:gd name="connsiteX70" fmla="*/ 5728 w 10000"/>
              <a:gd name="connsiteY70" fmla="*/ 1212 h 10000"/>
              <a:gd name="connsiteX71" fmla="*/ 5620 w 10000"/>
              <a:gd name="connsiteY71" fmla="*/ 1385 h 10000"/>
              <a:gd name="connsiteX72" fmla="*/ 5498 w 10000"/>
              <a:gd name="connsiteY72" fmla="*/ 1732 h 10000"/>
              <a:gd name="connsiteX73" fmla="*/ 5375 w 10000"/>
              <a:gd name="connsiteY73" fmla="*/ 2078 h 10000"/>
              <a:gd name="connsiteX74" fmla="*/ 5252 w 10000"/>
              <a:gd name="connsiteY74" fmla="*/ 2424 h 10000"/>
              <a:gd name="connsiteX75" fmla="*/ 5130 w 10000"/>
              <a:gd name="connsiteY75" fmla="*/ 2944 h 10000"/>
              <a:gd name="connsiteX76" fmla="*/ 5130 w 10000"/>
              <a:gd name="connsiteY76" fmla="*/ 3463 h 10000"/>
              <a:gd name="connsiteX77" fmla="*/ 5130 w 10000"/>
              <a:gd name="connsiteY77" fmla="*/ 3961 h 10000"/>
              <a:gd name="connsiteX78" fmla="*/ 5130 w 10000"/>
              <a:gd name="connsiteY78" fmla="*/ 5000 h 10000"/>
              <a:gd name="connsiteX79" fmla="*/ 5130 w 10000"/>
              <a:gd name="connsiteY79" fmla="*/ 5519 h 10000"/>
              <a:gd name="connsiteX80" fmla="*/ 5252 w 10000"/>
              <a:gd name="connsiteY80" fmla="*/ 5866 h 10000"/>
              <a:gd name="connsiteX81" fmla="*/ 5375 w 10000"/>
              <a:gd name="connsiteY81" fmla="*/ 6212 h 10000"/>
              <a:gd name="connsiteX82" fmla="*/ 5498 w 10000"/>
              <a:gd name="connsiteY82" fmla="*/ 6732 h 10000"/>
              <a:gd name="connsiteX83" fmla="*/ 5620 w 10000"/>
              <a:gd name="connsiteY83" fmla="*/ 7078 h 10000"/>
              <a:gd name="connsiteX84" fmla="*/ 5851 w 10000"/>
              <a:gd name="connsiteY84" fmla="*/ 7424 h 10000"/>
              <a:gd name="connsiteX85" fmla="*/ 6217 w 10000"/>
              <a:gd name="connsiteY85" fmla="*/ 7771 h 10000"/>
              <a:gd name="connsiteX86" fmla="*/ 6585 w 10000"/>
              <a:gd name="connsiteY86" fmla="*/ 7944 h 10000"/>
              <a:gd name="connsiteX87" fmla="*/ 6952 w 10000"/>
              <a:gd name="connsiteY87" fmla="*/ 8268 h 10000"/>
              <a:gd name="connsiteX88" fmla="*/ 7320 w 10000"/>
              <a:gd name="connsiteY88" fmla="*/ 8442 h 10000"/>
              <a:gd name="connsiteX89" fmla="*/ 7564 w 10000"/>
              <a:gd name="connsiteY89" fmla="*/ 8615 h 10000"/>
              <a:gd name="connsiteX90" fmla="*/ 7934 w 10000"/>
              <a:gd name="connsiteY90" fmla="*/ 8615 h 10000"/>
              <a:gd name="connsiteX91" fmla="*/ 8177 w 10000"/>
              <a:gd name="connsiteY91" fmla="*/ 8615 h 10000"/>
              <a:gd name="connsiteX92" fmla="*/ 8301 w 10000"/>
              <a:gd name="connsiteY92" fmla="*/ 8615 h 10000"/>
              <a:gd name="connsiteX93" fmla="*/ 8545 w 10000"/>
              <a:gd name="connsiteY93" fmla="*/ 8615 h 10000"/>
              <a:gd name="connsiteX94" fmla="*/ 8652 w 10000"/>
              <a:gd name="connsiteY94" fmla="*/ 8442 h 10000"/>
              <a:gd name="connsiteX95" fmla="*/ 8652 w 10000"/>
              <a:gd name="connsiteY95" fmla="*/ 8442 h 10000"/>
              <a:gd name="connsiteX96" fmla="*/ 8774 w 10000"/>
              <a:gd name="connsiteY96" fmla="*/ 8442 h 10000"/>
              <a:gd name="connsiteX97" fmla="*/ 8774 w 10000"/>
              <a:gd name="connsiteY97" fmla="*/ 8268 h 10000"/>
              <a:gd name="connsiteX98" fmla="*/ 8774 w 10000"/>
              <a:gd name="connsiteY98" fmla="*/ 8095 h 10000"/>
              <a:gd name="connsiteX99" fmla="*/ 8774 w 10000"/>
              <a:gd name="connsiteY99" fmla="*/ 7771 h 10000"/>
              <a:gd name="connsiteX100" fmla="*/ 8897 w 10000"/>
              <a:gd name="connsiteY100" fmla="*/ 7597 h 10000"/>
              <a:gd name="connsiteX101" fmla="*/ 8897 w 10000"/>
              <a:gd name="connsiteY101" fmla="*/ 7251 h 10000"/>
              <a:gd name="connsiteX102" fmla="*/ 8897 w 10000"/>
              <a:gd name="connsiteY102" fmla="*/ 6905 h 10000"/>
              <a:gd name="connsiteX103" fmla="*/ 9020 w 10000"/>
              <a:gd name="connsiteY103" fmla="*/ 6385 h 10000"/>
              <a:gd name="connsiteX104" fmla="*/ 9020 w 10000"/>
              <a:gd name="connsiteY104" fmla="*/ 6212 h 10000"/>
              <a:gd name="connsiteX105" fmla="*/ 9020 w 10000"/>
              <a:gd name="connsiteY105" fmla="*/ 5866 h 10000"/>
              <a:gd name="connsiteX106" fmla="*/ 9020 w 10000"/>
              <a:gd name="connsiteY106" fmla="*/ 5693 h 10000"/>
              <a:gd name="connsiteX107" fmla="*/ 9143 w 10000"/>
              <a:gd name="connsiteY107" fmla="*/ 5519 h 10000"/>
              <a:gd name="connsiteX108" fmla="*/ 9143 w 10000"/>
              <a:gd name="connsiteY108" fmla="*/ 5346 h 10000"/>
              <a:gd name="connsiteX109" fmla="*/ 9143 w 10000"/>
              <a:gd name="connsiteY109" fmla="*/ 5173 h 10000"/>
              <a:gd name="connsiteX110" fmla="*/ 9263 w 10000"/>
              <a:gd name="connsiteY110" fmla="*/ 5173 h 10000"/>
              <a:gd name="connsiteX111" fmla="*/ 9263 w 10000"/>
              <a:gd name="connsiteY111" fmla="*/ 5173 h 10000"/>
              <a:gd name="connsiteX112" fmla="*/ 9263 w 10000"/>
              <a:gd name="connsiteY112" fmla="*/ 5346 h 10000"/>
              <a:gd name="connsiteX113" fmla="*/ 9263 w 10000"/>
              <a:gd name="connsiteY113" fmla="*/ 5519 h 10000"/>
              <a:gd name="connsiteX114" fmla="*/ 9263 w 10000"/>
              <a:gd name="connsiteY114" fmla="*/ 5693 h 10000"/>
              <a:gd name="connsiteX115" fmla="*/ 9388 w 10000"/>
              <a:gd name="connsiteY115" fmla="*/ 5866 h 10000"/>
              <a:gd name="connsiteX116" fmla="*/ 9388 w 10000"/>
              <a:gd name="connsiteY116" fmla="*/ 6212 h 10000"/>
              <a:gd name="connsiteX117" fmla="*/ 9388 w 10000"/>
              <a:gd name="connsiteY117" fmla="*/ 6558 h 10000"/>
              <a:gd name="connsiteX118" fmla="*/ 9510 w 10000"/>
              <a:gd name="connsiteY118" fmla="*/ 6905 h 10000"/>
              <a:gd name="connsiteX119" fmla="*/ 9510 w 10000"/>
              <a:gd name="connsiteY119" fmla="*/ 7597 h 10000"/>
              <a:gd name="connsiteX120" fmla="*/ 9633 w 10000"/>
              <a:gd name="connsiteY120" fmla="*/ 8268 h 10000"/>
              <a:gd name="connsiteX121" fmla="*/ 9754 w 10000"/>
              <a:gd name="connsiteY121" fmla="*/ 8788 h 10000"/>
              <a:gd name="connsiteX122" fmla="*/ 9878 w 10000"/>
              <a:gd name="connsiteY122" fmla="*/ 9134 h 10000"/>
              <a:gd name="connsiteX123" fmla="*/ 9878 w 10000"/>
              <a:gd name="connsiteY123" fmla="*/ 9481 h 10000"/>
              <a:gd name="connsiteX124" fmla="*/ 10000 w 10000"/>
              <a:gd name="connsiteY124" fmla="*/ 9654 h 10000"/>
              <a:gd name="connsiteX125" fmla="*/ 9878 w 10000"/>
              <a:gd name="connsiteY125" fmla="*/ 9827 h 10000"/>
              <a:gd name="connsiteX126" fmla="*/ 9878 w 10000"/>
              <a:gd name="connsiteY126" fmla="*/ 9827 h 10000"/>
              <a:gd name="connsiteX127" fmla="*/ 9878 w 10000"/>
              <a:gd name="connsiteY127" fmla="*/ 9827 h 10000"/>
              <a:gd name="connsiteX0" fmla="*/ 9633 w 9755"/>
              <a:gd name="connsiteY0" fmla="*/ 9827 h 10000"/>
              <a:gd name="connsiteX1" fmla="*/ 9388 w 9755"/>
              <a:gd name="connsiteY1" fmla="*/ 9827 h 10000"/>
              <a:gd name="connsiteX2" fmla="*/ 9143 w 9755"/>
              <a:gd name="connsiteY2" fmla="*/ 10000 h 10000"/>
              <a:gd name="connsiteX3" fmla="*/ 8898 w 9755"/>
              <a:gd name="connsiteY3" fmla="*/ 10000 h 10000"/>
              <a:gd name="connsiteX4" fmla="*/ 8407 w 9755"/>
              <a:gd name="connsiteY4" fmla="*/ 10000 h 10000"/>
              <a:gd name="connsiteX5" fmla="*/ 8056 w 9755"/>
              <a:gd name="connsiteY5" fmla="*/ 10000 h 10000"/>
              <a:gd name="connsiteX6" fmla="*/ 7565 w 9755"/>
              <a:gd name="connsiteY6" fmla="*/ 9827 h 10000"/>
              <a:gd name="connsiteX7" fmla="*/ 7075 w 9755"/>
              <a:gd name="connsiteY7" fmla="*/ 9827 h 10000"/>
              <a:gd name="connsiteX8" fmla="*/ 6707 w 9755"/>
              <a:gd name="connsiteY8" fmla="*/ 9481 h 10000"/>
              <a:gd name="connsiteX9" fmla="*/ 6217 w 9755"/>
              <a:gd name="connsiteY9" fmla="*/ 9307 h 10000"/>
              <a:gd name="connsiteX10" fmla="*/ 5850 w 9755"/>
              <a:gd name="connsiteY10" fmla="*/ 8961 h 10000"/>
              <a:gd name="connsiteX11" fmla="*/ 5483 w 9755"/>
              <a:gd name="connsiteY11" fmla="*/ 8615 h 10000"/>
              <a:gd name="connsiteX12" fmla="*/ 5130 w 9755"/>
              <a:gd name="connsiteY12" fmla="*/ 8095 h 10000"/>
              <a:gd name="connsiteX13" fmla="*/ 4885 w 9755"/>
              <a:gd name="connsiteY13" fmla="*/ 7771 h 10000"/>
              <a:gd name="connsiteX14" fmla="*/ 4641 w 9755"/>
              <a:gd name="connsiteY14" fmla="*/ 7078 h 10000"/>
              <a:gd name="connsiteX15" fmla="*/ 4395 w 9755"/>
              <a:gd name="connsiteY15" fmla="*/ 6558 h 10000"/>
              <a:gd name="connsiteX16" fmla="*/ 4272 w 9755"/>
              <a:gd name="connsiteY16" fmla="*/ 5866 h 10000"/>
              <a:gd name="connsiteX17" fmla="*/ 4272 w 9755"/>
              <a:gd name="connsiteY17" fmla="*/ 5173 h 10000"/>
              <a:gd name="connsiteX18" fmla="*/ 4150 w 9755"/>
              <a:gd name="connsiteY18" fmla="*/ 4481 h 10000"/>
              <a:gd name="connsiteX19" fmla="*/ 4150 w 9755"/>
              <a:gd name="connsiteY19" fmla="*/ 3636 h 10000"/>
              <a:gd name="connsiteX20" fmla="*/ 4272 w 9755"/>
              <a:gd name="connsiteY20" fmla="*/ 2944 h 10000"/>
              <a:gd name="connsiteX21" fmla="*/ 4272 w 9755"/>
              <a:gd name="connsiteY21" fmla="*/ 2597 h 10000"/>
              <a:gd name="connsiteX22" fmla="*/ 4272 w 9755"/>
              <a:gd name="connsiteY22" fmla="*/ 2424 h 10000"/>
              <a:gd name="connsiteX23" fmla="*/ 4395 w 9755"/>
              <a:gd name="connsiteY23" fmla="*/ 2078 h 10000"/>
              <a:gd name="connsiteX24" fmla="*/ 4395 w 9755"/>
              <a:gd name="connsiteY24" fmla="*/ 1905 h 10000"/>
              <a:gd name="connsiteX25" fmla="*/ 4395 w 9755"/>
              <a:gd name="connsiteY25" fmla="*/ 1732 h 10000"/>
              <a:gd name="connsiteX26" fmla="*/ 4395 w 9755"/>
              <a:gd name="connsiteY26" fmla="*/ 1558 h 10000"/>
              <a:gd name="connsiteX27" fmla="*/ 4395 w 9755"/>
              <a:gd name="connsiteY27" fmla="*/ 1558 h 10000"/>
              <a:gd name="connsiteX28" fmla="*/ 4395 w 9755"/>
              <a:gd name="connsiteY28" fmla="*/ 1385 h 10000"/>
              <a:gd name="connsiteX29" fmla="*/ 4272 w 9755"/>
              <a:gd name="connsiteY29" fmla="*/ 1385 h 10000"/>
              <a:gd name="connsiteX30" fmla="*/ 4150 w 9755"/>
              <a:gd name="connsiteY30" fmla="*/ 1385 h 10000"/>
              <a:gd name="connsiteX31" fmla="*/ 4028 w 9755"/>
              <a:gd name="connsiteY31" fmla="*/ 1558 h 10000"/>
              <a:gd name="connsiteX32" fmla="*/ 3783 w 9755"/>
              <a:gd name="connsiteY32" fmla="*/ 1558 h 10000"/>
              <a:gd name="connsiteX33" fmla="*/ 3414 w 9755"/>
              <a:gd name="connsiteY33" fmla="*/ 1558 h 10000"/>
              <a:gd name="connsiteX34" fmla="*/ 3046 w 9755"/>
              <a:gd name="connsiteY34" fmla="*/ 1732 h 10000"/>
              <a:gd name="connsiteX35" fmla="*/ 2556 w 9755"/>
              <a:gd name="connsiteY35" fmla="*/ 1905 h 10000"/>
              <a:gd name="connsiteX36" fmla="*/ 2082 w 9755"/>
              <a:gd name="connsiteY36" fmla="*/ 2078 h 10000"/>
              <a:gd name="connsiteX37" fmla="*/ 1470 w 9755"/>
              <a:gd name="connsiteY37" fmla="*/ 2251 h 10000"/>
              <a:gd name="connsiteX38" fmla="*/ 1100 w 9755"/>
              <a:gd name="connsiteY38" fmla="*/ 2424 h 10000"/>
              <a:gd name="connsiteX39" fmla="*/ 611 w 9755"/>
              <a:gd name="connsiteY39" fmla="*/ 2597 h 10000"/>
              <a:gd name="connsiteX40" fmla="*/ 369 w 9755"/>
              <a:gd name="connsiteY40" fmla="*/ 2771 h 10000"/>
              <a:gd name="connsiteX41" fmla="*/ 0 w 9755"/>
              <a:gd name="connsiteY41" fmla="*/ 2771 h 10000"/>
              <a:gd name="connsiteX42" fmla="*/ 369 w 9755"/>
              <a:gd name="connsiteY42" fmla="*/ 1732 h 10000"/>
              <a:gd name="connsiteX43" fmla="*/ 857 w 9755"/>
              <a:gd name="connsiteY43" fmla="*/ 1558 h 10000"/>
              <a:gd name="connsiteX44" fmla="*/ 1470 w 9755"/>
              <a:gd name="connsiteY44" fmla="*/ 1385 h 10000"/>
              <a:gd name="connsiteX45" fmla="*/ 2082 w 9755"/>
              <a:gd name="connsiteY45" fmla="*/ 1212 h 10000"/>
              <a:gd name="connsiteX46" fmla="*/ 2803 w 9755"/>
              <a:gd name="connsiteY46" fmla="*/ 1039 h 10000"/>
              <a:gd name="connsiteX47" fmla="*/ 3171 w 9755"/>
              <a:gd name="connsiteY47" fmla="*/ 1039 h 10000"/>
              <a:gd name="connsiteX48" fmla="*/ 3414 w 9755"/>
              <a:gd name="connsiteY48" fmla="*/ 866 h 10000"/>
              <a:gd name="connsiteX49" fmla="*/ 3660 w 9755"/>
              <a:gd name="connsiteY49" fmla="*/ 693 h 10000"/>
              <a:gd name="connsiteX50" fmla="*/ 3904 w 9755"/>
              <a:gd name="connsiteY50" fmla="*/ 693 h 10000"/>
              <a:gd name="connsiteX51" fmla="*/ 4150 w 9755"/>
              <a:gd name="connsiteY51" fmla="*/ 519 h 10000"/>
              <a:gd name="connsiteX52" fmla="*/ 4272 w 9755"/>
              <a:gd name="connsiteY52" fmla="*/ 346 h 10000"/>
              <a:gd name="connsiteX53" fmla="*/ 4395 w 9755"/>
              <a:gd name="connsiteY53" fmla="*/ 346 h 10000"/>
              <a:gd name="connsiteX54" fmla="*/ 4516 w 9755"/>
              <a:gd name="connsiteY54" fmla="*/ 173 h 10000"/>
              <a:gd name="connsiteX55" fmla="*/ 4641 w 9755"/>
              <a:gd name="connsiteY55" fmla="*/ 173 h 10000"/>
              <a:gd name="connsiteX56" fmla="*/ 4763 w 9755"/>
              <a:gd name="connsiteY56" fmla="*/ 0 h 10000"/>
              <a:gd name="connsiteX57" fmla="*/ 4885 w 9755"/>
              <a:gd name="connsiteY57" fmla="*/ 0 h 10000"/>
              <a:gd name="connsiteX58" fmla="*/ 4885 w 9755"/>
              <a:gd name="connsiteY58" fmla="*/ 0 h 10000"/>
              <a:gd name="connsiteX59" fmla="*/ 5007 w 9755"/>
              <a:gd name="connsiteY59" fmla="*/ 0 h 10000"/>
              <a:gd name="connsiteX60" fmla="*/ 5130 w 9755"/>
              <a:gd name="connsiteY60" fmla="*/ 0 h 10000"/>
              <a:gd name="connsiteX61" fmla="*/ 5253 w 9755"/>
              <a:gd name="connsiteY61" fmla="*/ 173 h 10000"/>
              <a:gd name="connsiteX62" fmla="*/ 5375 w 9755"/>
              <a:gd name="connsiteY62" fmla="*/ 173 h 10000"/>
              <a:gd name="connsiteX63" fmla="*/ 5483 w 9755"/>
              <a:gd name="connsiteY63" fmla="*/ 346 h 10000"/>
              <a:gd name="connsiteX64" fmla="*/ 5606 w 9755"/>
              <a:gd name="connsiteY64" fmla="*/ 519 h 10000"/>
              <a:gd name="connsiteX65" fmla="*/ 5727 w 9755"/>
              <a:gd name="connsiteY65" fmla="*/ 693 h 10000"/>
              <a:gd name="connsiteX66" fmla="*/ 5727 w 9755"/>
              <a:gd name="connsiteY66" fmla="*/ 693 h 10000"/>
              <a:gd name="connsiteX67" fmla="*/ 5727 w 9755"/>
              <a:gd name="connsiteY67" fmla="*/ 866 h 10000"/>
              <a:gd name="connsiteX68" fmla="*/ 5606 w 9755"/>
              <a:gd name="connsiteY68" fmla="*/ 1039 h 10000"/>
              <a:gd name="connsiteX69" fmla="*/ 5483 w 9755"/>
              <a:gd name="connsiteY69" fmla="*/ 1212 h 10000"/>
              <a:gd name="connsiteX70" fmla="*/ 5375 w 9755"/>
              <a:gd name="connsiteY70" fmla="*/ 1385 h 10000"/>
              <a:gd name="connsiteX71" fmla="*/ 5253 w 9755"/>
              <a:gd name="connsiteY71" fmla="*/ 1732 h 10000"/>
              <a:gd name="connsiteX72" fmla="*/ 5130 w 9755"/>
              <a:gd name="connsiteY72" fmla="*/ 2078 h 10000"/>
              <a:gd name="connsiteX73" fmla="*/ 5007 w 9755"/>
              <a:gd name="connsiteY73" fmla="*/ 2424 h 10000"/>
              <a:gd name="connsiteX74" fmla="*/ 4885 w 9755"/>
              <a:gd name="connsiteY74" fmla="*/ 2944 h 10000"/>
              <a:gd name="connsiteX75" fmla="*/ 4885 w 9755"/>
              <a:gd name="connsiteY75" fmla="*/ 3463 h 10000"/>
              <a:gd name="connsiteX76" fmla="*/ 4885 w 9755"/>
              <a:gd name="connsiteY76" fmla="*/ 3961 h 10000"/>
              <a:gd name="connsiteX77" fmla="*/ 4885 w 9755"/>
              <a:gd name="connsiteY77" fmla="*/ 5000 h 10000"/>
              <a:gd name="connsiteX78" fmla="*/ 4885 w 9755"/>
              <a:gd name="connsiteY78" fmla="*/ 5519 h 10000"/>
              <a:gd name="connsiteX79" fmla="*/ 5007 w 9755"/>
              <a:gd name="connsiteY79" fmla="*/ 5866 h 10000"/>
              <a:gd name="connsiteX80" fmla="*/ 5130 w 9755"/>
              <a:gd name="connsiteY80" fmla="*/ 6212 h 10000"/>
              <a:gd name="connsiteX81" fmla="*/ 5253 w 9755"/>
              <a:gd name="connsiteY81" fmla="*/ 6732 h 10000"/>
              <a:gd name="connsiteX82" fmla="*/ 5375 w 9755"/>
              <a:gd name="connsiteY82" fmla="*/ 7078 h 10000"/>
              <a:gd name="connsiteX83" fmla="*/ 5606 w 9755"/>
              <a:gd name="connsiteY83" fmla="*/ 7424 h 10000"/>
              <a:gd name="connsiteX84" fmla="*/ 5972 w 9755"/>
              <a:gd name="connsiteY84" fmla="*/ 7771 h 10000"/>
              <a:gd name="connsiteX85" fmla="*/ 6340 w 9755"/>
              <a:gd name="connsiteY85" fmla="*/ 7944 h 10000"/>
              <a:gd name="connsiteX86" fmla="*/ 6707 w 9755"/>
              <a:gd name="connsiteY86" fmla="*/ 8268 h 10000"/>
              <a:gd name="connsiteX87" fmla="*/ 7075 w 9755"/>
              <a:gd name="connsiteY87" fmla="*/ 8442 h 10000"/>
              <a:gd name="connsiteX88" fmla="*/ 7319 w 9755"/>
              <a:gd name="connsiteY88" fmla="*/ 8615 h 10000"/>
              <a:gd name="connsiteX89" fmla="*/ 7689 w 9755"/>
              <a:gd name="connsiteY89" fmla="*/ 8615 h 10000"/>
              <a:gd name="connsiteX90" fmla="*/ 7932 w 9755"/>
              <a:gd name="connsiteY90" fmla="*/ 8615 h 10000"/>
              <a:gd name="connsiteX91" fmla="*/ 8056 w 9755"/>
              <a:gd name="connsiteY91" fmla="*/ 8615 h 10000"/>
              <a:gd name="connsiteX92" fmla="*/ 8300 w 9755"/>
              <a:gd name="connsiteY92" fmla="*/ 8615 h 10000"/>
              <a:gd name="connsiteX93" fmla="*/ 8407 w 9755"/>
              <a:gd name="connsiteY93" fmla="*/ 8442 h 10000"/>
              <a:gd name="connsiteX94" fmla="*/ 8407 w 9755"/>
              <a:gd name="connsiteY94" fmla="*/ 8442 h 10000"/>
              <a:gd name="connsiteX95" fmla="*/ 8529 w 9755"/>
              <a:gd name="connsiteY95" fmla="*/ 8442 h 10000"/>
              <a:gd name="connsiteX96" fmla="*/ 8529 w 9755"/>
              <a:gd name="connsiteY96" fmla="*/ 8268 h 10000"/>
              <a:gd name="connsiteX97" fmla="*/ 8529 w 9755"/>
              <a:gd name="connsiteY97" fmla="*/ 8095 h 10000"/>
              <a:gd name="connsiteX98" fmla="*/ 8529 w 9755"/>
              <a:gd name="connsiteY98" fmla="*/ 7771 h 10000"/>
              <a:gd name="connsiteX99" fmla="*/ 8652 w 9755"/>
              <a:gd name="connsiteY99" fmla="*/ 7597 h 10000"/>
              <a:gd name="connsiteX100" fmla="*/ 8652 w 9755"/>
              <a:gd name="connsiteY100" fmla="*/ 7251 h 10000"/>
              <a:gd name="connsiteX101" fmla="*/ 8652 w 9755"/>
              <a:gd name="connsiteY101" fmla="*/ 6905 h 10000"/>
              <a:gd name="connsiteX102" fmla="*/ 8775 w 9755"/>
              <a:gd name="connsiteY102" fmla="*/ 6385 h 10000"/>
              <a:gd name="connsiteX103" fmla="*/ 8775 w 9755"/>
              <a:gd name="connsiteY103" fmla="*/ 6212 h 10000"/>
              <a:gd name="connsiteX104" fmla="*/ 8775 w 9755"/>
              <a:gd name="connsiteY104" fmla="*/ 5866 h 10000"/>
              <a:gd name="connsiteX105" fmla="*/ 8775 w 9755"/>
              <a:gd name="connsiteY105" fmla="*/ 5693 h 10000"/>
              <a:gd name="connsiteX106" fmla="*/ 8898 w 9755"/>
              <a:gd name="connsiteY106" fmla="*/ 5519 h 10000"/>
              <a:gd name="connsiteX107" fmla="*/ 8898 w 9755"/>
              <a:gd name="connsiteY107" fmla="*/ 5346 h 10000"/>
              <a:gd name="connsiteX108" fmla="*/ 8898 w 9755"/>
              <a:gd name="connsiteY108" fmla="*/ 5173 h 10000"/>
              <a:gd name="connsiteX109" fmla="*/ 9018 w 9755"/>
              <a:gd name="connsiteY109" fmla="*/ 5173 h 10000"/>
              <a:gd name="connsiteX110" fmla="*/ 9018 w 9755"/>
              <a:gd name="connsiteY110" fmla="*/ 5173 h 10000"/>
              <a:gd name="connsiteX111" fmla="*/ 9018 w 9755"/>
              <a:gd name="connsiteY111" fmla="*/ 5346 h 10000"/>
              <a:gd name="connsiteX112" fmla="*/ 9018 w 9755"/>
              <a:gd name="connsiteY112" fmla="*/ 5519 h 10000"/>
              <a:gd name="connsiteX113" fmla="*/ 9018 w 9755"/>
              <a:gd name="connsiteY113" fmla="*/ 5693 h 10000"/>
              <a:gd name="connsiteX114" fmla="*/ 9143 w 9755"/>
              <a:gd name="connsiteY114" fmla="*/ 5866 h 10000"/>
              <a:gd name="connsiteX115" fmla="*/ 9143 w 9755"/>
              <a:gd name="connsiteY115" fmla="*/ 6212 h 10000"/>
              <a:gd name="connsiteX116" fmla="*/ 9143 w 9755"/>
              <a:gd name="connsiteY116" fmla="*/ 6558 h 10000"/>
              <a:gd name="connsiteX117" fmla="*/ 9265 w 9755"/>
              <a:gd name="connsiteY117" fmla="*/ 6905 h 10000"/>
              <a:gd name="connsiteX118" fmla="*/ 9265 w 9755"/>
              <a:gd name="connsiteY118" fmla="*/ 7597 h 10000"/>
              <a:gd name="connsiteX119" fmla="*/ 9388 w 9755"/>
              <a:gd name="connsiteY119" fmla="*/ 8268 h 10000"/>
              <a:gd name="connsiteX120" fmla="*/ 9509 w 9755"/>
              <a:gd name="connsiteY120" fmla="*/ 8788 h 10000"/>
              <a:gd name="connsiteX121" fmla="*/ 9633 w 9755"/>
              <a:gd name="connsiteY121" fmla="*/ 9134 h 10000"/>
              <a:gd name="connsiteX122" fmla="*/ 9633 w 9755"/>
              <a:gd name="connsiteY122" fmla="*/ 9481 h 10000"/>
              <a:gd name="connsiteX123" fmla="*/ 9755 w 9755"/>
              <a:gd name="connsiteY123" fmla="*/ 9654 h 10000"/>
              <a:gd name="connsiteX124" fmla="*/ 9633 w 9755"/>
              <a:gd name="connsiteY124" fmla="*/ 9827 h 10000"/>
              <a:gd name="connsiteX125" fmla="*/ 9633 w 9755"/>
              <a:gd name="connsiteY125" fmla="*/ 9827 h 10000"/>
              <a:gd name="connsiteX126" fmla="*/ 9633 w 9755"/>
              <a:gd name="connsiteY126" fmla="*/ 9827 h 10000"/>
              <a:gd name="connsiteX0" fmla="*/ 9497 w 9622"/>
              <a:gd name="connsiteY0" fmla="*/ 9827 h 10000"/>
              <a:gd name="connsiteX1" fmla="*/ 9246 w 9622"/>
              <a:gd name="connsiteY1" fmla="*/ 9827 h 10000"/>
              <a:gd name="connsiteX2" fmla="*/ 8995 w 9622"/>
              <a:gd name="connsiteY2" fmla="*/ 10000 h 10000"/>
              <a:gd name="connsiteX3" fmla="*/ 8743 w 9622"/>
              <a:gd name="connsiteY3" fmla="*/ 10000 h 10000"/>
              <a:gd name="connsiteX4" fmla="*/ 8240 w 9622"/>
              <a:gd name="connsiteY4" fmla="*/ 10000 h 10000"/>
              <a:gd name="connsiteX5" fmla="*/ 7880 w 9622"/>
              <a:gd name="connsiteY5" fmla="*/ 10000 h 10000"/>
              <a:gd name="connsiteX6" fmla="*/ 7377 w 9622"/>
              <a:gd name="connsiteY6" fmla="*/ 9827 h 10000"/>
              <a:gd name="connsiteX7" fmla="*/ 6875 w 9622"/>
              <a:gd name="connsiteY7" fmla="*/ 9827 h 10000"/>
              <a:gd name="connsiteX8" fmla="*/ 6497 w 9622"/>
              <a:gd name="connsiteY8" fmla="*/ 9481 h 10000"/>
              <a:gd name="connsiteX9" fmla="*/ 5995 w 9622"/>
              <a:gd name="connsiteY9" fmla="*/ 9307 h 10000"/>
              <a:gd name="connsiteX10" fmla="*/ 5619 w 9622"/>
              <a:gd name="connsiteY10" fmla="*/ 8961 h 10000"/>
              <a:gd name="connsiteX11" fmla="*/ 5243 w 9622"/>
              <a:gd name="connsiteY11" fmla="*/ 8615 h 10000"/>
              <a:gd name="connsiteX12" fmla="*/ 4881 w 9622"/>
              <a:gd name="connsiteY12" fmla="*/ 8095 h 10000"/>
              <a:gd name="connsiteX13" fmla="*/ 4630 w 9622"/>
              <a:gd name="connsiteY13" fmla="*/ 7771 h 10000"/>
              <a:gd name="connsiteX14" fmla="*/ 4380 w 9622"/>
              <a:gd name="connsiteY14" fmla="*/ 7078 h 10000"/>
              <a:gd name="connsiteX15" fmla="*/ 4127 w 9622"/>
              <a:gd name="connsiteY15" fmla="*/ 6558 h 10000"/>
              <a:gd name="connsiteX16" fmla="*/ 4001 w 9622"/>
              <a:gd name="connsiteY16" fmla="*/ 5866 h 10000"/>
              <a:gd name="connsiteX17" fmla="*/ 4001 w 9622"/>
              <a:gd name="connsiteY17" fmla="*/ 5173 h 10000"/>
              <a:gd name="connsiteX18" fmla="*/ 3876 w 9622"/>
              <a:gd name="connsiteY18" fmla="*/ 4481 h 10000"/>
              <a:gd name="connsiteX19" fmla="*/ 3876 w 9622"/>
              <a:gd name="connsiteY19" fmla="*/ 3636 h 10000"/>
              <a:gd name="connsiteX20" fmla="*/ 4001 w 9622"/>
              <a:gd name="connsiteY20" fmla="*/ 2944 h 10000"/>
              <a:gd name="connsiteX21" fmla="*/ 4001 w 9622"/>
              <a:gd name="connsiteY21" fmla="*/ 2597 h 10000"/>
              <a:gd name="connsiteX22" fmla="*/ 4001 w 9622"/>
              <a:gd name="connsiteY22" fmla="*/ 2424 h 10000"/>
              <a:gd name="connsiteX23" fmla="*/ 4127 w 9622"/>
              <a:gd name="connsiteY23" fmla="*/ 2078 h 10000"/>
              <a:gd name="connsiteX24" fmla="*/ 4127 w 9622"/>
              <a:gd name="connsiteY24" fmla="*/ 1905 h 10000"/>
              <a:gd name="connsiteX25" fmla="*/ 4127 w 9622"/>
              <a:gd name="connsiteY25" fmla="*/ 1732 h 10000"/>
              <a:gd name="connsiteX26" fmla="*/ 4127 w 9622"/>
              <a:gd name="connsiteY26" fmla="*/ 1558 h 10000"/>
              <a:gd name="connsiteX27" fmla="*/ 4127 w 9622"/>
              <a:gd name="connsiteY27" fmla="*/ 1558 h 10000"/>
              <a:gd name="connsiteX28" fmla="*/ 4127 w 9622"/>
              <a:gd name="connsiteY28" fmla="*/ 1385 h 10000"/>
              <a:gd name="connsiteX29" fmla="*/ 4001 w 9622"/>
              <a:gd name="connsiteY29" fmla="*/ 1385 h 10000"/>
              <a:gd name="connsiteX30" fmla="*/ 3876 w 9622"/>
              <a:gd name="connsiteY30" fmla="*/ 1385 h 10000"/>
              <a:gd name="connsiteX31" fmla="*/ 3751 w 9622"/>
              <a:gd name="connsiteY31" fmla="*/ 1558 h 10000"/>
              <a:gd name="connsiteX32" fmla="*/ 3500 w 9622"/>
              <a:gd name="connsiteY32" fmla="*/ 1558 h 10000"/>
              <a:gd name="connsiteX33" fmla="*/ 3122 w 9622"/>
              <a:gd name="connsiteY33" fmla="*/ 1558 h 10000"/>
              <a:gd name="connsiteX34" fmla="*/ 2745 w 9622"/>
              <a:gd name="connsiteY34" fmla="*/ 1732 h 10000"/>
              <a:gd name="connsiteX35" fmla="*/ 2242 w 9622"/>
              <a:gd name="connsiteY35" fmla="*/ 1905 h 10000"/>
              <a:gd name="connsiteX36" fmla="*/ 1756 w 9622"/>
              <a:gd name="connsiteY36" fmla="*/ 2078 h 10000"/>
              <a:gd name="connsiteX37" fmla="*/ 1129 w 9622"/>
              <a:gd name="connsiteY37" fmla="*/ 2251 h 10000"/>
              <a:gd name="connsiteX38" fmla="*/ 750 w 9622"/>
              <a:gd name="connsiteY38" fmla="*/ 2424 h 10000"/>
              <a:gd name="connsiteX39" fmla="*/ 248 w 9622"/>
              <a:gd name="connsiteY39" fmla="*/ 2597 h 10000"/>
              <a:gd name="connsiteX40" fmla="*/ 0 w 9622"/>
              <a:gd name="connsiteY40" fmla="*/ 2771 h 10000"/>
              <a:gd name="connsiteX41" fmla="*/ 0 w 9622"/>
              <a:gd name="connsiteY41" fmla="*/ 1732 h 10000"/>
              <a:gd name="connsiteX42" fmla="*/ 501 w 9622"/>
              <a:gd name="connsiteY42" fmla="*/ 1558 h 10000"/>
              <a:gd name="connsiteX43" fmla="*/ 1129 w 9622"/>
              <a:gd name="connsiteY43" fmla="*/ 1385 h 10000"/>
              <a:gd name="connsiteX44" fmla="*/ 1756 w 9622"/>
              <a:gd name="connsiteY44" fmla="*/ 1212 h 10000"/>
              <a:gd name="connsiteX45" fmla="*/ 2495 w 9622"/>
              <a:gd name="connsiteY45" fmla="*/ 1039 h 10000"/>
              <a:gd name="connsiteX46" fmla="*/ 2873 w 9622"/>
              <a:gd name="connsiteY46" fmla="*/ 1039 h 10000"/>
              <a:gd name="connsiteX47" fmla="*/ 3122 w 9622"/>
              <a:gd name="connsiteY47" fmla="*/ 866 h 10000"/>
              <a:gd name="connsiteX48" fmla="*/ 3374 w 9622"/>
              <a:gd name="connsiteY48" fmla="*/ 693 h 10000"/>
              <a:gd name="connsiteX49" fmla="*/ 3624 w 9622"/>
              <a:gd name="connsiteY49" fmla="*/ 693 h 10000"/>
              <a:gd name="connsiteX50" fmla="*/ 3876 w 9622"/>
              <a:gd name="connsiteY50" fmla="*/ 519 h 10000"/>
              <a:gd name="connsiteX51" fmla="*/ 4001 w 9622"/>
              <a:gd name="connsiteY51" fmla="*/ 346 h 10000"/>
              <a:gd name="connsiteX52" fmla="*/ 4127 w 9622"/>
              <a:gd name="connsiteY52" fmla="*/ 346 h 10000"/>
              <a:gd name="connsiteX53" fmla="*/ 4251 w 9622"/>
              <a:gd name="connsiteY53" fmla="*/ 173 h 10000"/>
              <a:gd name="connsiteX54" fmla="*/ 4380 w 9622"/>
              <a:gd name="connsiteY54" fmla="*/ 173 h 10000"/>
              <a:gd name="connsiteX55" fmla="*/ 4505 w 9622"/>
              <a:gd name="connsiteY55" fmla="*/ 0 h 10000"/>
              <a:gd name="connsiteX56" fmla="*/ 4630 w 9622"/>
              <a:gd name="connsiteY56" fmla="*/ 0 h 10000"/>
              <a:gd name="connsiteX57" fmla="*/ 4630 w 9622"/>
              <a:gd name="connsiteY57" fmla="*/ 0 h 10000"/>
              <a:gd name="connsiteX58" fmla="*/ 4755 w 9622"/>
              <a:gd name="connsiteY58" fmla="*/ 0 h 10000"/>
              <a:gd name="connsiteX59" fmla="*/ 4881 w 9622"/>
              <a:gd name="connsiteY59" fmla="*/ 0 h 10000"/>
              <a:gd name="connsiteX60" fmla="*/ 5007 w 9622"/>
              <a:gd name="connsiteY60" fmla="*/ 173 h 10000"/>
              <a:gd name="connsiteX61" fmla="*/ 5132 w 9622"/>
              <a:gd name="connsiteY61" fmla="*/ 173 h 10000"/>
              <a:gd name="connsiteX62" fmla="*/ 5243 w 9622"/>
              <a:gd name="connsiteY62" fmla="*/ 346 h 10000"/>
              <a:gd name="connsiteX63" fmla="*/ 5369 w 9622"/>
              <a:gd name="connsiteY63" fmla="*/ 519 h 10000"/>
              <a:gd name="connsiteX64" fmla="*/ 5493 w 9622"/>
              <a:gd name="connsiteY64" fmla="*/ 693 h 10000"/>
              <a:gd name="connsiteX65" fmla="*/ 5493 w 9622"/>
              <a:gd name="connsiteY65" fmla="*/ 693 h 10000"/>
              <a:gd name="connsiteX66" fmla="*/ 5493 w 9622"/>
              <a:gd name="connsiteY66" fmla="*/ 866 h 10000"/>
              <a:gd name="connsiteX67" fmla="*/ 5369 w 9622"/>
              <a:gd name="connsiteY67" fmla="*/ 1039 h 10000"/>
              <a:gd name="connsiteX68" fmla="*/ 5243 w 9622"/>
              <a:gd name="connsiteY68" fmla="*/ 1212 h 10000"/>
              <a:gd name="connsiteX69" fmla="*/ 5132 w 9622"/>
              <a:gd name="connsiteY69" fmla="*/ 1385 h 10000"/>
              <a:gd name="connsiteX70" fmla="*/ 5007 w 9622"/>
              <a:gd name="connsiteY70" fmla="*/ 1732 h 10000"/>
              <a:gd name="connsiteX71" fmla="*/ 4881 w 9622"/>
              <a:gd name="connsiteY71" fmla="*/ 2078 h 10000"/>
              <a:gd name="connsiteX72" fmla="*/ 4755 w 9622"/>
              <a:gd name="connsiteY72" fmla="*/ 2424 h 10000"/>
              <a:gd name="connsiteX73" fmla="*/ 4630 w 9622"/>
              <a:gd name="connsiteY73" fmla="*/ 2944 h 10000"/>
              <a:gd name="connsiteX74" fmla="*/ 4630 w 9622"/>
              <a:gd name="connsiteY74" fmla="*/ 3463 h 10000"/>
              <a:gd name="connsiteX75" fmla="*/ 4630 w 9622"/>
              <a:gd name="connsiteY75" fmla="*/ 3961 h 10000"/>
              <a:gd name="connsiteX76" fmla="*/ 4630 w 9622"/>
              <a:gd name="connsiteY76" fmla="*/ 5000 h 10000"/>
              <a:gd name="connsiteX77" fmla="*/ 4630 w 9622"/>
              <a:gd name="connsiteY77" fmla="*/ 5519 h 10000"/>
              <a:gd name="connsiteX78" fmla="*/ 4755 w 9622"/>
              <a:gd name="connsiteY78" fmla="*/ 5866 h 10000"/>
              <a:gd name="connsiteX79" fmla="*/ 4881 w 9622"/>
              <a:gd name="connsiteY79" fmla="*/ 6212 h 10000"/>
              <a:gd name="connsiteX80" fmla="*/ 5007 w 9622"/>
              <a:gd name="connsiteY80" fmla="*/ 6732 h 10000"/>
              <a:gd name="connsiteX81" fmla="*/ 5132 w 9622"/>
              <a:gd name="connsiteY81" fmla="*/ 7078 h 10000"/>
              <a:gd name="connsiteX82" fmla="*/ 5369 w 9622"/>
              <a:gd name="connsiteY82" fmla="*/ 7424 h 10000"/>
              <a:gd name="connsiteX83" fmla="*/ 5744 w 9622"/>
              <a:gd name="connsiteY83" fmla="*/ 7771 h 10000"/>
              <a:gd name="connsiteX84" fmla="*/ 6121 w 9622"/>
              <a:gd name="connsiteY84" fmla="*/ 7944 h 10000"/>
              <a:gd name="connsiteX85" fmla="*/ 6497 w 9622"/>
              <a:gd name="connsiteY85" fmla="*/ 8268 h 10000"/>
              <a:gd name="connsiteX86" fmla="*/ 6875 w 9622"/>
              <a:gd name="connsiteY86" fmla="*/ 8442 h 10000"/>
              <a:gd name="connsiteX87" fmla="*/ 7125 w 9622"/>
              <a:gd name="connsiteY87" fmla="*/ 8615 h 10000"/>
              <a:gd name="connsiteX88" fmla="*/ 7504 w 9622"/>
              <a:gd name="connsiteY88" fmla="*/ 8615 h 10000"/>
              <a:gd name="connsiteX89" fmla="*/ 7753 w 9622"/>
              <a:gd name="connsiteY89" fmla="*/ 8615 h 10000"/>
              <a:gd name="connsiteX90" fmla="*/ 7880 w 9622"/>
              <a:gd name="connsiteY90" fmla="*/ 8615 h 10000"/>
              <a:gd name="connsiteX91" fmla="*/ 8130 w 9622"/>
              <a:gd name="connsiteY91" fmla="*/ 8615 h 10000"/>
              <a:gd name="connsiteX92" fmla="*/ 8240 w 9622"/>
              <a:gd name="connsiteY92" fmla="*/ 8442 h 10000"/>
              <a:gd name="connsiteX93" fmla="*/ 8240 w 9622"/>
              <a:gd name="connsiteY93" fmla="*/ 8442 h 10000"/>
              <a:gd name="connsiteX94" fmla="*/ 8365 w 9622"/>
              <a:gd name="connsiteY94" fmla="*/ 8442 h 10000"/>
              <a:gd name="connsiteX95" fmla="*/ 8365 w 9622"/>
              <a:gd name="connsiteY95" fmla="*/ 8268 h 10000"/>
              <a:gd name="connsiteX96" fmla="*/ 8365 w 9622"/>
              <a:gd name="connsiteY96" fmla="*/ 8095 h 10000"/>
              <a:gd name="connsiteX97" fmla="*/ 8365 w 9622"/>
              <a:gd name="connsiteY97" fmla="*/ 7771 h 10000"/>
              <a:gd name="connsiteX98" fmla="*/ 8491 w 9622"/>
              <a:gd name="connsiteY98" fmla="*/ 7597 h 10000"/>
              <a:gd name="connsiteX99" fmla="*/ 8491 w 9622"/>
              <a:gd name="connsiteY99" fmla="*/ 7251 h 10000"/>
              <a:gd name="connsiteX100" fmla="*/ 8491 w 9622"/>
              <a:gd name="connsiteY100" fmla="*/ 6905 h 10000"/>
              <a:gd name="connsiteX101" fmla="*/ 8617 w 9622"/>
              <a:gd name="connsiteY101" fmla="*/ 6385 h 10000"/>
              <a:gd name="connsiteX102" fmla="*/ 8617 w 9622"/>
              <a:gd name="connsiteY102" fmla="*/ 6212 h 10000"/>
              <a:gd name="connsiteX103" fmla="*/ 8617 w 9622"/>
              <a:gd name="connsiteY103" fmla="*/ 5866 h 10000"/>
              <a:gd name="connsiteX104" fmla="*/ 8617 w 9622"/>
              <a:gd name="connsiteY104" fmla="*/ 5693 h 10000"/>
              <a:gd name="connsiteX105" fmla="*/ 8743 w 9622"/>
              <a:gd name="connsiteY105" fmla="*/ 5519 h 10000"/>
              <a:gd name="connsiteX106" fmla="*/ 8743 w 9622"/>
              <a:gd name="connsiteY106" fmla="*/ 5346 h 10000"/>
              <a:gd name="connsiteX107" fmla="*/ 8743 w 9622"/>
              <a:gd name="connsiteY107" fmla="*/ 5173 h 10000"/>
              <a:gd name="connsiteX108" fmla="*/ 8866 w 9622"/>
              <a:gd name="connsiteY108" fmla="*/ 5173 h 10000"/>
              <a:gd name="connsiteX109" fmla="*/ 8866 w 9622"/>
              <a:gd name="connsiteY109" fmla="*/ 5173 h 10000"/>
              <a:gd name="connsiteX110" fmla="*/ 8866 w 9622"/>
              <a:gd name="connsiteY110" fmla="*/ 5346 h 10000"/>
              <a:gd name="connsiteX111" fmla="*/ 8866 w 9622"/>
              <a:gd name="connsiteY111" fmla="*/ 5519 h 10000"/>
              <a:gd name="connsiteX112" fmla="*/ 8866 w 9622"/>
              <a:gd name="connsiteY112" fmla="*/ 5693 h 10000"/>
              <a:gd name="connsiteX113" fmla="*/ 8995 w 9622"/>
              <a:gd name="connsiteY113" fmla="*/ 5866 h 10000"/>
              <a:gd name="connsiteX114" fmla="*/ 8995 w 9622"/>
              <a:gd name="connsiteY114" fmla="*/ 6212 h 10000"/>
              <a:gd name="connsiteX115" fmla="*/ 8995 w 9622"/>
              <a:gd name="connsiteY115" fmla="*/ 6558 h 10000"/>
              <a:gd name="connsiteX116" fmla="*/ 9120 w 9622"/>
              <a:gd name="connsiteY116" fmla="*/ 6905 h 10000"/>
              <a:gd name="connsiteX117" fmla="*/ 9120 w 9622"/>
              <a:gd name="connsiteY117" fmla="*/ 7597 h 10000"/>
              <a:gd name="connsiteX118" fmla="*/ 9246 w 9622"/>
              <a:gd name="connsiteY118" fmla="*/ 8268 h 10000"/>
              <a:gd name="connsiteX119" fmla="*/ 9370 w 9622"/>
              <a:gd name="connsiteY119" fmla="*/ 8788 h 10000"/>
              <a:gd name="connsiteX120" fmla="*/ 9497 w 9622"/>
              <a:gd name="connsiteY120" fmla="*/ 9134 h 10000"/>
              <a:gd name="connsiteX121" fmla="*/ 9497 w 9622"/>
              <a:gd name="connsiteY121" fmla="*/ 9481 h 10000"/>
              <a:gd name="connsiteX122" fmla="*/ 9622 w 9622"/>
              <a:gd name="connsiteY122" fmla="*/ 9654 h 10000"/>
              <a:gd name="connsiteX123" fmla="*/ 9497 w 9622"/>
              <a:gd name="connsiteY123" fmla="*/ 9827 h 10000"/>
              <a:gd name="connsiteX124" fmla="*/ 9497 w 9622"/>
              <a:gd name="connsiteY124" fmla="*/ 9827 h 10000"/>
              <a:gd name="connsiteX125" fmla="*/ 9497 w 9622"/>
              <a:gd name="connsiteY125" fmla="*/ 9827 h 10000"/>
              <a:gd name="connsiteX0" fmla="*/ 9870 w 10000"/>
              <a:gd name="connsiteY0" fmla="*/ 9827 h 10000"/>
              <a:gd name="connsiteX1" fmla="*/ 9609 w 10000"/>
              <a:gd name="connsiteY1" fmla="*/ 9827 h 10000"/>
              <a:gd name="connsiteX2" fmla="*/ 9348 w 10000"/>
              <a:gd name="connsiteY2" fmla="*/ 10000 h 10000"/>
              <a:gd name="connsiteX3" fmla="*/ 9086 w 10000"/>
              <a:gd name="connsiteY3" fmla="*/ 10000 h 10000"/>
              <a:gd name="connsiteX4" fmla="*/ 8564 w 10000"/>
              <a:gd name="connsiteY4" fmla="*/ 10000 h 10000"/>
              <a:gd name="connsiteX5" fmla="*/ 8190 w 10000"/>
              <a:gd name="connsiteY5" fmla="*/ 10000 h 10000"/>
              <a:gd name="connsiteX6" fmla="*/ 7667 w 10000"/>
              <a:gd name="connsiteY6" fmla="*/ 9827 h 10000"/>
              <a:gd name="connsiteX7" fmla="*/ 7145 w 10000"/>
              <a:gd name="connsiteY7" fmla="*/ 9827 h 10000"/>
              <a:gd name="connsiteX8" fmla="*/ 6752 w 10000"/>
              <a:gd name="connsiteY8" fmla="*/ 9481 h 10000"/>
              <a:gd name="connsiteX9" fmla="*/ 6231 w 10000"/>
              <a:gd name="connsiteY9" fmla="*/ 9307 h 10000"/>
              <a:gd name="connsiteX10" fmla="*/ 5840 w 10000"/>
              <a:gd name="connsiteY10" fmla="*/ 8961 h 10000"/>
              <a:gd name="connsiteX11" fmla="*/ 5449 w 10000"/>
              <a:gd name="connsiteY11" fmla="*/ 8615 h 10000"/>
              <a:gd name="connsiteX12" fmla="*/ 5073 w 10000"/>
              <a:gd name="connsiteY12" fmla="*/ 8095 h 10000"/>
              <a:gd name="connsiteX13" fmla="*/ 4812 w 10000"/>
              <a:gd name="connsiteY13" fmla="*/ 7771 h 10000"/>
              <a:gd name="connsiteX14" fmla="*/ 4552 w 10000"/>
              <a:gd name="connsiteY14" fmla="*/ 7078 h 10000"/>
              <a:gd name="connsiteX15" fmla="*/ 4289 w 10000"/>
              <a:gd name="connsiteY15" fmla="*/ 6558 h 10000"/>
              <a:gd name="connsiteX16" fmla="*/ 4158 w 10000"/>
              <a:gd name="connsiteY16" fmla="*/ 5866 h 10000"/>
              <a:gd name="connsiteX17" fmla="*/ 4158 w 10000"/>
              <a:gd name="connsiteY17" fmla="*/ 5173 h 10000"/>
              <a:gd name="connsiteX18" fmla="*/ 4028 w 10000"/>
              <a:gd name="connsiteY18" fmla="*/ 4481 h 10000"/>
              <a:gd name="connsiteX19" fmla="*/ 4028 w 10000"/>
              <a:gd name="connsiteY19" fmla="*/ 3636 h 10000"/>
              <a:gd name="connsiteX20" fmla="*/ 4158 w 10000"/>
              <a:gd name="connsiteY20" fmla="*/ 2944 h 10000"/>
              <a:gd name="connsiteX21" fmla="*/ 4158 w 10000"/>
              <a:gd name="connsiteY21" fmla="*/ 2597 h 10000"/>
              <a:gd name="connsiteX22" fmla="*/ 4158 w 10000"/>
              <a:gd name="connsiteY22" fmla="*/ 2424 h 10000"/>
              <a:gd name="connsiteX23" fmla="*/ 4289 w 10000"/>
              <a:gd name="connsiteY23" fmla="*/ 2078 h 10000"/>
              <a:gd name="connsiteX24" fmla="*/ 4289 w 10000"/>
              <a:gd name="connsiteY24" fmla="*/ 1905 h 10000"/>
              <a:gd name="connsiteX25" fmla="*/ 4289 w 10000"/>
              <a:gd name="connsiteY25" fmla="*/ 1732 h 10000"/>
              <a:gd name="connsiteX26" fmla="*/ 4289 w 10000"/>
              <a:gd name="connsiteY26" fmla="*/ 1558 h 10000"/>
              <a:gd name="connsiteX27" fmla="*/ 4289 w 10000"/>
              <a:gd name="connsiteY27" fmla="*/ 1558 h 10000"/>
              <a:gd name="connsiteX28" fmla="*/ 4289 w 10000"/>
              <a:gd name="connsiteY28" fmla="*/ 1385 h 10000"/>
              <a:gd name="connsiteX29" fmla="*/ 4158 w 10000"/>
              <a:gd name="connsiteY29" fmla="*/ 1385 h 10000"/>
              <a:gd name="connsiteX30" fmla="*/ 4028 w 10000"/>
              <a:gd name="connsiteY30" fmla="*/ 1385 h 10000"/>
              <a:gd name="connsiteX31" fmla="*/ 3898 w 10000"/>
              <a:gd name="connsiteY31" fmla="*/ 1558 h 10000"/>
              <a:gd name="connsiteX32" fmla="*/ 3637 w 10000"/>
              <a:gd name="connsiteY32" fmla="*/ 1558 h 10000"/>
              <a:gd name="connsiteX33" fmla="*/ 3245 w 10000"/>
              <a:gd name="connsiteY33" fmla="*/ 1558 h 10000"/>
              <a:gd name="connsiteX34" fmla="*/ 2853 w 10000"/>
              <a:gd name="connsiteY34" fmla="*/ 1732 h 10000"/>
              <a:gd name="connsiteX35" fmla="*/ 2330 w 10000"/>
              <a:gd name="connsiteY35" fmla="*/ 1905 h 10000"/>
              <a:gd name="connsiteX36" fmla="*/ 1825 w 10000"/>
              <a:gd name="connsiteY36" fmla="*/ 2078 h 10000"/>
              <a:gd name="connsiteX37" fmla="*/ 1173 w 10000"/>
              <a:gd name="connsiteY37" fmla="*/ 2251 h 10000"/>
              <a:gd name="connsiteX38" fmla="*/ 779 w 10000"/>
              <a:gd name="connsiteY38" fmla="*/ 2424 h 10000"/>
              <a:gd name="connsiteX39" fmla="*/ 258 w 10000"/>
              <a:gd name="connsiteY39" fmla="*/ 2597 h 10000"/>
              <a:gd name="connsiteX40" fmla="*/ 0 w 10000"/>
              <a:gd name="connsiteY40" fmla="*/ 1732 h 10000"/>
              <a:gd name="connsiteX41" fmla="*/ 521 w 10000"/>
              <a:gd name="connsiteY41" fmla="*/ 1558 h 10000"/>
              <a:gd name="connsiteX42" fmla="*/ 1173 w 10000"/>
              <a:gd name="connsiteY42" fmla="*/ 1385 h 10000"/>
              <a:gd name="connsiteX43" fmla="*/ 1825 w 10000"/>
              <a:gd name="connsiteY43" fmla="*/ 1212 h 10000"/>
              <a:gd name="connsiteX44" fmla="*/ 2593 w 10000"/>
              <a:gd name="connsiteY44" fmla="*/ 1039 h 10000"/>
              <a:gd name="connsiteX45" fmla="*/ 2986 w 10000"/>
              <a:gd name="connsiteY45" fmla="*/ 1039 h 10000"/>
              <a:gd name="connsiteX46" fmla="*/ 3245 w 10000"/>
              <a:gd name="connsiteY46" fmla="*/ 866 h 10000"/>
              <a:gd name="connsiteX47" fmla="*/ 3507 w 10000"/>
              <a:gd name="connsiteY47" fmla="*/ 693 h 10000"/>
              <a:gd name="connsiteX48" fmla="*/ 3766 w 10000"/>
              <a:gd name="connsiteY48" fmla="*/ 693 h 10000"/>
              <a:gd name="connsiteX49" fmla="*/ 4028 w 10000"/>
              <a:gd name="connsiteY49" fmla="*/ 519 h 10000"/>
              <a:gd name="connsiteX50" fmla="*/ 4158 w 10000"/>
              <a:gd name="connsiteY50" fmla="*/ 346 h 10000"/>
              <a:gd name="connsiteX51" fmla="*/ 4289 w 10000"/>
              <a:gd name="connsiteY51" fmla="*/ 346 h 10000"/>
              <a:gd name="connsiteX52" fmla="*/ 4418 w 10000"/>
              <a:gd name="connsiteY52" fmla="*/ 173 h 10000"/>
              <a:gd name="connsiteX53" fmla="*/ 4552 w 10000"/>
              <a:gd name="connsiteY53" fmla="*/ 173 h 10000"/>
              <a:gd name="connsiteX54" fmla="*/ 4682 w 10000"/>
              <a:gd name="connsiteY54" fmla="*/ 0 h 10000"/>
              <a:gd name="connsiteX55" fmla="*/ 4812 w 10000"/>
              <a:gd name="connsiteY55" fmla="*/ 0 h 10000"/>
              <a:gd name="connsiteX56" fmla="*/ 4812 w 10000"/>
              <a:gd name="connsiteY56" fmla="*/ 0 h 10000"/>
              <a:gd name="connsiteX57" fmla="*/ 4942 w 10000"/>
              <a:gd name="connsiteY57" fmla="*/ 0 h 10000"/>
              <a:gd name="connsiteX58" fmla="*/ 5073 w 10000"/>
              <a:gd name="connsiteY58" fmla="*/ 0 h 10000"/>
              <a:gd name="connsiteX59" fmla="*/ 5204 w 10000"/>
              <a:gd name="connsiteY59" fmla="*/ 173 h 10000"/>
              <a:gd name="connsiteX60" fmla="*/ 5334 w 10000"/>
              <a:gd name="connsiteY60" fmla="*/ 173 h 10000"/>
              <a:gd name="connsiteX61" fmla="*/ 5449 w 10000"/>
              <a:gd name="connsiteY61" fmla="*/ 346 h 10000"/>
              <a:gd name="connsiteX62" fmla="*/ 5580 w 10000"/>
              <a:gd name="connsiteY62" fmla="*/ 519 h 10000"/>
              <a:gd name="connsiteX63" fmla="*/ 5709 w 10000"/>
              <a:gd name="connsiteY63" fmla="*/ 693 h 10000"/>
              <a:gd name="connsiteX64" fmla="*/ 5709 w 10000"/>
              <a:gd name="connsiteY64" fmla="*/ 693 h 10000"/>
              <a:gd name="connsiteX65" fmla="*/ 5709 w 10000"/>
              <a:gd name="connsiteY65" fmla="*/ 866 h 10000"/>
              <a:gd name="connsiteX66" fmla="*/ 5580 w 10000"/>
              <a:gd name="connsiteY66" fmla="*/ 1039 h 10000"/>
              <a:gd name="connsiteX67" fmla="*/ 5449 w 10000"/>
              <a:gd name="connsiteY67" fmla="*/ 1212 h 10000"/>
              <a:gd name="connsiteX68" fmla="*/ 5334 w 10000"/>
              <a:gd name="connsiteY68" fmla="*/ 1385 h 10000"/>
              <a:gd name="connsiteX69" fmla="*/ 5204 w 10000"/>
              <a:gd name="connsiteY69" fmla="*/ 1732 h 10000"/>
              <a:gd name="connsiteX70" fmla="*/ 5073 w 10000"/>
              <a:gd name="connsiteY70" fmla="*/ 2078 h 10000"/>
              <a:gd name="connsiteX71" fmla="*/ 4942 w 10000"/>
              <a:gd name="connsiteY71" fmla="*/ 2424 h 10000"/>
              <a:gd name="connsiteX72" fmla="*/ 4812 w 10000"/>
              <a:gd name="connsiteY72" fmla="*/ 2944 h 10000"/>
              <a:gd name="connsiteX73" fmla="*/ 4812 w 10000"/>
              <a:gd name="connsiteY73" fmla="*/ 3463 h 10000"/>
              <a:gd name="connsiteX74" fmla="*/ 4812 w 10000"/>
              <a:gd name="connsiteY74" fmla="*/ 3961 h 10000"/>
              <a:gd name="connsiteX75" fmla="*/ 4812 w 10000"/>
              <a:gd name="connsiteY75" fmla="*/ 5000 h 10000"/>
              <a:gd name="connsiteX76" fmla="*/ 4812 w 10000"/>
              <a:gd name="connsiteY76" fmla="*/ 5519 h 10000"/>
              <a:gd name="connsiteX77" fmla="*/ 4942 w 10000"/>
              <a:gd name="connsiteY77" fmla="*/ 5866 h 10000"/>
              <a:gd name="connsiteX78" fmla="*/ 5073 w 10000"/>
              <a:gd name="connsiteY78" fmla="*/ 6212 h 10000"/>
              <a:gd name="connsiteX79" fmla="*/ 5204 w 10000"/>
              <a:gd name="connsiteY79" fmla="*/ 6732 h 10000"/>
              <a:gd name="connsiteX80" fmla="*/ 5334 w 10000"/>
              <a:gd name="connsiteY80" fmla="*/ 7078 h 10000"/>
              <a:gd name="connsiteX81" fmla="*/ 5580 w 10000"/>
              <a:gd name="connsiteY81" fmla="*/ 7424 h 10000"/>
              <a:gd name="connsiteX82" fmla="*/ 5970 w 10000"/>
              <a:gd name="connsiteY82" fmla="*/ 7771 h 10000"/>
              <a:gd name="connsiteX83" fmla="*/ 6361 w 10000"/>
              <a:gd name="connsiteY83" fmla="*/ 7944 h 10000"/>
              <a:gd name="connsiteX84" fmla="*/ 6752 w 10000"/>
              <a:gd name="connsiteY84" fmla="*/ 8268 h 10000"/>
              <a:gd name="connsiteX85" fmla="*/ 7145 w 10000"/>
              <a:gd name="connsiteY85" fmla="*/ 8442 h 10000"/>
              <a:gd name="connsiteX86" fmla="*/ 7405 w 10000"/>
              <a:gd name="connsiteY86" fmla="*/ 8615 h 10000"/>
              <a:gd name="connsiteX87" fmla="*/ 7799 w 10000"/>
              <a:gd name="connsiteY87" fmla="*/ 8615 h 10000"/>
              <a:gd name="connsiteX88" fmla="*/ 8058 w 10000"/>
              <a:gd name="connsiteY88" fmla="*/ 8615 h 10000"/>
              <a:gd name="connsiteX89" fmla="*/ 8190 w 10000"/>
              <a:gd name="connsiteY89" fmla="*/ 8615 h 10000"/>
              <a:gd name="connsiteX90" fmla="*/ 8449 w 10000"/>
              <a:gd name="connsiteY90" fmla="*/ 8615 h 10000"/>
              <a:gd name="connsiteX91" fmla="*/ 8564 w 10000"/>
              <a:gd name="connsiteY91" fmla="*/ 8442 h 10000"/>
              <a:gd name="connsiteX92" fmla="*/ 8564 w 10000"/>
              <a:gd name="connsiteY92" fmla="*/ 8442 h 10000"/>
              <a:gd name="connsiteX93" fmla="*/ 8694 w 10000"/>
              <a:gd name="connsiteY93" fmla="*/ 8442 h 10000"/>
              <a:gd name="connsiteX94" fmla="*/ 8694 w 10000"/>
              <a:gd name="connsiteY94" fmla="*/ 8268 h 10000"/>
              <a:gd name="connsiteX95" fmla="*/ 8694 w 10000"/>
              <a:gd name="connsiteY95" fmla="*/ 8095 h 10000"/>
              <a:gd name="connsiteX96" fmla="*/ 8694 w 10000"/>
              <a:gd name="connsiteY96" fmla="*/ 7771 h 10000"/>
              <a:gd name="connsiteX97" fmla="*/ 8825 w 10000"/>
              <a:gd name="connsiteY97" fmla="*/ 7597 h 10000"/>
              <a:gd name="connsiteX98" fmla="*/ 8825 w 10000"/>
              <a:gd name="connsiteY98" fmla="*/ 7251 h 10000"/>
              <a:gd name="connsiteX99" fmla="*/ 8825 w 10000"/>
              <a:gd name="connsiteY99" fmla="*/ 6905 h 10000"/>
              <a:gd name="connsiteX100" fmla="*/ 8956 w 10000"/>
              <a:gd name="connsiteY100" fmla="*/ 6385 h 10000"/>
              <a:gd name="connsiteX101" fmla="*/ 8956 w 10000"/>
              <a:gd name="connsiteY101" fmla="*/ 6212 h 10000"/>
              <a:gd name="connsiteX102" fmla="*/ 8956 w 10000"/>
              <a:gd name="connsiteY102" fmla="*/ 5866 h 10000"/>
              <a:gd name="connsiteX103" fmla="*/ 8956 w 10000"/>
              <a:gd name="connsiteY103" fmla="*/ 5693 h 10000"/>
              <a:gd name="connsiteX104" fmla="*/ 9086 w 10000"/>
              <a:gd name="connsiteY104" fmla="*/ 5519 h 10000"/>
              <a:gd name="connsiteX105" fmla="*/ 9086 w 10000"/>
              <a:gd name="connsiteY105" fmla="*/ 5346 h 10000"/>
              <a:gd name="connsiteX106" fmla="*/ 9086 w 10000"/>
              <a:gd name="connsiteY106" fmla="*/ 5173 h 10000"/>
              <a:gd name="connsiteX107" fmla="*/ 9214 w 10000"/>
              <a:gd name="connsiteY107" fmla="*/ 5173 h 10000"/>
              <a:gd name="connsiteX108" fmla="*/ 9214 w 10000"/>
              <a:gd name="connsiteY108" fmla="*/ 5173 h 10000"/>
              <a:gd name="connsiteX109" fmla="*/ 9214 w 10000"/>
              <a:gd name="connsiteY109" fmla="*/ 5346 h 10000"/>
              <a:gd name="connsiteX110" fmla="*/ 9214 w 10000"/>
              <a:gd name="connsiteY110" fmla="*/ 5519 h 10000"/>
              <a:gd name="connsiteX111" fmla="*/ 9214 w 10000"/>
              <a:gd name="connsiteY111" fmla="*/ 5693 h 10000"/>
              <a:gd name="connsiteX112" fmla="*/ 9348 w 10000"/>
              <a:gd name="connsiteY112" fmla="*/ 5866 h 10000"/>
              <a:gd name="connsiteX113" fmla="*/ 9348 w 10000"/>
              <a:gd name="connsiteY113" fmla="*/ 6212 h 10000"/>
              <a:gd name="connsiteX114" fmla="*/ 9348 w 10000"/>
              <a:gd name="connsiteY114" fmla="*/ 6558 h 10000"/>
              <a:gd name="connsiteX115" fmla="*/ 9478 w 10000"/>
              <a:gd name="connsiteY115" fmla="*/ 6905 h 10000"/>
              <a:gd name="connsiteX116" fmla="*/ 9478 w 10000"/>
              <a:gd name="connsiteY116" fmla="*/ 7597 h 10000"/>
              <a:gd name="connsiteX117" fmla="*/ 9609 w 10000"/>
              <a:gd name="connsiteY117" fmla="*/ 8268 h 10000"/>
              <a:gd name="connsiteX118" fmla="*/ 9738 w 10000"/>
              <a:gd name="connsiteY118" fmla="*/ 8788 h 10000"/>
              <a:gd name="connsiteX119" fmla="*/ 9870 w 10000"/>
              <a:gd name="connsiteY119" fmla="*/ 9134 h 10000"/>
              <a:gd name="connsiteX120" fmla="*/ 9870 w 10000"/>
              <a:gd name="connsiteY120" fmla="*/ 9481 h 10000"/>
              <a:gd name="connsiteX121" fmla="*/ 10000 w 10000"/>
              <a:gd name="connsiteY121" fmla="*/ 9654 h 10000"/>
              <a:gd name="connsiteX122" fmla="*/ 9870 w 10000"/>
              <a:gd name="connsiteY122" fmla="*/ 9827 h 10000"/>
              <a:gd name="connsiteX123" fmla="*/ 9870 w 10000"/>
              <a:gd name="connsiteY123" fmla="*/ 9827 h 10000"/>
              <a:gd name="connsiteX124" fmla="*/ 9870 w 10000"/>
              <a:gd name="connsiteY124" fmla="*/ 9827 h 10000"/>
              <a:gd name="connsiteX0" fmla="*/ 9870 w 10000"/>
              <a:gd name="connsiteY0" fmla="*/ 9827 h 10000"/>
              <a:gd name="connsiteX1" fmla="*/ 9609 w 10000"/>
              <a:gd name="connsiteY1" fmla="*/ 9827 h 10000"/>
              <a:gd name="connsiteX2" fmla="*/ 9348 w 10000"/>
              <a:gd name="connsiteY2" fmla="*/ 10000 h 10000"/>
              <a:gd name="connsiteX3" fmla="*/ 9086 w 10000"/>
              <a:gd name="connsiteY3" fmla="*/ 10000 h 10000"/>
              <a:gd name="connsiteX4" fmla="*/ 8564 w 10000"/>
              <a:gd name="connsiteY4" fmla="*/ 10000 h 10000"/>
              <a:gd name="connsiteX5" fmla="*/ 8190 w 10000"/>
              <a:gd name="connsiteY5" fmla="*/ 10000 h 10000"/>
              <a:gd name="connsiteX6" fmla="*/ 7667 w 10000"/>
              <a:gd name="connsiteY6" fmla="*/ 9827 h 10000"/>
              <a:gd name="connsiteX7" fmla="*/ 7145 w 10000"/>
              <a:gd name="connsiteY7" fmla="*/ 9827 h 10000"/>
              <a:gd name="connsiteX8" fmla="*/ 6752 w 10000"/>
              <a:gd name="connsiteY8" fmla="*/ 9481 h 10000"/>
              <a:gd name="connsiteX9" fmla="*/ 6231 w 10000"/>
              <a:gd name="connsiteY9" fmla="*/ 9307 h 10000"/>
              <a:gd name="connsiteX10" fmla="*/ 5840 w 10000"/>
              <a:gd name="connsiteY10" fmla="*/ 8961 h 10000"/>
              <a:gd name="connsiteX11" fmla="*/ 5449 w 10000"/>
              <a:gd name="connsiteY11" fmla="*/ 8615 h 10000"/>
              <a:gd name="connsiteX12" fmla="*/ 5073 w 10000"/>
              <a:gd name="connsiteY12" fmla="*/ 8095 h 10000"/>
              <a:gd name="connsiteX13" fmla="*/ 4812 w 10000"/>
              <a:gd name="connsiteY13" fmla="*/ 7771 h 10000"/>
              <a:gd name="connsiteX14" fmla="*/ 4552 w 10000"/>
              <a:gd name="connsiteY14" fmla="*/ 7078 h 10000"/>
              <a:gd name="connsiteX15" fmla="*/ 4289 w 10000"/>
              <a:gd name="connsiteY15" fmla="*/ 6558 h 10000"/>
              <a:gd name="connsiteX16" fmla="*/ 4158 w 10000"/>
              <a:gd name="connsiteY16" fmla="*/ 5866 h 10000"/>
              <a:gd name="connsiteX17" fmla="*/ 4158 w 10000"/>
              <a:gd name="connsiteY17" fmla="*/ 5173 h 10000"/>
              <a:gd name="connsiteX18" fmla="*/ 4028 w 10000"/>
              <a:gd name="connsiteY18" fmla="*/ 4481 h 10000"/>
              <a:gd name="connsiteX19" fmla="*/ 4028 w 10000"/>
              <a:gd name="connsiteY19" fmla="*/ 3636 h 10000"/>
              <a:gd name="connsiteX20" fmla="*/ 4158 w 10000"/>
              <a:gd name="connsiteY20" fmla="*/ 2944 h 10000"/>
              <a:gd name="connsiteX21" fmla="*/ 4158 w 10000"/>
              <a:gd name="connsiteY21" fmla="*/ 2597 h 10000"/>
              <a:gd name="connsiteX22" fmla="*/ 4158 w 10000"/>
              <a:gd name="connsiteY22" fmla="*/ 2424 h 10000"/>
              <a:gd name="connsiteX23" fmla="*/ 4289 w 10000"/>
              <a:gd name="connsiteY23" fmla="*/ 2078 h 10000"/>
              <a:gd name="connsiteX24" fmla="*/ 4289 w 10000"/>
              <a:gd name="connsiteY24" fmla="*/ 1905 h 10000"/>
              <a:gd name="connsiteX25" fmla="*/ 4289 w 10000"/>
              <a:gd name="connsiteY25" fmla="*/ 1732 h 10000"/>
              <a:gd name="connsiteX26" fmla="*/ 4289 w 10000"/>
              <a:gd name="connsiteY26" fmla="*/ 1558 h 10000"/>
              <a:gd name="connsiteX27" fmla="*/ 4289 w 10000"/>
              <a:gd name="connsiteY27" fmla="*/ 1558 h 10000"/>
              <a:gd name="connsiteX28" fmla="*/ 4289 w 10000"/>
              <a:gd name="connsiteY28" fmla="*/ 1385 h 10000"/>
              <a:gd name="connsiteX29" fmla="*/ 4158 w 10000"/>
              <a:gd name="connsiteY29" fmla="*/ 1385 h 10000"/>
              <a:gd name="connsiteX30" fmla="*/ 4028 w 10000"/>
              <a:gd name="connsiteY30" fmla="*/ 1385 h 10000"/>
              <a:gd name="connsiteX31" fmla="*/ 3898 w 10000"/>
              <a:gd name="connsiteY31" fmla="*/ 1558 h 10000"/>
              <a:gd name="connsiteX32" fmla="*/ 3637 w 10000"/>
              <a:gd name="connsiteY32" fmla="*/ 1558 h 10000"/>
              <a:gd name="connsiteX33" fmla="*/ 3245 w 10000"/>
              <a:gd name="connsiteY33" fmla="*/ 1558 h 10000"/>
              <a:gd name="connsiteX34" fmla="*/ 2853 w 10000"/>
              <a:gd name="connsiteY34" fmla="*/ 1732 h 10000"/>
              <a:gd name="connsiteX35" fmla="*/ 2330 w 10000"/>
              <a:gd name="connsiteY35" fmla="*/ 1905 h 10000"/>
              <a:gd name="connsiteX36" fmla="*/ 1825 w 10000"/>
              <a:gd name="connsiteY36" fmla="*/ 2078 h 10000"/>
              <a:gd name="connsiteX37" fmla="*/ 1173 w 10000"/>
              <a:gd name="connsiteY37" fmla="*/ 2251 h 10000"/>
              <a:gd name="connsiteX38" fmla="*/ 779 w 10000"/>
              <a:gd name="connsiteY38" fmla="*/ 2424 h 10000"/>
              <a:gd name="connsiteX39" fmla="*/ 0 w 10000"/>
              <a:gd name="connsiteY39" fmla="*/ 1732 h 10000"/>
              <a:gd name="connsiteX40" fmla="*/ 521 w 10000"/>
              <a:gd name="connsiteY40" fmla="*/ 1558 h 10000"/>
              <a:gd name="connsiteX41" fmla="*/ 1173 w 10000"/>
              <a:gd name="connsiteY41" fmla="*/ 1385 h 10000"/>
              <a:gd name="connsiteX42" fmla="*/ 1825 w 10000"/>
              <a:gd name="connsiteY42" fmla="*/ 1212 h 10000"/>
              <a:gd name="connsiteX43" fmla="*/ 2593 w 10000"/>
              <a:gd name="connsiteY43" fmla="*/ 1039 h 10000"/>
              <a:gd name="connsiteX44" fmla="*/ 2986 w 10000"/>
              <a:gd name="connsiteY44" fmla="*/ 1039 h 10000"/>
              <a:gd name="connsiteX45" fmla="*/ 3245 w 10000"/>
              <a:gd name="connsiteY45" fmla="*/ 866 h 10000"/>
              <a:gd name="connsiteX46" fmla="*/ 3507 w 10000"/>
              <a:gd name="connsiteY46" fmla="*/ 693 h 10000"/>
              <a:gd name="connsiteX47" fmla="*/ 3766 w 10000"/>
              <a:gd name="connsiteY47" fmla="*/ 693 h 10000"/>
              <a:gd name="connsiteX48" fmla="*/ 4028 w 10000"/>
              <a:gd name="connsiteY48" fmla="*/ 519 h 10000"/>
              <a:gd name="connsiteX49" fmla="*/ 4158 w 10000"/>
              <a:gd name="connsiteY49" fmla="*/ 346 h 10000"/>
              <a:gd name="connsiteX50" fmla="*/ 4289 w 10000"/>
              <a:gd name="connsiteY50" fmla="*/ 346 h 10000"/>
              <a:gd name="connsiteX51" fmla="*/ 4418 w 10000"/>
              <a:gd name="connsiteY51" fmla="*/ 173 h 10000"/>
              <a:gd name="connsiteX52" fmla="*/ 4552 w 10000"/>
              <a:gd name="connsiteY52" fmla="*/ 173 h 10000"/>
              <a:gd name="connsiteX53" fmla="*/ 4682 w 10000"/>
              <a:gd name="connsiteY53" fmla="*/ 0 h 10000"/>
              <a:gd name="connsiteX54" fmla="*/ 4812 w 10000"/>
              <a:gd name="connsiteY54" fmla="*/ 0 h 10000"/>
              <a:gd name="connsiteX55" fmla="*/ 4812 w 10000"/>
              <a:gd name="connsiteY55" fmla="*/ 0 h 10000"/>
              <a:gd name="connsiteX56" fmla="*/ 4942 w 10000"/>
              <a:gd name="connsiteY56" fmla="*/ 0 h 10000"/>
              <a:gd name="connsiteX57" fmla="*/ 5073 w 10000"/>
              <a:gd name="connsiteY57" fmla="*/ 0 h 10000"/>
              <a:gd name="connsiteX58" fmla="*/ 5204 w 10000"/>
              <a:gd name="connsiteY58" fmla="*/ 173 h 10000"/>
              <a:gd name="connsiteX59" fmla="*/ 5334 w 10000"/>
              <a:gd name="connsiteY59" fmla="*/ 173 h 10000"/>
              <a:gd name="connsiteX60" fmla="*/ 5449 w 10000"/>
              <a:gd name="connsiteY60" fmla="*/ 346 h 10000"/>
              <a:gd name="connsiteX61" fmla="*/ 5580 w 10000"/>
              <a:gd name="connsiteY61" fmla="*/ 519 h 10000"/>
              <a:gd name="connsiteX62" fmla="*/ 5709 w 10000"/>
              <a:gd name="connsiteY62" fmla="*/ 693 h 10000"/>
              <a:gd name="connsiteX63" fmla="*/ 5709 w 10000"/>
              <a:gd name="connsiteY63" fmla="*/ 693 h 10000"/>
              <a:gd name="connsiteX64" fmla="*/ 5709 w 10000"/>
              <a:gd name="connsiteY64" fmla="*/ 866 h 10000"/>
              <a:gd name="connsiteX65" fmla="*/ 5580 w 10000"/>
              <a:gd name="connsiteY65" fmla="*/ 1039 h 10000"/>
              <a:gd name="connsiteX66" fmla="*/ 5449 w 10000"/>
              <a:gd name="connsiteY66" fmla="*/ 1212 h 10000"/>
              <a:gd name="connsiteX67" fmla="*/ 5334 w 10000"/>
              <a:gd name="connsiteY67" fmla="*/ 1385 h 10000"/>
              <a:gd name="connsiteX68" fmla="*/ 5204 w 10000"/>
              <a:gd name="connsiteY68" fmla="*/ 1732 h 10000"/>
              <a:gd name="connsiteX69" fmla="*/ 5073 w 10000"/>
              <a:gd name="connsiteY69" fmla="*/ 2078 h 10000"/>
              <a:gd name="connsiteX70" fmla="*/ 4942 w 10000"/>
              <a:gd name="connsiteY70" fmla="*/ 2424 h 10000"/>
              <a:gd name="connsiteX71" fmla="*/ 4812 w 10000"/>
              <a:gd name="connsiteY71" fmla="*/ 2944 h 10000"/>
              <a:gd name="connsiteX72" fmla="*/ 4812 w 10000"/>
              <a:gd name="connsiteY72" fmla="*/ 3463 h 10000"/>
              <a:gd name="connsiteX73" fmla="*/ 4812 w 10000"/>
              <a:gd name="connsiteY73" fmla="*/ 3961 h 10000"/>
              <a:gd name="connsiteX74" fmla="*/ 4812 w 10000"/>
              <a:gd name="connsiteY74" fmla="*/ 5000 h 10000"/>
              <a:gd name="connsiteX75" fmla="*/ 4812 w 10000"/>
              <a:gd name="connsiteY75" fmla="*/ 5519 h 10000"/>
              <a:gd name="connsiteX76" fmla="*/ 4942 w 10000"/>
              <a:gd name="connsiteY76" fmla="*/ 5866 h 10000"/>
              <a:gd name="connsiteX77" fmla="*/ 5073 w 10000"/>
              <a:gd name="connsiteY77" fmla="*/ 6212 h 10000"/>
              <a:gd name="connsiteX78" fmla="*/ 5204 w 10000"/>
              <a:gd name="connsiteY78" fmla="*/ 6732 h 10000"/>
              <a:gd name="connsiteX79" fmla="*/ 5334 w 10000"/>
              <a:gd name="connsiteY79" fmla="*/ 7078 h 10000"/>
              <a:gd name="connsiteX80" fmla="*/ 5580 w 10000"/>
              <a:gd name="connsiteY80" fmla="*/ 7424 h 10000"/>
              <a:gd name="connsiteX81" fmla="*/ 5970 w 10000"/>
              <a:gd name="connsiteY81" fmla="*/ 7771 h 10000"/>
              <a:gd name="connsiteX82" fmla="*/ 6361 w 10000"/>
              <a:gd name="connsiteY82" fmla="*/ 7944 h 10000"/>
              <a:gd name="connsiteX83" fmla="*/ 6752 w 10000"/>
              <a:gd name="connsiteY83" fmla="*/ 8268 h 10000"/>
              <a:gd name="connsiteX84" fmla="*/ 7145 w 10000"/>
              <a:gd name="connsiteY84" fmla="*/ 8442 h 10000"/>
              <a:gd name="connsiteX85" fmla="*/ 7405 w 10000"/>
              <a:gd name="connsiteY85" fmla="*/ 8615 h 10000"/>
              <a:gd name="connsiteX86" fmla="*/ 7799 w 10000"/>
              <a:gd name="connsiteY86" fmla="*/ 8615 h 10000"/>
              <a:gd name="connsiteX87" fmla="*/ 8058 w 10000"/>
              <a:gd name="connsiteY87" fmla="*/ 8615 h 10000"/>
              <a:gd name="connsiteX88" fmla="*/ 8190 w 10000"/>
              <a:gd name="connsiteY88" fmla="*/ 8615 h 10000"/>
              <a:gd name="connsiteX89" fmla="*/ 8449 w 10000"/>
              <a:gd name="connsiteY89" fmla="*/ 8615 h 10000"/>
              <a:gd name="connsiteX90" fmla="*/ 8564 w 10000"/>
              <a:gd name="connsiteY90" fmla="*/ 8442 h 10000"/>
              <a:gd name="connsiteX91" fmla="*/ 8564 w 10000"/>
              <a:gd name="connsiteY91" fmla="*/ 8442 h 10000"/>
              <a:gd name="connsiteX92" fmla="*/ 8694 w 10000"/>
              <a:gd name="connsiteY92" fmla="*/ 8442 h 10000"/>
              <a:gd name="connsiteX93" fmla="*/ 8694 w 10000"/>
              <a:gd name="connsiteY93" fmla="*/ 8268 h 10000"/>
              <a:gd name="connsiteX94" fmla="*/ 8694 w 10000"/>
              <a:gd name="connsiteY94" fmla="*/ 8095 h 10000"/>
              <a:gd name="connsiteX95" fmla="*/ 8694 w 10000"/>
              <a:gd name="connsiteY95" fmla="*/ 7771 h 10000"/>
              <a:gd name="connsiteX96" fmla="*/ 8825 w 10000"/>
              <a:gd name="connsiteY96" fmla="*/ 7597 h 10000"/>
              <a:gd name="connsiteX97" fmla="*/ 8825 w 10000"/>
              <a:gd name="connsiteY97" fmla="*/ 7251 h 10000"/>
              <a:gd name="connsiteX98" fmla="*/ 8825 w 10000"/>
              <a:gd name="connsiteY98" fmla="*/ 6905 h 10000"/>
              <a:gd name="connsiteX99" fmla="*/ 8956 w 10000"/>
              <a:gd name="connsiteY99" fmla="*/ 6385 h 10000"/>
              <a:gd name="connsiteX100" fmla="*/ 8956 w 10000"/>
              <a:gd name="connsiteY100" fmla="*/ 6212 h 10000"/>
              <a:gd name="connsiteX101" fmla="*/ 8956 w 10000"/>
              <a:gd name="connsiteY101" fmla="*/ 5866 h 10000"/>
              <a:gd name="connsiteX102" fmla="*/ 8956 w 10000"/>
              <a:gd name="connsiteY102" fmla="*/ 5693 h 10000"/>
              <a:gd name="connsiteX103" fmla="*/ 9086 w 10000"/>
              <a:gd name="connsiteY103" fmla="*/ 5519 h 10000"/>
              <a:gd name="connsiteX104" fmla="*/ 9086 w 10000"/>
              <a:gd name="connsiteY104" fmla="*/ 5346 h 10000"/>
              <a:gd name="connsiteX105" fmla="*/ 9086 w 10000"/>
              <a:gd name="connsiteY105" fmla="*/ 5173 h 10000"/>
              <a:gd name="connsiteX106" fmla="*/ 9214 w 10000"/>
              <a:gd name="connsiteY106" fmla="*/ 5173 h 10000"/>
              <a:gd name="connsiteX107" fmla="*/ 9214 w 10000"/>
              <a:gd name="connsiteY107" fmla="*/ 5173 h 10000"/>
              <a:gd name="connsiteX108" fmla="*/ 9214 w 10000"/>
              <a:gd name="connsiteY108" fmla="*/ 5346 h 10000"/>
              <a:gd name="connsiteX109" fmla="*/ 9214 w 10000"/>
              <a:gd name="connsiteY109" fmla="*/ 5519 h 10000"/>
              <a:gd name="connsiteX110" fmla="*/ 9214 w 10000"/>
              <a:gd name="connsiteY110" fmla="*/ 5693 h 10000"/>
              <a:gd name="connsiteX111" fmla="*/ 9348 w 10000"/>
              <a:gd name="connsiteY111" fmla="*/ 5866 h 10000"/>
              <a:gd name="connsiteX112" fmla="*/ 9348 w 10000"/>
              <a:gd name="connsiteY112" fmla="*/ 6212 h 10000"/>
              <a:gd name="connsiteX113" fmla="*/ 9348 w 10000"/>
              <a:gd name="connsiteY113" fmla="*/ 6558 h 10000"/>
              <a:gd name="connsiteX114" fmla="*/ 9478 w 10000"/>
              <a:gd name="connsiteY114" fmla="*/ 6905 h 10000"/>
              <a:gd name="connsiteX115" fmla="*/ 9478 w 10000"/>
              <a:gd name="connsiteY115" fmla="*/ 7597 h 10000"/>
              <a:gd name="connsiteX116" fmla="*/ 9609 w 10000"/>
              <a:gd name="connsiteY116" fmla="*/ 8268 h 10000"/>
              <a:gd name="connsiteX117" fmla="*/ 9738 w 10000"/>
              <a:gd name="connsiteY117" fmla="*/ 8788 h 10000"/>
              <a:gd name="connsiteX118" fmla="*/ 9870 w 10000"/>
              <a:gd name="connsiteY118" fmla="*/ 9134 h 10000"/>
              <a:gd name="connsiteX119" fmla="*/ 9870 w 10000"/>
              <a:gd name="connsiteY119" fmla="*/ 9481 h 10000"/>
              <a:gd name="connsiteX120" fmla="*/ 10000 w 10000"/>
              <a:gd name="connsiteY120" fmla="*/ 9654 h 10000"/>
              <a:gd name="connsiteX121" fmla="*/ 9870 w 10000"/>
              <a:gd name="connsiteY121" fmla="*/ 9827 h 10000"/>
              <a:gd name="connsiteX122" fmla="*/ 9870 w 10000"/>
              <a:gd name="connsiteY122" fmla="*/ 9827 h 10000"/>
              <a:gd name="connsiteX123" fmla="*/ 9870 w 10000"/>
              <a:gd name="connsiteY123" fmla="*/ 9827 h 10000"/>
              <a:gd name="connsiteX0" fmla="*/ 9349 w 9479"/>
              <a:gd name="connsiteY0" fmla="*/ 9827 h 10000"/>
              <a:gd name="connsiteX1" fmla="*/ 9088 w 9479"/>
              <a:gd name="connsiteY1" fmla="*/ 9827 h 10000"/>
              <a:gd name="connsiteX2" fmla="*/ 8827 w 9479"/>
              <a:gd name="connsiteY2" fmla="*/ 10000 h 10000"/>
              <a:gd name="connsiteX3" fmla="*/ 8565 w 9479"/>
              <a:gd name="connsiteY3" fmla="*/ 10000 h 10000"/>
              <a:gd name="connsiteX4" fmla="*/ 8043 w 9479"/>
              <a:gd name="connsiteY4" fmla="*/ 10000 h 10000"/>
              <a:gd name="connsiteX5" fmla="*/ 7669 w 9479"/>
              <a:gd name="connsiteY5" fmla="*/ 10000 h 10000"/>
              <a:gd name="connsiteX6" fmla="*/ 7146 w 9479"/>
              <a:gd name="connsiteY6" fmla="*/ 9827 h 10000"/>
              <a:gd name="connsiteX7" fmla="*/ 6624 w 9479"/>
              <a:gd name="connsiteY7" fmla="*/ 9827 h 10000"/>
              <a:gd name="connsiteX8" fmla="*/ 6231 w 9479"/>
              <a:gd name="connsiteY8" fmla="*/ 9481 h 10000"/>
              <a:gd name="connsiteX9" fmla="*/ 5710 w 9479"/>
              <a:gd name="connsiteY9" fmla="*/ 9307 h 10000"/>
              <a:gd name="connsiteX10" fmla="*/ 5319 w 9479"/>
              <a:gd name="connsiteY10" fmla="*/ 8961 h 10000"/>
              <a:gd name="connsiteX11" fmla="*/ 4928 w 9479"/>
              <a:gd name="connsiteY11" fmla="*/ 8615 h 10000"/>
              <a:gd name="connsiteX12" fmla="*/ 4552 w 9479"/>
              <a:gd name="connsiteY12" fmla="*/ 8095 h 10000"/>
              <a:gd name="connsiteX13" fmla="*/ 4291 w 9479"/>
              <a:gd name="connsiteY13" fmla="*/ 7771 h 10000"/>
              <a:gd name="connsiteX14" fmla="*/ 4031 w 9479"/>
              <a:gd name="connsiteY14" fmla="*/ 7078 h 10000"/>
              <a:gd name="connsiteX15" fmla="*/ 3768 w 9479"/>
              <a:gd name="connsiteY15" fmla="*/ 6558 h 10000"/>
              <a:gd name="connsiteX16" fmla="*/ 3637 w 9479"/>
              <a:gd name="connsiteY16" fmla="*/ 5866 h 10000"/>
              <a:gd name="connsiteX17" fmla="*/ 3637 w 9479"/>
              <a:gd name="connsiteY17" fmla="*/ 5173 h 10000"/>
              <a:gd name="connsiteX18" fmla="*/ 3507 w 9479"/>
              <a:gd name="connsiteY18" fmla="*/ 4481 h 10000"/>
              <a:gd name="connsiteX19" fmla="*/ 3507 w 9479"/>
              <a:gd name="connsiteY19" fmla="*/ 3636 h 10000"/>
              <a:gd name="connsiteX20" fmla="*/ 3637 w 9479"/>
              <a:gd name="connsiteY20" fmla="*/ 2944 h 10000"/>
              <a:gd name="connsiteX21" fmla="*/ 3637 w 9479"/>
              <a:gd name="connsiteY21" fmla="*/ 2597 h 10000"/>
              <a:gd name="connsiteX22" fmla="*/ 3637 w 9479"/>
              <a:gd name="connsiteY22" fmla="*/ 2424 h 10000"/>
              <a:gd name="connsiteX23" fmla="*/ 3768 w 9479"/>
              <a:gd name="connsiteY23" fmla="*/ 2078 h 10000"/>
              <a:gd name="connsiteX24" fmla="*/ 3768 w 9479"/>
              <a:gd name="connsiteY24" fmla="*/ 1905 h 10000"/>
              <a:gd name="connsiteX25" fmla="*/ 3768 w 9479"/>
              <a:gd name="connsiteY25" fmla="*/ 1732 h 10000"/>
              <a:gd name="connsiteX26" fmla="*/ 3768 w 9479"/>
              <a:gd name="connsiteY26" fmla="*/ 1558 h 10000"/>
              <a:gd name="connsiteX27" fmla="*/ 3768 w 9479"/>
              <a:gd name="connsiteY27" fmla="*/ 1558 h 10000"/>
              <a:gd name="connsiteX28" fmla="*/ 3768 w 9479"/>
              <a:gd name="connsiteY28" fmla="*/ 1385 h 10000"/>
              <a:gd name="connsiteX29" fmla="*/ 3637 w 9479"/>
              <a:gd name="connsiteY29" fmla="*/ 1385 h 10000"/>
              <a:gd name="connsiteX30" fmla="*/ 3507 w 9479"/>
              <a:gd name="connsiteY30" fmla="*/ 1385 h 10000"/>
              <a:gd name="connsiteX31" fmla="*/ 3377 w 9479"/>
              <a:gd name="connsiteY31" fmla="*/ 1558 h 10000"/>
              <a:gd name="connsiteX32" fmla="*/ 3116 w 9479"/>
              <a:gd name="connsiteY32" fmla="*/ 1558 h 10000"/>
              <a:gd name="connsiteX33" fmla="*/ 2724 w 9479"/>
              <a:gd name="connsiteY33" fmla="*/ 1558 h 10000"/>
              <a:gd name="connsiteX34" fmla="*/ 2332 w 9479"/>
              <a:gd name="connsiteY34" fmla="*/ 1732 h 10000"/>
              <a:gd name="connsiteX35" fmla="*/ 1809 w 9479"/>
              <a:gd name="connsiteY35" fmla="*/ 1905 h 10000"/>
              <a:gd name="connsiteX36" fmla="*/ 1304 w 9479"/>
              <a:gd name="connsiteY36" fmla="*/ 2078 h 10000"/>
              <a:gd name="connsiteX37" fmla="*/ 652 w 9479"/>
              <a:gd name="connsiteY37" fmla="*/ 2251 h 10000"/>
              <a:gd name="connsiteX38" fmla="*/ 258 w 9479"/>
              <a:gd name="connsiteY38" fmla="*/ 2424 h 10000"/>
              <a:gd name="connsiteX39" fmla="*/ 0 w 9479"/>
              <a:gd name="connsiteY39" fmla="*/ 1558 h 10000"/>
              <a:gd name="connsiteX40" fmla="*/ 652 w 9479"/>
              <a:gd name="connsiteY40" fmla="*/ 1385 h 10000"/>
              <a:gd name="connsiteX41" fmla="*/ 1304 w 9479"/>
              <a:gd name="connsiteY41" fmla="*/ 1212 h 10000"/>
              <a:gd name="connsiteX42" fmla="*/ 2072 w 9479"/>
              <a:gd name="connsiteY42" fmla="*/ 1039 h 10000"/>
              <a:gd name="connsiteX43" fmla="*/ 2465 w 9479"/>
              <a:gd name="connsiteY43" fmla="*/ 1039 h 10000"/>
              <a:gd name="connsiteX44" fmla="*/ 2724 w 9479"/>
              <a:gd name="connsiteY44" fmla="*/ 866 h 10000"/>
              <a:gd name="connsiteX45" fmla="*/ 2986 w 9479"/>
              <a:gd name="connsiteY45" fmla="*/ 693 h 10000"/>
              <a:gd name="connsiteX46" fmla="*/ 3245 w 9479"/>
              <a:gd name="connsiteY46" fmla="*/ 693 h 10000"/>
              <a:gd name="connsiteX47" fmla="*/ 3507 w 9479"/>
              <a:gd name="connsiteY47" fmla="*/ 519 h 10000"/>
              <a:gd name="connsiteX48" fmla="*/ 3637 w 9479"/>
              <a:gd name="connsiteY48" fmla="*/ 346 h 10000"/>
              <a:gd name="connsiteX49" fmla="*/ 3768 w 9479"/>
              <a:gd name="connsiteY49" fmla="*/ 346 h 10000"/>
              <a:gd name="connsiteX50" fmla="*/ 3897 w 9479"/>
              <a:gd name="connsiteY50" fmla="*/ 173 h 10000"/>
              <a:gd name="connsiteX51" fmla="*/ 4031 w 9479"/>
              <a:gd name="connsiteY51" fmla="*/ 173 h 10000"/>
              <a:gd name="connsiteX52" fmla="*/ 4161 w 9479"/>
              <a:gd name="connsiteY52" fmla="*/ 0 h 10000"/>
              <a:gd name="connsiteX53" fmla="*/ 4291 w 9479"/>
              <a:gd name="connsiteY53" fmla="*/ 0 h 10000"/>
              <a:gd name="connsiteX54" fmla="*/ 4291 w 9479"/>
              <a:gd name="connsiteY54" fmla="*/ 0 h 10000"/>
              <a:gd name="connsiteX55" fmla="*/ 4421 w 9479"/>
              <a:gd name="connsiteY55" fmla="*/ 0 h 10000"/>
              <a:gd name="connsiteX56" fmla="*/ 4552 w 9479"/>
              <a:gd name="connsiteY56" fmla="*/ 0 h 10000"/>
              <a:gd name="connsiteX57" fmla="*/ 4683 w 9479"/>
              <a:gd name="connsiteY57" fmla="*/ 173 h 10000"/>
              <a:gd name="connsiteX58" fmla="*/ 4813 w 9479"/>
              <a:gd name="connsiteY58" fmla="*/ 173 h 10000"/>
              <a:gd name="connsiteX59" fmla="*/ 4928 w 9479"/>
              <a:gd name="connsiteY59" fmla="*/ 346 h 10000"/>
              <a:gd name="connsiteX60" fmla="*/ 5059 w 9479"/>
              <a:gd name="connsiteY60" fmla="*/ 519 h 10000"/>
              <a:gd name="connsiteX61" fmla="*/ 5188 w 9479"/>
              <a:gd name="connsiteY61" fmla="*/ 693 h 10000"/>
              <a:gd name="connsiteX62" fmla="*/ 5188 w 9479"/>
              <a:gd name="connsiteY62" fmla="*/ 693 h 10000"/>
              <a:gd name="connsiteX63" fmla="*/ 5188 w 9479"/>
              <a:gd name="connsiteY63" fmla="*/ 866 h 10000"/>
              <a:gd name="connsiteX64" fmla="*/ 5059 w 9479"/>
              <a:gd name="connsiteY64" fmla="*/ 1039 h 10000"/>
              <a:gd name="connsiteX65" fmla="*/ 4928 w 9479"/>
              <a:gd name="connsiteY65" fmla="*/ 1212 h 10000"/>
              <a:gd name="connsiteX66" fmla="*/ 4813 w 9479"/>
              <a:gd name="connsiteY66" fmla="*/ 1385 h 10000"/>
              <a:gd name="connsiteX67" fmla="*/ 4683 w 9479"/>
              <a:gd name="connsiteY67" fmla="*/ 1732 h 10000"/>
              <a:gd name="connsiteX68" fmla="*/ 4552 w 9479"/>
              <a:gd name="connsiteY68" fmla="*/ 2078 h 10000"/>
              <a:gd name="connsiteX69" fmla="*/ 4421 w 9479"/>
              <a:gd name="connsiteY69" fmla="*/ 2424 h 10000"/>
              <a:gd name="connsiteX70" fmla="*/ 4291 w 9479"/>
              <a:gd name="connsiteY70" fmla="*/ 2944 h 10000"/>
              <a:gd name="connsiteX71" fmla="*/ 4291 w 9479"/>
              <a:gd name="connsiteY71" fmla="*/ 3463 h 10000"/>
              <a:gd name="connsiteX72" fmla="*/ 4291 w 9479"/>
              <a:gd name="connsiteY72" fmla="*/ 3961 h 10000"/>
              <a:gd name="connsiteX73" fmla="*/ 4291 w 9479"/>
              <a:gd name="connsiteY73" fmla="*/ 5000 h 10000"/>
              <a:gd name="connsiteX74" fmla="*/ 4291 w 9479"/>
              <a:gd name="connsiteY74" fmla="*/ 5519 h 10000"/>
              <a:gd name="connsiteX75" fmla="*/ 4421 w 9479"/>
              <a:gd name="connsiteY75" fmla="*/ 5866 h 10000"/>
              <a:gd name="connsiteX76" fmla="*/ 4552 w 9479"/>
              <a:gd name="connsiteY76" fmla="*/ 6212 h 10000"/>
              <a:gd name="connsiteX77" fmla="*/ 4683 w 9479"/>
              <a:gd name="connsiteY77" fmla="*/ 6732 h 10000"/>
              <a:gd name="connsiteX78" fmla="*/ 4813 w 9479"/>
              <a:gd name="connsiteY78" fmla="*/ 7078 h 10000"/>
              <a:gd name="connsiteX79" fmla="*/ 5059 w 9479"/>
              <a:gd name="connsiteY79" fmla="*/ 7424 h 10000"/>
              <a:gd name="connsiteX80" fmla="*/ 5449 w 9479"/>
              <a:gd name="connsiteY80" fmla="*/ 7771 h 10000"/>
              <a:gd name="connsiteX81" fmla="*/ 5840 w 9479"/>
              <a:gd name="connsiteY81" fmla="*/ 7944 h 10000"/>
              <a:gd name="connsiteX82" fmla="*/ 6231 w 9479"/>
              <a:gd name="connsiteY82" fmla="*/ 8268 h 10000"/>
              <a:gd name="connsiteX83" fmla="*/ 6624 w 9479"/>
              <a:gd name="connsiteY83" fmla="*/ 8442 h 10000"/>
              <a:gd name="connsiteX84" fmla="*/ 6884 w 9479"/>
              <a:gd name="connsiteY84" fmla="*/ 8615 h 10000"/>
              <a:gd name="connsiteX85" fmla="*/ 7278 w 9479"/>
              <a:gd name="connsiteY85" fmla="*/ 8615 h 10000"/>
              <a:gd name="connsiteX86" fmla="*/ 7537 w 9479"/>
              <a:gd name="connsiteY86" fmla="*/ 8615 h 10000"/>
              <a:gd name="connsiteX87" fmla="*/ 7669 w 9479"/>
              <a:gd name="connsiteY87" fmla="*/ 8615 h 10000"/>
              <a:gd name="connsiteX88" fmla="*/ 7928 w 9479"/>
              <a:gd name="connsiteY88" fmla="*/ 8615 h 10000"/>
              <a:gd name="connsiteX89" fmla="*/ 8043 w 9479"/>
              <a:gd name="connsiteY89" fmla="*/ 8442 h 10000"/>
              <a:gd name="connsiteX90" fmla="*/ 8043 w 9479"/>
              <a:gd name="connsiteY90" fmla="*/ 8442 h 10000"/>
              <a:gd name="connsiteX91" fmla="*/ 8173 w 9479"/>
              <a:gd name="connsiteY91" fmla="*/ 8442 h 10000"/>
              <a:gd name="connsiteX92" fmla="*/ 8173 w 9479"/>
              <a:gd name="connsiteY92" fmla="*/ 8268 h 10000"/>
              <a:gd name="connsiteX93" fmla="*/ 8173 w 9479"/>
              <a:gd name="connsiteY93" fmla="*/ 8095 h 10000"/>
              <a:gd name="connsiteX94" fmla="*/ 8173 w 9479"/>
              <a:gd name="connsiteY94" fmla="*/ 7771 h 10000"/>
              <a:gd name="connsiteX95" fmla="*/ 8304 w 9479"/>
              <a:gd name="connsiteY95" fmla="*/ 7597 h 10000"/>
              <a:gd name="connsiteX96" fmla="*/ 8304 w 9479"/>
              <a:gd name="connsiteY96" fmla="*/ 7251 h 10000"/>
              <a:gd name="connsiteX97" fmla="*/ 8304 w 9479"/>
              <a:gd name="connsiteY97" fmla="*/ 6905 h 10000"/>
              <a:gd name="connsiteX98" fmla="*/ 8435 w 9479"/>
              <a:gd name="connsiteY98" fmla="*/ 6385 h 10000"/>
              <a:gd name="connsiteX99" fmla="*/ 8435 w 9479"/>
              <a:gd name="connsiteY99" fmla="*/ 6212 h 10000"/>
              <a:gd name="connsiteX100" fmla="*/ 8435 w 9479"/>
              <a:gd name="connsiteY100" fmla="*/ 5866 h 10000"/>
              <a:gd name="connsiteX101" fmla="*/ 8435 w 9479"/>
              <a:gd name="connsiteY101" fmla="*/ 5693 h 10000"/>
              <a:gd name="connsiteX102" fmla="*/ 8565 w 9479"/>
              <a:gd name="connsiteY102" fmla="*/ 5519 h 10000"/>
              <a:gd name="connsiteX103" fmla="*/ 8565 w 9479"/>
              <a:gd name="connsiteY103" fmla="*/ 5346 h 10000"/>
              <a:gd name="connsiteX104" fmla="*/ 8565 w 9479"/>
              <a:gd name="connsiteY104" fmla="*/ 5173 h 10000"/>
              <a:gd name="connsiteX105" fmla="*/ 8693 w 9479"/>
              <a:gd name="connsiteY105" fmla="*/ 5173 h 10000"/>
              <a:gd name="connsiteX106" fmla="*/ 8693 w 9479"/>
              <a:gd name="connsiteY106" fmla="*/ 5173 h 10000"/>
              <a:gd name="connsiteX107" fmla="*/ 8693 w 9479"/>
              <a:gd name="connsiteY107" fmla="*/ 5346 h 10000"/>
              <a:gd name="connsiteX108" fmla="*/ 8693 w 9479"/>
              <a:gd name="connsiteY108" fmla="*/ 5519 h 10000"/>
              <a:gd name="connsiteX109" fmla="*/ 8693 w 9479"/>
              <a:gd name="connsiteY109" fmla="*/ 5693 h 10000"/>
              <a:gd name="connsiteX110" fmla="*/ 8827 w 9479"/>
              <a:gd name="connsiteY110" fmla="*/ 5866 h 10000"/>
              <a:gd name="connsiteX111" fmla="*/ 8827 w 9479"/>
              <a:gd name="connsiteY111" fmla="*/ 6212 h 10000"/>
              <a:gd name="connsiteX112" fmla="*/ 8827 w 9479"/>
              <a:gd name="connsiteY112" fmla="*/ 6558 h 10000"/>
              <a:gd name="connsiteX113" fmla="*/ 8957 w 9479"/>
              <a:gd name="connsiteY113" fmla="*/ 6905 h 10000"/>
              <a:gd name="connsiteX114" fmla="*/ 8957 w 9479"/>
              <a:gd name="connsiteY114" fmla="*/ 7597 h 10000"/>
              <a:gd name="connsiteX115" fmla="*/ 9088 w 9479"/>
              <a:gd name="connsiteY115" fmla="*/ 8268 h 10000"/>
              <a:gd name="connsiteX116" fmla="*/ 9217 w 9479"/>
              <a:gd name="connsiteY116" fmla="*/ 8788 h 10000"/>
              <a:gd name="connsiteX117" fmla="*/ 9349 w 9479"/>
              <a:gd name="connsiteY117" fmla="*/ 9134 h 10000"/>
              <a:gd name="connsiteX118" fmla="*/ 9349 w 9479"/>
              <a:gd name="connsiteY118" fmla="*/ 9481 h 10000"/>
              <a:gd name="connsiteX119" fmla="*/ 9479 w 9479"/>
              <a:gd name="connsiteY119" fmla="*/ 9654 h 10000"/>
              <a:gd name="connsiteX120" fmla="*/ 9349 w 9479"/>
              <a:gd name="connsiteY120" fmla="*/ 9827 h 10000"/>
              <a:gd name="connsiteX121" fmla="*/ 9349 w 9479"/>
              <a:gd name="connsiteY121" fmla="*/ 9827 h 10000"/>
              <a:gd name="connsiteX122" fmla="*/ 9349 w 9479"/>
              <a:gd name="connsiteY122" fmla="*/ 9827 h 10000"/>
              <a:gd name="connsiteX0" fmla="*/ 9591 w 9728"/>
              <a:gd name="connsiteY0" fmla="*/ 9827 h 10000"/>
              <a:gd name="connsiteX1" fmla="*/ 9316 w 9728"/>
              <a:gd name="connsiteY1" fmla="*/ 9827 h 10000"/>
              <a:gd name="connsiteX2" fmla="*/ 9040 w 9728"/>
              <a:gd name="connsiteY2" fmla="*/ 10000 h 10000"/>
              <a:gd name="connsiteX3" fmla="*/ 8764 w 9728"/>
              <a:gd name="connsiteY3" fmla="*/ 10000 h 10000"/>
              <a:gd name="connsiteX4" fmla="*/ 8213 w 9728"/>
              <a:gd name="connsiteY4" fmla="*/ 10000 h 10000"/>
              <a:gd name="connsiteX5" fmla="*/ 7819 w 9728"/>
              <a:gd name="connsiteY5" fmla="*/ 10000 h 10000"/>
              <a:gd name="connsiteX6" fmla="*/ 7267 w 9728"/>
              <a:gd name="connsiteY6" fmla="*/ 9827 h 10000"/>
              <a:gd name="connsiteX7" fmla="*/ 6716 w 9728"/>
              <a:gd name="connsiteY7" fmla="*/ 9827 h 10000"/>
              <a:gd name="connsiteX8" fmla="*/ 6301 w 9728"/>
              <a:gd name="connsiteY8" fmla="*/ 9481 h 10000"/>
              <a:gd name="connsiteX9" fmla="*/ 5752 w 9728"/>
              <a:gd name="connsiteY9" fmla="*/ 9307 h 10000"/>
              <a:gd name="connsiteX10" fmla="*/ 5339 w 9728"/>
              <a:gd name="connsiteY10" fmla="*/ 8961 h 10000"/>
              <a:gd name="connsiteX11" fmla="*/ 4927 w 9728"/>
              <a:gd name="connsiteY11" fmla="*/ 8615 h 10000"/>
              <a:gd name="connsiteX12" fmla="*/ 4530 w 9728"/>
              <a:gd name="connsiteY12" fmla="*/ 8095 h 10000"/>
              <a:gd name="connsiteX13" fmla="*/ 4255 w 9728"/>
              <a:gd name="connsiteY13" fmla="*/ 7771 h 10000"/>
              <a:gd name="connsiteX14" fmla="*/ 3981 w 9728"/>
              <a:gd name="connsiteY14" fmla="*/ 7078 h 10000"/>
              <a:gd name="connsiteX15" fmla="*/ 3703 w 9728"/>
              <a:gd name="connsiteY15" fmla="*/ 6558 h 10000"/>
              <a:gd name="connsiteX16" fmla="*/ 3565 w 9728"/>
              <a:gd name="connsiteY16" fmla="*/ 5866 h 10000"/>
              <a:gd name="connsiteX17" fmla="*/ 3565 w 9728"/>
              <a:gd name="connsiteY17" fmla="*/ 5173 h 10000"/>
              <a:gd name="connsiteX18" fmla="*/ 3428 w 9728"/>
              <a:gd name="connsiteY18" fmla="*/ 4481 h 10000"/>
              <a:gd name="connsiteX19" fmla="*/ 3428 w 9728"/>
              <a:gd name="connsiteY19" fmla="*/ 3636 h 10000"/>
              <a:gd name="connsiteX20" fmla="*/ 3565 w 9728"/>
              <a:gd name="connsiteY20" fmla="*/ 2944 h 10000"/>
              <a:gd name="connsiteX21" fmla="*/ 3565 w 9728"/>
              <a:gd name="connsiteY21" fmla="*/ 2597 h 10000"/>
              <a:gd name="connsiteX22" fmla="*/ 3565 w 9728"/>
              <a:gd name="connsiteY22" fmla="*/ 2424 h 10000"/>
              <a:gd name="connsiteX23" fmla="*/ 3703 w 9728"/>
              <a:gd name="connsiteY23" fmla="*/ 2078 h 10000"/>
              <a:gd name="connsiteX24" fmla="*/ 3703 w 9728"/>
              <a:gd name="connsiteY24" fmla="*/ 1905 h 10000"/>
              <a:gd name="connsiteX25" fmla="*/ 3703 w 9728"/>
              <a:gd name="connsiteY25" fmla="*/ 1732 h 10000"/>
              <a:gd name="connsiteX26" fmla="*/ 3703 w 9728"/>
              <a:gd name="connsiteY26" fmla="*/ 1558 h 10000"/>
              <a:gd name="connsiteX27" fmla="*/ 3703 w 9728"/>
              <a:gd name="connsiteY27" fmla="*/ 1558 h 10000"/>
              <a:gd name="connsiteX28" fmla="*/ 3703 w 9728"/>
              <a:gd name="connsiteY28" fmla="*/ 1385 h 10000"/>
              <a:gd name="connsiteX29" fmla="*/ 3565 w 9728"/>
              <a:gd name="connsiteY29" fmla="*/ 1385 h 10000"/>
              <a:gd name="connsiteX30" fmla="*/ 3428 w 9728"/>
              <a:gd name="connsiteY30" fmla="*/ 1385 h 10000"/>
              <a:gd name="connsiteX31" fmla="*/ 3291 w 9728"/>
              <a:gd name="connsiteY31" fmla="*/ 1558 h 10000"/>
              <a:gd name="connsiteX32" fmla="*/ 3015 w 9728"/>
              <a:gd name="connsiteY32" fmla="*/ 1558 h 10000"/>
              <a:gd name="connsiteX33" fmla="*/ 2602 w 9728"/>
              <a:gd name="connsiteY33" fmla="*/ 1558 h 10000"/>
              <a:gd name="connsiteX34" fmla="*/ 2188 w 9728"/>
              <a:gd name="connsiteY34" fmla="*/ 1732 h 10000"/>
              <a:gd name="connsiteX35" fmla="*/ 1636 w 9728"/>
              <a:gd name="connsiteY35" fmla="*/ 1905 h 10000"/>
              <a:gd name="connsiteX36" fmla="*/ 1104 w 9728"/>
              <a:gd name="connsiteY36" fmla="*/ 2078 h 10000"/>
              <a:gd name="connsiteX37" fmla="*/ 416 w 9728"/>
              <a:gd name="connsiteY37" fmla="*/ 2251 h 10000"/>
              <a:gd name="connsiteX38" fmla="*/ 0 w 9728"/>
              <a:gd name="connsiteY38" fmla="*/ 2424 h 10000"/>
              <a:gd name="connsiteX39" fmla="*/ 416 w 9728"/>
              <a:gd name="connsiteY39" fmla="*/ 1385 h 10000"/>
              <a:gd name="connsiteX40" fmla="*/ 1104 w 9728"/>
              <a:gd name="connsiteY40" fmla="*/ 1212 h 10000"/>
              <a:gd name="connsiteX41" fmla="*/ 1914 w 9728"/>
              <a:gd name="connsiteY41" fmla="*/ 1039 h 10000"/>
              <a:gd name="connsiteX42" fmla="*/ 2328 w 9728"/>
              <a:gd name="connsiteY42" fmla="*/ 1039 h 10000"/>
              <a:gd name="connsiteX43" fmla="*/ 2602 w 9728"/>
              <a:gd name="connsiteY43" fmla="*/ 866 h 10000"/>
              <a:gd name="connsiteX44" fmla="*/ 2878 w 9728"/>
              <a:gd name="connsiteY44" fmla="*/ 693 h 10000"/>
              <a:gd name="connsiteX45" fmla="*/ 3151 w 9728"/>
              <a:gd name="connsiteY45" fmla="*/ 693 h 10000"/>
              <a:gd name="connsiteX46" fmla="*/ 3428 w 9728"/>
              <a:gd name="connsiteY46" fmla="*/ 519 h 10000"/>
              <a:gd name="connsiteX47" fmla="*/ 3565 w 9728"/>
              <a:gd name="connsiteY47" fmla="*/ 346 h 10000"/>
              <a:gd name="connsiteX48" fmla="*/ 3703 w 9728"/>
              <a:gd name="connsiteY48" fmla="*/ 346 h 10000"/>
              <a:gd name="connsiteX49" fmla="*/ 3839 w 9728"/>
              <a:gd name="connsiteY49" fmla="*/ 173 h 10000"/>
              <a:gd name="connsiteX50" fmla="*/ 3981 w 9728"/>
              <a:gd name="connsiteY50" fmla="*/ 173 h 10000"/>
              <a:gd name="connsiteX51" fmla="*/ 4118 w 9728"/>
              <a:gd name="connsiteY51" fmla="*/ 0 h 10000"/>
              <a:gd name="connsiteX52" fmla="*/ 4255 w 9728"/>
              <a:gd name="connsiteY52" fmla="*/ 0 h 10000"/>
              <a:gd name="connsiteX53" fmla="*/ 4255 w 9728"/>
              <a:gd name="connsiteY53" fmla="*/ 0 h 10000"/>
              <a:gd name="connsiteX54" fmla="*/ 4392 w 9728"/>
              <a:gd name="connsiteY54" fmla="*/ 0 h 10000"/>
              <a:gd name="connsiteX55" fmla="*/ 4530 w 9728"/>
              <a:gd name="connsiteY55" fmla="*/ 0 h 10000"/>
              <a:gd name="connsiteX56" fmla="*/ 4668 w 9728"/>
              <a:gd name="connsiteY56" fmla="*/ 173 h 10000"/>
              <a:gd name="connsiteX57" fmla="*/ 4806 w 9728"/>
              <a:gd name="connsiteY57" fmla="*/ 173 h 10000"/>
              <a:gd name="connsiteX58" fmla="*/ 4927 w 9728"/>
              <a:gd name="connsiteY58" fmla="*/ 346 h 10000"/>
              <a:gd name="connsiteX59" fmla="*/ 5065 w 9728"/>
              <a:gd name="connsiteY59" fmla="*/ 519 h 10000"/>
              <a:gd name="connsiteX60" fmla="*/ 5201 w 9728"/>
              <a:gd name="connsiteY60" fmla="*/ 693 h 10000"/>
              <a:gd name="connsiteX61" fmla="*/ 5201 w 9728"/>
              <a:gd name="connsiteY61" fmla="*/ 693 h 10000"/>
              <a:gd name="connsiteX62" fmla="*/ 5201 w 9728"/>
              <a:gd name="connsiteY62" fmla="*/ 866 h 10000"/>
              <a:gd name="connsiteX63" fmla="*/ 5065 w 9728"/>
              <a:gd name="connsiteY63" fmla="*/ 1039 h 10000"/>
              <a:gd name="connsiteX64" fmla="*/ 4927 w 9728"/>
              <a:gd name="connsiteY64" fmla="*/ 1212 h 10000"/>
              <a:gd name="connsiteX65" fmla="*/ 4806 w 9728"/>
              <a:gd name="connsiteY65" fmla="*/ 1385 h 10000"/>
              <a:gd name="connsiteX66" fmla="*/ 4668 w 9728"/>
              <a:gd name="connsiteY66" fmla="*/ 1732 h 10000"/>
              <a:gd name="connsiteX67" fmla="*/ 4530 w 9728"/>
              <a:gd name="connsiteY67" fmla="*/ 2078 h 10000"/>
              <a:gd name="connsiteX68" fmla="*/ 4392 w 9728"/>
              <a:gd name="connsiteY68" fmla="*/ 2424 h 10000"/>
              <a:gd name="connsiteX69" fmla="*/ 4255 w 9728"/>
              <a:gd name="connsiteY69" fmla="*/ 2944 h 10000"/>
              <a:gd name="connsiteX70" fmla="*/ 4255 w 9728"/>
              <a:gd name="connsiteY70" fmla="*/ 3463 h 10000"/>
              <a:gd name="connsiteX71" fmla="*/ 4255 w 9728"/>
              <a:gd name="connsiteY71" fmla="*/ 3961 h 10000"/>
              <a:gd name="connsiteX72" fmla="*/ 4255 w 9728"/>
              <a:gd name="connsiteY72" fmla="*/ 5000 h 10000"/>
              <a:gd name="connsiteX73" fmla="*/ 4255 w 9728"/>
              <a:gd name="connsiteY73" fmla="*/ 5519 h 10000"/>
              <a:gd name="connsiteX74" fmla="*/ 4392 w 9728"/>
              <a:gd name="connsiteY74" fmla="*/ 5866 h 10000"/>
              <a:gd name="connsiteX75" fmla="*/ 4530 w 9728"/>
              <a:gd name="connsiteY75" fmla="*/ 6212 h 10000"/>
              <a:gd name="connsiteX76" fmla="*/ 4668 w 9728"/>
              <a:gd name="connsiteY76" fmla="*/ 6732 h 10000"/>
              <a:gd name="connsiteX77" fmla="*/ 4806 w 9728"/>
              <a:gd name="connsiteY77" fmla="*/ 7078 h 10000"/>
              <a:gd name="connsiteX78" fmla="*/ 5065 w 9728"/>
              <a:gd name="connsiteY78" fmla="*/ 7424 h 10000"/>
              <a:gd name="connsiteX79" fmla="*/ 5476 w 9728"/>
              <a:gd name="connsiteY79" fmla="*/ 7771 h 10000"/>
              <a:gd name="connsiteX80" fmla="*/ 5889 w 9728"/>
              <a:gd name="connsiteY80" fmla="*/ 7944 h 10000"/>
              <a:gd name="connsiteX81" fmla="*/ 6301 w 9728"/>
              <a:gd name="connsiteY81" fmla="*/ 8268 h 10000"/>
              <a:gd name="connsiteX82" fmla="*/ 6716 w 9728"/>
              <a:gd name="connsiteY82" fmla="*/ 8442 h 10000"/>
              <a:gd name="connsiteX83" fmla="*/ 6990 w 9728"/>
              <a:gd name="connsiteY83" fmla="*/ 8615 h 10000"/>
              <a:gd name="connsiteX84" fmla="*/ 7406 w 9728"/>
              <a:gd name="connsiteY84" fmla="*/ 8615 h 10000"/>
              <a:gd name="connsiteX85" fmla="*/ 7679 w 9728"/>
              <a:gd name="connsiteY85" fmla="*/ 8615 h 10000"/>
              <a:gd name="connsiteX86" fmla="*/ 7819 w 9728"/>
              <a:gd name="connsiteY86" fmla="*/ 8615 h 10000"/>
              <a:gd name="connsiteX87" fmla="*/ 8092 w 9728"/>
              <a:gd name="connsiteY87" fmla="*/ 8615 h 10000"/>
              <a:gd name="connsiteX88" fmla="*/ 8213 w 9728"/>
              <a:gd name="connsiteY88" fmla="*/ 8442 h 10000"/>
              <a:gd name="connsiteX89" fmla="*/ 8213 w 9728"/>
              <a:gd name="connsiteY89" fmla="*/ 8442 h 10000"/>
              <a:gd name="connsiteX90" fmla="*/ 8350 w 9728"/>
              <a:gd name="connsiteY90" fmla="*/ 8442 h 10000"/>
              <a:gd name="connsiteX91" fmla="*/ 8350 w 9728"/>
              <a:gd name="connsiteY91" fmla="*/ 8268 h 10000"/>
              <a:gd name="connsiteX92" fmla="*/ 8350 w 9728"/>
              <a:gd name="connsiteY92" fmla="*/ 8095 h 10000"/>
              <a:gd name="connsiteX93" fmla="*/ 8350 w 9728"/>
              <a:gd name="connsiteY93" fmla="*/ 7771 h 10000"/>
              <a:gd name="connsiteX94" fmla="*/ 8488 w 9728"/>
              <a:gd name="connsiteY94" fmla="*/ 7597 h 10000"/>
              <a:gd name="connsiteX95" fmla="*/ 8488 w 9728"/>
              <a:gd name="connsiteY95" fmla="*/ 7251 h 10000"/>
              <a:gd name="connsiteX96" fmla="*/ 8488 w 9728"/>
              <a:gd name="connsiteY96" fmla="*/ 6905 h 10000"/>
              <a:gd name="connsiteX97" fmla="*/ 8627 w 9728"/>
              <a:gd name="connsiteY97" fmla="*/ 6385 h 10000"/>
              <a:gd name="connsiteX98" fmla="*/ 8627 w 9728"/>
              <a:gd name="connsiteY98" fmla="*/ 6212 h 10000"/>
              <a:gd name="connsiteX99" fmla="*/ 8627 w 9728"/>
              <a:gd name="connsiteY99" fmla="*/ 5866 h 10000"/>
              <a:gd name="connsiteX100" fmla="*/ 8627 w 9728"/>
              <a:gd name="connsiteY100" fmla="*/ 5693 h 10000"/>
              <a:gd name="connsiteX101" fmla="*/ 8764 w 9728"/>
              <a:gd name="connsiteY101" fmla="*/ 5519 h 10000"/>
              <a:gd name="connsiteX102" fmla="*/ 8764 w 9728"/>
              <a:gd name="connsiteY102" fmla="*/ 5346 h 10000"/>
              <a:gd name="connsiteX103" fmla="*/ 8764 w 9728"/>
              <a:gd name="connsiteY103" fmla="*/ 5173 h 10000"/>
              <a:gd name="connsiteX104" fmla="*/ 8899 w 9728"/>
              <a:gd name="connsiteY104" fmla="*/ 5173 h 10000"/>
              <a:gd name="connsiteX105" fmla="*/ 8899 w 9728"/>
              <a:gd name="connsiteY105" fmla="*/ 5173 h 10000"/>
              <a:gd name="connsiteX106" fmla="*/ 8899 w 9728"/>
              <a:gd name="connsiteY106" fmla="*/ 5346 h 10000"/>
              <a:gd name="connsiteX107" fmla="*/ 8899 w 9728"/>
              <a:gd name="connsiteY107" fmla="*/ 5519 h 10000"/>
              <a:gd name="connsiteX108" fmla="*/ 8899 w 9728"/>
              <a:gd name="connsiteY108" fmla="*/ 5693 h 10000"/>
              <a:gd name="connsiteX109" fmla="*/ 9040 w 9728"/>
              <a:gd name="connsiteY109" fmla="*/ 5866 h 10000"/>
              <a:gd name="connsiteX110" fmla="*/ 9040 w 9728"/>
              <a:gd name="connsiteY110" fmla="*/ 6212 h 10000"/>
              <a:gd name="connsiteX111" fmla="*/ 9040 w 9728"/>
              <a:gd name="connsiteY111" fmla="*/ 6558 h 10000"/>
              <a:gd name="connsiteX112" fmla="*/ 9177 w 9728"/>
              <a:gd name="connsiteY112" fmla="*/ 6905 h 10000"/>
              <a:gd name="connsiteX113" fmla="*/ 9177 w 9728"/>
              <a:gd name="connsiteY113" fmla="*/ 7597 h 10000"/>
              <a:gd name="connsiteX114" fmla="*/ 9316 w 9728"/>
              <a:gd name="connsiteY114" fmla="*/ 8268 h 10000"/>
              <a:gd name="connsiteX115" fmla="*/ 9452 w 9728"/>
              <a:gd name="connsiteY115" fmla="*/ 8788 h 10000"/>
              <a:gd name="connsiteX116" fmla="*/ 9591 w 9728"/>
              <a:gd name="connsiteY116" fmla="*/ 9134 h 10000"/>
              <a:gd name="connsiteX117" fmla="*/ 9591 w 9728"/>
              <a:gd name="connsiteY117" fmla="*/ 9481 h 10000"/>
              <a:gd name="connsiteX118" fmla="*/ 9728 w 9728"/>
              <a:gd name="connsiteY118" fmla="*/ 9654 h 10000"/>
              <a:gd name="connsiteX119" fmla="*/ 9591 w 9728"/>
              <a:gd name="connsiteY119" fmla="*/ 9827 h 10000"/>
              <a:gd name="connsiteX120" fmla="*/ 9591 w 9728"/>
              <a:gd name="connsiteY120" fmla="*/ 9827 h 10000"/>
              <a:gd name="connsiteX121" fmla="*/ 9591 w 9728"/>
              <a:gd name="connsiteY121" fmla="*/ 9827 h 10000"/>
              <a:gd name="connsiteX0" fmla="*/ 9431 w 9572"/>
              <a:gd name="connsiteY0" fmla="*/ 9827 h 10000"/>
              <a:gd name="connsiteX1" fmla="*/ 9148 w 9572"/>
              <a:gd name="connsiteY1" fmla="*/ 9827 h 10000"/>
              <a:gd name="connsiteX2" fmla="*/ 8865 w 9572"/>
              <a:gd name="connsiteY2" fmla="*/ 10000 h 10000"/>
              <a:gd name="connsiteX3" fmla="*/ 8581 w 9572"/>
              <a:gd name="connsiteY3" fmla="*/ 10000 h 10000"/>
              <a:gd name="connsiteX4" fmla="*/ 8015 w 9572"/>
              <a:gd name="connsiteY4" fmla="*/ 10000 h 10000"/>
              <a:gd name="connsiteX5" fmla="*/ 7610 w 9572"/>
              <a:gd name="connsiteY5" fmla="*/ 10000 h 10000"/>
              <a:gd name="connsiteX6" fmla="*/ 7042 w 9572"/>
              <a:gd name="connsiteY6" fmla="*/ 9827 h 10000"/>
              <a:gd name="connsiteX7" fmla="*/ 6476 w 9572"/>
              <a:gd name="connsiteY7" fmla="*/ 9827 h 10000"/>
              <a:gd name="connsiteX8" fmla="*/ 6049 w 9572"/>
              <a:gd name="connsiteY8" fmla="*/ 9481 h 10000"/>
              <a:gd name="connsiteX9" fmla="*/ 5485 w 9572"/>
              <a:gd name="connsiteY9" fmla="*/ 9307 h 10000"/>
              <a:gd name="connsiteX10" fmla="*/ 5060 w 9572"/>
              <a:gd name="connsiteY10" fmla="*/ 8961 h 10000"/>
              <a:gd name="connsiteX11" fmla="*/ 4637 w 9572"/>
              <a:gd name="connsiteY11" fmla="*/ 8615 h 10000"/>
              <a:gd name="connsiteX12" fmla="*/ 4229 w 9572"/>
              <a:gd name="connsiteY12" fmla="*/ 8095 h 10000"/>
              <a:gd name="connsiteX13" fmla="*/ 3946 w 9572"/>
              <a:gd name="connsiteY13" fmla="*/ 7771 h 10000"/>
              <a:gd name="connsiteX14" fmla="*/ 3664 w 9572"/>
              <a:gd name="connsiteY14" fmla="*/ 7078 h 10000"/>
              <a:gd name="connsiteX15" fmla="*/ 3379 w 9572"/>
              <a:gd name="connsiteY15" fmla="*/ 6558 h 10000"/>
              <a:gd name="connsiteX16" fmla="*/ 3237 w 9572"/>
              <a:gd name="connsiteY16" fmla="*/ 5866 h 10000"/>
              <a:gd name="connsiteX17" fmla="*/ 3237 w 9572"/>
              <a:gd name="connsiteY17" fmla="*/ 5173 h 10000"/>
              <a:gd name="connsiteX18" fmla="*/ 3096 w 9572"/>
              <a:gd name="connsiteY18" fmla="*/ 4481 h 10000"/>
              <a:gd name="connsiteX19" fmla="*/ 3096 w 9572"/>
              <a:gd name="connsiteY19" fmla="*/ 3636 h 10000"/>
              <a:gd name="connsiteX20" fmla="*/ 3237 w 9572"/>
              <a:gd name="connsiteY20" fmla="*/ 2944 h 10000"/>
              <a:gd name="connsiteX21" fmla="*/ 3237 w 9572"/>
              <a:gd name="connsiteY21" fmla="*/ 2597 h 10000"/>
              <a:gd name="connsiteX22" fmla="*/ 3237 w 9572"/>
              <a:gd name="connsiteY22" fmla="*/ 2424 h 10000"/>
              <a:gd name="connsiteX23" fmla="*/ 3379 w 9572"/>
              <a:gd name="connsiteY23" fmla="*/ 2078 h 10000"/>
              <a:gd name="connsiteX24" fmla="*/ 3379 w 9572"/>
              <a:gd name="connsiteY24" fmla="*/ 1905 h 10000"/>
              <a:gd name="connsiteX25" fmla="*/ 3379 w 9572"/>
              <a:gd name="connsiteY25" fmla="*/ 1732 h 10000"/>
              <a:gd name="connsiteX26" fmla="*/ 3379 w 9572"/>
              <a:gd name="connsiteY26" fmla="*/ 1558 h 10000"/>
              <a:gd name="connsiteX27" fmla="*/ 3379 w 9572"/>
              <a:gd name="connsiteY27" fmla="*/ 1558 h 10000"/>
              <a:gd name="connsiteX28" fmla="*/ 3379 w 9572"/>
              <a:gd name="connsiteY28" fmla="*/ 1385 h 10000"/>
              <a:gd name="connsiteX29" fmla="*/ 3237 w 9572"/>
              <a:gd name="connsiteY29" fmla="*/ 1385 h 10000"/>
              <a:gd name="connsiteX30" fmla="*/ 3096 w 9572"/>
              <a:gd name="connsiteY30" fmla="*/ 1385 h 10000"/>
              <a:gd name="connsiteX31" fmla="*/ 2955 w 9572"/>
              <a:gd name="connsiteY31" fmla="*/ 1558 h 10000"/>
              <a:gd name="connsiteX32" fmla="*/ 2671 w 9572"/>
              <a:gd name="connsiteY32" fmla="*/ 1558 h 10000"/>
              <a:gd name="connsiteX33" fmla="*/ 2247 w 9572"/>
              <a:gd name="connsiteY33" fmla="*/ 1558 h 10000"/>
              <a:gd name="connsiteX34" fmla="*/ 1821 w 9572"/>
              <a:gd name="connsiteY34" fmla="*/ 1732 h 10000"/>
              <a:gd name="connsiteX35" fmla="*/ 1254 w 9572"/>
              <a:gd name="connsiteY35" fmla="*/ 1905 h 10000"/>
              <a:gd name="connsiteX36" fmla="*/ 707 w 9572"/>
              <a:gd name="connsiteY36" fmla="*/ 2078 h 10000"/>
              <a:gd name="connsiteX37" fmla="*/ 0 w 9572"/>
              <a:gd name="connsiteY37" fmla="*/ 2251 h 10000"/>
              <a:gd name="connsiteX38" fmla="*/ 0 w 9572"/>
              <a:gd name="connsiteY38" fmla="*/ 1385 h 10000"/>
              <a:gd name="connsiteX39" fmla="*/ 707 w 9572"/>
              <a:gd name="connsiteY39" fmla="*/ 1212 h 10000"/>
              <a:gd name="connsiteX40" fmla="*/ 1540 w 9572"/>
              <a:gd name="connsiteY40" fmla="*/ 1039 h 10000"/>
              <a:gd name="connsiteX41" fmla="*/ 1965 w 9572"/>
              <a:gd name="connsiteY41" fmla="*/ 1039 h 10000"/>
              <a:gd name="connsiteX42" fmla="*/ 2247 w 9572"/>
              <a:gd name="connsiteY42" fmla="*/ 866 h 10000"/>
              <a:gd name="connsiteX43" fmla="*/ 2530 w 9572"/>
              <a:gd name="connsiteY43" fmla="*/ 693 h 10000"/>
              <a:gd name="connsiteX44" fmla="*/ 2811 w 9572"/>
              <a:gd name="connsiteY44" fmla="*/ 693 h 10000"/>
              <a:gd name="connsiteX45" fmla="*/ 3096 w 9572"/>
              <a:gd name="connsiteY45" fmla="*/ 519 h 10000"/>
              <a:gd name="connsiteX46" fmla="*/ 3237 w 9572"/>
              <a:gd name="connsiteY46" fmla="*/ 346 h 10000"/>
              <a:gd name="connsiteX47" fmla="*/ 3379 w 9572"/>
              <a:gd name="connsiteY47" fmla="*/ 346 h 10000"/>
              <a:gd name="connsiteX48" fmla="*/ 3518 w 9572"/>
              <a:gd name="connsiteY48" fmla="*/ 173 h 10000"/>
              <a:gd name="connsiteX49" fmla="*/ 3664 w 9572"/>
              <a:gd name="connsiteY49" fmla="*/ 173 h 10000"/>
              <a:gd name="connsiteX50" fmla="*/ 3805 w 9572"/>
              <a:gd name="connsiteY50" fmla="*/ 0 h 10000"/>
              <a:gd name="connsiteX51" fmla="*/ 3946 w 9572"/>
              <a:gd name="connsiteY51" fmla="*/ 0 h 10000"/>
              <a:gd name="connsiteX52" fmla="*/ 3946 w 9572"/>
              <a:gd name="connsiteY52" fmla="*/ 0 h 10000"/>
              <a:gd name="connsiteX53" fmla="*/ 4087 w 9572"/>
              <a:gd name="connsiteY53" fmla="*/ 0 h 10000"/>
              <a:gd name="connsiteX54" fmla="*/ 4229 w 9572"/>
              <a:gd name="connsiteY54" fmla="*/ 0 h 10000"/>
              <a:gd name="connsiteX55" fmla="*/ 4371 w 9572"/>
              <a:gd name="connsiteY55" fmla="*/ 173 h 10000"/>
              <a:gd name="connsiteX56" fmla="*/ 4512 w 9572"/>
              <a:gd name="connsiteY56" fmla="*/ 173 h 10000"/>
              <a:gd name="connsiteX57" fmla="*/ 4637 w 9572"/>
              <a:gd name="connsiteY57" fmla="*/ 346 h 10000"/>
              <a:gd name="connsiteX58" fmla="*/ 4779 w 9572"/>
              <a:gd name="connsiteY58" fmla="*/ 519 h 10000"/>
              <a:gd name="connsiteX59" fmla="*/ 4918 w 9572"/>
              <a:gd name="connsiteY59" fmla="*/ 693 h 10000"/>
              <a:gd name="connsiteX60" fmla="*/ 4918 w 9572"/>
              <a:gd name="connsiteY60" fmla="*/ 693 h 10000"/>
              <a:gd name="connsiteX61" fmla="*/ 4918 w 9572"/>
              <a:gd name="connsiteY61" fmla="*/ 866 h 10000"/>
              <a:gd name="connsiteX62" fmla="*/ 4779 w 9572"/>
              <a:gd name="connsiteY62" fmla="*/ 1039 h 10000"/>
              <a:gd name="connsiteX63" fmla="*/ 4637 w 9572"/>
              <a:gd name="connsiteY63" fmla="*/ 1212 h 10000"/>
              <a:gd name="connsiteX64" fmla="*/ 4512 w 9572"/>
              <a:gd name="connsiteY64" fmla="*/ 1385 h 10000"/>
              <a:gd name="connsiteX65" fmla="*/ 4371 w 9572"/>
              <a:gd name="connsiteY65" fmla="*/ 1732 h 10000"/>
              <a:gd name="connsiteX66" fmla="*/ 4229 w 9572"/>
              <a:gd name="connsiteY66" fmla="*/ 2078 h 10000"/>
              <a:gd name="connsiteX67" fmla="*/ 4087 w 9572"/>
              <a:gd name="connsiteY67" fmla="*/ 2424 h 10000"/>
              <a:gd name="connsiteX68" fmla="*/ 3946 w 9572"/>
              <a:gd name="connsiteY68" fmla="*/ 2944 h 10000"/>
              <a:gd name="connsiteX69" fmla="*/ 3946 w 9572"/>
              <a:gd name="connsiteY69" fmla="*/ 3463 h 10000"/>
              <a:gd name="connsiteX70" fmla="*/ 3946 w 9572"/>
              <a:gd name="connsiteY70" fmla="*/ 3961 h 10000"/>
              <a:gd name="connsiteX71" fmla="*/ 3946 w 9572"/>
              <a:gd name="connsiteY71" fmla="*/ 5000 h 10000"/>
              <a:gd name="connsiteX72" fmla="*/ 3946 w 9572"/>
              <a:gd name="connsiteY72" fmla="*/ 5519 h 10000"/>
              <a:gd name="connsiteX73" fmla="*/ 4087 w 9572"/>
              <a:gd name="connsiteY73" fmla="*/ 5866 h 10000"/>
              <a:gd name="connsiteX74" fmla="*/ 4229 w 9572"/>
              <a:gd name="connsiteY74" fmla="*/ 6212 h 10000"/>
              <a:gd name="connsiteX75" fmla="*/ 4371 w 9572"/>
              <a:gd name="connsiteY75" fmla="*/ 6732 h 10000"/>
              <a:gd name="connsiteX76" fmla="*/ 4512 w 9572"/>
              <a:gd name="connsiteY76" fmla="*/ 7078 h 10000"/>
              <a:gd name="connsiteX77" fmla="*/ 4779 w 9572"/>
              <a:gd name="connsiteY77" fmla="*/ 7424 h 10000"/>
              <a:gd name="connsiteX78" fmla="*/ 5201 w 9572"/>
              <a:gd name="connsiteY78" fmla="*/ 7771 h 10000"/>
              <a:gd name="connsiteX79" fmla="*/ 5626 w 9572"/>
              <a:gd name="connsiteY79" fmla="*/ 7944 h 10000"/>
              <a:gd name="connsiteX80" fmla="*/ 6049 w 9572"/>
              <a:gd name="connsiteY80" fmla="*/ 8268 h 10000"/>
              <a:gd name="connsiteX81" fmla="*/ 6476 w 9572"/>
              <a:gd name="connsiteY81" fmla="*/ 8442 h 10000"/>
              <a:gd name="connsiteX82" fmla="*/ 6757 w 9572"/>
              <a:gd name="connsiteY82" fmla="*/ 8615 h 10000"/>
              <a:gd name="connsiteX83" fmla="*/ 7185 w 9572"/>
              <a:gd name="connsiteY83" fmla="*/ 8615 h 10000"/>
              <a:gd name="connsiteX84" fmla="*/ 7466 w 9572"/>
              <a:gd name="connsiteY84" fmla="*/ 8615 h 10000"/>
              <a:gd name="connsiteX85" fmla="*/ 7610 w 9572"/>
              <a:gd name="connsiteY85" fmla="*/ 8615 h 10000"/>
              <a:gd name="connsiteX86" fmla="*/ 7890 w 9572"/>
              <a:gd name="connsiteY86" fmla="*/ 8615 h 10000"/>
              <a:gd name="connsiteX87" fmla="*/ 8015 w 9572"/>
              <a:gd name="connsiteY87" fmla="*/ 8442 h 10000"/>
              <a:gd name="connsiteX88" fmla="*/ 8015 w 9572"/>
              <a:gd name="connsiteY88" fmla="*/ 8442 h 10000"/>
              <a:gd name="connsiteX89" fmla="*/ 8155 w 9572"/>
              <a:gd name="connsiteY89" fmla="*/ 8442 h 10000"/>
              <a:gd name="connsiteX90" fmla="*/ 8155 w 9572"/>
              <a:gd name="connsiteY90" fmla="*/ 8268 h 10000"/>
              <a:gd name="connsiteX91" fmla="*/ 8155 w 9572"/>
              <a:gd name="connsiteY91" fmla="*/ 8095 h 10000"/>
              <a:gd name="connsiteX92" fmla="*/ 8155 w 9572"/>
              <a:gd name="connsiteY92" fmla="*/ 7771 h 10000"/>
              <a:gd name="connsiteX93" fmla="*/ 8297 w 9572"/>
              <a:gd name="connsiteY93" fmla="*/ 7597 h 10000"/>
              <a:gd name="connsiteX94" fmla="*/ 8297 w 9572"/>
              <a:gd name="connsiteY94" fmla="*/ 7251 h 10000"/>
              <a:gd name="connsiteX95" fmla="*/ 8297 w 9572"/>
              <a:gd name="connsiteY95" fmla="*/ 6905 h 10000"/>
              <a:gd name="connsiteX96" fmla="*/ 8440 w 9572"/>
              <a:gd name="connsiteY96" fmla="*/ 6385 h 10000"/>
              <a:gd name="connsiteX97" fmla="*/ 8440 w 9572"/>
              <a:gd name="connsiteY97" fmla="*/ 6212 h 10000"/>
              <a:gd name="connsiteX98" fmla="*/ 8440 w 9572"/>
              <a:gd name="connsiteY98" fmla="*/ 5866 h 10000"/>
              <a:gd name="connsiteX99" fmla="*/ 8440 w 9572"/>
              <a:gd name="connsiteY99" fmla="*/ 5693 h 10000"/>
              <a:gd name="connsiteX100" fmla="*/ 8581 w 9572"/>
              <a:gd name="connsiteY100" fmla="*/ 5519 h 10000"/>
              <a:gd name="connsiteX101" fmla="*/ 8581 w 9572"/>
              <a:gd name="connsiteY101" fmla="*/ 5346 h 10000"/>
              <a:gd name="connsiteX102" fmla="*/ 8581 w 9572"/>
              <a:gd name="connsiteY102" fmla="*/ 5173 h 10000"/>
              <a:gd name="connsiteX103" fmla="*/ 8720 w 9572"/>
              <a:gd name="connsiteY103" fmla="*/ 5173 h 10000"/>
              <a:gd name="connsiteX104" fmla="*/ 8720 w 9572"/>
              <a:gd name="connsiteY104" fmla="*/ 5173 h 10000"/>
              <a:gd name="connsiteX105" fmla="*/ 8720 w 9572"/>
              <a:gd name="connsiteY105" fmla="*/ 5346 h 10000"/>
              <a:gd name="connsiteX106" fmla="*/ 8720 w 9572"/>
              <a:gd name="connsiteY106" fmla="*/ 5519 h 10000"/>
              <a:gd name="connsiteX107" fmla="*/ 8720 w 9572"/>
              <a:gd name="connsiteY107" fmla="*/ 5693 h 10000"/>
              <a:gd name="connsiteX108" fmla="*/ 8865 w 9572"/>
              <a:gd name="connsiteY108" fmla="*/ 5866 h 10000"/>
              <a:gd name="connsiteX109" fmla="*/ 8865 w 9572"/>
              <a:gd name="connsiteY109" fmla="*/ 6212 h 10000"/>
              <a:gd name="connsiteX110" fmla="*/ 8865 w 9572"/>
              <a:gd name="connsiteY110" fmla="*/ 6558 h 10000"/>
              <a:gd name="connsiteX111" fmla="*/ 9006 w 9572"/>
              <a:gd name="connsiteY111" fmla="*/ 6905 h 10000"/>
              <a:gd name="connsiteX112" fmla="*/ 9006 w 9572"/>
              <a:gd name="connsiteY112" fmla="*/ 7597 h 10000"/>
              <a:gd name="connsiteX113" fmla="*/ 9148 w 9572"/>
              <a:gd name="connsiteY113" fmla="*/ 8268 h 10000"/>
              <a:gd name="connsiteX114" fmla="*/ 9288 w 9572"/>
              <a:gd name="connsiteY114" fmla="*/ 8788 h 10000"/>
              <a:gd name="connsiteX115" fmla="*/ 9431 w 9572"/>
              <a:gd name="connsiteY115" fmla="*/ 9134 h 10000"/>
              <a:gd name="connsiteX116" fmla="*/ 9431 w 9572"/>
              <a:gd name="connsiteY116" fmla="*/ 9481 h 10000"/>
              <a:gd name="connsiteX117" fmla="*/ 9572 w 9572"/>
              <a:gd name="connsiteY117" fmla="*/ 9654 h 10000"/>
              <a:gd name="connsiteX118" fmla="*/ 9431 w 9572"/>
              <a:gd name="connsiteY118" fmla="*/ 9827 h 10000"/>
              <a:gd name="connsiteX119" fmla="*/ 9431 w 9572"/>
              <a:gd name="connsiteY119" fmla="*/ 9827 h 10000"/>
              <a:gd name="connsiteX120" fmla="*/ 9431 w 9572"/>
              <a:gd name="connsiteY120" fmla="*/ 9827 h 10000"/>
              <a:gd name="connsiteX0" fmla="*/ 9853 w 10000"/>
              <a:gd name="connsiteY0" fmla="*/ 9827 h 10000"/>
              <a:gd name="connsiteX1" fmla="*/ 9557 w 10000"/>
              <a:gd name="connsiteY1" fmla="*/ 9827 h 10000"/>
              <a:gd name="connsiteX2" fmla="*/ 9261 w 10000"/>
              <a:gd name="connsiteY2" fmla="*/ 10000 h 10000"/>
              <a:gd name="connsiteX3" fmla="*/ 8965 w 10000"/>
              <a:gd name="connsiteY3" fmla="*/ 10000 h 10000"/>
              <a:gd name="connsiteX4" fmla="*/ 8373 w 10000"/>
              <a:gd name="connsiteY4" fmla="*/ 10000 h 10000"/>
              <a:gd name="connsiteX5" fmla="*/ 7950 w 10000"/>
              <a:gd name="connsiteY5" fmla="*/ 10000 h 10000"/>
              <a:gd name="connsiteX6" fmla="*/ 7357 w 10000"/>
              <a:gd name="connsiteY6" fmla="*/ 9827 h 10000"/>
              <a:gd name="connsiteX7" fmla="*/ 6766 w 10000"/>
              <a:gd name="connsiteY7" fmla="*/ 9827 h 10000"/>
              <a:gd name="connsiteX8" fmla="*/ 6319 w 10000"/>
              <a:gd name="connsiteY8" fmla="*/ 9481 h 10000"/>
              <a:gd name="connsiteX9" fmla="*/ 5730 w 10000"/>
              <a:gd name="connsiteY9" fmla="*/ 9307 h 10000"/>
              <a:gd name="connsiteX10" fmla="*/ 5286 w 10000"/>
              <a:gd name="connsiteY10" fmla="*/ 8961 h 10000"/>
              <a:gd name="connsiteX11" fmla="*/ 4844 w 10000"/>
              <a:gd name="connsiteY11" fmla="*/ 8615 h 10000"/>
              <a:gd name="connsiteX12" fmla="*/ 4418 w 10000"/>
              <a:gd name="connsiteY12" fmla="*/ 8095 h 10000"/>
              <a:gd name="connsiteX13" fmla="*/ 4122 w 10000"/>
              <a:gd name="connsiteY13" fmla="*/ 7771 h 10000"/>
              <a:gd name="connsiteX14" fmla="*/ 3828 w 10000"/>
              <a:gd name="connsiteY14" fmla="*/ 7078 h 10000"/>
              <a:gd name="connsiteX15" fmla="*/ 3530 w 10000"/>
              <a:gd name="connsiteY15" fmla="*/ 6558 h 10000"/>
              <a:gd name="connsiteX16" fmla="*/ 3382 w 10000"/>
              <a:gd name="connsiteY16" fmla="*/ 5866 h 10000"/>
              <a:gd name="connsiteX17" fmla="*/ 3382 w 10000"/>
              <a:gd name="connsiteY17" fmla="*/ 5173 h 10000"/>
              <a:gd name="connsiteX18" fmla="*/ 3234 w 10000"/>
              <a:gd name="connsiteY18" fmla="*/ 4481 h 10000"/>
              <a:gd name="connsiteX19" fmla="*/ 3234 w 10000"/>
              <a:gd name="connsiteY19" fmla="*/ 3636 h 10000"/>
              <a:gd name="connsiteX20" fmla="*/ 3382 w 10000"/>
              <a:gd name="connsiteY20" fmla="*/ 2944 h 10000"/>
              <a:gd name="connsiteX21" fmla="*/ 3382 w 10000"/>
              <a:gd name="connsiteY21" fmla="*/ 2597 h 10000"/>
              <a:gd name="connsiteX22" fmla="*/ 3382 w 10000"/>
              <a:gd name="connsiteY22" fmla="*/ 2424 h 10000"/>
              <a:gd name="connsiteX23" fmla="*/ 3530 w 10000"/>
              <a:gd name="connsiteY23" fmla="*/ 2078 h 10000"/>
              <a:gd name="connsiteX24" fmla="*/ 3530 w 10000"/>
              <a:gd name="connsiteY24" fmla="*/ 1905 h 10000"/>
              <a:gd name="connsiteX25" fmla="*/ 3530 w 10000"/>
              <a:gd name="connsiteY25" fmla="*/ 1732 h 10000"/>
              <a:gd name="connsiteX26" fmla="*/ 3530 w 10000"/>
              <a:gd name="connsiteY26" fmla="*/ 1558 h 10000"/>
              <a:gd name="connsiteX27" fmla="*/ 3530 w 10000"/>
              <a:gd name="connsiteY27" fmla="*/ 1558 h 10000"/>
              <a:gd name="connsiteX28" fmla="*/ 3530 w 10000"/>
              <a:gd name="connsiteY28" fmla="*/ 1385 h 10000"/>
              <a:gd name="connsiteX29" fmla="*/ 3382 w 10000"/>
              <a:gd name="connsiteY29" fmla="*/ 1385 h 10000"/>
              <a:gd name="connsiteX30" fmla="*/ 3234 w 10000"/>
              <a:gd name="connsiteY30" fmla="*/ 1385 h 10000"/>
              <a:gd name="connsiteX31" fmla="*/ 3087 w 10000"/>
              <a:gd name="connsiteY31" fmla="*/ 1558 h 10000"/>
              <a:gd name="connsiteX32" fmla="*/ 2790 w 10000"/>
              <a:gd name="connsiteY32" fmla="*/ 1558 h 10000"/>
              <a:gd name="connsiteX33" fmla="*/ 2347 w 10000"/>
              <a:gd name="connsiteY33" fmla="*/ 1558 h 10000"/>
              <a:gd name="connsiteX34" fmla="*/ 1902 w 10000"/>
              <a:gd name="connsiteY34" fmla="*/ 1732 h 10000"/>
              <a:gd name="connsiteX35" fmla="*/ 1310 w 10000"/>
              <a:gd name="connsiteY35" fmla="*/ 1905 h 10000"/>
              <a:gd name="connsiteX36" fmla="*/ 739 w 10000"/>
              <a:gd name="connsiteY36" fmla="*/ 2078 h 10000"/>
              <a:gd name="connsiteX37" fmla="*/ 0 w 10000"/>
              <a:gd name="connsiteY37" fmla="*/ 1385 h 10000"/>
              <a:gd name="connsiteX38" fmla="*/ 739 w 10000"/>
              <a:gd name="connsiteY38" fmla="*/ 1212 h 10000"/>
              <a:gd name="connsiteX39" fmla="*/ 1609 w 10000"/>
              <a:gd name="connsiteY39" fmla="*/ 1039 h 10000"/>
              <a:gd name="connsiteX40" fmla="*/ 2053 w 10000"/>
              <a:gd name="connsiteY40" fmla="*/ 1039 h 10000"/>
              <a:gd name="connsiteX41" fmla="*/ 2347 w 10000"/>
              <a:gd name="connsiteY41" fmla="*/ 866 h 10000"/>
              <a:gd name="connsiteX42" fmla="*/ 2643 w 10000"/>
              <a:gd name="connsiteY42" fmla="*/ 693 h 10000"/>
              <a:gd name="connsiteX43" fmla="*/ 2937 w 10000"/>
              <a:gd name="connsiteY43" fmla="*/ 693 h 10000"/>
              <a:gd name="connsiteX44" fmla="*/ 3234 w 10000"/>
              <a:gd name="connsiteY44" fmla="*/ 519 h 10000"/>
              <a:gd name="connsiteX45" fmla="*/ 3382 w 10000"/>
              <a:gd name="connsiteY45" fmla="*/ 346 h 10000"/>
              <a:gd name="connsiteX46" fmla="*/ 3530 w 10000"/>
              <a:gd name="connsiteY46" fmla="*/ 346 h 10000"/>
              <a:gd name="connsiteX47" fmla="*/ 3675 w 10000"/>
              <a:gd name="connsiteY47" fmla="*/ 173 h 10000"/>
              <a:gd name="connsiteX48" fmla="*/ 3828 w 10000"/>
              <a:gd name="connsiteY48" fmla="*/ 173 h 10000"/>
              <a:gd name="connsiteX49" fmla="*/ 3975 w 10000"/>
              <a:gd name="connsiteY49" fmla="*/ 0 h 10000"/>
              <a:gd name="connsiteX50" fmla="*/ 4122 w 10000"/>
              <a:gd name="connsiteY50" fmla="*/ 0 h 10000"/>
              <a:gd name="connsiteX51" fmla="*/ 4122 w 10000"/>
              <a:gd name="connsiteY51" fmla="*/ 0 h 10000"/>
              <a:gd name="connsiteX52" fmla="*/ 4270 w 10000"/>
              <a:gd name="connsiteY52" fmla="*/ 0 h 10000"/>
              <a:gd name="connsiteX53" fmla="*/ 4418 w 10000"/>
              <a:gd name="connsiteY53" fmla="*/ 0 h 10000"/>
              <a:gd name="connsiteX54" fmla="*/ 4566 w 10000"/>
              <a:gd name="connsiteY54" fmla="*/ 173 h 10000"/>
              <a:gd name="connsiteX55" fmla="*/ 4714 w 10000"/>
              <a:gd name="connsiteY55" fmla="*/ 173 h 10000"/>
              <a:gd name="connsiteX56" fmla="*/ 4844 w 10000"/>
              <a:gd name="connsiteY56" fmla="*/ 346 h 10000"/>
              <a:gd name="connsiteX57" fmla="*/ 4993 w 10000"/>
              <a:gd name="connsiteY57" fmla="*/ 519 h 10000"/>
              <a:gd name="connsiteX58" fmla="*/ 5138 w 10000"/>
              <a:gd name="connsiteY58" fmla="*/ 693 h 10000"/>
              <a:gd name="connsiteX59" fmla="*/ 5138 w 10000"/>
              <a:gd name="connsiteY59" fmla="*/ 693 h 10000"/>
              <a:gd name="connsiteX60" fmla="*/ 5138 w 10000"/>
              <a:gd name="connsiteY60" fmla="*/ 866 h 10000"/>
              <a:gd name="connsiteX61" fmla="*/ 4993 w 10000"/>
              <a:gd name="connsiteY61" fmla="*/ 1039 h 10000"/>
              <a:gd name="connsiteX62" fmla="*/ 4844 w 10000"/>
              <a:gd name="connsiteY62" fmla="*/ 1212 h 10000"/>
              <a:gd name="connsiteX63" fmla="*/ 4714 w 10000"/>
              <a:gd name="connsiteY63" fmla="*/ 1385 h 10000"/>
              <a:gd name="connsiteX64" fmla="*/ 4566 w 10000"/>
              <a:gd name="connsiteY64" fmla="*/ 1732 h 10000"/>
              <a:gd name="connsiteX65" fmla="*/ 4418 w 10000"/>
              <a:gd name="connsiteY65" fmla="*/ 2078 h 10000"/>
              <a:gd name="connsiteX66" fmla="*/ 4270 w 10000"/>
              <a:gd name="connsiteY66" fmla="*/ 2424 h 10000"/>
              <a:gd name="connsiteX67" fmla="*/ 4122 w 10000"/>
              <a:gd name="connsiteY67" fmla="*/ 2944 h 10000"/>
              <a:gd name="connsiteX68" fmla="*/ 4122 w 10000"/>
              <a:gd name="connsiteY68" fmla="*/ 3463 h 10000"/>
              <a:gd name="connsiteX69" fmla="*/ 4122 w 10000"/>
              <a:gd name="connsiteY69" fmla="*/ 3961 h 10000"/>
              <a:gd name="connsiteX70" fmla="*/ 4122 w 10000"/>
              <a:gd name="connsiteY70" fmla="*/ 5000 h 10000"/>
              <a:gd name="connsiteX71" fmla="*/ 4122 w 10000"/>
              <a:gd name="connsiteY71" fmla="*/ 5519 h 10000"/>
              <a:gd name="connsiteX72" fmla="*/ 4270 w 10000"/>
              <a:gd name="connsiteY72" fmla="*/ 5866 h 10000"/>
              <a:gd name="connsiteX73" fmla="*/ 4418 w 10000"/>
              <a:gd name="connsiteY73" fmla="*/ 6212 h 10000"/>
              <a:gd name="connsiteX74" fmla="*/ 4566 w 10000"/>
              <a:gd name="connsiteY74" fmla="*/ 6732 h 10000"/>
              <a:gd name="connsiteX75" fmla="*/ 4714 w 10000"/>
              <a:gd name="connsiteY75" fmla="*/ 7078 h 10000"/>
              <a:gd name="connsiteX76" fmla="*/ 4993 w 10000"/>
              <a:gd name="connsiteY76" fmla="*/ 7424 h 10000"/>
              <a:gd name="connsiteX77" fmla="*/ 5434 w 10000"/>
              <a:gd name="connsiteY77" fmla="*/ 7771 h 10000"/>
              <a:gd name="connsiteX78" fmla="*/ 5878 w 10000"/>
              <a:gd name="connsiteY78" fmla="*/ 7944 h 10000"/>
              <a:gd name="connsiteX79" fmla="*/ 6319 w 10000"/>
              <a:gd name="connsiteY79" fmla="*/ 8268 h 10000"/>
              <a:gd name="connsiteX80" fmla="*/ 6766 w 10000"/>
              <a:gd name="connsiteY80" fmla="*/ 8442 h 10000"/>
              <a:gd name="connsiteX81" fmla="*/ 7059 w 10000"/>
              <a:gd name="connsiteY81" fmla="*/ 8615 h 10000"/>
              <a:gd name="connsiteX82" fmla="*/ 7506 w 10000"/>
              <a:gd name="connsiteY82" fmla="*/ 8615 h 10000"/>
              <a:gd name="connsiteX83" fmla="*/ 7800 w 10000"/>
              <a:gd name="connsiteY83" fmla="*/ 8615 h 10000"/>
              <a:gd name="connsiteX84" fmla="*/ 7950 w 10000"/>
              <a:gd name="connsiteY84" fmla="*/ 8615 h 10000"/>
              <a:gd name="connsiteX85" fmla="*/ 8243 w 10000"/>
              <a:gd name="connsiteY85" fmla="*/ 8615 h 10000"/>
              <a:gd name="connsiteX86" fmla="*/ 8373 w 10000"/>
              <a:gd name="connsiteY86" fmla="*/ 8442 h 10000"/>
              <a:gd name="connsiteX87" fmla="*/ 8373 w 10000"/>
              <a:gd name="connsiteY87" fmla="*/ 8442 h 10000"/>
              <a:gd name="connsiteX88" fmla="*/ 8520 w 10000"/>
              <a:gd name="connsiteY88" fmla="*/ 8442 h 10000"/>
              <a:gd name="connsiteX89" fmla="*/ 8520 w 10000"/>
              <a:gd name="connsiteY89" fmla="*/ 8268 h 10000"/>
              <a:gd name="connsiteX90" fmla="*/ 8520 w 10000"/>
              <a:gd name="connsiteY90" fmla="*/ 8095 h 10000"/>
              <a:gd name="connsiteX91" fmla="*/ 8520 w 10000"/>
              <a:gd name="connsiteY91" fmla="*/ 7771 h 10000"/>
              <a:gd name="connsiteX92" fmla="*/ 8668 w 10000"/>
              <a:gd name="connsiteY92" fmla="*/ 7597 h 10000"/>
              <a:gd name="connsiteX93" fmla="*/ 8668 w 10000"/>
              <a:gd name="connsiteY93" fmla="*/ 7251 h 10000"/>
              <a:gd name="connsiteX94" fmla="*/ 8668 w 10000"/>
              <a:gd name="connsiteY94" fmla="*/ 6905 h 10000"/>
              <a:gd name="connsiteX95" fmla="*/ 8817 w 10000"/>
              <a:gd name="connsiteY95" fmla="*/ 6385 h 10000"/>
              <a:gd name="connsiteX96" fmla="*/ 8817 w 10000"/>
              <a:gd name="connsiteY96" fmla="*/ 6212 h 10000"/>
              <a:gd name="connsiteX97" fmla="*/ 8817 w 10000"/>
              <a:gd name="connsiteY97" fmla="*/ 5866 h 10000"/>
              <a:gd name="connsiteX98" fmla="*/ 8817 w 10000"/>
              <a:gd name="connsiteY98" fmla="*/ 5693 h 10000"/>
              <a:gd name="connsiteX99" fmla="*/ 8965 w 10000"/>
              <a:gd name="connsiteY99" fmla="*/ 5519 h 10000"/>
              <a:gd name="connsiteX100" fmla="*/ 8965 w 10000"/>
              <a:gd name="connsiteY100" fmla="*/ 5346 h 10000"/>
              <a:gd name="connsiteX101" fmla="*/ 8965 w 10000"/>
              <a:gd name="connsiteY101" fmla="*/ 5173 h 10000"/>
              <a:gd name="connsiteX102" fmla="*/ 9110 w 10000"/>
              <a:gd name="connsiteY102" fmla="*/ 5173 h 10000"/>
              <a:gd name="connsiteX103" fmla="*/ 9110 w 10000"/>
              <a:gd name="connsiteY103" fmla="*/ 5173 h 10000"/>
              <a:gd name="connsiteX104" fmla="*/ 9110 w 10000"/>
              <a:gd name="connsiteY104" fmla="*/ 5346 h 10000"/>
              <a:gd name="connsiteX105" fmla="*/ 9110 w 10000"/>
              <a:gd name="connsiteY105" fmla="*/ 5519 h 10000"/>
              <a:gd name="connsiteX106" fmla="*/ 9110 w 10000"/>
              <a:gd name="connsiteY106" fmla="*/ 5693 h 10000"/>
              <a:gd name="connsiteX107" fmla="*/ 9261 w 10000"/>
              <a:gd name="connsiteY107" fmla="*/ 5866 h 10000"/>
              <a:gd name="connsiteX108" fmla="*/ 9261 w 10000"/>
              <a:gd name="connsiteY108" fmla="*/ 6212 h 10000"/>
              <a:gd name="connsiteX109" fmla="*/ 9261 w 10000"/>
              <a:gd name="connsiteY109" fmla="*/ 6558 h 10000"/>
              <a:gd name="connsiteX110" fmla="*/ 9409 w 10000"/>
              <a:gd name="connsiteY110" fmla="*/ 6905 h 10000"/>
              <a:gd name="connsiteX111" fmla="*/ 9409 w 10000"/>
              <a:gd name="connsiteY111" fmla="*/ 7597 h 10000"/>
              <a:gd name="connsiteX112" fmla="*/ 9557 w 10000"/>
              <a:gd name="connsiteY112" fmla="*/ 8268 h 10000"/>
              <a:gd name="connsiteX113" fmla="*/ 9703 w 10000"/>
              <a:gd name="connsiteY113" fmla="*/ 8788 h 10000"/>
              <a:gd name="connsiteX114" fmla="*/ 9853 w 10000"/>
              <a:gd name="connsiteY114" fmla="*/ 9134 h 10000"/>
              <a:gd name="connsiteX115" fmla="*/ 9853 w 10000"/>
              <a:gd name="connsiteY115" fmla="*/ 9481 h 10000"/>
              <a:gd name="connsiteX116" fmla="*/ 10000 w 10000"/>
              <a:gd name="connsiteY116" fmla="*/ 9654 h 10000"/>
              <a:gd name="connsiteX117" fmla="*/ 9853 w 10000"/>
              <a:gd name="connsiteY117" fmla="*/ 9827 h 10000"/>
              <a:gd name="connsiteX118" fmla="*/ 9853 w 10000"/>
              <a:gd name="connsiteY118" fmla="*/ 9827 h 10000"/>
              <a:gd name="connsiteX119" fmla="*/ 9853 w 10000"/>
              <a:gd name="connsiteY119" fmla="*/ 9827 h 10000"/>
              <a:gd name="connsiteX0" fmla="*/ 9114 w 9261"/>
              <a:gd name="connsiteY0" fmla="*/ 9827 h 10000"/>
              <a:gd name="connsiteX1" fmla="*/ 8818 w 9261"/>
              <a:gd name="connsiteY1" fmla="*/ 9827 h 10000"/>
              <a:gd name="connsiteX2" fmla="*/ 8522 w 9261"/>
              <a:gd name="connsiteY2" fmla="*/ 10000 h 10000"/>
              <a:gd name="connsiteX3" fmla="*/ 8226 w 9261"/>
              <a:gd name="connsiteY3" fmla="*/ 10000 h 10000"/>
              <a:gd name="connsiteX4" fmla="*/ 7634 w 9261"/>
              <a:gd name="connsiteY4" fmla="*/ 10000 h 10000"/>
              <a:gd name="connsiteX5" fmla="*/ 7211 w 9261"/>
              <a:gd name="connsiteY5" fmla="*/ 10000 h 10000"/>
              <a:gd name="connsiteX6" fmla="*/ 6618 w 9261"/>
              <a:gd name="connsiteY6" fmla="*/ 9827 h 10000"/>
              <a:gd name="connsiteX7" fmla="*/ 6027 w 9261"/>
              <a:gd name="connsiteY7" fmla="*/ 9827 h 10000"/>
              <a:gd name="connsiteX8" fmla="*/ 5580 w 9261"/>
              <a:gd name="connsiteY8" fmla="*/ 9481 h 10000"/>
              <a:gd name="connsiteX9" fmla="*/ 4991 w 9261"/>
              <a:gd name="connsiteY9" fmla="*/ 9307 h 10000"/>
              <a:gd name="connsiteX10" fmla="*/ 4547 w 9261"/>
              <a:gd name="connsiteY10" fmla="*/ 8961 h 10000"/>
              <a:gd name="connsiteX11" fmla="*/ 4105 w 9261"/>
              <a:gd name="connsiteY11" fmla="*/ 8615 h 10000"/>
              <a:gd name="connsiteX12" fmla="*/ 3679 w 9261"/>
              <a:gd name="connsiteY12" fmla="*/ 8095 h 10000"/>
              <a:gd name="connsiteX13" fmla="*/ 3383 w 9261"/>
              <a:gd name="connsiteY13" fmla="*/ 7771 h 10000"/>
              <a:gd name="connsiteX14" fmla="*/ 3089 w 9261"/>
              <a:gd name="connsiteY14" fmla="*/ 7078 h 10000"/>
              <a:gd name="connsiteX15" fmla="*/ 2791 w 9261"/>
              <a:gd name="connsiteY15" fmla="*/ 6558 h 10000"/>
              <a:gd name="connsiteX16" fmla="*/ 2643 w 9261"/>
              <a:gd name="connsiteY16" fmla="*/ 5866 h 10000"/>
              <a:gd name="connsiteX17" fmla="*/ 2643 w 9261"/>
              <a:gd name="connsiteY17" fmla="*/ 5173 h 10000"/>
              <a:gd name="connsiteX18" fmla="*/ 2495 w 9261"/>
              <a:gd name="connsiteY18" fmla="*/ 4481 h 10000"/>
              <a:gd name="connsiteX19" fmla="*/ 2495 w 9261"/>
              <a:gd name="connsiteY19" fmla="*/ 3636 h 10000"/>
              <a:gd name="connsiteX20" fmla="*/ 2643 w 9261"/>
              <a:gd name="connsiteY20" fmla="*/ 2944 h 10000"/>
              <a:gd name="connsiteX21" fmla="*/ 2643 w 9261"/>
              <a:gd name="connsiteY21" fmla="*/ 2597 h 10000"/>
              <a:gd name="connsiteX22" fmla="*/ 2643 w 9261"/>
              <a:gd name="connsiteY22" fmla="*/ 2424 h 10000"/>
              <a:gd name="connsiteX23" fmla="*/ 2791 w 9261"/>
              <a:gd name="connsiteY23" fmla="*/ 2078 h 10000"/>
              <a:gd name="connsiteX24" fmla="*/ 2791 w 9261"/>
              <a:gd name="connsiteY24" fmla="*/ 1905 h 10000"/>
              <a:gd name="connsiteX25" fmla="*/ 2791 w 9261"/>
              <a:gd name="connsiteY25" fmla="*/ 1732 h 10000"/>
              <a:gd name="connsiteX26" fmla="*/ 2791 w 9261"/>
              <a:gd name="connsiteY26" fmla="*/ 1558 h 10000"/>
              <a:gd name="connsiteX27" fmla="*/ 2791 w 9261"/>
              <a:gd name="connsiteY27" fmla="*/ 1558 h 10000"/>
              <a:gd name="connsiteX28" fmla="*/ 2791 w 9261"/>
              <a:gd name="connsiteY28" fmla="*/ 1385 h 10000"/>
              <a:gd name="connsiteX29" fmla="*/ 2643 w 9261"/>
              <a:gd name="connsiteY29" fmla="*/ 1385 h 10000"/>
              <a:gd name="connsiteX30" fmla="*/ 2495 w 9261"/>
              <a:gd name="connsiteY30" fmla="*/ 1385 h 10000"/>
              <a:gd name="connsiteX31" fmla="*/ 2348 w 9261"/>
              <a:gd name="connsiteY31" fmla="*/ 1558 h 10000"/>
              <a:gd name="connsiteX32" fmla="*/ 2051 w 9261"/>
              <a:gd name="connsiteY32" fmla="*/ 1558 h 10000"/>
              <a:gd name="connsiteX33" fmla="*/ 1608 w 9261"/>
              <a:gd name="connsiteY33" fmla="*/ 1558 h 10000"/>
              <a:gd name="connsiteX34" fmla="*/ 1163 w 9261"/>
              <a:gd name="connsiteY34" fmla="*/ 1732 h 10000"/>
              <a:gd name="connsiteX35" fmla="*/ 571 w 9261"/>
              <a:gd name="connsiteY35" fmla="*/ 1905 h 10000"/>
              <a:gd name="connsiteX36" fmla="*/ 0 w 9261"/>
              <a:gd name="connsiteY36" fmla="*/ 2078 h 10000"/>
              <a:gd name="connsiteX37" fmla="*/ 0 w 9261"/>
              <a:gd name="connsiteY37" fmla="*/ 1212 h 10000"/>
              <a:gd name="connsiteX38" fmla="*/ 870 w 9261"/>
              <a:gd name="connsiteY38" fmla="*/ 1039 h 10000"/>
              <a:gd name="connsiteX39" fmla="*/ 1314 w 9261"/>
              <a:gd name="connsiteY39" fmla="*/ 1039 h 10000"/>
              <a:gd name="connsiteX40" fmla="*/ 1608 w 9261"/>
              <a:gd name="connsiteY40" fmla="*/ 866 h 10000"/>
              <a:gd name="connsiteX41" fmla="*/ 1904 w 9261"/>
              <a:gd name="connsiteY41" fmla="*/ 693 h 10000"/>
              <a:gd name="connsiteX42" fmla="*/ 2198 w 9261"/>
              <a:gd name="connsiteY42" fmla="*/ 693 h 10000"/>
              <a:gd name="connsiteX43" fmla="*/ 2495 w 9261"/>
              <a:gd name="connsiteY43" fmla="*/ 519 h 10000"/>
              <a:gd name="connsiteX44" fmla="*/ 2643 w 9261"/>
              <a:gd name="connsiteY44" fmla="*/ 346 h 10000"/>
              <a:gd name="connsiteX45" fmla="*/ 2791 w 9261"/>
              <a:gd name="connsiteY45" fmla="*/ 346 h 10000"/>
              <a:gd name="connsiteX46" fmla="*/ 2936 w 9261"/>
              <a:gd name="connsiteY46" fmla="*/ 173 h 10000"/>
              <a:gd name="connsiteX47" fmla="*/ 3089 w 9261"/>
              <a:gd name="connsiteY47" fmla="*/ 173 h 10000"/>
              <a:gd name="connsiteX48" fmla="*/ 3236 w 9261"/>
              <a:gd name="connsiteY48" fmla="*/ 0 h 10000"/>
              <a:gd name="connsiteX49" fmla="*/ 3383 w 9261"/>
              <a:gd name="connsiteY49" fmla="*/ 0 h 10000"/>
              <a:gd name="connsiteX50" fmla="*/ 3383 w 9261"/>
              <a:gd name="connsiteY50" fmla="*/ 0 h 10000"/>
              <a:gd name="connsiteX51" fmla="*/ 3531 w 9261"/>
              <a:gd name="connsiteY51" fmla="*/ 0 h 10000"/>
              <a:gd name="connsiteX52" fmla="*/ 3679 w 9261"/>
              <a:gd name="connsiteY52" fmla="*/ 0 h 10000"/>
              <a:gd name="connsiteX53" fmla="*/ 3827 w 9261"/>
              <a:gd name="connsiteY53" fmla="*/ 173 h 10000"/>
              <a:gd name="connsiteX54" fmla="*/ 3975 w 9261"/>
              <a:gd name="connsiteY54" fmla="*/ 173 h 10000"/>
              <a:gd name="connsiteX55" fmla="*/ 4105 w 9261"/>
              <a:gd name="connsiteY55" fmla="*/ 346 h 10000"/>
              <a:gd name="connsiteX56" fmla="*/ 4254 w 9261"/>
              <a:gd name="connsiteY56" fmla="*/ 519 h 10000"/>
              <a:gd name="connsiteX57" fmla="*/ 4399 w 9261"/>
              <a:gd name="connsiteY57" fmla="*/ 693 h 10000"/>
              <a:gd name="connsiteX58" fmla="*/ 4399 w 9261"/>
              <a:gd name="connsiteY58" fmla="*/ 693 h 10000"/>
              <a:gd name="connsiteX59" fmla="*/ 4399 w 9261"/>
              <a:gd name="connsiteY59" fmla="*/ 866 h 10000"/>
              <a:gd name="connsiteX60" fmla="*/ 4254 w 9261"/>
              <a:gd name="connsiteY60" fmla="*/ 1039 h 10000"/>
              <a:gd name="connsiteX61" fmla="*/ 4105 w 9261"/>
              <a:gd name="connsiteY61" fmla="*/ 1212 h 10000"/>
              <a:gd name="connsiteX62" fmla="*/ 3975 w 9261"/>
              <a:gd name="connsiteY62" fmla="*/ 1385 h 10000"/>
              <a:gd name="connsiteX63" fmla="*/ 3827 w 9261"/>
              <a:gd name="connsiteY63" fmla="*/ 1732 h 10000"/>
              <a:gd name="connsiteX64" fmla="*/ 3679 w 9261"/>
              <a:gd name="connsiteY64" fmla="*/ 2078 h 10000"/>
              <a:gd name="connsiteX65" fmla="*/ 3531 w 9261"/>
              <a:gd name="connsiteY65" fmla="*/ 2424 h 10000"/>
              <a:gd name="connsiteX66" fmla="*/ 3383 w 9261"/>
              <a:gd name="connsiteY66" fmla="*/ 2944 h 10000"/>
              <a:gd name="connsiteX67" fmla="*/ 3383 w 9261"/>
              <a:gd name="connsiteY67" fmla="*/ 3463 h 10000"/>
              <a:gd name="connsiteX68" fmla="*/ 3383 w 9261"/>
              <a:gd name="connsiteY68" fmla="*/ 3961 h 10000"/>
              <a:gd name="connsiteX69" fmla="*/ 3383 w 9261"/>
              <a:gd name="connsiteY69" fmla="*/ 5000 h 10000"/>
              <a:gd name="connsiteX70" fmla="*/ 3383 w 9261"/>
              <a:gd name="connsiteY70" fmla="*/ 5519 h 10000"/>
              <a:gd name="connsiteX71" fmla="*/ 3531 w 9261"/>
              <a:gd name="connsiteY71" fmla="*/ 5866 h 10000"/>
              <a:gd name="connsiteX72" fmla="*/ 3679 w 9261"/>
              <a:gd name="connsiteY72" fmla="*/ 6212 h 10000"/>
              <a:gd name="connsiteX73" fmla="*/ 3827 w 9261"/>
              <a:gd name="connsiteY73" fmla="*/ 6732 h 10000"/>
              <a:gd name="connsiteX74" fmla="*/ 3975 w 9261"/>
              <a:gd name="connsiteY74" fmla="*/ 7078 h 10000"/>
              <a:gd name="connsiteX75" fmla="*/ 4254 w 9261"/>
              <a:gd name="connsiteY75" fmla="*/ 7424 h 10000"/>
              <a:gd name="connsiteX76" fmla="*/ 4695 w 9261"/>
              <a:gd name="connsiteY76" fmla="*/ 7771 h 10000"/>
              <a:gd name="connsiteX77" fmla="*/ 5139 w 9261"/>
              <a:gd name="connsiteY77" fmla="*/ 7944 h 10000"/>
              <a:gd name="connsiteX78" fmla="*/ 5580 w 9261"/>
              <a:gd name="connsiteY78" fmla="*/ 8268 h 10000"/>
              <a:gd name="connsiteX79" fmla="*/ 6027 w 9261"/>
              <a:gd name="connsiteY79" fmla="*/ 8442 h 10000"/>
              <a:gd name="connsiteX80" fmla="*/ 6320 w 9261"/>
              <a:gd name="connsiteY80" fmla="*/ 8615 h 10000"/>
              <a:gd name="connsiteX81" fmla="*/ 6767 w 9261"/>
              <a:gd name="connsiteY81" fmla="*/ 8615 h 10000"/>
              <a:gd name="connsiteX82" fmla="*/ 7061 w 9261"/>
              <a:gd name="connsiteY82" fmla="*/ 8615 h 10000"/>
              <a:gd name="connsiteX83" fmla="*/ 7211 w 9261"/>
              <a:gd name="connsiteY83" fmla="*/ 8615 h 10000"/>
              <a:gd name="connsiteX84" fmla="*/ 7504 w 9261"/>
              <a:gd name="connsiteY84" fmla="*/ 8615 h 10000"/>
              <a:gd name="connsiteX85" fmla="*/ 7634 w 9261"/>
              <a:gd name="connsiteY85" fmla="*/ 8442 h 10000"/>
              <a:gd name="connsiteX86" fmla="*/ 7634 w 9261"/>
              <a:gd name="connsiteY86" fmla="*/ 8442 h 10000"/>
              <a:gd name="connsiteX87" fmla="*/ 7781 w 9261"/>
              <a:gd name="connsiteY87" fmla="*/ 8442 h 10000"/>
              <a:gd name="connsiteX88" fmla="*/ 7781 w 9261"/>
              <a:gd name="connsiteY88" fmla="*/ 8268 h 10000"/>
              <a:gd name="connsiteX89" fmla="*/ 7781 w 9261"/>
              <a:gd name="connsiteY89" fmla="*/ 8095 h 10000"/>
              <a:gd name="connsiteX90" fmla="*/ 7781 w 9261"/>
              <a:gd name="connsiteY90" fmla="*/ 7771 h 10000"/>
              <a:gd name="connsiteX91" fmla="*/ 7929 w 9261"/>
              <a:gd name="connsiteY91" fmla="*/ 7597 h 10000"/>
              <a:gd name="connsiteX92" fmla="*/ 7929 w 9261"/>
              <a:gd name="connsiteY92" fmla="*/ 7251 h 10000"/>
              <a:gd name="connsiteX93" fmla="*/ 7929 w 9261"/>
              <a:gd name="connsiteY93" fmla="*/ 6905 h 10000"/>
              <a:gd name="connsiteX94" fmla="*/ 8078 w 9261"/>
              <a:gd name="connsiteY94" fmla="*/ 6385 h 10000"/>
              <a:gd name="connsiteX95" fmla="*/ 8078 w 9261"/>
              <a:gd name="connsiteY95" fmla="*/ 6212 h 10000"/>
              <a:gd name="connsiteX96" fmla="*/ 8078 w 9261"/>
              <a:gd name="connsiteY96" fmla="*/ 5866 h 10000"/>
              <a:gd name="connsiteX97" fmla="*/ 8078 w 9261"/>
              <a:gd name="connsiteY97" fmla="*/ 5693 h 10000"/>
              <a:gd name="connsiteX98" fmla="*/ 8226 w 9261"/>
              <a:gd name="connsiteY98" fmla="*/ 5519 h 10000"/>
              <a:gd name="connsiteX99" fmla="*/ 8226 w 9261"/>
              <a:gd name="connsiteY99" fmla="*/ 5346 h 10000"/>
              <a:gd name="connsiteX100" fmla="*/ 8226 w 9261"/>
              <a:gd name="connsiteY100" fmla="*/ 5173 h 10000"/>
              <a:gd name="connsiteX101" fmla="*/ 8371 w 9261"/>
              <a:gd name="connsiteY101" fmla="*/ 5173 h 10000"/>
              <a:gd name="connsiteX102" fmla="*/ 8371 w 9261"/>
              <a:gd name="connsiteY102" fmla="*/ 5173 h 10000"/>
              <a:gd name="connsiteX103" fmla="*/ 8371 w 9261"/>
              <a:gd name="connsiteY103" fmla="*/ 5346 h 10000"/>
              <a:gd name="connsiteX104" fmla="*/ 8371 w 9261"/>
              <a:gd name="connsiteY104" fmla="*/ 5519 h 10000"/>
              <a:gd name="connsiteX105" fmla="*/ 8371 w 9261"/>
              <a:gd name="connsiteY105" fmla="*/ 5693 h 10000"/>
              <a:gd name="connsiteX106" fmla="*/ 8522 w 9261"/>
              <a:gd name="connsiteY106" fmla="*/ 5866 h 10000"/>
              <a:gd name="connsiteX107" fmla="*/ 8522 w 9261"/>
              <a:gd name="connsiteY107" fmla="*/ 6212 h 10000"/>
              <a:gd name="connsiteX108" fmla="*/ 8522 w 9261"/>
              <a:gd name="connsiteY108" fmla="*/ 6558 h 10000"/>
              <a:gd name="connsiteX109" fmla="*/ 8670 w 9261"/>
              <a:gd name="connsiteY109" fmla="*/ 6905 h 10000"/>
              <a:gd name="connsiteX110" fmla="*/ 8670 w 9261"/>
              <a:gd name="connsiteY110" fmla="*/ 7597 h 10000"/>
              <a:gd name="connsiteX111" fmla="*/ 8818 w 9261"/>
              <a:gd name="connsiteY111" fmla="*/ 8268 h 10000"/>
              <a:gd name="connsiteX112" fmla="*/ 8964 w 9261"/>
              <a:gd name="connsiteY112" fmla="*/ 8788 h 10000"/>
              <a:gd name="connsiteX113" fmla="*/ 9114 w 9261"/>
              <a:gd name="connsiteY113" fmla="*/ 9134 h 10000"/>
              <a:gd name="connsiteX114" fmla="*/ 9114 w 9261"/>
              <a:gd name="connsiteY114" fmla="*/ 9481 h 10000"/>
              <a:gd name="connsiteX115" fmla="*/ 9261 w 9261"/>
              <a:gd name="connsiteY115" fmla="*/ 9654 h 10000"/>
              <a:gd name="connsiteX116" fmla="*/ 9114 w 9261"/>
              <a:gd name="connsiteY116" fmla="*/ 9827 h 10000"/>
              <a:gd name="connsiteX117" fmla="*/ 9114 w 9261"/>
              <a:gd name="connsiteY117" fmla="*/ 9827 h 10000"/>
              <a:gd name="connsiteX118" fmla="*/ 9114 w 9261"/>
              <a:gd name="connsiteY118" fmla="*/ 9827 h 10000"/>
              <a:gd name="connsiteX0" fmla="*/ 9841 w 10000"/>
              <a:gd name="connsiteY0" fmla="*/ 9827 h 10000"/>
              <a:gd name="connsiteX1" fmla="*/ 9522 w 10000"/>
              <a:gd name="connsiteY1" fmla="*/ 9827 h 10000"/>
              <a:gd name="connsiteX2" fmla="*/ 9202 w 10000"/>
              <a:gd name="connsiteY2" fmla="*/ 10000 h 10000"/>
              <a:gd name="connsiteX3" fmla="*/ 8882 w 10000"/>
              <a:gd name="connsiteY3" fmla="*/ 10000 h 10000"/>
              <a:gd name="connsiteX4" fmla="*/ 8243 w 10000"/>
              <a:gd name="connsiteY4" fmla="*/ 10000 h 10000"/>
              <a:gd name="connsiteX5" fmla="*/ 7786 w 10000"/>
              <a:gd name="connsiteY5" fmla="*/ 10000 h 10000"/>
              <a:gd name="connsiteX6" fmla="*/ 7146 w 10000"/>
              <a:gd name="connsiteY6" fmla="*/ 9827 h 10000"/>
              <a:gd name="connsiteX7" fmla="*/ 6508 w 10000"/>
              <a:gd name="connsiteY7" fmla="*/ 9827 h 10000"/>
              <a:gd name="connsiteX8" fmla="*/ 6025 w 10000"/>
              <a:gd name="connsiteY8" fmla="*/ 9481 h 10000"/>
              <a:gd name="connsiteX9" fmla="*/ 5389 w 10000"/>
              <a:gd name="connsiteY9" fmla="*/ 9307 h 10000"/>
              <a:gd name="connsiteX10" fmla="*/ 4910 w 10000"/>
              <a:gd name="connsiteY10" fmla="*/ 8961 h 10000"/>
              <a:gd name="connsiteX11" fmla="*/ 4433 w 10000"/>
              <a:gd name="connsiteY11" fmla="*/ 8615 h 10000"/>
              <a:gd name="connsiteX12" fmla="*/ 3973 w 10000"/>
              <a:gd name="connsiteY12" fmla="*/ 8095 h 10000"/>
              <a:gd name="connsiteX13" fmla="*/ 3653 w 10000"/>
              <a:gd name="connsiteY13" fmla="*/ 7771 h 10000"/>
              <a:gd name="connsiteX14" fmla="*/ 3335 w 10000"/>
              <a:gd name="connsiteY14" fmla="*/ 7078 h 10000"/>
              <a:gd name="connsiteX15" fmla="*/ 3014 w 10000"/>
              <a:gd name="connsiteY15" fmla="*/ 6558 h 10000"/>
              <a:gd name="connsiteX16" fmla="*/ 2854 w 10000"/>
              <a:gd name="connsiteY16" fmla="*/ 5866 h 10000"/>
              <a:gd name="connsiteX17" fmla="*/ 2854 w 10000"/>
              <a:gd name="connsiteY17" fmla="*/ 5173 h 10000"/>
              <a:gd name="connsiteX18" fmla="*/ 2694 w 10000"/>
              <a:gd name="connsiteY18" fmla="*/ 4481 h 10000"/>
              <a:gd name="connsiteX19" fmla="*/ 2694 w 10000"/>
              <a:gd name="connsiteY19" fmla="*/ 3636 h 10000"/>
              <a:gd name="connsiteX20" fmla="*/ 2854 w 10000"/>
              <a:gd name="connsiteY20" fmla="*/ 2944 h 10000"/>
              <a:gd name="connsiteX21" fmla="*/ 2854 w 10000"/>
              <a:gd name="connsiteY21" fmla="*/ 2597 h 10000"/>
              <a:gd name="connsiteX22" fmla="*/ 2854 w 10000"/>
              <a:gd name="connsiteY22" fmla="*/ 2424 h 10000"/>
              <a:gd name="connsiteX23" fmla="*/ 3014 w 10000"/>
              <a:gd name="connsiteY23" fmla="*/ 2078 h 10000"/>
              <a:gd name="connsiteX24" fmla="*/ 3014 w 10000"/>
              <a:gd name="connsiteY24" fmla="*/ 1905 h 10000"/>
              <a:gd name="connsiteX25" fmla="*/ 3014 w 10000"/>
              <a:gd name="connsiteY25" fmla="*/ 1732 h 10000"/>
              <a:gd name="connsiteX26" fmla="*/ 3014 w 10000"/>
              <a:gd name="connsiteY26" fmla="*/ 1558 h 10000"/>
              <a:gd name="connsiteX27" fmla="*/ 3014 w 10000"/>
              <a:gd name="connsiteY27" fmla="*/ 1558 h 10000"/>
              <a:gd name="connsiteX28" fmla="*/ 3014 w 10000"/>
              <a:gd name="connsiteY28" fmla="*/ 1385 h 10000"/>
              <a:gd name="connsiteX29" fmla="*/ 2854 w 10000"/>
              <a:gd name="connsiteY29" fmla="*/ 1385 h 10000"/>
              <a:gd name="connsiteX30" fmla="*/ 2694 w 10000"/>
              <a:gd name="connsiteY30" fmla="*/ 1385 h 10000"/>
              <a:gd name="connsiteX31" fmla="*/ 2535 w 10000"/>
              <a:gd name="connsiteY31" fmla="*/ 1558 h 10000"/>
              <a:gd name="connsiteX32" fmla="*/ 2215 w 10000"/>
              <a:gd name="connsiteY32" fmla="*/ 1558 h 10000"/>
              <a:gd name="connsiteX33" fmla="*/ 1736 w 10000"/>
              <a:gd name="connsiteY33" fmla="*/ 1558 h 10000"/>
              <a:gd name="connsiteX34" fmla="*/ 1256 w 10000"/>
              <a:gd name="connsiteY34" fmla="*/ 1732 h 10000"/>
              <a:gd name="connsiteX35" fmla="*/ 617 w 10000"/>
              <a:gd name="connsiteY35" fmla="*/ 1905 h 10000"/>
              <a:gd name="connsiteX36" fmla="*/ 0 w 10000"/>
              <a:gd name="connsiteY36" fmla="*/ 1212 h 10000"/>
              <a:gd name="connsiteX37" fmla="*/ 939 w 10000"/>
              <a:gd name="connsiteY37" fmla="*/ 1039 h 10000"/>
              <a:gd name="connsiteX38" fmla="*/ 1419 w 10000"/>
              <a:gd name="connsiteY38" fmla="*/ 1039 h 10000"/>
              <a:gd name="connsiteX39" fmla="*/ 1736 w 10000"/>
              <a:gd name="connsiteY39" fmla="*/ 866 h 10000"/>
              <a:gd name="connsiteX40" fmla="*/ 2056 w 10000"/>
              <a:gd name="connsiteY40" fmla="*/ 693 h 10000"/>
              <a:gd name="connsiteX41" fmla="*/ 2373 w 10000"/>
              <a:gd name="connsiteY41" fmla="*/ 693 h 10000"/>
              <a:gd name="connsiteX42" fmla="*/ 2694 w 10000"/>
              <a:gd name="connsiteY42" fmla="*/ 519 h 10000"/>
              <a:gd name="connsiteX43" fmla="*/ 2854 w 10000"/>
              <a:gd name="connsiteY43" fmla="*/ 346 h 10000"/>
              <a:gd name="connsiteX44" fmla="*/ 3014 w 10000"/>
              <a:gd name="connsiteY44" fmla="*/ 346 h 10000"/>
              <a:gd name="connsiteX45" fmla="*/ 3170 w 10000"/>
              <a:gd name="connsiteY45" fmla="*/ 173 h 10000"/>
              <a:gd name="connsiteX46" fmla="*/ 3335 w 10000"/>
              <a:gd name="connsiteY46" fmla="*/ 173 h 10000"/>
              <a:gd name="connsiteX47" fmla="*/ 3494 w 10000"/>
              <a:gd name="connsiteY47" fmla="*/ 0 h 10000"/>
              <a:gd name="connsiteX48" fmla="*/ 3653 w 10000"/>
              <a:gd name="connsiteY48" fmla="*/ 0 h 10000"/>
              <a:gd name="connsiteX49" fmla="*/ 3653 w 10000"/>
              <a:gd name="connsiteY49" fmla="*/ 0 h 10000"/>
              <a:gd name="connsiteX50" fmla="*/ 3813 w 10000"/>
              <a:gd name="connsiteY50" fmla="*/ 0 h 10000"/>
              <a:gd name="connsiteX51" fmla="*/ 3973 w 10000"/>
              <a:gd name="connsiteY51" fmla="*/ 0 h 10000"/>
              <a:gd name="connsiteX52" fmla="*/ 4132 w 10000"/>
              <a:gd name="connsiteY52" fmla="*/ 173 h 10000"/>
              <a:gd name="connsiteX53" fmla="*/ 4292 w 10000"/>
              <a:gd name="connsiteY53" fmla="*/ 173 h 10000"/>
              <a:gd name="connsiteX54" fmla="*/ 4433 w 10000"/>
              <a:gd name="connsiteY54" fmla="*/ 346 h 10000"/>
              <a:gd name="connsiteX55" fmla="*/ 4593 w 10000"/>
              <a:gd name="connsiteY55" fmla="*/ 519 h 10000"/>
              <a:gd name="connsiteX56" fmla="*/ 4750 w 10000"/>
              <a:gd name="connsiteY56" fmla="*/ 693 h 10000"/>
              <a:gd name="connsiteX57" fmla="*/ 4750 w 10000"/>
              <a:gd name="connsiteY57" fmla="*/ 693 h 10000"/>
              <a:gd name="connsiteX58" fmla="*/ 4750 w 10000"/>
              <a:gd name="connsiteY58" fmla="*/ 866 h 10000"/>
              <a:gd name="connsiteX59" fmla="*/ 4593 w 10000"/>
              <a:gd name="connsiteY59" fmla="*/ 1039 h 10000"/>
              <a:gd name="connsiteX60" fmla="*/ 4433 w 10000"/>
              <a:gd name="connsiteY60" fmla="*/ 1212 h 10000"/>
              <a:gd name="connsiteX61" fmla="*/ 4292 w 10000"/>
              <a:gd name="connsiteY61" fmla="*/ 1385 h 10000"/>
              <a:gd name="connsiteX62" fmla="*/ 4132 w 10000"/>
              <a:gd name="connsiteY62" fmla="*/ 1732 h 10000"/>
              <a:gd name="connsiteX63" fmla="*/ 3973 w 10000"/>
              <a:gd name="connsiteY63" fmla="*/ 2078 h 10000"/>
              <a:gd name="connsiteX64" fmla="*/ 3813 w 10000"/>
              <a:gd name="connsiteY64" fmla="*/ 2424 h 10000"/>
              <a:gd name="connsiteX65" fmla="*/ 3653 w 10000"/>
              <a:gd name="connsiteY65" fmla="*/ 2944 h 10000"/>
              <a:gd name="connsiteX66" fmla="*/ 3653 w 10000"/>
              <a:gd name="connsiteY66" fmla="*/ 3463 h 10000"/>
              <a:gd name="connsiteX67" fmla="*/ 3653 w 10000"/>
              <a:gd name="connsiteY67" fmla="*/ 3961 h 10000"/>
              <a:gd name="connsiteX68" fmla="*/ 3653 w 10000"/>
              <a:gd name="connsiteY68" fmla="*/ 5000 h 10000"/>
              <a:gd name="connsiteX69" fmla="*/ 3653 w 10000"/>
              <a:gd name="connsiteY69" fmla="*/ 5519 h 10000"/>
              <a:gd name="connsiteX70" fmla="*/ 3813 w 10000"/>
              <a:gd name="connsiteY70" fmla="*/ 5866 h 10000"/>
              <a:gd name="connsiteX71" fmla="*/ 3973 w 10000"/>
              <a:gd name="connsiteY71" fmla="*/ 6212 h 10000"/>
              <a:gd name="connsiteX72" fmla="*/ 4132 w 10000"/>
              <a:gd name="connsiteY72" fmla="*/ 6732 h 10000"/>
              <a:gd name="connsiteX73" fmla="*/ 4292 w 10000"/>
              <a:gd name="connsiteY73" fmla="*/ 7078 h 10000"/>
              <a:gd name="connsiteX74" fmla="*/ 4593 w 10000"/>
              <a:gd name="connsiteY74" fmla="*/ 7424 h 10000"/>
              <a:gd name="connsiteX75" fmla="*/ 5070 w 10000"/>
              <a:gd name="connsiteY75" fmla="*/ 7771 h 10000"/>
              <a:gd name="connsiteX76" fmla="*/ 5549 w 10000"/>
              <a:gd name="connsiteY76" fmla="*/ 7944 h 10000"/>
              <a:gd name="connsiteX77" fmla="*/ 6025 w 10000"/>
              <a:gd name="connsiteY77" fmla="*/ 8268 h 10000"/>
              <a:gd name="connsiteX78" fmla="*/ 6508 w 10000"/>
              <a:gd name="connsiteY78" fmla="*/ 8442 h 10000"/>
              <a:gd name="connsiteX79" fmla="*/ 6824 w 10000"/>
              <a:gd name="connsiteY79" fmla="*/ 8615 h 10000"/>
              <a:gd name="connsiteX80" fmla="*/ 7307 w 10000"/>
              <a:gd name="connsiteY80" fmla="*/ 8615 h 10000"/>
              <a:gd name="connsiteX81" fmla="*/ 7624 w 10000"/>
              <a:gd name="connsiteY81" fmla="*/ 8615 h 10000"/>
              <a:gd name="connsiteX82" fmla="*/ 7786 w 10000"/>
              <a:gd name="connsiteY82" fmla="*/ 8615 h 10000"/>
              <a:gd name="connsiteX83" fmla="*/ 8103 w 10000"/>
              <a:gd name="connsiteY83" fmla="*/ 8615 h 10000"/>
              <a:gd name="connsiteX84" fmla="*/ 8243 w 10000"/>
              <a:gd name="connsiteY84" fmla="*/ 8442 h 10000"/>
              <a:gd name="connsiteX85" fmla="*/ 8243 w 10000"/>
              <a:gd name="connsiteY85" fmla="*/ 8442 h 10000"/>
              <a:gd name="connsiteX86" fmla="*/ 8402 w 10000"/>
              <a:gd name="connsiteY86" fmla="*/ 8442 h 10000"/>
              <a:gd name="connsiteX87" fmla="*/ 8402 w 10000"/>
              <a:gd name="connsiteY87" fmla="*/ 8268 h 10000"/>
              <a:gd name="connsiteX88" fmla="*/ 8402 w 10000"/>
              <a:gd name="connsiteY88" fmla="*/ 8095 h 10000"/>
              <a:gd name="connsiteX89" fmla="*/ 8402 w 10000"/>
              <a:gd name="connsiteY89" fmla="*/ 7771 h 10000"/>
              <a:gd name="connsiteX90" fmla="*/ 8562 w 10000"/>
              <a:gd name="connsiteY90" fmla="*/ 7597 h 10000"/>
              <a:gd name="connsiteX91" fmla="*/ 8562 w 10000"/>
              <a:gd name="connsiteY91" fmla="*/ 7251 h 10000"/>
              <a:gd name="connsiteX92" fmla="*/ 8562 w 10000"/>
              <a:gd name="connsiteY92" fmla="*/ 6905 h 10000"/>
              <a:gd name="connsiteX93" fmla="*/ 8723 w 10000"/>
              <a:gd name="connsiteY93" fmla="*/ 6385 h 10000"/>
              <a:gd name="connsiteX94" fmla="*/ 8723 w 10000"/>
              <a:gd name="connsiteY94" fmla="*/ 6212 h 10000"/>
              <a:gd name="connsiteX95" fmla="*/ 8723 w 10000"/>
              <a:gd name="connsiteY95" fmla="*/ 5866 h 10000"/>
              <a:gd name="connsiteX96" fmla="*/ 8723 w 10000"/>
              <a:gd name="connsiteY96" fmla="*/ 5693 h 10000"/>
              <a:gd name="connsiteX97" fmla="*/ 8882 w 10000"/>
              <a:gd name="connsiteY97" fmla="*/ 5519 h 10000"/>
              <a:gd name="connsiteX98" fmla="*/ 8882 w 10000"/>
              <a:gd name="connsiteY98" fmla="*/ 5346 h 10000"/>
              <a:gd name="connsiteX99" fmla="*/ 8882 w 10000"/>
              <a:gd name="connsiteY99" fmla="*/ 5173 h 10000"/>
              <a:gd name="connsiteX100" fmla="*/ 9039 w 10000"/>
              <a:gd name="connsiteY100" fmla="*/ 5173 h 10000"/>
              <a:gd name="connsiteX101" fmla="*/ 9039 w 10000"/>
              <a:gd name="connsiteY101" fmla="*/ 5173 h 10000"/>
              <a:gd name="connsiteX102" fmla="*/ 9039 w 10000"/>
              <a:gd name="connsiteY102" fmla="*/ 5346 h 10000"/>
              <a:gd name="connsiteX103" fmla="*/ 9039 w 10000"/>
              <a:gd name="connsiteY103" fmla="*/ 5519 h 10000"/>
              <a:gd name="connsiteX104" fmla="*/ 9039 w 10000"/>
              <a:gd name="connsiteY104" fmla="*/ 5693 h 10000"/>
              <a:gd name="connsiteX105" fmla="*/ 9202 w 10000"/>
              <a:gd name="connsiteY105" fmla="*/ 5866 h 10000"/>
              <a:gd name="connsiteX106" fmla="*/ 9202 w 10000"/>
              <a:gd name="connsiteY106" fmla="*/ 6212 h 10000"/>
              <a:gd name="connsiteX107" fmla="*/ 9202 w 10000"/>
              <a:gd name="connsiteY107" fmla="*/ 6558 h 10000"/>
              <a:gd name="connsiteX108" fmla="*/ 9362 w 10000"/>
              <a:gd name="connsiteY108" fmla="*/ 6905 h 10000"/>
              <a:gd name="connsiteX109" fmla="*/ 9362 w 10000"/>
              <a:gd name="connsiteY109" fmla="*/ 7597 h 10000"/>
              <a:gd name="connsiteX110" fmla="*/ 9522 w 10000"/>
              <a:gd name="connsiteY110" fmla="*/ 8268 h 10000"/>
              <a:gd name="connsiteX111" fmla="*/ 9679 w 10000"/>
              <a:gd name="connsiteY111" fmla="*/ 8788 h 10000"/>
              <a:gd name="connsiteX112" fmla="*/ 9841 w 10000"/>
              <a:gd name="connsiteY112" fmla="*/ 9134 h 10000"/>
              <a:gd name="connsiteX113" fmla="*/ 9841 w 10000"/>
              <a:gd name="connsiteY113" fmla="*/ 9481 h 10000"/>
              <a:gd name="connsiteX114" fmla="*/ 10000 w 10000"/>
              <a:gd name="connsiteY114" fmla="*/ 9654 h 10000"/>
              <a:gd name="connsiteX115" fmla="*/ 9841 w 10000"/>
              <a:gd name="connsiteY115" fmla="*/ 9827 h 10000"/>
              <a:gd name="connsiteX116" fmla="*/ 9841 w 10000"/>
              <a:gd name="connsiteY116" fmla="*/ 9827 h 10000"/>
              <a:gd name="connsiteX117" fmla="*/ 9841 w 10000"/>
              <a:gd name="connsiteY117" fmla="*/ 9827 h 10000"/>
              <a:gd name="connsiteX0" fmla="*/ 9224 w 9383"/>
              <a:gd name="connsiteY0" fmla="*/ 9827 h 10000"/>
              <a:gd name="connsiteX1" fmla="*/ 8905 w 9383"/>
              <a:gd name="connsiteY1" fmla="*/ 9827 h 10000"/>
              <a:gd name="connsiteX2" fmla="*/ 8585 w 9383"/>
              <a:gd name="connsiteY2" fmla="*/ 10000 h 10000"/>
              <a:gd name="connsiteX3" fmla="*/ 8265 w 9383"/>
              <a:gd name="connsiteY3" fmla="*/ 10000 h 10000"/>
              <a:gd name="connsiteX4" fmla="*/ 7626 w 9383"/>
              <a:gd name="connsiteY4" fmla="*/ 10000 h 10000"/>
              <a:gd name="connsiteX5" fmla="*/ 7169 w 9383"/>
              <a:gd name="connsiteY5" fmla="*/ 10000 h 10000"/>
              <a:gd name="connsiteX6" fmla="*/ 6529 w 9383"/>
              <a:gd name="connsiteY6" fmla="*/ 9827 h 10000"/>
              <a:gd name="connsiteX7" fmla="*/ 5891 w 9383"/>
              <a:gd name="connsiteY7" fmla="*/ 9827 h 10000"/>
              <a:gd name="connsiteX8" fmla="*/ 5408 w 9383"/>
              <a:gd name="connsiteY8" fmla="*/ 9481 h 10000"/>
              <a:gd name="connsiteX9" fmla="*/ 4772 w 9383"/>
              <a:gd name="connsiteY9" fmla="*/ 9307 h 10000"/>
              <a:gd name="connsiteX10" fmla="*/ 4293 w 9383"/>
              <a:gd name="connsiteY10" fmla="*/ 8961 h 10000"/>
              <a:gd name="connsiteX11" fmla="*/ 3816 w 9383"/>
              <a:gd name="connsiteY11" fmla="*/ 8615 h 10000"/>
              <a:gd name="connsiteX12" fmla="*/ 3356 w 9383"/>
              <a:gd name="connsiteY12" fmla="*/ 8095 h 10000"/>
              <a:gd name="connsiteX13" fmla="*/ 3036 w 9383"/>
              <a:gd name="connsiteY13" fmla="*/ 7771 h 10000"/>
              <a:gd name="connsiteX14" fmla="*/ 2718 w 9383"/>
              <a:gd name="connsiteY14" fmla="*/ 7078 h 10000"/>
              <a:gd name="connsiteX15" fmla="*/ 2397 w 9383"/>
              <a:gd name="connsiteY15" fmla="*/ 6558 h 10000"/>
              <a:gd name="connsiteX16" fmla="*/ 2237 w 9383"/>
              <a:gd name="connsiteY16" fmla="*/ 5866 h 10000"/>
              <a:gd name="connsiteX17" fmla="*/ 2237 w 9383"/>
              <a:gd name="connsiteY17" fmla="*/ 5173 h 10000"/>
              <a:gd name="connsiteX18" fmla="*/ 2077 w 9383"/>
              <a:gd name="connsiteY18" fmla="*/ 4481 h 10000"/>
              <a:gd name="connsiteX19" fmla="*/ 2077 w 9383"/>
              <a:gd name="connsiteY19" fmla="*/ 3636 h 10000"/>
              <a:gd name="connsiteX20" fmla="*/ 2237 w 9383"/>
              <a:gd name="connsiteY20" fmla="*/ 2944 h 10000"/>
              <a:gd name="connsiteX21" fmla="*/ 2237 w 9383"/>
              <a:gd name="connsiteY21" fmla="*/ 2597 h 10000"/>
              <a:gd name="connsiteX22" fmla="*/ 2237 w 9383"/>
              <a:gd name="connsiteY22" fmla="*/ 2424 h 10000"/>
              <a:gd name="connsiteX23" fmla="*/ 2397 w 9383"/>
              <a:gd name="connsiteY23" fmla="*/ 2078 h 10000"/>
              <a:gd name="connsiteX24" fmla="*/ 2397 w 9383"/>
              <a:gd name="connsiteY24" fmla="*/ 1905 h 10000"/>
              <a:gd name="connsiteX25" fmla="*/ 2397 w 9383"/>
              <a:gd name="connsiteY25" fmla="*/ 1732 h 10000"/>
              <a:gd name="connsiteX26" fmla="*/ 2397 w 9383"/>
              <a:gd name="connsiteY26" fmla="*/ 1558 h 10000"/>
              <a:gd name="connsiteX27" fmla="*/ 2397 w 9383"/>
              <a:gd name="connsiteY27" fmla="*/ 1558 h 10000"/>
              <a:gd name="connsiteX28" fmla="*/ 2397 w 9383"/>
              <a:gd name="connsiteY28" fmla="*/ 1385 h 10000"/>
              <a:gd name="connsiteX29" fmla="*/ 2237 w 9383"/>
              <a:gd name="connsiteY29" fmla="*/ 1385 h 10000"/>
              <a:gd name="connsiteX30" fmla="*/ 2077 w 9383"/>
              <a:gd name="connsiteY30" fmla="*/ 1385 h 10000"/>
              <a:gd name="connsiteX31" fmla="*/ 1918 w 9383"/>
              <a:gd name="connsiteY31" fmla="*/ 1558 h 10000"/>
              <a:gd name="connsiteX32" fmla="*/ 1598 w 9383"/>
              <a:gd name="connsiteY32" fmla="*/ 1558 h 10000"/>
              <a:gd name="connsiteX33" fmla="*/ 1119 w 9383"/>
              <a:gd name="connsiteY33" fmla="*/ 1558 h 10000"/>
              <a:gd name="connsiteX34" fmla="*/ 639 w 9383"/>
              <a:gd name="connsiteY34" fmla="*/ 1732 h 10000"/>
              <a:gd name="connsiteX35" fmla="*/ 0 w 9383"/>
              <a:gd name="connsiteY35" fmla="*/ 1905 h 10000"/>
              <a:gd name="connsiteX36" fmla="*/ 322 w 9383"/>
              <a:gd name="connsiteY36" fmla="*/ 1039 h 10000"/>
              <a:gd name="connsiteX37" fmla="*/ 802 w 9383"/>
              <a:gd name="connsiteY37" fmla="*/ 1039 h 10000"/>
              <a:gd name="connsiteX38" fmla="*/ 1119 w 9383"/>
              <a:gd name="connsiteY38" fmla="*/ 866 h 10000"/>
              <a:gd name="connsiteX39" fmla="*/ 1439 w 9383"/>
              <a:gd name="connsiteY39" fmla="*/ 693 h 10000"/>
              <a:gd name="connsiteX40" fmla="*/ 1756 w 9383"/>
              <a:gd name="connsiteY40" fmla="*/ 693 h 10000"/>
              <a:gd name="connsiteX41" fmla="*/ 2077 w 9383"/>
              <a:gd name="connsiteY41" fmla="*/ 519 h 10000"/>
              <a:gd name="connsiteX42" fmla="*/ 2237 w 9383"/>
              <a:gd name="connsiteY42" fmla="*/ 346 h 10000"/>
              <a:gd name="connsiteX43" fmla="*/ 2397 w 9383"/>
              <a:gd name="connsiteY43" fmla="*/ 346 h 10000"/>
              <a:gd name="connsiteX44" fmla="*/ 2553 w 9383"/>
              <a:gd name="connsiteY44" fmla="*/ 173 h 10000"/>
              <a:gd name="connsiteX45" fmla="*/ 2718 w 9383"/>
              <a:gd name="connsiteY45" fmla="*/ 173 h 10000"/>
              <a:gd name="connsiteX46" fmla="*/ 2877 w 9383"/>
              <a:gd name="connsiteY46" fmla="*/ 0 h 10000"/>
              <a:gd name="connsiteX47" fmla="*/ 3036 w 9383"/>
              <a:gd name="connsiteY47" fmla="*/ 0 h 10000"/>
              <a:gd name="connsiteX48" fmla="*/ 3036 w 9383"/>
              <a:gd name="connsiteY48" fmla="*/ 0 h 10000"/>
              <a:gd name="connsiteX49" fmla="*/ 3196 w 9383"/>
              <a:gd name="connsiteY49" fmla="*/ 0 h 10000"/>
              <a:gd name="connsiteX50" fmla="*/ 3356 w 9383"/>
              <a:gd name="connsiteY50" fmla="*/ 0 h 10000"/>
              <a:gd name="connsiteX51" fmla="*/ 3515 w 9383"/>
              <a:gd name="connsiteY51" fmla="*/ 173 h 10000"/>
              <a:gd name="connsiteX52" fmla="*/ 3675 w 9383"/>
              <a:gd name="connsiteY52" fmla="*/ 173 h 10000"/>
              <a:gd name="connsiteX53" fmla="*/ 3816 w 9383"/>
              <a:gd name="connsiteY53" fmla="*/ 346 h 10000"/>
              <a:gd name="connsiteX54" fmla="*/ 3976 w 9383"/>
              <a:gd name="connsiteY54" fmla="*/ 519 h 10000"/>
              <a:gd name="connsiteX55" fmla="*/ 4133 w 9383"/>
              <a:gd name="connsiteY55" fmla="*/ 693 h 10000"/>
              <a:gd name="connsiteX56" fmla="*/ 4133 w 9383"/>
              <a:gd name="connsiteY56" fmla="*/ 693 h 10000"/>
              <a:gd name="connsiteX57" fmla="*/ 4133 w 9383"/>
              <a:gd name="connsiteY57" fmla="*/ 866 h 10000"/>
              <a:gd name="connsiteX58" fmla="*/ 3976 w 9383"/>
              <a:gd name="connsiteY58" fmla="*/ 1039 h 10000"/>
              <a:gd name="connsiteX59" fmla="*/ 3816 w 9383"/>
              <a:gd name="connsiteY59" fmla="*/ 1212 h 10000"/>
              <a:gd name="connsiteX60" fmla="*/ 3675 w 9383"/>
              <a:gd name="connsiteY60" fmla="*/ 1385 h 10000"/>
              <a:gd name="connsiteX61" fmla="*/ 3515 w 9383"/>
              <a:gd name="connsiteY61" fmla="*/ 1732 h 10000"/>
              <a:gd name="connsiteX62" fmla="*/ 3356 w 9383"/>
              <a:gd name="connsiteY62" fmla="*/ 2078 h 10000"/>
              <a:gd name="connsiteX63" fmla="*/ 3196 w 9383"/>
              <a:gd name="connsiteY63" fmla="*/ 2424 h 10000"/>
              <a:gd name="connsiteX64" fmla="*/ 3036 w 9383"/>
              <a:gd name="connsiteY64" fmla="*/ 2944 h 10000"/>
              <a:gd name="connsiteX65" fmla="*/ 3036 w 9383"/>
              <a:gd name="connsiteY65" fmla="*/ 3463 h 10000"/>
              <a:gd name="connsiteX66" fmla="*/ 3036 w 9383"/>
              <a:gd name="connsiteY66" fmla="*/ 3961 h 10000"/>
              <a:gd name="connsiteX67" fmla="*/ 3036 w 9383"/>
              <a:gd name="connsiteY67" fmla="*/ 5000 h 10000"/>
              <a:gd name="connsiteX68" fmla="*/ 3036 w 9383"/>
              <a:gd name="connsiteY68" fmla="*/ 5519 h 10000"/>
              <a:gd name="connsiteX69" fmla="*/ 3196 w 9383"/>
              <a:gd name="connsiteY69" fmla="*/ 5866 h 10000"/>
              <a:gd name="connsiteX70" fmla="*/ 3356 w 9383"/>
              <a:gd name="connsiteY70" fmla="*/ 6212 h 10000"/>
              <a:gd name="connsiteX71" fmla="*/ 3515 w 9383"/>
              <a:gd name="connsiteY71" fmla="*/ 6732 h 10000"/>
              <a:gd name="connsiteX72" fmla="*/ 3675 w 9383"/>
              <a:gd name="connsiteY72" fmla="*/ 7078 h 10000"/>
              <a:gd name="connsiteX73" fmla="*/ 3976 w 9383"/>
              <a:gd name="connsiteY73" fmla="*/ 7424 h 10000"/>
              <a:gd name="connsiteX74" fmla="*/ 4453 w 9383"/>
              <a:gd name="connsiteY74" fmla="*/ 7771 h 10000"/>
              <a:gd name="connsiteX75" fmla="*/ 4932 w 9383"/>
              <a:gd name="connsiteY75" fmla="*/ 7944 h 10000"/>
              <a:gd name="connsiteX76" fmla="*/ 5408 w 9383"/>
              <a:gd name="connsiteY76" fmla="*/ 8268 h 10000"/>
              <a:gd name="connsiteX77" fmla="*/ 5891 w 9383"/>
              <a:gd name="connsiteY77" fmla="*/ 8442 h 10000"/>
              <a:gd name="connsiteX78" fmla="*/ 6207 w 9383"/>
              <a:gd name="connsiteY78" fmla="*/ 8615 h 10000"/>
              <a:gd name="connsiteX79" fmla="*/ 6690 w 9383"/>
              <a:gd name="connsiteY79" fmla="*/ 8615 h 10000"/>
              <a:gd name="connsiteX80" fmla="*/ 7007 w 9383"/>
              <a:gd name="connsiteY80" fmla="*/ 8615 h 10000"/>
              <a:gd name="connsiteX81" fmla="*/ 7169 w 9383"/>
              <a:gd name="connsiteY81" fmla="*/ 8615 h 10000"/>
              <a:gd name="connsiteX82" fmla="*/ 7486 w 9383"/>
              <a:gd name="connsiteY82" fmla="*/ 8615 h 10000"/>
              <a:gd name="connsiteX83" fmla="*/ 7626 w 9383"/>
              <a:gd name="connsiteY83" fmla="*/ 8442 h 10000"/>
              <a:gd name="connsiteX84" fmla="*/ 7626 w 9383"/>
              <a:gd name="connsiteY84" fmla="*/ 8442 h 10000"/>
              <a:gd name="connsiteX85" fmla="*/ 7785 w 9383"/>
              <a:gd name="connsiteY85" fmla="*/ 8442 h 10000"/>
              <a:gd name="connsiteX86" fmla="*/ 7785 w 9383"/>
              <a:gd name="connsiteY86" fmla="*/ 8268 h 10000"/>
              <a:gd name="connsiteX87" fmla="*/ 7785 w 9383"/>
              <a:gd name="connsiteY87" fmla="*/ 8095 h 10000"/>
              <a:gd name="connsiteX88" fmla="*/ 7785 w 9383"/>
              <a:gd name="connsiteY88" fmla="*/ 7771 h 10000"/>
              <a:gd name="connsiteX89" fmla="*/ 7945 w 9383"/>
              <a:gd name="connsiteY89" fmla="*/ 7597 h 10000"/>
              <a:gd name="connsiteX90" fmla="*/ 7945 w 9383"/>
              <a:gd name="connsiteY90" fmla="*/ 7251 h 10000"/>
              <a:gd name="connsiteX91" fmla="*/ 7945 w 9383"/>
              <a:gd name="connsiteY91" fmla="*/ 6905 h 10000"/>
              <a:gd name="connsiteX92" fmla="*/ 8106 w 9383"/>
              <a:gd name="connsiteY92" fmla="*/ 6385 h 10000"/>
              <a:gd name="connsiteX93" fmla="*/ 8106 w 9383"/>
              <a:gd name="connsiteY93" fmla="*/ 6212 h 10000"/>
              <a:gd name="connsiteX94" fmla="*/ 8106 w 9383"/>
              <a:gd name="connsiteY94" fmla="*/ 5866 h 10000"/>
              <a:gd name="connsiteX95" fmla="*/ 8106 w 9383"/>
              <a:gd name="connsiteY95" fmla="*/ 5693 h 10000"/>
              <a:gd name="connsiteX96" fmla="*/ 8265 w 9383"/>
              <a:gd name="connsiteY96" fmla="*/ 5519 h 10000"/>
              <a:gd name="connsiteX97" fmla="*/ 8265 w 9383"/>
              <a:gd name="connsiteY97" fmla="*/ 5346 h 10000"/>
              <a:gd name="connsiteX98" fmla="*/ 8265 w 9383"/>
              <a:gd name="connsiteY98" fmla="*/ 5173 h 10000"/>
              <a:gd name="connsiteX99" fmla="*/ 8422 w 9383"/>
              <a:gd name="connsiteY99" fmla="*/ 5173 h 10000"/>
              <a:gd name="connsiteX100" fmla="*/ 8422 w 9383"/>
              <a:gd name="connsiteY100" fmla="*/ 5173 h 10000"/>
              <a:gd name="connsiteX101" fmla="*/ 8422 w 9383"/>
              <a:gd name="connsiteY101" fmla="*/ 5346 h 10000"/>
              <a:gd name="connsiteX102" fmla="*/ 8422 w 9383"/>
              <a:gd name="connsiteY102" fmla="*/ 5519 h 10000"/>
              <a:gd name="connsiteX103" fmla="*/ 8422 w 9383"/>
              <a:gd name="connsiteY103" fmla="*/ 5693 h 10000"/>
              <a:gd name="connsiteX104" fmla="*/ 8585 w 9383"/>
              <a:gd name="connsiteY104" fmla="*/ 5866 h 10000"/>
              <a:gd name="connsiteX105" fmla="*/ 8585 w 9383"/>
              <a:gd name="connsiteY105" fmla="*/ 6212 h 10000"/>
              <a:gd name="connsiteX106" fmla="*/ 8585 w 9383"/>
              <a:gd name="connsiteY106" fmla="*/ 6558 h 10000"/>
              <a:gd name="connsiteX107" fmla="*/ 8745 w 9383"/>
              <a:gd name="connsiteY107" fmla="*/ 6905 h 10000"/>
              <a:gd name="connsiteX108" fmla="*/ 8745 w 9383"/>
              <a:gd name="connsiteY108" fmla="*/ 7597 h 10000"/>
              <a:gd name="connsiteX109" fmla="*/ 8905 w 9383"/>
              <a:gd name="connsiteY109" fmla="*/ 8268 h 10000"/>
              <a:gd name="connsiteX110" fmla="*/ 9062 w 9383"/>
              <a:gd name="connsiteY110" fmla="*/ 8788 h 10000"/>
              <a:gd name="connsiteX111" fmla="*/ 9224 w 9383"/>
              <a:gd name="connsiteY111" fmla="*/ 9134 h 10000"/>
              <a:gd name="connsiteX112" fmla="*/ 9224 w 9383"/>
              <a:gd name="connsiteY112" fmla="*/ 9481 h 10000"/>
              <a:gd name="connsiteX113" fmla="*/ 9383 w 9383"/>
              <a:gd name="connsiteY113" fmla="*/ 9654 h 10000"/>
              <a:gd name="connsiteX114" fmla="*/ 9224 w 9383"/>
              <a:gd name="connsiteY114" fmla="*/ 9827 h 10000"/>
              <a:gd name="connsiteX115" fmla="*/ 9224 w 9383"/>
              <a:gd name="connsiteY115" fmla="*/ 9827 h 10000"/>
              <a:gd name="connsiteX116" fmla="*/ 9224 w 9383"/>
              <a:gd name="connsiteY116" fmla="*/ 9827 h 10000"/>
              <a:gd name="connsiteX0" fmla="*/ 9488 w 9657"/>
              <a:gd name="connsiteY0" fmla="*/ 9827 h 10000"/>
              <a:gd name="connsiteX1" fmla="*/ 9148 w 9657"/>
              <a:gd name="connsiteY1" fmla="*/ 9827 h 10000"/>
              <a:gd name="connsiteX2" fmla="*/ 8807 w 9657"/>
              <a:gd name="connsiteY2" fmla="*/ 10000 h 10000"/>
              <a:gd name="connsiteX3" fmla="*/ 8465 w 9657"/>
              <a:gd name="connsiteY3" fmla="*/ 10000 h 10000"/>
              <a:gd name="connsiteX4" fmla="*/ 7784 w 9657"/>
              <a:gd name="connsiteY4" fmla="*/ 10000 h 10000"/>
              <a:gd name="connsiteX5" fmla="*/ 7297 w 9657"/>
              <a:gd name="connsiteY5" fmla="*/ 10000 h 10000"/>
              <a:gd name="connsiteX6" fmla="*/ 6615 w 9657"/>
              <a:gd name="connsiteY6" fmla="*/ 9827 h 10000"/>
              <a:gd name="connsiteX7" fmla="*/ 5935 w 9657"/>
              <a:gd name="connsiteY7" fmla="*/ 9827 h 10000"/>
              <a:gd name="connsiteX8" fmla="*/ 5421 w 9657"/>
              <a:gd name="connsiteY8" fmla="*/ 9481 h 10000"/>
              <a:gd name="connsiteX9" fmla="*/ 4743 w 9657"/>
              <a:gd name="connsiteY9" fmla="*/ 9307 h 10000"/>
              <a:gd name="connsiteX10" fmla="*/ 4232 w 9657"/>
              <a:gd name="connsiteY10" fmla="*/ 8961 h 10000"/>
              <a:gd name="connsiteX11" fmla="*/ 3724 w 9657"/>
              <a:gd name="connsiteY11" fmla="*/ 8615 h 10000"/>
              <a:gd name="connsiteX12" fmla="*/ 3234 w 9657"/>
              <a:gd name="connsiteY12" fmla="*/ 8095 h 10000"/>
              <a:gd name="connsiteX13" fmla="*/ 2893 w 9657"/>
              <a:gd name="connsiteY13" fmla="*/ 7771 h 10000"/>
              <a:gd name="connsiteX14" fmla="*/ 2554 w 9657"/>
              <a:gd name="connsiteY14" fmla="*/ 7078 h 10000"/>
              <a:gd name="connsiteX15" fmla="*/ 2212 w 9657"/>
              <a:gd name="connsiteY15" fmla="*/ 6558 h 10000"/>
              <a:gd name="connsiteX16" fmla="*/ 2041 w 9657"/>
              <a:gd name="connsiteY16" fmla="*/ 5866 h 10000"/>
              <a:gd name="connsiteX17" fmla="*/ 2041 w 9657"/>
              <a:gd name="connsiteY17" fmla="*/ 5173 h 10000"/>
              <a:gd name="connsiteX18" fmla="*/ 1871 w 9657"/>
              <a:gd name="connsiteY18" fmla="*/ 4481 h 10000"/>
              <a:gd name="connsiteX19" fmla="*/ 1871 w 9657"/>
              <a:gd name="connsiteY19" fmla="*/ 3636 h 10000"/>
              <a:gd name="connsiteX20" fmla="*/ 2041 w 9657"/>
              <a:gd name="connsiteY20" fmla="*/ 2944 h 10000"/>
              <a:gd name="connsiteX21" fmla="*/ 2041 w 9657"/>
              <a:gd name="connsiteY21" fmla="*/ 2597 h 10000"/>
              <a:gd name="connsiteX22" fmla="*/ 2041 w 9657"/>
              <a:gd name="connsiteY22" fmla="*/ 2424 h 10000"/>
              <a:gd name="connsiteX23" fmla="*/ 2212 w 9657"/>
              <a:gd name="connsiteY23" fmla="*/ 2078 h 10000"/>
              <a:gd name="connsiteX24" fmla="*/ 2212 w 9657"/>
              <a:gd name="connsiteY24" fmla="*/ 1905 h 10000"/>
              <a:gd name="connsiteX25" fmla="*/ 2212 w 9657"/>
              <a:gd name="connsiteY25" fmla="*/ 1732 h 10000"/>
              <a:gd name="connsiteX26" fmla="*/ 2212 w 9657"/>
              <a:gd name="connsiteY26" fmla="*/ 1558 h 10000"/>
              <a:gd name="connsiteX27" fmla="*/ 2212 w 9657"/>
              <a:gd name="connsiteY27" fmla="*/ 1558 h 10000"/>
              <a:gd name="connsiteX28" fmla="*/ 2212 w 9657"/>
              <a:gd name="connsiteY28" fmla="*/ 1385 h 10000"/>
              <a:gd name="connsiteX29" fmla="*/ 2041 w 9657"/>
              <a:gd name="connsiteY29" fmla="*/ 1385 h 10000"/>
              <a:gd name="connsiteX30" fmla="*/ 1871 w 9657"/>
              <a:gd name="connsiteY30" fmla="*/ 1385 h 10000"/>
              <a:gd name="connsiteX31" fmla="*/ 1701 w 9657"/>
              <a:gd name="connsiteY31" fmla="*/ 1558 h 10000"/>
              <a:gd name="connsiteX32" fmla="*/ 1360 w 9657"/>
              <a:gd name="connsiteY32" fmla="*/ 1558 h 10000"/>
              <a:gd name="connsiteX33" fmla="*/ 850 w 9657"/>
              <a:gd name="connsiteY33" fmla="*/ 1558 h 10000"/>
              <a:gd name="connsiteX34" fmla="*/ 338 w 9657"/>
              <a:gd name="connsiteY34" fmla="*/ 1732 h 10000"/>
              <a:gd name="connsiteX35" fmla="*/ 0 w 9657"/>
              <a:gd name="connsiteY35" fmla="*/ 1039 h 10000"/>
              <a:gd name="connsiteX36" fmla="*/ 512 w 9657"/>
              <a:gd name="connsiteY36" fmla="*/ 1039 h 10000"/>
              <a:gd name="connsiteX37" fmla="*/ 850 w 9657"/>
              <a:gd name="connsiteY37" fmla="*/ 866 h 10000"/>
              <a:gd name="connsiteX38" fmla="*/ 1191 w 9657"/>
              <a:gd name="connsiteY38" fmla="*/ 693 h 10000"/>
              <a:gd name="connsiteX39" fmla="*/ 1528 w 9657"/>
              <a:gd name="connsiteY39" fmla="*/ 693 h 10000"/>
              <a:gd name="connsiteX40" fmla="*/ 1871 w 9657"/>
              <a:gd name="connsiteY40" fmla="*/ 519 h 10000"/>
              <a:gd name="connsiteX41" fmla="*/ 2041 w 9657"/>
              <a:gd name="connsiteY41" fmla="*/ 346 h 10000"/>
              <a:gd name="connsiteX42" fmla="*/ 2212 w 9657"/>
              <a:gd name="connsiteY42" fmla="*/ 346 h 10000"/>
              <a:gd name="connsiteX43" fmla="*/ 2378 w 9657"/>
              <a:gd name="connsiteY43" fmla="*/ 173 h 10000"/>
              <a:gd name="connsiteX44" fmla="*/ 2554 w 9657"/>
              <a:gd name="connsiteY44" fmla="*/ 173 h 10000"/>
              <a:gd name="connsiteX45" fmla="*/ 2723 w 9657"/>
              <a:gd name="connsiteY45" fmla="*/ 0 h 10000"/>
              <a:gd name="connsiteX46" fmla="*/ 2893 w 9657"/>
              <a:gd name="connsiteY46" fmla="*/ 0 h 10000"/>
              <a:gd name="connsiteX47" fmla="*/ 2893 w 9657"/>
              <a:gd name="connsiteY47" fmla="*/ 0 h 10000"/>
              <a:gd name="connsiteX48" fmla="*/ 3063 w 9657"/>
              <a:gd name="connsiteY48" fmla="*/ 0 h 10000"/>
              <a:gd name="connsiteX49" fmla="*/ 3234 w 9657"/>
              <a:gd name="connsiteY49" fmla="*/ 0 h 10000"/>
              <a:gd name="connsiteX50" fmla="*/ 3403 w 9657"/>
              <a:gd name="connsiteY50" fmla="*/ 173 h 10000"/>
              <a:gd name="connsiteX51" fmla="*/ 3574 w 9657"/>
              <a:gd name="connsiteY51" fmla="*/ 173 h 10000"/>
              <a:gd name="connsiteX52" fmla="*/ 3724 w 9657"/>
              <a:gd name="connsiteY52" fmla="*/ 346 h 10000"/>
              <a:gd name="connsiteX53" fmla="*/ 3894 w 9657"/>
              <a:gd name="connsiteY53" fmla="*/ 519 h 10000"/>
              <a:gd name="connsiteX54" fmla="*/ 4062 w 9657"/>
              <a:gd name="connsiteY54" fmla="*/ 693 h 10000"/>
              <a:gd name="connsiteX55" fmla="*/ 4062 w 9657"/>
              <a:gd name="connsiteY55" fmla="*/ 693 h 10000"/>
              <a:gd name="connsiteX56" fmla="*/ 4062 w 9657"/>
              <a:gd name="connsiteY56" fmla="*/ 866 h 10000"/>
              <a:gd name="connsiteX57" fmla="*/ 3894 w 9657"/>
              <a:gd name="connsiteY57" fmla="*/ 1039 h 10000"/>
              <a:gd name="connsiteX58" fmla="*/ 3724 w 9657"/>
              <a:gd name="connsiteY58" fmla="*/ 1212 h 10000"/>
              <a:gd name="connsiteX59" fmla="*/ 3574 w 9657"/>
              <a:gd name="connsiteY59" fmla="*/ 1385 h 10000"/>
              <a:gd name="connsiteX60" fmla="*/ 3403 w 9657"/>
              <a:gd name="connsiteY60" fmla="*/ 1732 h 10000"/>
              <a:gd name="connsiteX61" fmla="*/ 3234 w 9657"/>
              <a:gd name="connsiteY61" fmla="*/ 2078 h 10000"/>
              <a:gd name="connsiteX62" fmla="*/ 3063 w 9657"/>
              <a:gd name="connsiteY62" fmla="*/ 2424 h 10000"/>
              <a:gd name="connsiteX63" fmla="*/ 2893 w 9657"/>
              <a:gd name="connsiteY63" fmla="*/ 2944 h 10000"/>
              <a:gd name="connsiteX64" fmla="*/ 2893 w 9657"/>
              <a:gd name="connsiteY64" fmla="*/ 3463 h 10000"/>
              <a:gd name="connsiteX65" fmla="*/ 2893 w 9657"/>
              <a:gd name="connsiteY65" fmla="*/ 3961 h 10000"/>
              <a:gd name="connsiteX66" fmla="*/ 2893 w 9657"/>
              <a:gd name="connsiteY66" fmla="*/ 5000 h 10000"/>
              <a:gd name="connsiteX67" fmla="*/ 2893 w 9657"/>
              <a:gd name="connsiteY67" fmla="*/ 5519 h 10000"/>
              <a:gd name="connsiteX68" fmla="*/ 3063 w 9657"/>
              <a:gd name="connsiteY68" fmla="*/ 5866 h 10000"/>
              <a:gd name="connsiteX69" fmla="*/ 3234 w 9657"/>
              <a:gd name="connsiteY69" fmla="*/ 6212 h 10000"/>
              <a:gd name="connsiteX70" fmla="*/ 3403 w 9657"/>
              <a:gd name="connsiteY70" fmla="*/ 6732 h 10000"/>
              <a:gd name="connsiteX71" fmla="*/ 3574 w 9657"/>
              <a:gd name="connsiteY71" fmla="*/ 7078 h 10000"/>
              <a:gd name="connsiteX72" fmla="*/ 3894 w 9657"/>
              <a:gd name="connsiteY72" fmla="*/ 7424 h 10000"/>
              <a:gd name="connsiteX73" fmla="*/ 4403 w 9657"/>
              <a:gd name="connsiteY73" fmla="*/ 7771 h 10000"/>
              <a:gd name="connsiteX74" fmla="*/ 4913 w 9657"/>
              <a:gd name="connsiteY74" fmla="*/ 7944 h 10000"/>
              <a:gd name="connsiteX75" fmla="*/ 5421 w 9657"/>
              <a:gd name="connsiteY75" fmla="*/ 8268 h 10000"/>
              <a:gd name="connsiteX76" fmla="*/ 5935 w 9657"/>
              <a:gd name="connsiteY76" fmla="*/ 8442 h 10000"/>
              <a:gd name="connsiteX77" fmla="*/ 6272 w 9657"/>
              <a:gd name="connsiteY77" fmla="*/ 8615 h 10000"/>
              <a:gd name="connsiteX78" fmla="*/ 6787 w 9657"/>
              <a:gd name="connsiteY78" fmla="*/ 8615 h 10000"/>
              <a:gd name="connsiteX79" fmla="*/ 7125 w 9657"/>
              <a:gd name="connsiteY79" fmla="*/ 8615 h 10000"/>
              <a:gd name="connsiteX80" fmla="*/ 7297 w 9657"/>
              <a:gd name="connsiteY80" fmla="*/ 8615 h 10000"/>
              <a:gd name="connsiteX81" fmla="*/ 7635 w 9657"/>
              <a:gd name="connsiteY81" fmla="*/ 8615 h 10000"/>
              <a:gd name="connsiteX82" fmla="*/ 7784 w 9657"/>
              <a:gd name="connsiteY82" fmla="*/ 8442 h 10000"/>
              <a:gd name="connsiteX83" fmla="*/ 7784 w 9657"/>
              <a:gd name="connsiteY83" fmla="*/ 8442 h 10000"/>
              <a:gd name="connsiteX84" fmla="*/ 7954 w 9657"/>
              <a:gd name="connsiteY84" fmla="*/ 8442 h 10000"/>
              <a:gd name="connsiteX85" fmla="*/ 7954 w 9657"/>
              <a:gd name="connsiteY85" fmla="*/ 8268 h 10000"/>
              <a:gd name="connsiteX86" fmla="*/ 7954 w 9657"/>
              <a:gd name="connsiteY86" fmla="*/ 8095 h 10000"/>
              <a:gd name="connsiteX87" fmla="*/ 7954 w 9657"/>
              <a:gd name="connsiteY87" fmla="*/ 7771 h 10000"/>
              <a:gd name="connsiteX88" fmla="*/ 8124 w 9657"/>
              <a:gd name="connsiteY88" fmla="*/ 7597 h 10000"/>
              <a:gd name="connsiteX89" fmla="*/ 8124 w 9657"/>
              <a:gd name="connsiteY89" fmla="*/ 7251 h 10000"/>
              <a:gd name="connsiteX90" fmla="*/ 8124 w 9657"/>
              <a:gd name="connsiteY90" fmla="*/ 6905 h 10000"/>
              <a:gd name="connsiteX91" fmla="*/ 8296 w 9657"/>
              <a:gd name="connsiteY91" fmla="*/ 6385 h 10000"/>
              <a:gd name="connsiteX92" fmla="*/ 8296 w 9657"/>
              <a:gd name="connsiteY92" fmla="*/ 6212 h 10000"/>
              <a:gd name="connsiteX93" fmla="*/ 8296 w 9657"/>
              <a:gd name="connsiteY93" fmla="*/ 5866 h 10000"/>
              <a:gd name="connsiteX94" fmla="*/ 8296 w 9657"/>
              <a:gd name="connsiteY94" fmla="*/ 5693 h 10000"/>
              <a:gd name="connsiteX95" fmla="*/ 8465 w 9657"/>
              <a:gd name="connsiteY95" fmla="*/ 5519 h 10000"/>
              <a:gd name="connsiteX96" fmla="*/ 8465 w 9657"/>
              <a:gd name="connsiteY96" fmla="*/ 5346 h 10000"/>
              <a:gd name="connsiteX97" fmla="*/ 8465 w 9657"/>
              <a:gd name="connsiteY97" fmla="*/ 5173 h 10000"/>
              <a:gd name="connsiteX98" fmla="*/ 8633 w 9657"/>
              <a:gd name="connsiteY98" fmla="*/ 5173 h 10000"/>
              <a:gd name="connsiteX99" fmla="*/ 8633 w 9657"/>
              <a:gd name="connsiteY99" fmla="*/ 5173 h 10000"/>
              <a:gd name="connsiteX100" fmla="*/ 8633 w 9657"/>
              <a:gd name="connsiteY100" fmla="*/ 5346 h 10000"/>
              <a:gd name="connsiteX101" fmla="*/ 8633 w 9657"/>
              <a:gd name="connsiteY101" fmla="*/ 5519 h 10000"/>
              <a:gd name="connsiteX102" fmla="*/ 8633 w 9657"/>
              <a:gd name="connsiteY102" fmla="*/ 5693 h 10000"/>
              <a:gd name="connsiteX103" fmla="*/ 8807 w 9657"/>
              <a:gd name="connsiteY103" fmla="*/ 5866 h 10000"/>
              <a:gd name="connsiteX104" fmla="*/ 8807 w 9657"/>
              <a:gd name="connsiteY104" fmla="*/ 6212 h 10000"/>
              <a:gd name="connsiteX105" fmla="*/ 8807 w 9657"/>
              <a:gd name="connsiteY105" fmla="*/ 6558 h 10000"/>
              <a:gd name="connsiteX106" fmla="*/ 8977 w 9657"/>
              <a:gd name="connsiteY106" fmla="*/ 6905 h 10000"/>
              <a:gd name="connsiteX107" fmla="*/ 8977 w 9657"/>
              <a:gd name="connsiteY107" fmla="*/ 7597 h 10000"/>
              <a:gd name="connsiteX108" fmla="*/ 9148 w 9657"/>
              <a:gd name="connsiteY108" fmla="*/ 8268 h 10000"/>
              <a:gd name="connsiteX109" fmla="*/ 9315 w 9657"/>
              <a:gd name="connsiteY109" fmla="*/ 8788 h 10000"/>
              <a:gd name="connsiteX110" fmla="*/ 9488 w 9657"/>
              <a:gd name="connsiteY110" fmla="*/ 9134 h 10000"/>
              <a:gd name="connsiteX111" fmla="*/ 9488 w 9657"/>
              <a:gd name="connsiteY111" fmla="*/ 9481 h 10000"/>
              <a:gd name="connsiteX112" fmla="*/ 9657 w 9657"/>
              <a:gd name="connsiteY112" fmla="*/ 9654 h 10000"/>
              <a:gd name="connsiteX113" fmla="*/ 9488 w 9657"/>
              <a:gd name="connsiteY113" fmla="*/ 9827 h 10000"/>
              <a:gd name="connsiteX114" fmla="*/ 9488 w 9657"/>
              <a:gd name="connsiteY114" fmla="*/ 9827 h 10000"/>
              <a:gd name="connsiteX115" fmla="*/ 9488 w 9657"/>
              <a:gd name="connsiteY115" fmla="*/ 9827 h 10000"/>
              <a:gd name="connsiteX0" fmla="*/ 9825 w 10000"/>
              <a:gd name="connsiteY0" fmla="*/ 9827 h 10000"/>
              <a:gd name="connsiteX1" fmla="*/ 9473 w 10000"/>
              <a:gd name="connsiteY1" fmla="*/ 9827 h 10000"/>
              <a:gd name="connsiteX2" fmla="*/ 9120 w 10000"/>
              <a:gd name="connsiteY2" fmla="*/ 10000 h 10000"/>
              <a:gd name="connsiteX3" fmla="*/ 8766 w 10000"/>
              <a:gd name="connsiteY3" fmla="*/ 10000 h 10000"/>
              <a:gd name="connsiteX4" fmla="*/ 8060 w 10000"/>
              <a:gd name="connsiteY4" fmla="*/ 10000 h 10000"/>
              <a:gd name="connsiteX5" fmla="*/ 7556 w 10000"/>
              <a:gd name="connsiteY5" fmla="*/ 10000 h 10000"/>
              <a:gd name="connsiteX6" fmla="*/ 6850 w 10000"/>
              <a:gd name="connsiteY6" fmla="*/ 9827 h 10000"/>
              <a:gd name="connsiteX7" fmla="*/ 6146 w 10000"/>
              <a:gd name="connsiteY7" fmla="*/ 9827 h 10000"/>
              <a:gd name="connsiteX8" fmla="*/ 5614 w 10000"/>
              <a:gd name="connsiteY8" fmla="*/ 9481 h 10000"/>
              <a:gd name="connsiteX9" fmla="*/ 4911 w 10000"/>
              <a:gd name="connsiteY9" fmla="*/ 9307 h 10000"/>
              <a:gd name="connsiteX10" fmla="*/ 4382 w 10000"/>
              <a:gd name="connsiteY10" fmla="*/ 8961 h 10000"/>
              <a:gd name="connsiteX11" fmla="*/ 3856 w 10000"/>
              <a:gd name="connsiteY11" fmla="*/ 8615 h 10000"/>
              <a:gd name="connsiteX12" fmla="*/ 3349 w 10000"/>
              <a:gd name="connsiteY12" fmla="*/ 8095 h 10000"/>
              <a:gd name="connsiteX13" fmla="*/ 2996 w 10000"/>
              <a:gd name="connsiteY13" fmla="*/ 7771 h 10000"/>
              <a:gd name="connsiteX14" fmla="*/ 2645 w 10000"/>
              <a:gd name="connsiteY14" fmla="*/ 7078 h 10000"/>
              <a:gd name="connsiteX15" fmla="*/ 2291 w 10000"/>
              <a:gd name="connsiteY15" fmla="*/ 6558 h 10000"/>
              <a:gd name="connsiteX16" fmla="*/ 2113 w 10000"/>
              <a:gd name="connsiteY16" fmla="*/ 5866 h 10000"/>
              <a:gd name="connsiteX17" fmla="*/ 2113 w 10000"/>
              <a:gd name="connsiteY17" fmla="*/ 5173 h 10000"/>
              <a:gd name="connsiteX18" fmla="*/ 1937 w 10000"/>
              <a:gd name="connsiteY18" fmla="*/ 4481 h 10000"/>
              <a:gd name="connsiteX19" fmla="*/ 1937 w 10000"/>
              <a:gd name="connsiteY19" fmla="*/ 3636 h 10000"/>
              <a:gd name="connsiteX20" fmla="*/ 2113 w 10000"/>
              <a:gd name="connsiteY20" fmla="*/ 2944 h 10000"/>
              <a:gd name="connsiteX21" fmla="*/ 2113 w 10000"/>
              <a:gd name="connsiteY21" fmla="*/ 2597 h 10000"/>
              <a:gd name="connsiteX22" fmla="*/ 2113 w 10000"/>
              <a:gd name="connsiteY22" fmla="*/ 2424 h 10000"/>
              <a:gd name="connsiteX23" fmla="*/ 2291 w 10000"/>
              <a:gd name="connsiteY23" fmla="*/ 2078 h 10000"/>
              <a:gd name="connsiteX24" fmla="*/ 2291 w 10000"/>
              <a:gd name="connsiteY24" fmla="*/ 1905 h 10000"/>
              <a:gd name="connsiteX25" fmla="*/ 2291 w 10000"/>
              <a:gd name="connsiteY25" fmla="*/ 1732 h 10000"/>
              <a:gd name="connsiteX26" fmla="*/ 2291 w 10000"/>
              <a:gd name="connsiteY26" fmla="*/ 1558 h 10000"/>
              <a:gd name="connsiteX27" fmla="*/ 2291 w 10000"/>
              <a:gd name="connsiteY27" fmla="*/ 1558 h 10000"/>
              <a:gd name="connsiteX28" fmla="*/ 2291 w 10000"/>
              <a:gd name="connsiteY28" fmla="*/ 1385 h 10000"/>
              <a:gd name="connsiteX29" fmla="*/ 2113 w 10000"/>
              <a:gd name="connsiteY29" fmla="*/ 1385 h 10000"/>
              <a:gd name="connsiteX30" fmla="*/ 1937 w 10000"/>
              <a:gd name="connsiteY30" fmla="*/ 1385 h 10000"/>
              <a:gd name="connsiteX31" fmla="*/ 1761 w 10000"/>
              <a:gd name="connsiteY31" fmla="*/ 1558 h 10000"/>
              <a:gd name="connsiteX32" fmla="*/ 1408 w 10000"/>
              <a:gd name="connsiteY32" fmla="*/ 1558 h 10000"/>
              <a:gd name="connsiteX33" fmla="*/ 880 w 10000"/>
              <a:gd name="connsiteY33" fmla="*/ 1558 h 10000"/>
              <a:gd name="connsiteX34" fmla="*/ 0 w 10000"/>
              <a:gd name="connsiteY34" fmla="*/ 1039 h 10000"/>
              <a:gd name="connsiteX35" fmla="*/ 530 w 10000"/>
              <a:gd name="connsiteY35" fmla="*/ 1039 h 10000"/>
              <a:gd name="connsiteX36" fmla="*/ 880 w 10000"/>
              <a:gd name="connsiteY36" fmla="*/ 866 h 10000"/>
              <a:gd name="connsiteX37" fmla="*/ 1233 w 10000"/>
              <a:gd name="connsiteY37" fmla="*/ 693 h 10000"/>
              <a:gd name="connsiteX38" fmla="*/ 1582 w 10000"/>
              <a:gd name="connsiteY38" fmla="*/ 693 h 10000"/>
              <a:gd name="connsiteX39" fmla="*/ 1937 w 10000"/>
              <a:gd name="connsiteY39" fmla="*/ 519 h 10000"/>
              <a:gd name="connsiteX40" fmla="*/ 2113 w 10000"/>
              <a:gd name="connsiteY40" fmla="*/ 346 h 10000"/>
              <a:gd name="connsiteX41" fmla="*/ 2291 w 10000"/>
              <a:gd name="connsiteY41" fmla="*/ 346 h 10000"/>
              <a:gd name="connsiteX42" fmla="*/ 2462 w 10000"/>
              <a:gd name="connsiteY42" fmla="*/ 173 h 10000"/>
              <a:gd name="connsiteX43" fmla="*/ 2645 w 10000"/>
              <a:gd name="connsiteY43" fmla="*/ 173 h 10000"/>
              <a:gd name="connsiteX44" fmla="*/ 2820 w 10000"/>
              <a:gd name="connsiteY44" fmla="*/ 0 h 10000"/>
              <a:gd name="connsiteX45" fmla="*/ 2996 w 10000"/>
              <a:gd name="connsiteY45" fmla="*/ 0 h 10000"/>
              <a:gd name="connsiteX46" fmla="*/ 2996 w 10000"/>
              <a:gd name="connsiteY46" fmla="*/ 0 h 10000"/>
              <a:gd name="connsiteX47" fmla="*/ 3172 w 10000"/>
              <a:gd name="connsiteY47" fmla="*/ 0 h 10000"/>
              <a:gd name="connsiteX48" fmla="*/ 3349 w 10000"/>
              <a:gd name="connsiteY48" fmla="*/ 0 h 10000"/>
              <a:gd name="connsiteX49" fmla="*/ 3524 w 10000"/>
              <a:gd name="connsiteY49" fmla="*/ 173 h 10000"/>
              <a:gd name="connsiteX50" fmla="*/ 3701 w 10000"/>
              <a:gd name="connsiteY50" fmla="*/ 173 h 10000"/>
              <a:gd name="connsiteX51" fmla="*/ 3856 w 10000"/>
              <a:gd name="connsiteY51" fmla="*/ 346 h 10000"/>
              <a:gd name="connsiteX52" fmla="*/ 4032 w 10000"/>
              <a:gd name="connsiteY52" fmla="*/ 519 h 10000"/>
              <a:gd name="connsiteX53" fmla="*/ 4206 w 10000"/>
              <a:gd name="connsiteY53" fmla="*/ 693 h 10000"/>
              <a:gd name="connsiteX54" fmla="*/ 4206 w 10000"/>
              <a:gd name="connsiteY54" fmla="*/ 693 h 10000"/>
              <a:gd name="connsiteX55" fmla="*/ 4206 w 10000"/>
              <a:gd name="connsiteY55" fmla="*/ 866 h 10000"/>
              <a:gd name="connsiteX56" fmla="*/ 4032 w 10000"/>
              <a:gd name="connsiteY56" fmla="*/ 1039 h 10000"/>
              <a:gd name="connsiteX57" fmla="*/ 3856 w 10000"/>
              <a:gd name="connsiteY57" fmla="*/ 1212 h 10000"/>
              <a:gd name="connsiteX58" fmla="*/ 3701 w 10000"/>
              <a:gd name="connsiteY58" fmla="*/ 1385 h 10000"/>
              <a:gd name="connsiteX59" fmla="*/ 3524 w 10000"/>
              <a:gd name="connsiteY59" fmla="*/ 1732 h 10000"/>
              <a:gd name="connsiteX60" fmla="*/ 3349 w 10000"/>
              <a:gd name="connsiteY60" fmla="*/ 2078 h 10000"/>
              <a:gd name="connsiteX61" fmla="*/ 3172 w 10000"/>
              <a:gd name="connsiteY61" fmla="*/ 2424 h 10000"/>
              <a:gd name="connsiteX62" fmla="*/ 2996 w 10000"/>
              <a:gd name="connsiteY62" fmla="*/ 2944 h 10000"/>
              <a:gd name="connsiteX63" fmla="*/ 2996 w 10000"/>
              <a:gd name="connsiteY63" fmla="*/ 3463 h 10000"/>
              <a:gd name="connsiteX64" fmla="*/ 2996 w 10000"/>
              <a:gd name="connsiteY64" fmla="*/ 3961 h 10000"/>
              <a:gd name="connsiteX65" fmla="*/ 2996 w 10000"/>
              <a:gd name="connsiteY65" fmla="*/ 5000 h 10000"/>
              <a:gd name="connsiteX66" fmla="*/ 2996 w 10000"/>
              <a:gd name="connsiteY66" fmla="*/ 5519 h 10000"/>
              <a:gd name="connsiteX67" fmla="*/ 3172 w 10000"/>
              <a:gd name="connsiteY67" fmla="*/ 5866 h 10000"/>
              <a:gd name="connsiteX68" fmla="*/ 3349 w 10000"/>
              <a:gd name="connsiteY68" fmla="*/ 6212 h 10000"/>
              <a:gd name="connsiteX69" fmla="*/ 3524 w 10000"/>
              <a:gd name="connsiteY69" fmla="*/ 6732 h 10000"/>
              <a:gd name="connsiteX70" fmla="*/ 3701 w 10000"/>
              <a:gd name="connsiteY70" fmla="*/ 7078 h 10000"/>
              <a:gd name="connsiteX71" fmla="*/ 4032 w 10000"/>
              <a:gd name="connsiteY71" fmla="*/ 7424 h 10000"/>
              <a:gd name="connsiteX72" fmla="*/ 4559 w 10000"/>
              <a:gd name="connsiteY72" fmla="*/ 7771 h 10000"/>
              <a:gd name="connsiteX73" fmla="*/ 5088 w 10000"/>
              <a:gd name="connsiteY73" fmla="*/ 7944 h 10000"/>
              <a:gd name="connsiteX74" fmla="*/ 5614 w 10000"/>
              <a:gd name="connsiteY74" fmla="*/ 8268 h 10000"/>
              <a:gd name="connsiteX75" fmla="*/ 6146 w 10000"/>
              <a:gd name="connsiteY75" fmla="*/ 8442 h 10000"/>
              <a:gd name="connsiteX76" fmla="*/ 6495 w 10000"/>
              <a:gd name="connsiteY76" fmla="*/ 8615 h 10000"/>
              <a:gd name="connsiteX77" fmla="*/ 7028 w 10000"/>
              <a:gd name="connsiteY77" fmla="*/ 8615 h 10000"/>
              <a:gd name="connsiteX78" fmla="*/ 7378 w 10000"/>
              <a:gd name="connsiteY78" fmla="*/ 8615 h 10000"/>
              <a:gd name="connsiteX79" fmla="*/ 7556 w 10000"/>
              <a:gd name="connsiteY79" fmla="*/ 8615 h 10000"/>
              <a:gd name="connsiteX80" fmla="*/ 7906 w 10000"/>
              <a:gd name="connsiteY80" fmla="*/ 8615 h 10000"/>
              <a:gd name="connsiteX81" fmla="*/ 8060 w 10000"/>
              <a:gd name="connsiteY81" fmla="*/ 8442 h 10000"/>
              <a:gd name="connsiteX82" fmla="*/ 8060 w 10000"/>
              <a:gd name="connsiteY82" fmla="*/ 8442 h 10000"/>
              <a:gd name="connsiteX83" fmla="*/ 8237 w 10000"/>
              <a:gd name="connsiteY83" fmla="*/ 8442 h 10000"/>
              <a:gd name="connsiteX84" fmla="*/ 8237 w 10000"/>
              <a:gd name="connsiteY84" fmla="*/ 8268 h 10000"/>
              <a:gd name="connsiteX85" fmla="*/ 8237 w 10000"/>
              <a:gd name="connsiteY85" fmla="*/ 8095 h 10000"/>
              <a:gd name="connsiteX86" fmla="*/ 8237 w 10000"/>
              <a:gd name="connsiteY86" fmla="*/ 7771 h 10000"/>
              <a:gd name="connsiteX87" fmla="*/ 8413 w 10000"/>
              <a:gd name="connsiteY87" fmla="*/ 7597 h 10000"/>
              <a:gd name="connsiteX88" fmla="*/ 8413 w 10000"/>
              <a:gd name="connsiteY88" fmla="*/ 7251 h 10000"/>
              <a:gd name="connsiteX89" fmla="*/ 8413 w 10000"/>
              <a:gd name="connsiteY89" fmla="*/ 6905 h 10000"/>
              <a:gd name="connsiteX90" fmla="*/ 8591 w 10000"/>
              <a:gd name="connsiteY90" fmla="*/ 6385 h 10000"/>
              <a:gd name="connsiteX91" fmla="*/ 8591 w 10000"/>
              <a:gd name="connsiteY91" fmla="*/ 6212 h 10000"/>
              <a:gd name="connsiteX92" fmla="*/ 8591 w 10000"/>
              <a:gd name="connsiteY92" fmla="*/ 5866 h 10000"/>
              <a:gd name="connsiteX93" fmla="*/ 8591 w 10000"/>
              <a:gd name="connsiteY93" fmla="*/ 5693 h 10000"/>
              <a:gd name="connsiteX94" fmla="*/ 8766 w 10000"/>
              <a:gd name="connsiteY94" fmla="*/ 5519 h 10000"/>
              <a:gd name="connsiteX95" fmla="*/ 8766 w 10000"/>
              <a:gd name="connsiteY95" fmla="*/ 5346 h 10000"/>
              <a:gd name="connsiteX96" fmla="*/ 8766 w 10000"/>
              <a:gd name="connsiteY96" fmla="*/ 5173 h 10000"/>
              <a:gd name="connsiteX97" fmla="*/ 8940 w 10000"/>
              <a:gd name="connsiteY97" fmla="*/ 5173 h 10000"/>
              <a:gd name="connsiteX98" fmla="*/ 8940 w 10000"/>
              <a:gd name="connsiteY98" fmla="*/ 5173 h 10000"/>
              <a:gd name="connsiteX99" fmla="*/ 8940 w 10000"/>
              <a:gd name="connsiteY99" fmla="*/ 5346 h 10000"/>
              <a:gd name="connsiteX100" fmla="*/ 8940 w 10000"/>
              <a:gd name="connsiteY100" fmla="*/ 5519 h 10000"/>
              <a:gd name="connsiteX101" fmla="*/ 8940 w 10000"/>
              <a:gd name="connsiteY101" fmla="*/ 5693 h 10000"/>
              <a:gd name="connsiteX102" fmla="*/ 9120 w 10000"/>
              <a:gd name="connsiteY102" fmla="*/ 5866 h 10000"/>
              <a:gd name="connsiteX103" fmla="*/ 9120 w 10000"/>
              <a:gd name="connsiteY103" fmla="*/ 6212 h 10000"/>
              <a:gd name="connsiteX104" fmla="*/ 9120 w 10000"/>
              <a:gd name="connsiteY104" fmla="*/ 6558 h 10000"/>
              <a:gd name="connsiteX105" fmla="*/ 9296 w 10000"/>
              <a:gd name="connsiteY105" fmla="*/ 6905 h 10000"/>
              <a:gd name="connsiteX106" fmla="*/ 9296 w 10000"/>
              <a:gd name="connsiteY106" fmla="*/ 7597 h 10000"/>
              <a:gd name="connsiteX107" fmla="*/ 9473 w 10000"/>
              <a:gd name="connsiteY107" fmla="*/ 8268 h 10000"/>
              <a:gd name="connsiteX108" fmla="*/ 9646 w 10000"/>
              <a:gd name="connsiteY108" fmla="*/ 8788 h 10000"/>
              <a:gd name="connsiteX109" fmla="*/ 9825 w 10000"/>
              <a:gd name="connsiteY109" fmla="*/ 9134 h 10000"/>
              <a:gd name="connsiteX110" fmla="*/ 9825 w 10000"/>
              <a:gd name="connsiteY110" fmla="*/ 9481 h 10000"/>
              <a:gd name="connsiteX111" fmla="*/ 10000 w 10000"/>
              <a:gd name="connsiteY111" fmla="*/ 9654 h 10000"/>
              <a:gd name="connsiteX112" fmla="*/ 9825 w 10000"/>
              <a:gd name="connsiteY112" fmla="*/ 9827 h 10000"/>
              <a:gd name="connsiteX113" fmla="*/ 9825 w 10000"/>
              <a:gd name="connsiteY113" fmla="*/ 9827 h 10000"/>
              <a:gd name="connsiteX114" fmla="*/ 9825 w 10000"/>
              <a:gd name="connsiteY114" fmla="*/ 9827 h 10000"/>
              <a:gd name="connsiteX0" fmla="*/ 9295 w 9470"/>
              <a:gd name="connsiteY0" fmla="*/ 9827 h 10000"/>
              <a:gd name="connsiteX1" fmla="*/ 8943 w 9470"/>
              <a:gd name="connsiteY1" fmla="*/ 9827 h 10000"/>
              <a:gd name="connsiteX2" fmla="*/ 8590 w 9470"/>
              <a:gd name="connsiteY2" fmla="*/ 10000 h 10000"/>
              <a:gd name="connsiteX3" fmla="*/ 8236 w 9470"/>
              <a:gd name="connsiteY3" fmla="*/ 10000 h 10000"/>
              <a:gd name="connsiteX4" fmla="*/ 7530 w 9470"/>
              <a:gd name="connsiteY4" fmla="*/ 10000 h 10000"/>
              <a:gd name="connsiteX5" fmla="*/ 7026 w 9470"/>
              <a:gd name="connsiteY5" fmla="*/ 10000 h 10000"/>
              <a:gd name="connsiteX6" fmla="*/ 6320 w 9470"/>
              <a:gd name="connsiteY6" fmla="*/ 9827 h 10000"/>
              <a:gd name="connsiteX7" fmla="*/ 5616 w 9470"/>
              <a:gd name="connsiteY7" fmla="*/ 9827 h 10000"/>
              <a:gd name="connsiteX8" fmla="*/ 5084 w 9470"/>
              <a:gd name="connsiteY8" fmla="*/ 9481 h 10000"/>
              <a:gd name="connsiteX9" fmla="*/ 4381 w 9470"/>
              <a:gd name="connsiteY9" fmla="*/ 9307 h 10000"/>
              <a:gd name="connsiteX10" fmla="*/ 3852 w 9470"/>
              <a:gd name="connsiteY10" fmla="*/ 8961 h 10000"/>
              <a:gd name="connsiteX11" fmla="*/ 3326 w 9470"/>
              <a:gd name="connsiteY11" fmla="*/ 8615 h 10000"/>
              <a:gd name="connsiteX12" fmla="*/ 2819 w 9470"/>
              <a:gd name="connsiteY12" fmla="*/ 8095 h 10000"/>
              <a:gd name="connsiteX13" fmla="*/ 2466 w 9470"/>
              <a:gd name="connsiteY13" fmla="*/ 7771 h 10000"/>
              <a:gd name="connsiteX14" fmla="*/ 2115 w 9470"/>
              <a:gd name="connsiteY14" fmla="*/ 7078 h 10000"/>
              <a:gd name="connsiteX15" fmla="*/ 1761 w 9470"/>
              <a:gd name="connsiteY15" fmla="*/ 6558 h 10000"/>
              <a:gd name="connsiteX16" fmla="*/ 1583 w 9470"/>
              <a:gd name="connsiteY16" fmla="*/ 5866 h 10000"/>
              <a:gd name="connsiteX17" fmla="*/ 1583 w 9470"/>
              <a:gd name="connsiteY17" fmla="*/ 5173 h 10000"/>
              <a:gd name="connsiteX18" fmla="*/ 1407 w 9470"/>
              <a:gd name="connsiteY18" fmla="*/ 4481 h 10000"/>
              <a:gd name="connsiteX19" fmla="*/ 1407 w 9470"/>
              <a:gd name="connsiteY19" fmla="*/ 3636 h 10000"/>
              <a:gd name="connsiteX20" fmla="*/ 1583 w 9470"/>
              <a:gd name="connsiteY20" fmla="*/ 2944 h 10000"/>
              <a:gd name="connsiteX21" fmla="*/ 1583 w 9470"/>
              <a:gd name="connsiteY21" fmla="*/ 2597 h 10000"/>
              <a:gd name="connsiteX22" fmla="*/ 1583 w 9470"/>
              <a:gd name="connsiteY22" fmla="*/ 2424 h 10000"/>
              <a:gd name="connsiteX23" fmla="*/ 1761 w 9470"/>
              <a:gd name="connsiteY23" fmla="*/ 2078 h 10000"/>
              <a:gd name="connsiteX24" fmla="*/ 1761 w 9470"/>
              <a:gd name="connsiteY24" fmla="*/ 1905 h 10000"/>
              <a:gd name="connsiteX25" fmla="*/ 1761 w 9470"/>
              <a:gd name="connsiteY25" fmla="*/ 1732 h 10000"/>
              <a:gd name="connsiteX26" fmla="*/ 1761 w 9470"/>
              <a:gd name="connsiteY26" fmla="*/ 1558 h 10000"/>
              <a:gd name="connsiteX27" fmla="*/ 1761 w 9470"/>
              <a:gd name="connsiteY27" fmla="*/ 1558 h 10000"/>
              <a:gd name="connsiteX28" fmla="*/ 1761 w 9470"/>
              <a:gd name="connsiteY28" fmla="*/ 1385 h 10000"/>
              <a:gd name="connsiteX29" fmla="*/ 1583 w 9470"/>
              <a:gd name="connsiteY29" fmla="*/ 1385 h 10000"/>
              <a:gd name="connsiteX30" fmla="*/ 1407 w 9470"/>
              <a:gd name="connsiteY30" fmla="*/ 1385 h 10000"/>
              <a:gd name="connsiteX31" fmla="*/ 1231 w 9470"/>
              <a:gd name="connsiteY31" fmla="*/ 1558 h 10000"/>
              <a:gd name="connsiteX32" fmla="*/ 878 w 9470"/>
              <a:gd name="connsiteY32" fmla="*/ 1558 h 10000"/>
              <a:gd name="connsiteX33" fmla="*/ 350 w 9470"/>
              <a:gd name="connsiteY33" fmla="*/ 1558 h 10000"/>
              <a:gd name="connsiteX34" fmla="*/ 0 w 9470"/>
              <a:gd name="connsiteY34" fmla="*/ 1039 h 10000"/>
              <a:gd name="connsiteX35" fmla="*/ 350 w 9470"/>
              <a:gd name="connsiteY35" fmla="*/ 866 h 10000"/>
              <a:gd name="connsiteX36" fmla="*/ 703 w 9470"/>
              <a:gd name="connsiteY36" fmla="*/ 693 h 10000"/>
              <a:gd name="connsiteX37" fmla="*/ 1052 w 9470"/>
              <a:gd name="connsiteY37" fmla="*/ 693 h 10000"/>
              <a:gd name="connsiteX38" fmla="*/ 1407 w 9470"/>
              <a:gd name="connsiteY38" fmla="*/ 519 h 10000"/>
              <a:gd name="connsiteX39" fmla="*/ 1583 w 9470"/>
              <a:gd name="connsiteY39" fmla="*/ 346 h 10000"/>
              <a:gd name="connsiteX40" fmla="*/ 1761 w 9470"/>
              <a:gd name="connsiteY40" fmla="*/ 346 h 10000"/>
              <a:gd name="connsiteX41" fmla="*/ 1932 w 9470"/>
              <a:gd name="connsiteY41" fmla="*/ 173 h 10000"/>
              <a:gd name="connsiteX42" fmla="*/ 2115 w 9470"/>
              <a:gd name="connsiteY42" fmla="*/ 173 h 10000"/>
              <a:gd name="connsiteX43" fmla="*/ 2290 w 9470"/>
              <a:gd name="connsiteY43" fmla="*/ 0 h 10000"/>
              <a:gd name="connsiteX44" fmla="*/ 2466 w 9470"/>
              <a:gd name="connsiteY44" fmla="*/ 0 h 10000"/>
              <a:gd name="connsiteX45" fmla="*/ 2466 w 9470"/>
              <a:gd name="connsiteY45" fmla="*/ 0 h 10000"/>
              <a:gd name="connsiteX46" fmla="*/ 2642 w 9470"/>
              <a:gd name="connsiteY46" fmla="*/ 0 h 10000"/>
              <a:gd name="connsiteX47" fmla="*/ 2819 w 9470"/>
              <a:gd name="connsiteY47" fmla="*/ 0 h 10000"/>
              <a:gd name="connsiteX48" fmla="*/ 2994 w 9470"/>
              <a:gd name="connsiteY48" fmla="*/ 173 h 10000"/>
              <a:gd name="connsiteX49" fmla="*/ 3171 w 9470"/>
              <a:gd name="connsiteY49" fmla="*/ 173 h 10000"/>
              <a:gd name="connsiteX50" fmla="*/ 3326 w 9470"/>
              <a:gd name="connsiteY50" fmla="*/ 346 h 10000"/>
              <a:gd name="connsiteX51" fmla="*/ 3502 w 9470"/>
              <a:gd name="connsiteY51" fmla="*/ 519 h 10000"/>
              <a:gd name="connsiteX52" fmla="*/ 3676 w 9470"/>
              <a:gd name="connsiteY52" fmla="*/ 693 h 10000"/>
              <a:gd name="connsiteX53" fmla="*/ 3676 w 9470"/>
              <a:gd name="connsiteY53" fmla="*/ 693 h 10000"/>
              <a:gd name="connsiteX54" fmla="*/ 3676 w 9470"/>
              <a:gd name="connsiteY54" fmla="*/ 866 h 10000"/>
              <a:gd name="connsiteX55" fmla="*/ 3502 w 9470"/>
              <a:gd name="connsiteY55" fmla="*/ 1039 h 10000"/>
              <a:gd name="connsiteX56" fmla="*/ 3326 w 9470"/>
              <a:gd name="connsiteY56" fmla="*/ 1212 h 10000"/>
              <a:gd name="connsiteX57" fmla="*/ 3171 w 9470"/>
              <a:gd name="connsiteY57" fmla="*/ 1385 h 10000"/>
              <a:gd name="connsiteX58" fmla="*/ 2994 w 9470"/>
              <a:gd name="connsiteY58" fmla="*/ 1732 h 10000"/>
              <a:gd name="connsiteX59" fmla="*/ 2819 w 9470"/>
              <a:gd name="connsiteY59" fmla="*/ 2078 h 10000"/>
              <a:gd name="connsiteX60" fmla="*/ 2642 w 9470"/>
              <a:gd name="connsiteY60" fmla="*/ 2424 h 10000"/>
              <a:gd name="connsiteX61" fmla="*/ 2466 w 9470"/>
              <a:gd name="connsiteY61" fmla="*/ 2944 h 10000"/>
              <a:gd name="connsiteX62" fmla="*/ 2466 w 9470"/>
              <a:gd name="connsiteY62" fmla="*/ 3463 h 10000"/>
              <a:gd name="connsiteX63" fmla="*/ 2466 w 9470"/>
              <a:gd name="connsiteY63" fmla="*/ 3961 h 10000"/>
              <a:gd name="connsiteX64" fmla="*/ 2466 w 9470"/>
              <a:gd name="connsiteY64" fmla="*/ 5000 h 10000"/>
              <a:gd name="connsiteX65" fmla="*/ 2466 w 9470"/>
              <a:gd name="connsiteY65" fmla="*/ 5519 h 10000"/>
              <a:gd name="connsiteX66" fmla="*/ 2642 w 9470"/>
              <a:gd name="connsiteY66" fmla="*/ 5866 h 10000"/>
              <a:gd name="connsiteX67" fmla="*/ 2819 w 9470"/>
              <a:gd name="connsiteY67" fmla="*/ 6212 h 10000"/>
              <a:gd name="connsiteX68" fmla="*/ 2994 w 9470"/>
              <a:gd name="connsiteY68" fmla="*/ 6732 h 10000"/>
              <a:gd name="connsiteX69" fmla="*/ 3171 w 9470"/>
              <a:gd name="connsiteY69" fmla="*/ 7078 h 10000"/>
              <a:gd name="connsiteX70" fmla="*/ 3502 w 9470"/>
              <a:gd name="connsiteY70" fmla="*/ 7424 h 10000"/>
              <a:gd name="connsiteX71" fmla="*/ 4029 w 9470"/>
              <a:gd name="connsiteY71" fmla="*/ 7771 h 10000"/>
              <a:gd name="connsiteX72" fmla="*/ 4558 w 9470"/>
              <a:gd name="connsiteY72" fmla="*/ 7944 h 10000"/>
              <a:gd name="connsiteX73" fmla="*/ 5084 w 9470"/>
              <a:gd name="connsiteY73" fmla="*/ 8268 h 10000"/>
              <a:gd name="connsiteX74" fmla="*/ 5616 w 9470"/>
              <a:gd name="connsiteY74" fmla="*/ 8442 h 10000"/>
              <a:gd name="connsiteX75" fmla="*/ 5965 w 9470"/>
              <a:gd name="connsiteY75" fmla="*/ 8615 h 10000"/>
              <a:gd name="connsiteX76" fmla="*/ 6498 w 9470"/>
              <a:gd name="connsiteY76" fmla="*/ 8615 h 10000"/>
              <a:gd name="connsiteX77" fmla="*/ 6848 w 9470"/>
              <a:gd name="connsiteY77" fmla="*/ 8615 h 10000"/>
              <a:gd name="connsiteX78" fmla="*/ 7026 w 9470"/>
              <a:gd name="connsiteY78" fmla="*/ 8615 h 10000"/>
              <a:gd name="connsiteX79" fmla="*/ 7376 w 9470"/>
              <a:gd name="connsiteY79" fmla="*/ 8615 h 10000"/>
              <a:gd name="connsiteX80" fmla="*/ 7530 w 9470"/>
              <a:gd name="connsiteY80" fmla="*/ 8442 h 10000"/>
              <a:gd name="connsiteX81" fmla="*/ 7530 w 9470"/>
              <a:gd name="connsiteY81" fmla="*/ 8442 h 10000"/>
              <a:gd name="connsiteX82" fmla="*/ 7707 w 9470"/>
              <a:gd name="connsiteY82" fmla="*/ 8442 h 10000"/>
              <a:gd name="connsiteX83" fmla="*/ 7707 w 9470"/>
              <a:gd name="connsiteY83" fmla="*/ 8268 h 10000"/>
              <a:gd name="connsiteX84" fmla="*/ 7707 w 9470"/>
              <a:gd name="connsiteY84" fmla="*/ 8095 h 10000"/>
              <a:gd name="connsiteX85" fmla="*/ 7707 w 9470"/>
              <a:gd name="connsiteY85" fmla="*/ 7771 h 10000"/>
              <a:gd name="connsiteX86" fmla="*/ 7883 w 9470"/>
              <a:gd name="connsiteY86" fmla="*/ 7597 h 10000"/>
              <a:gd name="connsiteX87" fmla="*/ 7883 w 9470"/>
              <a:gd name="connsiteY87" fmla="*/ 7251 h 10000"/>
              <a:gd name="connsiteX88" fmla="*/ 7883 w 9470"/>
              <a:gd name="connsiteY88" fmla="*/ 6905 h 10000"/>
              <a:gd name="connsiteX89" fmla="*/ 8061 w 9470"/>
              <a:gd name="connsiteY89" fmla="*/ 6385 h 10000"/>
              <a:gd name="connsiteX90" fmla="*/ 8061 w 9470"/>
              <a:gd name="connsiteY90" fmla="*/ 6212 h 10000"/>
              <a:gd name="connsiteX91" fmla="*/ 8061 w 9470"/>
              <a:gd name="connsiteY91" fmla="*/ 5866 h 10000"/>
              <a:gd name="connsiteX92" fmla="*/ 8061 w 9470"/>
              <a:gd name="connsiteY92" fmla="*/ 5693 h 10000"/>
              <a:gd name="connsiteX93" fmla="*/ 8236 w 9470"/>
              <a:gd name="connsiteY93" fmla="*/ 5519 h 10000"/>
              <a:gd name="connsiteX94" fmla="*/ 8236 w 9470"/>
              <a:gd name="connsiteY94" fmla="*/ 5346 h 10000"/>
              <a:gd name="connsiteX95" fmla="*/ 8236 w 9470"/>
              <a:gd name="connsiteY95" fmla="*/ 5173 h 10000"/>
              <a:gd name="connsiteX96" fmla="*/ 8410 w 9470"/>
              <a:gd name="connsiteY96" fmla="*/ 5173 h 10000"/>
              <a:gd name="connsiteX97" fmla="*/ 8410 w 9470"/>
              <a:gd name="connsiteY97" fmla="*/ 5173 h 10000"/>
              <a:gd name="connsiteX98" fmla="*/ 8410 w 9470"/>
              <a:gd name="connsiteY98" fmla="*/ 5346 h 10000"/>
              <a:gd name="connsiteX99" fmla="*/ 8410 w 9470"/>
              <a:gd name="connsiteY99" fmla="*/ 5519 h 10000"/>
              <a:gd name="connsiteX100" fmla="*/ 8410 w 9470"/>
              <a:gd name="connsiteY100" fmla="*/ 5693 h 10000"/>
              <a:gd name="connsiteX101" fmla="*/ 8590 w 9470"/>
              <a:gd name="connsiteY101" fmla="*/ 5866 h 10000"/>
              <a:gd name="connsiteX102" fmla="*/ 8590 w 9470"/>
              <a:gd name="connsiteY102" fmla="*/ 6212 h 10000"/>
              <a:gd name="connsiteX103" fmla="*/ 8590 w 9470"/>
              <a:gd name="connsiteY103" fmla="*/ 6558 h 10000"/>
              <a:gd name="connsiteX104" fmla="*/ 8766 w 9470"/>
              <a:gd name="connsiteY104" fmla="*/ 6905 h 10000"/>
              <a:gd name="connsiteX105" fmla="*/ 8766 w 9470"/>
              <a:gd name="connsiteY105" fmla="*/ 7597 h 10000"/>
              <a:gd name="connsiteX106" fmla="*/ 8943 w 9470"/>
              <a:gd name="connsiteY106" fmla="*/ 8268 h 10000"/>
              <a:gd name="connsiteX107" fmla="*/ 9116 w 9470"/>
              <a:gd name="connsiteY107" fmla="*/ 8788 h 10000"/>
              <a:gd name="connsiteX108" fmla="*/ 9295 w 9470"/>
              <a:gd name="connsiteY108" fmla="*/ 9134 h 10000"/>
              <a:gd name="connsiteX109" fmla="*/ 9295 w 9470"/>
              <a:gd name="connsiteY109" fmla="*/ 9481 h 10000"/>
              <a:gd name="connsiteX110" fmla="*/ 9470 w 9470"/>
              <a:gd name="connsiteY110" fmla="*/ 9654 h 10000"/>
              <a:gd name="connsiteX111" fmla="*/ 9295 w 9470"/>
              <a:gd name="connsiteY111" fmla="*/ 9827 h 10000"/>
              <a:gd name="connsiteX112" fmla="*/ 9295 w 9470"/>
              <a:gd name="connsiteY112" fmla="*/ 9827 h 10000"/>
              <a:gd name="connsiteX113" fmla="*/ 9295 w 9470"/>
              <a:gd name="connsiteY113" fmla="*/ 9827 h 10000"/>
              <a:gd name="connsiteX0" fmla="*/ 9445 w 9630"/>
              <a:gd name="connsiteY0" fmla="*/ 9827 h 10000"/>
              <a:gd name="connsiteX1" fmla="*/ 9074 w 9630"/>
              <a:gd name="connsiteY1" fmla="*/ 9827 h 10000"/>
              <a:gd name="connsiteX2" fmla="*/ 8701 w 9630"/>
              <a:gd name="connsiteY2" fmla="*/ 10000 h 10000"/>
              <a:gd name="connsiteX3" fmla="*/ 8327 w 9630"/>
              <a:gd name="connsiteY3" fmla="*/ 10000 h 10000"/>
              <a:gd name="connsiteX4" fmla="*/ 7581 w 9630"/>
              <a:gd name="connsiteY4" fmla="*/ 10000 h 10000"/>
              <a:gd name="connsiteX5" fmla="*/ 7049 w 9630"/>
              <a:gd name="connsiteY5" fmla="*/ 10000 h 10000"/>
              <a:gd name="connsiteX6" fmla="*/ 6304 w 9630"/>
              <a:gd name="connsiteY6" fmla="*/ 9827 h 10000"/>
              <a:gd name="connsiteX7" fmla="*/ 5560 w 9630"/>
              <a:gd name="connsiteY7" fmla="*/ 9827 h 10000"/>
              <a:gd name="connsiteX8" fmla="*/ 4999 w 9630"/>
              <a:gd name="connsiteY8" fmla="*/ 9481 h 10000"/>
              <a:gd name="connsiteX9" fmla="*/ 4256 w 9630"/>
              <a:gd name="connsiteY9" fmla="*/ 9307 h 10000"/>
              <a:gd name="connsiteX10" fmla="*/ 3698 w 9630"/>
              <a:gd name="connsiteY10" fmla="*/ 8961 h 10000"/>
              <a:gd name="connsiteX11" fmla="*/ 3142 w 9630"/>
              <a:gd name="connsiteY11" fmla="*/ 8615 h 10000"/>
              <a:gd name="connsiteX12" fmla="*/ 2607 w 9630"/>
              <a:gd name="connsiteY12" fmla="*/ 8095 h 10000"/>
              <a:gd name="connsiteX13" fmla="*/ 2234 w 9630"/>
              <a:gd name="connsiteY13" fmla="*/ 7771 h 10000"/>
              <a:gd name="connsiteX14" fmla="*/ 1863 w 9630"/>
              <a:gd name="connsiteY14" fmla="*/ 7078 h 10000"/>
              <a:gd name="connsiteX15" fmla="*/ 1490 w 9630"/>
              <a:gd name="connsiteY15" fmla="*/ 6558 h 10000"/>
              <a:gd name="connsiteX16" fmla="*/ 1302 w 9630"/>
              <a:gd name="connsiteY16" fmla="*/ 5866 h 10000"/>
              <a:gd name="connsiteX17" fmla="*/ 1302 w 9630"/>
              <a:gd name="connsiteY17" fmla="*/ 5173 h 10000"/>
              <a:gd name="connsiteX18" fmla="*/ 1116 w 9630"/>
              <a:gd name="connsiteY18" fmla="*/ 4481 h 10000"/>
              <a:gd name="connsiteX19" fmla="*/ 1116 w 9630"/>
              <a:gd name="connsiteY19" fmla="*/ 3636 h 10000"/>
              <a:gd name="connsiteX20" fmla="*/ 1302 w 9630"/>
              <a:gd name="connsiteY20" fmla="*/ 2944 h 10000"/>
              <a:gd name="connsiteX21" fmla="*/ 1302 w 9630"/>
              <a:gd name="connsiteY21" fmla="*/ 2597 h 10000"/>
              <a:gd name="connsiteX22" fmla="*/ 1302 w 9630"/>
              <a:gd name="connsiteY22" fmla="*/ 2424 h 10000"/>
              <a:gd name="connsiteX23" fmla="*/ 1490 w 9630"/>
              <a:gd name="connsiteY23" fmla="*/ 2078 h 10000"/>
              <a:gd name="connsiteX24" fmla="*/ 1490 w 9630"/>
              <a:gd name="connsiteY24" fmla="*/ 1905 h 10000"/>
              <a:gd name="connsiteX25" fmla="*/ 1490 w 9630"/>
              <a:gd name="connsiteY25" fmla="*/ 1732 h 10000"/>
              <a:gd name="connsiteX26" fmla="*/ 1490 w 9630"/>
              <a:gd name="connsiteY26" fmla="*/ 1558 h 10000"/>
              <a:gd name="connsiteX27" fmla="*/ 1490 w 9630"/>
              <a:gd name="connsiteY27" fmla="*/ 1558 h 10000"/>
              <a:gd name="connsiteX28" fmla="*/ 1490 w 9630"/>
              <a:gd name="connsiteY28" fmla="*/ 1385 h 10000"/>
              <a:gd name="connsiteX29" fmla="*/ 1302 w 9630"/>
              <a:gd name="connsiteY29" fmla="*/ 1385 h 10000"/>
              <a:gd name="connsiteX30" fmla="*/ 1116 w 9630"/>
              <a:gd name="connsiteY30" fmla="*/ 1385 h 10000"/>
              <a:gd name="connsiteX31" fmla="*/ 930 w 9630"/>
              <a:gd name="connsiteY31" fmla="*/ 1558 h 10000"/>
              <a:gd name="connsiteX32" fmla="*/ 557 w 9630"/>
              <a:gd name="connsiteY32" fmla="*/ 1558 h 10000"/>
              <a:gd name="connsiteX33" fmla="*/ 0 w 9630"/>
              <a:gd name="connsiteY33" fmla="*/ 1558 h 10000"/>
              <a:gd name="connsiteX34" fmla="*/ 0 w 9630"/>
              <a:gd name="connsiteY34" fmla="*/ 866 h 10000"/>
              <a:gd name="connsiteX35" fmla="*/ 372 w 9630"/>
              <a:gd name="connsiteY35" fmla="*/ 693 h 10000"/>
              <a:gd name="connsiteX36" fmla="*/ 741 w 9630"/>
              <a:gd name="connsiteY36" fmla="*/ 693 h 10000"/>
              <a:gd name="connsiteX37" fmla="*/ 1116 w 9630"/>
              <a:gd name="connsiteY37" fmla="*/ 519 h 10000"/>
              <a:gd name="connsiteX38" fmla="*/ 1302 w 9630"/>
              <a:gd name="connsiteY38" fmla="*/ 346 h 10000"/>
              <a:gd name="connsiteX39" fmla="*/ 1490 w 9630"/>
              <a:gd name="connsiteY39" fmla="*/ 346 h 10000"/>
              <a:gd name="connsiteX40" fmla="*/ 1670 w 9630"/>
              <a:gd name="connsiteY40" fmla="*/ 173 h 10000"/>
              <a:gd name="connsiteX41" fmla="*/ 1863 w 9630"/>
              <a:gd name="connsiteY41" fmla="*/ 173 h 10000"/>
              <a:gd name="connsiteX42" fmla="*/ 2048 w 9630"/>
              <a:gd name="connsiteY42" fmla="*/ 0 h 10000"/>
              <a:gd name="connsiteX43" fmla="*/ 2234 w 9630"/>
              <a:gd name="connsiteY43" fmla="*/ 0 h 10000"/>
              <a:gd name="connsiteX44" fmla="*/ 2234 w 9630"/>
              <a:gd name="connsiteY44" fmla="*/ 0 h 10000"/>
              <a:gd name="connsiteX45" fmla="*/ 2420 w 9630"/>
              <a:gd name="connsiteY45" fmla="*/ 0 h 10000"/>
              <a:gd name="connsiteX46" fmla="*/ 2607 w 9630"/>
              <a:gd name="connsiteY46" fmla="*/ 0 h 10000"/>
              <a:gd name="connsiteX47" fmla="*/ 2792 w 9630"/>
              <a:gd name="connsiteY47" fmla="*/ 173 h 10000"/>
              <a:gd name="connsiteX48" fmla="*/ 2978 w 9630"/>
              <a:gd name="connsiteY48" fmla="*/ 173 h 10000"/>
              <a:gd name="connsiteX49" fmla="*/ 3142 w 9630"/>
              <a:gd name="connsiteY49" fmla="*/ 346 h 10000"/>
              <a:gd name="connsiteX50" fmla="*/ 3328 w 9630"/>
              <a:gd name="connsiteY50" fmla="*/ 519 h 10000"/>
              <a:gd name="connsiteX51" fmla="*/ 3512 w 9630"/>
              <a:gd name="connsiteY51" fmla="*/ 693 h 10000"/>
              <a:gd name="connsiteX52" fmla="*/ 3512 w 9630"/>
              <a:gd name="connsiteY52" fmla="*/ 693 h 10000"/>
              <a:gd name="connsiteX53" fmla="*/ 3512 w 9630"/>
              <a:gd name="connsiteY53" fmla="*/ 866 h 10000"/>
              <a:gd name="connsiteX54" fmla="*/ 3328 w 9630"/>
              <a:gd name="connsiteY54" fmla="*/ 1039 h 10000"/>
              <a:gd name="connsiteX55" fmla="*/ 3142 w 9630"/>
              <a:gd name="connsiteY55" fmla="*/ 1212 h 10000"/>
              <a:gd name="connsiteX56" fmla="*/ 2978 w 9630"/>
              <a:gd name="connsiteY56" fmla="*/ 1385 h 10000"/>
              <a:gd name="connsiteX57" fmla="*/ 2792 w 9630"/>
              <a:gd name="connsiteY57" fmla="*/ 1732 h 10000"/>
              <a:gd name="connsiteX58" fmla="*/ 2607 w 9630"/>
              <a:gd name="connsiteY58" fmla="*/ 2078 h 10000"/>
              <a:gd name="connsiteX59" fmla="*/ 2420 w 9630"/>
              <a:gd name="connsiteY59" fmla="*/ 2424 h 10000"/>
              <a:gd name="connsiteX60" fmla="*/ 2234 w 9630"/>
              <a:gd name="connsiteY60" fmla="*/ 2944 h 10000"/>
              <a:gd name="connsiteX61" fmla="*/ 2234 w 9630"/>
              <a:gd name="connsiteY61" fmla="*/ 3463 h 10000"/>
              <a:gd name="connsiteX62" fmla="*/ 2234 w 9630"/>
              <a:gd name="connsiteY62" fmla="*/ 3961 h 10000"/>
              <a:gd name="connsiteX63" fmla="*/ 2234 w 9630"/>
              <a:gd name="connsiteY63" fmla="*/ 5000 h 10000"/>
              <a:gd name="connsiteX64" fmla="*/ 2234 w 9630"/>
              <a:gd name="connsiteY64" fmla="*/ 5519 h 10000"/>
              <a:gd name="connsiteX65" fmla="*/ 2420 w 9630"/>
              <a:gd name="connsiteY65" fmla="*/ 5866 h 10000"/>
              <a:gd name="connsiteX66" fmla="*/ 2607 w 9630"/>
              <a:gd name="connsiteY66" fmla="*/ 6212 h 10000"/>
              <a:gd name="connsiteX67" fmla="*/ 2792 w 9630"/>
              <a:gd name="connsiteY67" fmla="*/ 6732 h 10000"/>
              <a:gd name="connsiteX68" fmla="*/ 2978 w 9630"/>
              <a:gd name="connsiteY68" fmla="*/ 7078 h 10000"/>
              <a:gd name="connsiteX69" fmla="*/ 3328 w 9630"/>
              <a:gd name="connsiteY69" fmla="*/ 7424 h 10000"/>
              <a:gd name="connsiteX70" fmla="*/ 3884 w 9630"/>
              <a:gd name="connsiteY70" fmla="*/ 7771 h 10000"/>
              <a:gd name="connsiteX71" fmla="*/ 4443 w 9630"/>
              <a:gd name="connsiteY71" fmla="*/ 7944 h 10000"/>
              <a:gd name="connsiteX72" fmla="*/ 4999 w 9630"/>
              <a:gd name="connsiteY72" fmla="*/ 8268 h 10000"/>
              <a:gd name="connsiteX73" fmla="*/ 5560 w 9630"/>
              <a:gd name="connsiteY73" fmla="*/ 8442 h 10000"/>
              <a:gd name="connsiteX74" fmla="*/ 5929 w 9630"/>
              <a:gd name="connsiteY74" fmla="*/ 8615 h 10000"/>
              <a:gd name="connsiteX75" fmla="*/ 6492 w 9630"/>
              <a:gd name="connsiteY75" fmla="*/ 8615 h 10000"/>
              <a:gd name="connsiteX76" fmla="*/ 6861 w 9630"/>
              <a:gd name="connsiteY76" fmla="*/ 8615 h 10000"/>
              <a:gd name="connsiteX77" fmla="*/ 7049 w 9630"/>
              <a:gd name="connsiteY77" fmla="*/ 8615 h 10000"/>
              <a:gd name="connsiteX78" fmla="*/ 7419 w 9630"/>
              <a:gd name="connsiteY78" fmla="*/ 8615 h 10000"/>
              <a:gd name="connsiteX79" fmla="*/ 7581 w 9630"/>
              <a:gd name="connsiteY79" fmla="*/ 8442 h 10000"/>
              <a:gd name="connsiteX80" fmla="*/ 7581 w 9630"/>
              <a:gd name="connsiteY80" fmla="*/ 8442 h 10000"/>
              <a:gd name="connsiteX81" fmla="*/ 7768 w 9630"/>
              <a:gd name="connsiteY81" fmla="*/ 8442 h 10000"/>
              <a:gd name="connsiteX82" fmla="*/ 7768 w 9630"/>
              <a:gd name="connsiteY82" fmla="*/ 8268 h 10000"/>
              <a:gd name="connsiteX83" fmla="*/ 7768 w 9630"/>
              <a:gd name="connsiteY83" fmla="*/ 8095 h 10000"/>
              <a:gd name="connsiteX84" fmla="*/ 7768 w 9630"/>
              <a:gd name="connsiteY84" fmla="*/ 7771 h 10000"/>
              <a:gd name="connsiteX85" fmla="*/ 7954 w 9630"/>
              <a:gd name="connsiteY85" fmla="*/ 7597 h 10000"/>
              <a:gd name="connsiteX86" fmla="*/ 7954 w 9630"/>
              <a:gd name="connsiteY86" fmla="*/ 7251 h 10000"/>
              <a:gd name="connsiteX87" fmla="*/ 7954 w 9630"/>
              <a:gd name="connsiteY87" fmla="*/ 6905 h 10000"/>
              <a:gd name="connsiteX88" fmla="*/ 8142 w 9630"/>
              <a:gd name="connsiteY88" fmla="*/ 6385 h 10000"/>
              <a:gd name="connsiteX89" fmla="*/ 8142 w 9630"/>
              <a:gd name="connsiteY89" fmla="*/ 6212 h 10000"/>
              <a:gd name="connsiteX90" fmla="*/ 8142 w 9630"/>
              <a:gd name="connsiteY90" fmla="*/ 5866 h 10000"/>
              <a:gd name="connsiteX91" fmla="*/ 8142 w 9630"/>
              <a:gd name="connsiteY91" fmla="*/ 5693 h 10000"/>
              <a:gd name="connsiteX92" fmla="*/ 8327 w 9630"/>
              <a:gd name="connsiteY92" fmla="*/ 5519 h 10000"/>
              <a:gd name="connsiteX93" fmla="*/ 8327 w 9630"/>
              <a:gd name="connsiteY93" fmla="*/ 5346 h 10000"/>
              <a:gd name="connsiteX94" fmla="*/ 8327 w 9630"/>
              <a:gd name="connsiteY94" fmla="*/ 5173 h 10000"/>
              <a:gd name="connsiteX95" fmla="*/ 8511 w 9630"/>
              <a:gd name="connsiteY95" fmla="*/ 5173 h 10000"/>
              <a:gd name="connsiteX96" fmla="*/ 8511 w 9630"/>
              <a:gd name="connsiteY96" fmla="*/ 5173 h 10000"/>
              <a:gd name="connsiteX97" fmla="*/ 8511 w 9630"/>
              <a:gd name="connsiteY97" fmla="*/ 5346 h 10000"/>
              <a:gd name="connsiteX98" fmla="*/ 8511 w 9630"/>
              <a:gd name="connsiteY98" fmla="*/ 5519 h 10000"/>
              <a:gd name="connsiteX99" fmla="*/ 8511 w 9630"/>
              <a:gd name="connsiteY99" fmla="*/ 5693 h 10000"/>
              <a:gd name="connsiteX100" fmla="*/ 8701 w 9630"/>
              <a:gd name="connsiteY100" fmla="*/ 5866 h 10000"/>
              <a:gd name="connsiteX101" fmla="*/ 8701 w 9630"/>
              <a:gd name="connsiteY101" fmla="*/ 6212 h 10000"/>
              <a:gd name="connsiteX102" fmla="*/ 8701 w 9630"/>
              <a:gd name="connsiteY102" fmla="*/ 6558 h 10000"/>
              <a:gd name="connsiteX103" fmla="*/ 8887 w 9630"/>
              <a:gd name="connsiteY103" fmla="*/ 6905 h 10000"/>
              <a:gd name="connsiteX104" fmla="*/ 8887 w 9630"/>
              <a:gd name="connsiteY104" fmla="*/ 7597 h 10000"/>
              <a:gd name="connsiteX105" fmla="*/ 9074 w 9630"/>
              <a:gd name="connsiteY105" fmla="*/ 8268 h 10000"/>
              <a:gd name="connsiteX106" fmla="*/ 9256 w 9630"/>
              <a:gd name="connsiteY106" fmla="*/ 8788 h 10000"/>
              <a:gd name="connsiteX107" fmla="*/ 9445 w 9630"/>
              <a:gd name="connsiteY107" fmla="*/ 9134 h 10000"/>
              <a:gd name="connsiteX108" fmla="*/ 9445 w 9630"/>
              <a:gd name="connsiteY108" fmla="*/ 9481 h 10000"/>
              <a:gd name="connsiteX109" fmla="*/ 9630 w 9630"/>
              <a:gd name="connsiteY109" fmla="*/ 9654 h 10000"/>
              <a:gd name="connsiteX110" fmla="*/ 9445 w 9630"/>
              <a:gd name="connsiteY110" fmla="*/ 9827 h 10000"/>
              <a:gd name="connsiteX111" fmla="*/ 9445 w 9630"/>
              <a:gd name="connsiteY111" fmla="*/ 9827 h 10000"/>
              <a:gd name="connsiteX112" fmla="*/ 9445 w 9630"/>
              <a:gd name="connsiteY112" fmla="*/ 9827 h 10000"/>
              <a:gd name="connsiteX0" fmla="*/ 9808 w 10000"/>
              <a:gd name="connsiteY0" fmla="*/ 9827 h 10000"/>
              <a:gd name="connsiteX1" fmla="*/ 9423 w 10000"/>
              <a:gd name="connsiteY1" fmla="*/ 9827 h 10000"/>
              <a:gd name="connsiteX2" fmla="*/ 9035 w 10000"/>
              <a:gd name="connsiteY2" fmla="*/ 10000 h 10000"/>
              <a:gd name="connsiteX3" fmla="*/ 8647 w 10000"/>
              <a:gd name="connsiteY3" fmla="*/ 10000 h 10000"/>
              <a:gd name="connsiteX4" fmla="*/ 7872 w 10000"/>
              <a:gd name="connsiteY4" fmla="*/ 10000 h 10000"/>
              <a:gd name="connsiteX5" fmla="*/ 7320 w 10000"/>
              <a:gd name="connsiteY5" fmla="*/ 10000 h 10000"/>
              <a:gd name="connsiteX6" fmla="*/ 6546 w 10000"/>
              <a:gd name="connsiteY6" fmla="*/ 9827 h 10000"/>
              <a:gd name="connsiteX7" fmla="*/ 5774 w 10000"/>
              <a:gd name="connsiteY7" fmla="*/ 9827 h 10000"/>
              <a:gd name="connsiteX8" fmla="*/ 5191 w 10000"/>
              <a:gd name="connsiteY8" fmla="*/ 9481 h 10000"/>
              <a:gd name="connsiteX9" fmla="*/ 4420 w 10000"/>
              <a:gd name="connsiteY9" fmla="*/ 9307 h 10000"/>
              <a:gd name="connsiteX10" fmla="*/ 3840 w 10000"/>
              <a:gd name="connsiteY10" fmla="*/ 8961 h 10000"/>
              <a:gd name="connsiteX11" fmla="*/ 3263 w 10000"/>
              <a:gd name="connsiteY11" fmla="*/ 8615 h 10000"/>
              <a:gd name="connsiteX12" fmla="*/ 2707 w 10000"/>
              <a:gd name="connsiteY12" fmla="*/ 8095 h 10000"/>
              <a:gd name="connsiteX13" fmla="*/ 2320 w 10000"/>
              <a:gd name="connsiteY13" fmla="*/ 7771 h 10000"/>
              <a:gd name="connsiteX14" fmla="*/ 1935 w 10000"/>
              <a:gd name="connsiteY14" fmla="*/ 7078 h 10000"/>
              <a:gd name="connsiteX15" fmla="*/ 1547 w 10000"/>
              <a:gd name="connsiteY15" fmla="*/ 6558 h 10000"/>
              <a:gd name="connsiteX16" fmla="*/ 1352 w 10000"/>
              <a:gd name="connsiteY16" fmla="*/ 5866 h 10000"/>
              <a:gd name="connsiteX17" fmla="*/ 1352 w 10000"/>
              <a:gd name="connsiteY17" fmla="*/ 5173 h 10000"/>
              <a:gd name="connsiteX18" fmla="*/ 1159 w 10000"/>
              <a:gd name="connsiteY18" fmla="*/ 4481 h 10000"/>
              <a:gd name="connsiteX19" fmla="*/ 1159 w 10000"/>
              <a:gd name="connsiteY19" fmla="*/ 3636 h 10000"/>
              <a:gd name="connsiteX20" fmla="*/ 1352 w 10000"/>
              <a:gd name="connsiteY20" fmla="*/ 2944 h 10000"/>
              <a:gd name="connsiteX21" fmla="*/ 1352 w 10000"/>
              <a:gd name="connsiteY21" fmla="*/ 2597 h 10000"/>
              <a:gd name="connsiteX22" fmla="*/ 1352 w 10000"/>
              <a:gd name="connsiteY22" fmla="*/ 2424 h 10000"/>
              <a:gd name="connsiteX23" fmla="*/ 1547 w 10000"/>
              <a:gd name="connsiteY23" fmla="*/ 2078 h 10000"/>
              <a:gd name="connsiteX24" fmla="*/ 1547 w 10000"/>
              <a:gd name="connsiteY24" fmla="*/ 1905 h 10000"/>
              <a:gd name="connsiteX25" fmla="*/ 1547 w 10000"/>
              <a:gd name="connsiteY25" fmla="*/ 1732 h 10000"/>
              <a:gd name="connsiteX26" fmla="*/ 1547 w 10000"/>
              <a:gd name="connsiteY26" fmla="*/ 1558 h 10000"/>
              <a:gd name="connsiteX27" fmla="*/ 1547 w 10000"/>
              <a:gd name="connsiteY27" fmla="*/ 1558 h 10000"/>
              <a:gd name="connsiteX28" fmla="*/ 1547 w 10000"/>
              <a:gd name="connsiteY28" fmla="*/ 1385 h 10000"/>
              <a:gd name="connsiteX29" fmla="*/ 1352 w 10000"/>
              <a:gd name="connsiteY29" fmla="*/ 1385 h 10000"/>
              <a:gd name="connsiteX30" fmla="*/ 1159 w 10000"/>
              <a:gd name="connsiteY30" fmla="*/ 1385 h 10000"/>
              <a:gd name="connsiteX31" fmla="*/ 966 w 10000"/>
              <a:gd name="connsiteY31" fmla="*/ 1558 h 10000"/>
              <a:gd name="connsiteX32" fmla="*/ 578 w 10000"/>
              <a:gd name="connsiteY32" fmla="*/ 1558 h 10000"/>
              <a:gd name="connsiteX33" fmla="*/ 0 w 10000"/>
              <a:gd name="connsiteY33" fmla="*/ 1558 h 10000"/>
              <a:gd name="connsiteX34" fmla="*/ 386 w 10000"/>
              <a:gd name="connsiteY34" fmla="*/ 693 h 10000"/>
              <a:gd name="connsiteX35" fmla="*/ 769 w 10000"/>
              <a:gd name="connsiteY35" fmla="*/ 693 h 10000"/>
              <a:gd name="connsiteX36" fmla="*/ 1159 w 10000"/>
              <a:gd name="connsiteY36" fmla="*/ 519 h 10000"/>
              <a:gd name="connsiteX37" fmla="*/ 1352 w 10000"/>
              <a:gd name="connsiteY37" fmla="*/ 346 h 10000"/>
              <a:gd name="connsiteX38" fmla="*/ 1547 w 10000"/>
              <a:gd name="connsiteY38" fmla="*/ 346 h 10000"/>
              <a:gd name="connsiteX39" fmla="*/ 1734 w 10000"/>
              <a:gd name="connsiteY39" fmla="*/ 173 h 10000"/>
              <a:gd name="connsiteX40" fmla="*/ 1935 w 10000"/>
              <a:gd name="connsiteY40" fmla="*/ 173 h 10000"/>
              <a:gd name="connsiteX41" fmla="*/ 2127 w 10000"/>
              <a:gd name="connsiteY41" fmla="*/ 0 h 10000"/>
              <a:gd name="connsiteX42" fmla="*/ 2320 w 10000"/>
              <a:gd name="connsiteY42" fmla="*/ 0 h 10000"/>
              <a:gd name="connsiteX43" fmla="*/ 2320 w 10000"/>
              <a:gd name="connsiteY43" fmla="*/ 0 h 10000"/>
              <a:gd name="connsiteX44" fmla="*/ 2513 w 10000"/>
              <a:gd name="connsiteY44" fmla="*/ 0 h 10000"/>
              <a:gd name="connsiteX45" fmla="*/ 2707 w 10000"/>
              <a:gd name="connsiteY45" fmla="*/ 0 h 10000"/>
              <a:gd name="connsiteX46" fmla="*/ 2899 w 10000"/>
              <a:gd name="connsiteY46" fmla="*/ 173 h 10000"/>
              <a:gd name="connsiteX47" fmla="*/ 3092 w 10000"/>
              <a:gd name="connsiteY47" fmla="*/ 173 h 10000"/>
              <a:gd name="connsiteX48" fmla="*/ 3263 w 10000"/>
              <a:gd name="connsiteY48" fmla="*/ 346 h 10000"/>
              <a:gd name="connsiteX49" fmla="*/ 3456 w 10000"/>
              <a:gd name="connsiteY49" fmla="*/ 519 h 10000"/>
              <a:gd name="connsiteX50" fmla="*/ 3647 w 10000"/>
              <a:gd name="connsiteY50" fmla="*/ 693 h 10000"/>
              <a:gd name="connsiteX51" fmla="*/ 3647 w 10000"/>
              <a:gd name="connsiteY51" fmla="*/ 693 h 10000"/>
              <a:gd name="connsiteX52" fmla="*/ 3647 w 10000"/>
              <a:gd name="connsiteY52" fmla="*/ 866 h 10000"/>
              <a:gd name="connsiteX53" fmla="*/ 3456 w 10000"/>
              <a:gd name="connsiteY53" fmla="*/ 1039 h 10000"/>
              <a:gd name="connsiteX54" fmla="*/ 3263 w 10000"/>
              <a:gd name="connsiteY54" fmla="*/ 1212 h 10000"/>
              <a:gd name="connsiteX55" fmla="*/ 3092 w 10000"/>
              <a:gd name="connsiteY55" fmla="*/ 1385 h 10000"/>
              <a:gd name="connsiteX56" fmla="*/ 2899 w 10000"/>
              <a:gd name="connsiteY56" fmla="*/ 1732 h 10000"/>
              <a:gd name="connsiteX57" fmla="*/ 2707 w 10000"/>
              <a:gd name="connsiteY57" fmla="*/ 2078 h 10000"/>
              <a:gd name="connsiteX58" fmla="*/ 2513 w 10000"/>
              <a:gd name="connsiteY58" fmla="*/ 2424 h 10000"/>
              <a:gd name="connsiteX59" fmla="*/ 2320 w 10000"/>
              <a:gd name="connsiteY59" fmla="*/ 2944 h 10000"/>
              <a:gd name="connsiteX60" fmla="*/ 2320 w 10000"/>
              <a:gd name="connsiteY60" fmla="*/ 3463 h 10000"/>
              <a:gd name="connsiteX61" fmla="*/ 2320 w 10000"/>
              <a:gd name="connsiteY61" fmla="*/ 3961 h 10000"/>
              <a:gd name="connsiteX62" fmla="*/ 2320 w 10000"/>
              <a:gd name="connsiteY62" fmla="*/ 5000 h 10000"/>
              <a:gd name="connsiteX63" fmla="*/ 2320 w 10000"/>
              <a:gd name="connsiteY63" fmla="*/ 5519 h 10000"/>
              <a:gd name="connsiteX64" fmla="*/ 2513 w 10000"/>
              <a:gd name="connsiteY64" fmla="*/ 5866 h 10000"/>
              <a:gd name="connsiteX65" fmla="*/ 2707 w 10000"/>
              <a:gd name="connsiteY65" fmla="*/ 6212 h 10000"/>
              <a:gd name="connsiteX66" fmla="*/ 2899 w 10000"/>
              <a:gd name="connsiteY66" fmla="*/ 6732 h 10000"/>
              <a:gd name="connsiteX67" fmla="*/ 3092 w 10000"/>
              <a:gd name="connsiteY67" fmla="*/ 7078 h 10000"/>
              <a:gd name="connsiteX68" fmla="*/ 3456 w 10000"/>
              <a:gd name="connsiteY68" fmla="*/ 7424 h 10000"/>
              <a:gd name="connsiteX69" fmla="*/ 4033 w 10000"/>
              <a:gd name="connsiteY69" fmla="*/ 7771 h 10000"/>
              <a:gd name="connsiteX70" fmla="*/ 4614 w 10000"/>
              <a:gd name="connsiteY70" fmla="*/ 7944 h 10000"/>
              <a:gd name="connsiteX71" fmla="*/ 5191 w 10000"/>
              <a:gd name="connsiteY71" fmla="*/ 8268 h 10000"/>
              <a:gd name="connsiteX72" fmla="*/ 5774 w 10000"/>
              <a:gd name="connsiteY72" fmla="*/ 8442 h 10000"/>
              <a:gd name="connsiteX73" fmla="*/ 6157 w 10000"/>
              <a:gd name="connsiteY73" fmla="*/ 8615 h 10000"/>
              <a:gd name="connsiteX74" fmla="*/ 6741 w 10000"/>
              <a:gd name="connsiteY74" fmla="*/ 8615 h 10000"/>
              <a:gd name="connsiteX75" fmla="*/ 7125 w 10000"/>
              <a:gd name="connsiteY75" fmla="*/ 8615 h 10000"/>
              <a:gd name="connsiteX76" fmla="*/ 7320 w 10000"/>
              <a:gd name="connsiteY76" fmla="*/ 8615 h 10000"/>
              <a:gd name="connsiteX77" fmla="*/ 7704 w 10000"/>
              <a:gd name="connsiteY77" fmla="*/ 8615 h 10000"/>
              <a:gd name="connsiteX78" fmla="*/ 7872 w 10000"/>
              <a:gd name="connsiteY78" fmla="*/ 8442 h 10000"/>
              <a:gd name="connsiteX79" fmla="*/ 7872 w 10000"/>
              <a:gd name="connsiteY79" fmla="*/ 8442 h 10000"/>
              <a:gd name="connsiteX80" fmla="*/ 8066 w 10000"/>
              <a:gd name="connsiteY80" fmla="*/ 8442 h 10000"/>
              <a:gd name="connsiteX81" fmla="*/ 8066 w 10000"/>
              <a:gd name="connsiteY81" fmla="*/ 8268 h 10000"/>
              <a:gd name="connsiteX82" fmla="*/ 8066 w 10000"/>
              <a:gd name="connsiteY82" fmla="*/ 8095 h 10000"/>
              <a:gd name="connsiteX83" fmla="*/ 8066 w 10000"/>
              <a:gd name="connsiteY83" fmla="*/ 7771 h 10000"/>
              <a:gd name="connsiteX84" fmla="*/ 8260 w 10000"/>
              <a:gd name="connsiteY84" fmla="*/ 7597 h 10000"/>
              <a:gd name="connsiteX85" fmla="*/ 8260 w 10000"/>
              <a:gd name="connsiteY85" fmla="*/ 7251 h 10000"/>
              <a:gd name="connsiteX86" fmla="*/ 8260 w 10000"/>
              <a:gd name="connsiteY86" fmla="*/ 6905 h 10000"/>
              <a:gd name="connsiteX87" fmla="*/ 8455 w 10000"/>
              <a:gd name="connsiteY87" fmla="*/ 6385 h 10000"/>
              <a:gd name="connsiteX88" fmla="*/ 8455 w 10000"/>
              <a:gd name="connsiteY88" fmla="*/ 6212 h 10000"/>
              <a:gd name="connsiteX89" fmla="*/ 8455 w 10000"/>
              <a:gd name="connsiteY89" fmla="*/ 5866 h 10000"/>
              <a:gd name="connsiteX90" fmla="*/ 8455 w 10000"/>
              <a:gd name="connsiteY90" fmla="*/ 5693 h 10000"/>
              <a:gd name="connsiteX91" fmla="*/ 8647 w 10000"/>
              <a:gd name="connsiteY91" fmla="*/ 5519 h 10000"/>
              <a:gd name="connsiteX92" fmla="*/ 8647 w 10000"/>
              <a:gd name="connsiteY92" fmla="*/ 5346 h 10000"/>
              <a:gd name="connsiteX93" fmla="*/ 8647 w 10000"/>
              <a:gd name="connsiteY93" fmla="*/ 5173 h 10000"/>
              <a:gd name="connsiteX94" fmla="*/ 8838 w 10000"/>
              <a:gd name="connsiteY94" fmla="*/ 5173 h 10000"/>
              <a:gd name="connsiteX95" fmla="*/ 8838 w 10000"/>
              <a:gd name="connsiteY95" fmla="*/ 5173 h 10000"/>
              <a:gd name="connsiteX96" fmla="*/ 8838 w 10000"/>
              <a:gd name="connsiteY96" fmla="*/ 5346 h 10000"/>
              <a:gd name="connsiteX97" fmla="*/ 8838 w 10000"/>
              <a:gd name="connsiteY97" fmla="*/ 5519 h 10000"/>
              <a:gd name="connsiteX98" fmla="*/ 8838 w 10000"/>
              <a:gd name="connsiteY98" fmla="*/ 5693 h 10000"/>
              <a:gd name="connsiteX99" fmla="*/ 9035 w 10000"/>
              <a:gd name="connsiteY99" fmla="*/ 5866 h 10000"/>
              <a:gd name="connsiteX100" fmla="*/ 9035 w 10000"/>
              <a:gd name="connsiteY100" fmla="*/ 6212 h 10000"/>
              <a:gd name="connsiteX101" fmla="*/ 9035 w 10000"/>
              <a:gd name="connsiteY101" fmla="*/ 6558 h 10000"/>
              <a:gd name="connsiteX102" fmla="*/ 9228 w 10000"/>
              <a:gd name="connsiteY102" fmla="*/ 6905 h 10000"/>
              <a:gd name="connsiteX103" fmla="*/ 9228 w 10000"/>
              <a:gd name="connsiteY103" fmla="*/ 7597 h 10000"/>
              <a:gd name="connsiteX104" fmla="*/ 9423 w 10000"/>
              <a:gd name="connsiteY104" fmla="*/ 8268 h 10000"/>
              <a:gd name="connsiteX105" fmla="*/ 9612 w 10000"/>
              <a:gd name="connsiteY105" fmla="*/ 8788 h 10000"/>
              <a:gd name="connsiteX106" fmla="*/ 9808 w 10000"/>
              <a:gd name="connsiteY106" fmla="*/ 9134 h 10000"/>
              <a:gd name="connsiteX107" fmla="*/ 9808 w 10000"/>
              <a:gd name="connsiteY107" fmla="*/ 9481 h 10000"/>
              <a:gd name="connsiteX108" fmla="*/ 10000 w 10000"/>
              <a:gd name="connsiteY108" fmla="*/ 9654 h 10000"/>
              <a:gd name="connsiteX109" fmla="*/ 9808 w 10000"/>
              <a:gd name="connsiteY109" fmla="*/ 9827 h 10000"/>
              <a:gd name="connsiteX110" fmla="*/ 9808 w 10000"/>
              <a:gd name="connsiteY110" fmla="*/ 9827 h 10000"/>
              <a:gd name="connsiteX111" fmla="*/ 9808 w 10000"/>
              <a:gd name="connsiteY111" fmla="*/ 9827 h 10000"/>
              <a:gd name="connsiteX0" fmla="*/ 9422 w 9614"/>
              <a:gd name="connsiteY0" fmla="*/ 9827 h 10000"/>
              <a:gd name="connsiteX1" fmla="*/ 9037 w 9614"/>
              <a:gd name="connsiteY1" fmla="*/ 9827 h 10000"/>
              <a:gd name="connsiteX2" fmla="*/ 8649 w 9614"/>
              <a:gd name="connsiteY2" fmla="*/ 10000 h 10000"/>
              <a:gd name="connsiteX3" fmla="*/ 8261 w 9614"/>
              <a:gd name="connsiteY3" fmla="*/ 10000 h 10000"/>
              <a:gd name="connsiteX4" fmla="*/ 7486 w 9614"/>
              <a:gd name="connsiteY4" fmla="*/ 10000 h 10000"/>
              <a:gd name="connsiteX5" fmla="*/ 6934 w 9614"/>
              <a:gd name="connsiteY5" fmla="*/ 10000 h 10000"/>
              <a:gd name="connsiteX6" fmla="*/ 6160 w 9614"/>
              <a:gd name="connsiteY6" fmla="*/ 9827 h 10000"/>
              <a:gd name="connsiteX7" fmla="*/ 5388 w 9614"/>
              <a:gd name="connsiteY7" fmla="*/ 9827 h 10000"/>
              <a:gd name="connsiteX8" fmla="*/ 4805 w 9614"/>
              <a:gd name="connsiteY8" fmla="*/ 9481 h 10000"/>
              <a:gd name="connsiteX9" fmla="*/ 4034 w 9614"/>
              <a:gd name="connsiteY9" fmla="*/ 9307 h 10000"/>
              <a:gd name="connsiteX10" fmla="*/ 3454 w 9614"/>
              <a:gd name="connsiteY10" fmla="*/ 8961 h 10000"/>
              <a:gd name="connsiteX11" fmla="*/ 2877 w 9614"/>
              <a:gd name="connsiteY11" fmla="*/ 8615 h 10000"/>
              <a:gd name="connsiteX12" fmla="*/ 2321 w 9614"/>
              <a:gd name="connsiteY12" fmla="*/ 8095 h 10000"/>
              <a:gd name="connsiteX13" fmla="*/ 1934 w 9614"/>
              <a:gd name="connsiteY13" fmla="*/ 7771 h 10000"/>
              <a:gd name="connsiteX14" fmla="*/ 1549 w 9614"/>
              <a:gd name="connsiteY14" fmla="*/ 7078 h 10000"/>
              <a:gd name="connsiteX15" fmla="*/ 1161 w 9614"/>
              <a:gd name="connsiteY15" fmla="*/ 6558 h 10000"/>
              <a:gd name="connsiteX16" fmla="*/ 966 w 9614"/>
              <a:gd name="connsiteY16" fmla="*/ 5866 h 10000"/>
              <a:gd name="connsiteX17" fmla="*/ 966 w 9614"/>
              <a:gd name="connsiteY17" fmla="*/ 5173 h 10000"/>
              <a:gd name="connsiteX18" fmla="*/ 773 w 9614"/>
              <a:gd name="connsiteY18" fmla="*/ 4481 h 10000"/>
              <a:gd name="connsiteX19" fmla="*/ 773 w 9614"/>
              <a:gd name="connsiteY19" fmla="*/ 3636 h 10000"/>
              <a:gd name="connsiteX20" fmla="*/ 966 w 9614"/>
              <a:gd name="connsiteY20" fmla="*/ 2944 h 10000"/>
              <a:gd name="connsiteX21" fmla="*/ 966 w 9614"/>
              <a:gd name="connsiteY21" fmla="*/ 2597 h 10000"/>
              <a:gd name="connsiteX22" fmla="*/ 966 w 9614"/>
              <a:gd name="connsiteY22" fmla="*/ 2424 h 10000"/>
              <a:gd name="connsiteX23" fmla="*/ 1161 w 9614"/>
              <a:gd name="connsiteY23" fmla="*/ 2078 h 10000"/>
              <a:gd name="connsiteX24" fmla="*/ 1161 w 9614"/>
              <a:gd name="connsiteY24" fmla="*/ 1905 h 10000"/>
              <a:gd name="connsiteX25" fmla="*/ 1161 w 9614"/>
              <a:gd name="connsiteY25" fmla="*/ 1732 h 10000"/>
              <a:gd name="connsiteX26" fmla="*/ 1161 w 9614"/>
              <a:gd name="connsiteY26" fmla="*/ 1558 h 10000"/>
              <a:gd name="connsiteX27" fmla="*/ 1161 w 9614"/>
              <a:gd name="connsiteY27" fmla="*/ 1558 h 10000"/>
              <a:gd name="connsiteX28" fmla="*/ 1161 w 9614"/>
              <a:gd name="connsiteY28" fmla="*/ 1385 h 10000"/>
              <a:gd name="connsiteX29" fmla="*/ 966 w 9614"/>
              <a:gd name="connsiteY29" fmla="*/ 1385 h 10000"/>
              <a:gd name="connsiteX30" fmla="*/ 773 w 9614"/>
              <a:gd name="connsiteY30" fmla="*/ 1385 h 10000"/>
              <a:gd name="connsiteX31" fmla="*/ 580 w 9614"/>
              <a:gd name="connsiteY31" fmla="*/ 1558 h 10000"/>
              <a:gd name="connsiteX32" fmla="*/ 192 w 9614"/>
              <a:gd name="connsiteY32" fmla="*/ 1558 h 10000"/>
              <a:gd name="connsiteX33" fmla="*/ 0 w 9614"/>
              <a:gd name="connsiteY33" fmla="*/ 693 h 10000"/>
              <a:gd name="connsiteX34" fmla="*/ 383 w 9614"/>
              <a:gd name="connsiteY34" fmla="*/ 693 h 10000"/>
              <a:gd name="connsiteX35" fmla="*/ 773 w 9614"/>
              <a:gd name="connsiteY35" fmla="*/ 519 h 10000"/>
              <a:gd name="connsiteX36" fmla="*/ 966 w 9614"/>
              <a:gd name="connsiteY36" fmla="*/ 346 h 10000"/>
              <a:gd name="connsiteX37" fmla="*/ 1161 w 9614"/>
              <a:gd name="connsiteY37" fmla="*/ 346 h 10000"/>
              <a:gd name="connsiteX38" fmla="*/ 1348 w 9614"/>
              <a:gd name="connsiteY38" fmla="*/ 173 h 10000"/>
              <a:gd name="connsiteX39" fmla="*/ 1549 w 9614"/>
              <a:gd name="connsiteY39" fmla="*/ 173 h 10000"/>
              <a:gd name="connsiteX40" fmla="*/ 1741 w 9614"/>
              <a:gd name="connsiteY40" fmla="*/ 0 h 10000"/>
              <a:gd name="connsiteX41" fmla="*/ 1934 w 9614"/>
              <a:gd name="connsiteY41" fmla="*/ 0 h 10000"/>
              <a:gd name="connsiteX42" fmla="*/ 1934 w 9614"/>
              <a:gd name="connsiteY42" fmla="*/ 0 h 10000"/>
              <a:gd name="connsiteX43" fmla="*/ 2127 w 9614"/>
              <a:gd name="connsiteY43" fmla="*/ 0 h 10000"/>
              <a:gd name="connsiteX44" fmla="*/ 2321 w 9614"/>
              <a:gd name="connsiteY44" fmla="*/ 0 h 10000"/>
              <a:gd name="connsiteX45" fmla="*/ 2513 w 9614"/>
              <a:gd name="connsiteY45" fmla="*/ 173 h 10000"/>
              <a:gd name="connsiteX46" fmla="*/ 2706 w 9614"/>
              <a:gd name="connsiteY46" fmla="*/ 173 h 10000"/>
              <a:gd name="connsiteX47" fmla="*/ 2877 w 9614"/>
              <a:gd name="connsiteY47" fmla="*/ 346 h 10000"/>
              <a:gd name="connsiteX48" fmla="*/ 3070 w 9614"/>
              <a:gd name="connsiteY48" fmla="*/ 519 h 10000"/>
              <a:gd name="connsiteX49" fmla="*/ 3261 w 9614"/>
              <a:gd name="connsiteY49" fmla="*/ 693 h 10000"/>
              <a:gd name="connsiteX50" fmla="*/ 3261 w 9614"/>
              <a:gd name="connsiteY50" fmla="*/ 693 h 10000"/>
              <a:gd name="connsiteX51" fmla="*/ 3261 w 9614"/>
              <a:gd name="connsiteY51" fmla="*/ 866 h 10000"/>
              <a:gd name="connsiteX52" fmla="*/ 3070 w 9614"/>
              <a:gd name="connsiteY52" fmla="*/ 1039 h 10000"/>
              <a:gd name="connsiteX53" fmla="*/ 2877 w 9614"/>
              <a:gd name="connsiteY53" fmla="*/ 1212 h 10000"/>
              <a:gd name="connsiteX54" fmla="*/ 2706 w 9614"/>
              <a:gd name="connsiteY54" fmla="*/ 1385 h 10000"/>
              <a:gd name="connsiteX55" fmla="*/ 2513 w 9614"/>
              <a:gd name="connsiteY55" fmla="*/ 1732 h 10000"/>
              <a:gd name="connsiteX56" fmla="*/ 2321 w 9614"/>
              <a:gd name="connsiteY56" fmla="*/ 2078 h 10000"/>
              <a:gd name="connsiteX57" fmla="*/ 2127 w 9614"/>
              <a:gd name="connsiteY57" fmla="*/ 2424 h 10000"/>
              <a:gd name="connsiteX58" fmla="*/ 1934 w 9614"/>
              <a:gd name="connsiteY58" fmla="*/ 2944 h 10000"/>
              <a:gd name="connsiteX59" fmla="*/ 1934 w 9614"/>
              <a:gd name="connsiteY59" fmla="*/ 3463 h 10000"/>
              <a:gd name="connsiteX60" fmla="*/ 1934 w 9614"/>
              <a:gd name="connsiteY60" fmla="*/ 3961 h 10000"/>
              <a:gd name="connsiteX61" fmla="*/ 1934 w 9614"/>
              <a:gd name="connsiteY61" fmla="*/ 5000 h 10000"/>
              <a:gd name="connsiteX62" fmla="*/ 1934 w 9614"/>
              <a:gd name="connsiteY62" fmla="*/ 5519 h 10000"/>
              <a:gd name="connsiteX63" fmla="*/ 2127 w 9614"/>
              <a:gd name="connsiteY63" fmla="*/ 5866 h 10000"/>
              <a:gd name="connsiteX64" fmla="*/ 2321 w 9614"/>
              <a:gd name="connsiteY64" fmla="*/ 6212 h 10000"/>
              <a:gd name="connsiteX65" fmla="*/ 2513 w 9614"/>
              <a:gd name="connsiteY65" fmla="*/ 6732 h 10000"/>
              <a:gd name="connsiteX66" fmla="*/ 2706 w 9614"/>
              <a:gd name="connsiteY66" fmla="*/ 7078 h 10000"/>
              <a:gd name="connsiteX67" fmla="*/ 3070 w 9614"/>
              <a:gd name="connsiteY67" fmla="*/ 7424 h 10000"/>
              <a:gd name="connsiteX68" fmla="*/ 3647 w 9614"/>
              <a:gd name="connsiteY68" fmla="*/ 7771 h 10000"/>
              <a:gd name="connsiteX69" fmla="*/ 4228 w 9614"/>
              <a:gd name="connsiteY69" fmla="*/ 7944 h 10000"/>
              <a:gd name="connsiteX70" fmla="*/ 4805 w 9614"/>
              <a:gd name="connsiteY70" fmla="*/ 8268 h 10000"/>
              <a:gd name="connsiteX71" fmla="*/ 5388 w 9614"/>
              <a:gd name="connsiteY71" fmla="*/ 8442 h 10000"/>
              <a:gd name="connsiteX72" fmla="*/ 5771 w 9614"/>
              <a:gd name="connsiteY72" fmla="*/ 8615 h 10000"/>
              <a:gd name="connsiteX73" fmla="*/ 6355 w 9614"/>
              <a:gd name="connsiteY73" fmla="*/ 8615 h 10000"/>
              <a:gd name="connsiteX74" fmla="*/ 6739 w 9614"/>
              <a:gd name="connsiteY74" fmla="*/ 8615 h 10000"/>
              <a:gd name="connsiteX75" fmla="*/ 6934 w 9614"/>
              <a:gd name="connsiteY75" fmla="*/ 8615 h 10000"/>
              <a:gd name="connsiteX76" fmla="*/ 7318 w 9614"/>
              <a:gd name="connsiteY76" fmla="*/ 8615 h 10000"/>
              <a:gd name="connsiteX77" fmla="*/ 7486 w 9614"/>
              <a:gd name="connsiteY77" fmla="*/ 8442 h 10000"/>
              <a:gd name="connsiteX78" fmla="*/ 7486 w 9614"/>
              <a:gd name="connsiteY78" fmla="*/ 8442 h 10000"/>
              <a:gd name="connsiteX79" fmla="*/ 7680 w 9614"/>
              <a:gd name="connsiteY79" fmla="*/ 8442 h 10000"/>
              <a:gd name="connsiteX80" fmla="*/ 7680 w 9614"/>
              <a:gd name="connsiteY80" fmla="*/ 8268 h 10000"/>
              <a:gd name="connsiteX81" fmla="*/ 7680 w 9614"/>
              <a:gd name="connsiteY81" fmla="*/ 8095 h 10000"/>
              <a:gd name="connsiteX82" fmla="*/ 7680 w 9614"/>
              <a:gd name="connsiteY82" fmla="*/ 7771 h 10000"/>
              <a:gd name="connsiteX83" fmla="*/ 7874 w 9614"/>
              <a:gd name="connsiteY83" fmla="*/ 7597 h 10000"/>
              <a:gd name="connsiteX84" fmla="*/ 7874 w 9614"/>
              <a:gd name="connsiteY84" fmla="*/ 7251 h 10000"/>
              <a:gd name="connsiteX85" fmla="*/ 7874 w 9614"/>
              <a:gd name="connsiteY85" fmla="*/ 6905 h 10000"/>
              <a:gd name="connsiteX86" fmla="*/ 8069 w 9614"/>
              <a:gd name="connsiteY86" fmla="*/ 6385 h 10000"/>
              <a:gd name="connsiteX87" fmla="*/ 8069 w 9614"/>
              <a:gd name="connsiteY87" fmla="*/ 6212 h 10000"/>
              <a:gd name="connsiteX88" fmla="*/ 8069 w 9614"/>
              <a:gd name="connsiteY88" fmla="*/ 5866 h 10000"/>
              <a:gd name="connsiteX89" fmla="*/ 8069 w 9614"/>
              <a:gd name="connsiteY89" fmla="*/ 5693 h 10000"/>
              <a:gd name="connsiteX90" fmla="*/ 8261 w 9614"/>
              <a:gd name="connsiteY90" fmla="*/ 5519 h 10000"/>
              <a:gd name="connsiteX91" fmla="*/ 8261 w 9614"/>
              <a:gd name="connsiteY91" fmla="*/ 5346 h 10000"/>
              <a:gd name="connsiteX92" fmla="*/ 8261 w 9614"/>
              <a:gd name="connsiteY92" fmla="*/ 5173 h 10000"/>
              <a:gd name="connsiteX93" fmla="*/ 8452 w 9614"/>
              <a:gd name="connsiteY93" fmla="*/ 5173 h 10000"/>
              <a:gd name="connsiteX94" fmla="*/ 8452 w 9614"/>
              <a:gd name="connsiteY94" fmla="*/ 5173 h 10000"/>
              <a:gd name="connsiteX95" fmla="*/ 8452 w 9614"/>
              <a:gd name="connsiteY95" fmla="*/ 5346 h 10000"/>
              <a:gd name="connsiteX96" fmla="*/ 8452 w 9614"/>
              <a:gd name="connsiteY96" fmla="*/ 5519 h 10000"/>
              <a:gd name="connsiteX97" fmla="*/ 8452 w 9614"/>
              <a:gd name="connsiteY97" fmla="*/ 5693 h 10000"/>
              <a:gd name="connsiteX98" fmla="*/ 8649 w 9614"/>
              <a:gd name="connsiteY98" fmla="*/ 5866 h 10000"/>
              <a:gd name="connsiteX99" fmla="*/ 8649 w 9614"/>
              <a:gd name="connsiteY99" fmla="*/ 6212 h 10000"/>
              <a:gd name="connsiteX100" fmla="*/ 8649 w 9614"/>
              <a:gd name="connsiteY100" fmla="*/ 6558 h 10000"/>
              <a:gd name="connsiteX101" fmla="*/ 8842 w 9614"/>
              <a:gd name="connsiteY101" fmla="*/ 6905 h 10000"/>
              <a:gd name="connsiteX102" fmla="*/ 8842 w 9614"/>
              <a:gd name="connsiteY102" fmla="*/ 7597 h 10000"/>
              <a:gd name="connsiteX103" fmla="*/ 9037 w 9614"/>
              <a:gd name="connsiteY103" fmla="*/ 8268 h 10000"/>
              <a:gd name="connsiteX104" fmla="*/ 9226 w 9614"/>
              <a:gd name="connsiteY104" fmla="*/ 8788 h 10000"/>
              <a:gd name="connsiteX105" fmla="*/ 9422 w 9614"/>
              <a:gd name="connsiteY105" fmla="*/ 9134 h 10000"/>
              <a:gd name="connsiteX106" fmla="*/ 9422 w 9614"/>
              <a:gd name="connsiteY106" fmla="*/ 9481 h 10000"/>
              <a:gd name="connsiteX107" fmla="*/ 9614 w 9614"/>
              <a:gd name="connsiteY107" fmla="*/ 9654 h 10000"/>
              <a:gd name="connsiteX108" fmla="*/ 9422 w 9614"/>
              <a:gd name="connsiteY108" fmla="*/ 9827 h 10000"/>
              <a:gd name="connsiteX109" fmla="*/ 9422 w 9614"/>
              <a:gd name="connsiteY109" fmla="*/ 9827 h 10000"/>
              <a:gd name="connsiteX110" fmla="*/ 9422 w 9614"/>
              <a:gd name="connsiteY110" fmla="*/ 9827 h 10000"/>
              <a:gd name="connsiteX0" fmla="*/ 9800 w 10000"/>
              <a:gd name="connsiteY0" fmla="*/ 9827 h 10000"/>
              <a:gd name="connsiteX1" fmla="*/ 9400 w 10000"/>
              <a:gd name="connsiteY1" fmla="*/ 9827 h 10000"/>
              <a:gd name="connsiteX2" fmla="*/ 8996 w 10000"/>
              <a:gd name="connsiteY2" fmla="*/ 10000 h 10000"/>
              <a:gd name="connsiteX3" fmla="*/ 8593 w 10000"/>
              <a:gd name="connsiteY3" fmla="*/ 10000 h 10000"/>
              <a:gd name="connsiteX4" fmla="*/ 7787 w 10000"/>
              <a:gd name="connsiteY4" fmla="*/ 10000 h 10000"/>
              <a:gd name="connsiteX5" fmla="*/ 7212 w 10000"/>
              <a:gd name="connsiteY5" fmla="*/ 10000 h 10000"/>
              <a:gd name="connsiteX6" fmla="*/ 6407 w 10000"/>
              <a:gd name="connsiteY6" fmla="*/ 9827 h 10000"/>
              <a:gd name="connsiteX7" fmla="*/ 5604 w 10000"/>
              <a:gd name="connsiteY7" fmla="*/ 9827 h 10000"/>
              <a:gd name="connsiteX8" fmla="*/ 4998 w 10000"/>
              <a:gd name="connsiteY8" fmla="*/ 9481 h 10000"/>
              <a:gd name="connsiteX9" fmla="*/ 4196 w 10000"/>
              <a:gd name="connsiteY9" fmla="*/ 9307 h 10000"/>
              <a:gd name="connsiteX10" fmla="*/ 3593 w 10000"/>
              <a:gd name="connsiteY10" fmla="*/ 8961 h 10000"/>
              <a:gd name="connsiteX11" fmla="*/ 2993 w 10000"/>
              <a:gd name="connsiteY11" fmla="*/ 8615 h 10000"/>
              <a:gd name="connsiteX12" fmla="*/ 2414 w 10000"/>
              <a:gd name="connsiteY12" fmla="*/ 8095 h 10000"/>
              <a:gd name="connsiteX13" fmla="*/ 2012 w 10000"/>
              <a:gd name="connsiteY13" fmla="*/ 7771 h 10000"/>
              <a:gd name="connsiteX14" fmla="*/ 1611 w 10000"/>
              <a:gd name="connsiteY14" fmla="*/ 7078 h 10000"/>
              <a:gd name="connsiteX15" fmla="*/ 1208 w 10000"/>
              <a:gd name="connsiteY15" fmla="*/ 6558 h 10000"/>
              <a:gd name="connsiteX16" fmla="*/ 1005 w 10000"/>
              <a:gd name="connsiteY16" fmla="*/ 5866 h 10000"/>
              <a:gd name="connsiteX17" fmla="*/ 1005 w 10000"/>
              <a:gd name="connsiteY17" fmla="*/ 5173 h 10000"/>
              <a:gd name="connsiteX18" fmla="*/ 804 w 10000"/>
              <a:gd name="connsiteY18" fmla="*/ 4481 h 10000"/>
              <a:gd name="connsiteX19" fmla="*/ 804 w 10000"/>
              <a:gd name="connsiteY19" fmla="*/ 3636 h 10000"/>
              <a:gd name="connsiteX20" fmla="*/ 1005 w 10000"/>
              <a:gd name="connsiteY20" fmla="*/ 2944 h 10000"/>
              <a:gd name="connsiteX21" fmla="*/ 1005 w 10000"/>
              <a:gd name="connsiteY21" fmla="*/ 2597 h 10000"/>
              <a:gd name="connsiteX22" fmla="*/ 1005 w 10000"/>
              <a:gd name="connsiteY22" fmla="*/ 2424 h 10000"/>
              <a:gd name="connsiteX23" fmla="*/ 1208 w 10000"/>
              <a:gd name="connsiteY23" fmla="*/ 2078 h 10000"/>
              <a:gd name="connsiteX24" fmla="*/ 1208 w 10000"/>
              <a:gd name="connsiteY24" fmla="*/ 1905 h 10000"/>
              <a:gd name="connsiteX25" fmla="*/ 1208 w 10000"/>
              <a:gd name="connsiteY25" fmla="*/ 1732 h 10000"/>
              <a:gd name="connsiteX26" fmla="*/ 1208 w 10000"/>
              <a:gd name="connsiteY26" fmla="*/ 1558 h 10000"/>
              <a:gd name="connsiteX27" fmla="*/ 1208 w 10000"/>
              <a:gd name="connsiteY27" fmla="*/ 1558 h 10000"/>
              <a:gd name="connsiteX28" fmla="*/ 1208 w 10000"/>
              <a:gd name="connsiteY28" fmla="*/ 1385 h 10000"/>
              <a:gd name="connsiteX29" fmla="*/ 1005 w 10000"/>
              <a:gd name="connsiteY29" fmla="*/ 1385 h 10000"/>
              <a:gd name="connsiteX30" fmla="*/ 804 w 10000"/>
              <a:gd name="connsiteY30" fmla="*/ 1385 h 10000"/>
              <a:gd name="connsiteX31" fmla="*/ 603 w 10000"/>
              <a:gd name="connsiteY31" fmla="*/ 1558 h 10000"/>
              <a:gd name="connsiteX32" fmla="*/ 0 w 10000"/>
              <a:gd name="connsiteY32" fmla="*/ 693 h 10000"/>
              <a:gd name="connsiteX33" fmla="*/ 398 w 10000"/>
              <a:gd name="connsiteY33" fmla="*/ 693 h 10000"/>
              <a:gd name="connsiteX34" fmla="*/ 804 w 10000"/>
              <a:gd name="connsiteY34" fmla="*/ 519 h 10000"/>
              <a:gd name="connsiteX35" fmla="*/ 1005 w 10000"/>
              <a:gd name="connsiteY35" fmla="*/ 346 h 10000"/>
              <a:gd name="connsiteX36" fmla="*/ 1208 w 10000"/>
              <a:gd name="connsiteY36" fmla="*/ 346 h 10000"/>
              <a:gd name="connsiteX37" fmla="*/ 1402 w 10000"/>
              <a:gd name="connsiteY37" fmla="*/ 173 h 10000"/>
              <a:gd name="connsiteX38" fmla="*/ 1611 w 10000"/>
              <a:gd name="connsiteY38" fmla="*/ 173 h 10000"/>
              <a:gd name="connsiteX39" fmla="*/ 1811 w 10000"/>
              <a:gd name="connsiteY39" fmla="*/ 0 h 10000"/>
              <a:gd name="connsiteX40" fmla="*/ 2012 w 10000"/>
              <a:gd name="connsiteY40" fmla="*/ 0 h 10000"/>
              <a:gd name="connsiteX41" fmla="*/ 2012 w 10000"/>
              <a:gd name="connsiteY41" fmla="*/ 0 h 10000"/>
              <a:gd name="connsiteX42" fmla="*/ 2212 w 10000"/>
              <a:gd name="connsiteY42" fmla="*/ 0 h 10000"/>
              <a:gd name="connsiteX43" fmla="*/ 2414 w 10000"/>
              <a:gd name="connsiteY43" fmla="*/ 0 h 10000"/>
              <a:gd name="connsiteX44" fmla="*/ 2614 w 10000"/>
              <a:gd name="connsiteY44" fmla="*/ 173 h 10000"/>
              <a:gd name="connsiteX45" fmla="*/ 2815 w 10000"/>
              <a:gd name="connsiteY45" fmla="*/ 173 h 10000"/>
              <a:gd name="connsiteX46" fmla="*/ 2993 w 10000"/>
              <a:gd name="connsiteY46" fmla="*/ 346 h 10000"/>
              <a:gd name="connsiteX47" fmla="*/ 3193 w 10000"/>
              <a:gd name="connsiteY47" fmla="*/ 519 h 10000"/>
              <a:gd name="connsiteX48" fmla="*/ 3392 w 10000"/>
              <a:gd name="connsiteY48" fmla="*/ 693 h 10000"/>
              <a:gd name="connsiteX49" fmla="*/ 3392 w 10000"/>
              <a:gd name="connsiteY49" fmla="*/ 693 h 10000"/>
              <a:gd name="connsiteX50" fmla="*/ 3392 w 10000"/>
              <a:gd name="connsiteY50" fmla="*/ 866 h 10000"/>
              <a:gd name="connsiteX51" fmla="*/ 3193 w 10000"/>
              <a:gd name="connsiteY51" fmla="*/ 1039 h 10000"/>
              <a:gd name="connsiteX52" fmla="*/ 2993 w 10000"/>
              <a:gd name="connsiteY52" fmla="*/ 1212 h 10000"/>
              <a:gd name="connsiteX53" fmla="*/ 2815 w 10000"/>
              <a:gd name="connsiteY53" fmla="*/ 1385 h 10000"/>
              <a:gd name="connsiteX54" fmla="*/ 2614 w 10000"/>
              <a:gd name="connsiteY54" fmla="*/ 1732 h 10000"/>
              <a:gd name="connsiteX55" fmla="*/ 2414 w 10000"/>
              <a:gd name="connsiteY55" fmla="*/ 2078 h 10000"/>
              <a:gd name="connsiteX56" fmla="*/ 2212 w 10000"/>
              <a:gd name="connsiteY56" fmla="*/ 2424 h 10000"/>
              <a:gd name="connsiteX57" fmla="*/ 2012 w 10000"/>
              <a:gd name="connsiteY57" fmla="*/ 2944 h 10000"/>
              <a:gd name="connsiteX58" fmla="*/ 2012 w 10000"/>
              <a:gd name="connsiteY58" fmla="*/ 3463 h 10000"/>
              <a:gd name="connsiteX59" fmla="*/ 2012 w 10000"/>
              <a:gd name="connsiteY59" fmla="*/ 3961 h 10000"/>
              <a:gd name="connsiteX60" fmla="*/ 2012 w 10000"/>
              <a:gd name="connsiteY60" fmla="*/ 5000 h 10000"/>
              <a:gd name="connsiteX61" fmla="*/ 2012 w 10000"/>
              <a:gd name="connsiteY61" fmla="*/ 5519 h 10000"/>
              <a:gd name="connsiteX62" fmla="*/ 2212 w 10000"/>
              <a:gd name="connsiteY62" fmla="*/ 5866 h 10000"/>
              <a:gd name="connsiteX63" fmla="*/ 2414 w 10000"/>
              <a:gd name="connsiteY63" fmla="*/ 6212 h 10000"/>
              <a:gd name="connsiteX64" fmla="*/ 2614 w 10000"/>
              <a:gd name="connsiteY64" fmla="*/ 6732 h 10000"/>
              <a:gd name="connsiteX65" fmla="*/ 2815 w 10000"/>
              <a:gd name="connsiteY65" fmla="*/ 7078 h 10000"/>
              <a:gd name="connsiteX66" fmla="*/ 3193 w 10000"/>
              <a:gd name="connsiteY66" fmla="*/ 7424 h 10000"/>
              <a:gd name="connsiteX67" fmla="*/ 3793 w 10000"/>
              <a:gd name="connsiteY67" fmla="*/ 7771 h 10000"/>
              <a:gd name="connsiteX68" fmla="*/ 4398 w 10000"/>
              <a:gd name="connsiteY68" fmla="*/ 7944 h 10000"/>
              <a:gd name="connsiteX69" fmla="*/ 4998 w 10000"/>
              <a:gd name="connsiteY69" fmla="*/ 8268 h 10000"/>
              <a:gd name="connsiteX70" fmla="*/ 5604 w 10000"/>
              <a:gd name="connsiteY70" fmla="*/ 8442 h 10000"/>
              <a:gd name="connsiteX71" fmla="*/ 6003 w 10000"/>
              <a:gd name="connsiteY71" fmla="*/ 8615 h 10000"/>
              <a:gd name="connsiteX72" fmla="*/ 6610 w 10000"/>
              <a:gd name="connsiteY72" fmla="*/ 8615 h 10000"/>
              <a:gd name="connsiteX73" fmla="*/ 7010 w 10000"/>
              <a:gd name="connsiteY73" fmla="*/ 8615 h 10000"/>
              <a:gd name="connsiteX74" fmla="*/ 7212 w 10000"/>
              <a:gd name="connsiteY74" fmla="*/ 8615 h 10000"/>
              <a:gd name="connsiteX75" fmla="*/ 7612 w 10000"/>
              <a:gd name="connsiteY75" fmla="*/ 8615 h 10000"/>
              <a:gd name="connsiteX76" fmla="*/ 7787 w 10000"/>
              <a:gd name="connsiteY76" fmla="*/ 8442 h 10000"/>
              <a:gd name="connsiteX77" fmla="*/ 7787 w 10000"/>
              <a:gd name="connsiteY77" fmla="*/ 8442 h 10000"/>
              <a:gd name="connsiteX78" fmla="*/ 7988 w 10000"/>
              <a:gd name="connsiteY78" fmla="*/ 8442 h 10000"/>
              <a:gd name="connsiteX79" fmla="*/ 7988 w 10000"/>
              <a:gd name="connsiteY79" fmla="*/ 8268 h 10000"/>
              <a:gd name="connsiteX80" fmla="*/ 7988 w 10000"/>
              <a:gd name="connsiteY80" fmla="*/ 8095 h 10000"/>
              <a:gd name="connsiteX81" fmla="*/ 7988 w 10000"/>
              <a:gd name="connsiteY81" fmla="*/ 7771 h 10000"/>
              <a:gd name="connsiteX82" fmla="*/ 8190 w 10000"/>
              <a:gd name="connsiteY82" fmla="*/ 7597 h 10000"/>
              <a:gd name="connsiteX83" fmla="*/ 8190 w 10000"/>
              <a:gd name="connsiteY83" fmla="*/ 7251 h 10000"/>
              <a:gd name="connsiteX84" fmla="*/ 8190 w 10000"/>
              <a:gd name="connsiteY84" fmla="*/ 6905 h 10000"/>
              <a:gd name="connsiteX85" fmla="*/ 8393 w 10000"/>
              <a:gd name="connsiteY85" fmla="*/ 6385 h 10000"/>
              <a:gd name="connsiteX86" fmla="*/ 8393 w 10000"/>
              <a:gd name="connsiteY86" fmla="*/ 6212 h 10000"/>
              <a:gd name="connsiteX87" fmla="*/ 8393 w 10000"/>
              <a:gd name="connsiteY87" fmla="*/ 5866 h 10000"/>
              <a:gd name="connsiteX88" fmla="*/ 8393 w 10000"/>
              <a:gd name="connsiteY88" fmla="*/ 5693 h 10000"/>
              <a:gd name="connsiteX89" fmla="*/ 8593 w 10000"/>
              <a:gd name="connsiteY89" fmla="*/ 5519 h 10000"/>
              <a:gd name="connsiteX90" fmla="*/ 8593 w 10000"/>
              <a:gd name="connsiteY90" fmla="*/ 5346 h 10000"/>
              <a:gd name="connsiteX91" fmla="*/ 8593 w 10000"/>
              <a:gd name="connsiteY91" fmla="*/ 5173 h 10000"/>
              <a:gd name="connsiteX92" fmla="*/ 8791 w 10000"/>
              <a:gd name="connsiteY92" fmla="*/ 5173 h 10000"/>
              <a:gd name="connsiteX93" fmla="*/ 8791 w 10000"/>
              <a:gd name="connsiteY93" fmla="*/ 5173 h 10000"/>
              <a:gd name="connsiteX94" fmla="*/ 8791 w 10000"/>
              <a:gd name="connsiteY94" fmla="*/ 5346 h 10000"/>
              <a:gd name="connsiteX95" fmla="*/ 8791 w 10000"/>
              <a:gd name="connsiteY95" fmla="*/ 5519 h 10000"/>
              <a:gd name="connsiteX96" fmla="*/ 8791 w 10000"/>
              <a:gd name="connsiteY96" fmla="*/ 5693 h 10000"/>
              <a:gd name="connsiteX97" fmla="*/ 8996 w 10000"/>
              <a:gd name="connsiteY97" fmla="*/ 5866 h 10000"/>
              <a:gd name="connsiteX98" fmla="*/ 8996 w 10000"/>
              <a:gd name="connsiteY98" fmla="*/ 6212 h 10000"/>
              <a:gd name="connsiteX99" fmla="*/ 8996 w 10000"/>
              <a:gd name="connsiteY99" fmla="*/ 6558 h 10000"/>
              <a:gd name="connsiteX100" fmla="*/ 9197 w 10000"/>
              <a:gd name="connsiteY100" fmla="*/ 6905 h 10000"/>
              <a:gd name="connsiteX101" fmla="*/ 9197 w 10000"/>
              <a:gd name="connsiteY101" fmla="*/ 7597 h 10000"/>
              <a:gd name="connsiteX102" fmla="*/ 9400 w 10000"/>
              <a:gd name="connsiteY102" fmla="*/ 8268 h 10000"/>
              <a:gd name="connsiteX103" fmla="*/ 9596 w 10000"/>
              <a:gd name="connsiteY103" fmla="*/ 8788 h 10000"/>
              <a:gd name="connsiteX104" fmla="*/ 9800 w 10000"/>
              <a:gd name="connsiteY104" fmla="*/ 9134 h 10000"/>
              <a:gd name="connsiteX105" fmla="*/ 9800 w 10000"/>
              <a:gd name="connsiteY105" fmla="*/ 9481 h 10000"/>
              <a:gd name="connsiteX106" fmla="*/ 10000 w 10000"/>
              <a:gd name="connsiteY106" fmla="*/ 9654 h 10000"/>
              <a:gd name="connsiteX107" fmla="*/ 9800 w 10000"/>
              <a:gd name="connsiteY107" fmla="*/ 9827 h 10000"/>
              <a:gd name="connsiteX108" fmla="*/ 9800 w 10000"/>
              <a:gd name="connsiteY108" fmla="*/ 9827 h 10000"/>
              <a:gd name="connsiteX109" fmla="*/ 9800 w 10000"/>
              <a:gd name="connsiteY109" fmla="*/ 9827 h 10000"/>
              <a:gd name="connsiteX0" fmla="*/ 9402 w 9602"/>
              <a:gd name="connsiteY0" fmla="*/ 9827 h 10000"/>
              <a:gd name="connsiteX1" fmla="*/ 9002 w 9602"/>
              <a:gd name="connsiteY1" fmla="*/ 9827 h 10000"/>
              <a:gd name="connsiteX2" fmla="*/ 8598 w 9602"/>
              <a:gd name="connsiteY2" fmla="*/ 10000 h 10000"/>
              <a:gd name="connsiteX3" fmla="*/ 8195 w 9602"/>
              <a:gd name="connsiteY3" fmla="*/ 10000 h 10000"/>
              <a:gd name="connsiteX4" fmla="*/ 7389 w 9602"/>
              <a:gd name="connsiteY4" fmla="*/ 10000 h 10000"/>
              <a:gd name="connsiteX5" fmla="*/ 6814 w 9602"/>
              <a:gd name="connsiteY5" fmla="*/ 10000 h 10000"/>
              <a:gd name="connsiteX6" fmla="*/ 6009 w 9602"/>
              <a:gd name="connsiteY6" fmla="*/ 9827 h 10000"/>
              <a:gd name="connsiteX7" fmla="*/ 5206 w 9602"/>
              <a:gd name="connsiteY7" fmla="*/ 9827 h 10000"/>
              <a:gd name="connsiteX8" fmla="*/ 4600 w 9602"/>
              <a:gd name="connsiteY8" fmla="*/ 9481 h 10000"/>
              <a:gd name="connsiteX9" fmla="*/ 3798 w 9602"/>
              <a:gd name="connsiteY9" fmla="*/ 9307 h 10000"/>
              <a:gd name="connsiteX10" fmla="*/ 3195 w 9602"/>
              <a:gd name="connsiteY10" fmla="*/ 8961 h 10000"/>
              <a:gd name="connsiteX11" fmla="*/ 2595 w 9602"/>
              <a:gd name="connsiteY11" fmla="*/ 8615 h 10000"/>
              <a:gd name="connsiteX12" fmla="*/ 2016 w 9602"/>
              <a:gd name="connsiteY12" fmla="*/ 8095 h 10000"/>
              <a:gd name="connsiteX13" fmla="*/ 1614 w 9602"/>
              <a:gd name="connsiteY13" fmla="*/ 7771 h 10000"/>
              <a:gd name="connsiteX14" fmla="*/ 1213 w 9602"/>
              <a:gd name="connsiteY14" fmla="*/ 7078 h 10000"/>
              <a:gd name="connsiteX15" fmla="*/ 810 w 9602"/>
              <a:gd name="connsiteY15" fmla="*/ 6558 h 10000"/>
              <a:gd name="connsiteX16" fmla="*/ 607 w 9602"/>
              <a:gd name="connsiteY16" fmla="*/ 5866 h 10000"/>
              <a:gd name="connsiteX17" fmla="*/ 607 w 9602"/>
              <a:gd name="connsiteY17" fmla="*/ 5173 h 10000"/>
              <a:gd name="connsiteX18" fmla="*/ 406 w 9602"/>
              <a:gd name="connsiteY18" fmla="*/ 4481 h 10000"/>
              <a:gd name="connsiteX19" fmla="*/ 406 w 9602"/>
              <a:gd name="connsiteY19" fmla="*/ 3636 h 10000"/>
              <a:gd name="connsiteX20" fmla="*/ 607 w 9602"/>
              <a:gd name="connsiteY20" fmla="*/ 2944 h 10000"/>
              <a:gd name="connsiteX21" fmla="*/ 607 w 9602"/>
              <a:gd name="connsiteY21" fmla="*/ 2597 h 10000"/>
              <a:gd name="connsiteX22" fmla="*/ 607 w 9602"/>
              <a:gd name="connsiteY22" fmla="*/ 2424 h 10000"/>
              <a:gd name="connsiteX23" fmla="*/ 810 w 9602"/>
              <a:gd name="connsiteY23" fmla="*/ 2078 h 10000"/>
              <a:gd name="connsiteX24" fmla="*/ 810 w 9602"/>
              <a:gd name="connsiteY24" fmla="*/ 1905 h 10000"/>
              <a:gd name="connsiteX25" fmla="*/ 810 w 9602"/>
              <a:gd name="connsiteY25" fmla="*/ 1732 h 10000"/>
              <a:gd name="connsiteX26" fmla="*/ 810 w 9602"/>
              <a:gd name="connsiteY26" fmla="*/ 1558 h 10000"/>
              <a:gd name="connsiteX27" fmla="*/ 810 w 9602"/>
              <a:gd name="connsiteY27" fmla="*/ 1558 h 10000"/>
              <a:gd name="connsiteX28" fmla="*/ 810 w 9602"/>
              <a:gd name="connsiteY28" fmla="*/ 1385 h 10000"/>
              <a:gd name="connsiteX29" fmla="*/ 607 w 9602"/>
              <a:gd name="connsiteY29" fmla="*/ 1385 h 10000"/>
              <a:gd name="connsiteX30" fmla="*/ 406 w 9602"/>
              <a:gd name="connsiteY30" fmla="*/ 1385 h 10000"/>
              <a:gd name="connsiteX31" fmla="*/ 205 w 9602"/>
              <a:gd name="connsiteY31" fmla="*/ 1558 h 10000"/>
              <a:gd name="connsiteX32" fmla="*/ 0 w 9602"/>
              <a:gd name="connsiteY32" fmla="*/ 693 h 10000"/>
              <a:gd name="connsiteX33" fmla="*/ 406 w 9602"/>
              <a:gd name="connsiteY33" fmla="*/ 519 h 10000"/>
              <a:gd name="connsiteX34" fmla="*/ 607 w 9602"/>
              <a:gd name="connsiteY34" fmla="*/ 346 h 10000"/>
              <a:gd name="connsiteX35" fmla="*/ 810 w 9602"/>
              <a:gd name="connsiteY35" fmla="*/ 346 h 10000"/>
              <a:gd name="connsiteX36" fmla="*/ 1004 w 9602"/>
              <a:gd name="connsiteY36" fmla="*/ 173 h 10000"/>
              <a:gd name="connsiteX37" fmla="*/ 1213 w 9602"/>
              <a:gd name="connsiteY37" fmla="*/ 173 h 10000"/>
              <a:gd name="connsiteX38" fmla="*/ 1413 w 9602"/>
              <a:gd name="connsiteY38" fmla="*/ 0 h 10000"/>
              <a:gd name="connsiteX39" fmla="*/ 1614 w 9602"/>
              <a:gd name="connsiteY39" fmla="*/ 0 h 10000"/>
              <a:gd name="connsiteX40" fmla="*/ 1614 w 9602"/>
              <a:gd name="connsiteY40" fmla="*/ 0 h 10000"/>
              <a:gd name="connsiteX41" fmla="*/ 1814 w 9602"/>
              <a:gd name="connsiteY41" fmla="*/ 0 h 10000"/>
              <a:gd name="connsiteX42" fmla="*/ 2016 w 9602"/>
              <a:gd name="connsiteY42" fmla="*/ 0 h 10000"/>
              <a:gd name="connsiteX43" fmla="*/ 2216 w 9602"/>
              <a:gd name="connsiteY43" fmla="*/ 173 h 10000"/>
              <a:gd name="connsiteX44" fmla="*/ 2417 w 9602"/>
              <a:gd name="connsiteY44" fmla="*/ 173 h 10000"/>
              <a:gd name="connsiteX45" fmla="*/ 2595 w 9602"/>
              <a:gd name="connsiteY45" fmla="*/ 346 h 10000"/>
              <a:gd name="connsiteX46" fmla="*/ 2795 w 9602"/>
              <a:gd name="connsiteY46" fmla="*/ 519 h 10000"/>
              <a:gd name="connsiteX47" fmla="*/ 2994 w 9602"/>
              <a:gd name="connsiteY47" fmla="*/ 693 h 10000"/>
              <a:gd name="connsiteX48" fmla="*/ 2994 w 9602"/>
              <a:gd name="connsiteY48" fmla="*/ 693 h 10000"/>
              <a:gd name="connsiteX49" fmla="*/ 2994 w 9602"/>
              <a:gd name="connsiteY49" fmla="*/ 866 h 10000"/>
              <a:gd name="connsiteX50" fmla="*/ 2795 w 9602"/>
              <a:gd name="connsiteY50" fmla="*/ 1039 h 10000"/>
              <a:gd name="connsiteX51" fmla="*/ 2595 w 9602"/>
              <a:gd name="connsiteY51" fmla="*/ 1212 h 10000"/>
              <a:gd name="connsiteX52" fmla="*/ 2417 w 9602"/>
              <a:gd name="connsiteY52" fmla="*/ 1385 h 10000"/>
              <a:gd name="connsiteX53" fmla="*/ 2216 w 9602"/>
              <a:gd name="connsiteY53" fmla="*/ 1732 h 10000"/>
              <a:gd name="connsiteX54" fmla="*/ 2016 w 9602"/>
              <a:gd name="connsiteY54" fmla="*/ 2078 h 10000"/>
              <a:gd name="connsiteX55" fmla="*/ 1814 w 9602"/>
              <a:gd name="connsiteY55" fmla="*/ 2424 h 10000"/>
              <a:gd name="connsiteX56" fmla="*/ 1614 w 9602"/>
              <a:gd name="connsiteY56" fmla="*/ 2944 h 10000"/>
              <a:gd name="connsiteX57" fmla="*/ 1614 w 9602"/>
              <a:gd name="connsiteY57" fmla="*/ 3463 h 10000"/>
              <a:gd name="connsiteX58" fmla="*/ 1614 w 9602"/>
              <a:gd name="connsiteY58" fmla="*/ 3961 h 10000"/>
              <a:gd name="connsiteX59" fmla="*/ 1614 w 9602"/>
              <a:gd name="connsiteY59" fmla="*/ 5000 h 10000"/>
              <a:gd name="connsiteX60" fmla="*/ 1614 w 9602"/>
              <a:gd name="connsiteY60" fmla="*/ 5519 h 10000"/>
              <a:gd name="connsiteX61" fmla="*/ 1814 w 9602"/>
              <a:gd name="connsiteY61" fmla="*/ 5866 h 10000"/>
              <a:gd name="connsiteX62" fmla="*/ 2016 w 9602"/>
              <a:gd name="connsiteY62" fmla="*/ 6212 h 10000"/>
              <a:gd name="connsiteX63" fmla="*/ 2216 w 9602"/>
              <a:gd name="connsiteY63" fmla="*/ 6732 h 10000"/>
              <a:gd name="connsiteX64" fmla="*/ 2417 w 9602"/>
              <a:gd name="connsiteY64" fmla="*/ 7078 h 10000"/>
              <a:gd name="connsiteX65" fmla="*/ 2795 w 9602"/>
              <a:gd name="connsiteY65" fmla="*/ 7424 h 10000"/>
              <a:gd name="connsiteX66" fmla="*/ 3395 w 9602"/>
              <a:gd name="connsiteY66" fmla="*/ 7771 h 10000"/>
              <a:gd name="connsiteX67" fmla="*/ 4000 w 9602"/>
              <a:gd name="connsiteY67" fmla="*/ 7944 h 10000"/>
              <a:gd name="connsiteX68" fmla="*/ 4600 w 9602"/>
              <a:gd name="connsiteY68" fmla="*/ 8268 h 10000"/>
              <a:gd name="connsiteX69" fmla="*/ 5206 w 9602"/>
              <a:gd name="connsiteY69" fmla="*/ 8442 h 10000"/>
              <a:gd name="connsiteX70" fmla="*/ 5605 w 9602"/>
              <a:gd name="connsiteY70" fmla="*/ 8615 h 10000"/>
              <a:gd name="connsiteX71" fmla="*/ 6212 w 9602"/>
              <a:gd name="connsiteY71" fmla="*/ 8615 h 10000"/>
              <a:gd name="connsiteX72" fmla="*/ 6612 w 9602"/>
              <a:gd name="connsiteY72" fmla="*/ 8615 h 10000"/>
              <a:gd name="connsiteX73" fmla="*/ 6814 w 9602"/>
              <a:gd name="connsiteY73" fmla="*/ 8615 h 10000"/>
              <a:gd name="connsiteX74" fmla="*/ 7214 w 9602"/>
              <a:gd name="connsiteY74" fmla="*/ 8615 h 10000"/>
              <a:gd name="connsiteX75" fmla="*/ 7389 w 9602"/>
              <a:gd name="connsiteY75" fmla="*/ 8442 h 10000"/>
              <a:gd name="connsiteX76" fmla="*/ 7389 w 9602"/>
              <a:gd name="connsiteY76" fmla="*/ 8442 h 10000"/>
              <a:gd name="connsiteX77" fmla="*/ 7590 w 9602"/>
              <a:gd name="connsiteY77" fmla="*/ 8442 h 10000"/>
              <a:gd name="connsiteX78" fmla="*/ 7590 w 9602"/>
              <a:gd name="connsiteY78" fmla="*/ 8268 h 10000"/>
              <a:gd name="connsiteX79" fmla="*/ 7590 w 9602"/>
              <a:gd name="connsiteY79" fmla="*/ 8095 h 10000"/>
              <a:gd name="connsiteX80" fmla="*/ 7590 w 9602"/>
              <a:gd name="connsiteY80" fmla="*/ 7771 h 10000"/>
              <a:gd name="connsiteX81" fmla="*/ 7792 w 9602"/>
              <a:gd name="connsiteY81" fmla="*/ 7597 h 10000"/>
              <a:gd name="connsiteX82" fmla="*/ 7792 w 9602"/>
              <a:gd name="connsiteY82" fmla="*/ 7251 h 10000"/>
              <a:gd name="connsiteX83" fmla="*/ 7792 w 9602"/>
              <a:gd name="connsiteY83" fmla="*/ 6905 h 10000"/>
              <a:gd name="connsiteX84" fmla="*/ 7995 w 9602"/>
              <a:gd name="connsiteY84" fmla="*/ 6385 h 10000"/>
              <a:gd name="connsiteX85" fmla="*/ 7995 w 9602"/>
              <a:gd name="connsiteY85" fmla="*/ 6212 h 10000"/>
              <a:gd name="connsiteX86" fmla="*/ 7995 w 9602"/>
              <a:gd name="connsiteY86" fmla="*/ 5866 h 10000"/>
              <a:gd name="connsiteX87" fmla="*/ 7995 w 9602"/>
              <a:gd name="connsiteY87" fmla="*/ 5693 h 10000"/>
              <a:gd name="connsiteX88" fmla="*/ 8195 w 9602"/>
              <a:gd name="connsiteY88" fmla="*/ 5519 h 10000"/>
              <a:gd name="connsiteX89" fmla="*/ 8195 w 9602"/>
              <a:gd name="connsiteY89" fmla="*/ 5346 h 10000"/>
              <a:gd name="connsiteX90" fmla="*/ 8195 w 9602"/>
              <a:gd name="connsiteY90" fmla="*/ 5173 h 10000"/>
              <a:gd name="connsiteX91" fmla="*/ 8393 w 9602"/>
              <a:gd name="connsiteY91" fmla="*/ 5173 h 10000"/>
              <a:gd name="connsiteX92" fmla="*/ 8393 w 9602"/>
              <a:gd name="connsiteY92" fmla="*/ 5173 h 10000"/>
              <a:gd name="connsiteX93" fmla="*/ 8393 w 9602"/>
              <a:gd name="connsiteY93" fmla="*/ 5346 h 10000"/>
              <a:gd name="connsiteX94" fmla="*/ 8393 w 9602"/>
              <a:gd name="connsiteY94" fmla="*/ 5519 h 10000"/>
              <a:gd name="connsiteX95" fmla="*/ 8393 w 9602"/>
              <a:gd name="connsiteY95" fmla="*/ 5693 h 10000"/>
              <a:gd name="connsiteX96" fmla="*/ 8598 w 9602"/>
              <a:gd name="connsiteY96" fmla="*/ 5866 h 10000"/>
              <a:gd name="connsiteX97" fmla="*/ 8598 w 9602"/>
              <a:gd name="connsiteY97" fmla="*/ 6212 h 10000"/>
              <a:gd name="connsiteX98" fmla="*/ 8598 w 9602"/>
              <a:gd name="connsiteY98" fmla="*/ 6558 h 10000"/>
              <a:gd name="connsiteX99" fmla="*/ 8799 w 9602"/>
              <a:gd name="connsiteY99" fmla="*/ 6905 h 10000"/>
              <a:gd name="connsiteX100" fmla="*/ 8799 w 9602"/>
              <a:gd name="connsiteY100" fmla="*/ 7597 h 10000"/>
              <a:gd name="connsiteX101" fmla="*/ 9002 w 9602"/>
              <a:gd name="connsiteY101" fmla="*/ 8268 h 10000"/>
              <a:gd name="connsiteX102" fmla="*/ 9198 w 9602"/>
              <a:gd name="connsiteY102" fmla="*/ 8788 h 10000"/>
              <a:gd name="connsiteX103" fmla="*/ 9402 w 9602"/>
              <a:gd name="connsiteY103" fmla="*/ 9134 h 10000"/>
              <a:gd name="connsiteX104" fmla="*/ 9402 w 9602"/>
              <a:gd name="connsiteY104" fmla="*/ 9481 h 10000"/>
              <a:gd name="connsiteX105" fmla="*/ 9602 w 9602"/>
              <a:gd name="connsiteY105" fmla="*/ 9654 h 10000"/>
              <a:gd name="connsiteX106" fmla="*/ 9402 w 9602"/>
              <a:gd name="connsiteY106" fmla="*/ 9827 h 10000"/>
              <a:gd name="connsiteX107" fmla="*/ 9402 w 9602"/>
              <a:gd name="connsiteY107" fmla="*/ 9827 h 10000"/>
              <a:gd name="connsiteX108" fmla="*/ 9402 w 9602"/>
              <a:gd name="connsiteY108" fmla="*/ 9827 h 10000"/>
              <a:gd name="connsiteX0" fmla="*/ 9579 w 9787"/>
              <a:gd name="connsiteY0" fmla="*/ 9827 h 10000"/>
              <a:gd name="connsiteX1" fmla="*/ 9162 w 9787"/>
              <a:gd name="connsiteY1" fmla="*/ 9827 h 10000"/>
              <a:gd name="connsiteX2" fmla="*/ 8741 w 9787"/>
              <a:gd name="connsiteY2" fmla="*/ 10000 h 10000"/>
              <a:gd name="connsiteX3" fmla="*/ 8322 w 9787"/>
              <a:gd name="connsiteY3" fmla="*/ 10000 h 10000"/>
              <a:gd name="connsiteX4" fmla="*/ 7482 w 9787"/>
              <a:gd name="connsiteY4" fmla="*/ 10000 h 10000"/>
              <a:gd name="connsiteX5" fmla="*/ 6883 w 9787"/>
              <a:gd name="connsiteY5" fmla="*/ 10000 h 10000"/>
              <a:gd name="connsiteX6" fmla="*/ 6045 w 9787"/>
              <a:gd name="connsiteY6" fmla="*/ 9827 h 10000"/>
              <a:gd name="connsiteX7" fmla="*/ 5209 w 9787"/>
              <a:gd name="connsiteY7" fmla="*/ 9827 h 10000"/>
              <a:gd name="connsiteX8" fmla="*/ 4578 w 9787"/>
              <a:gd name="connsiteY8" fmla="*/ 9481 h 10000"/>
              <a:gd name="connsiteX9" fmla="*/ 3742 w 9787"/>
              <a:gd name="connsiteY9" fmla="*/ 9307 h 10000"/>
              <a:gd name="connsiteX10" fmla="*/ 3114 w 9787"/>
              <a:gd name="connsiteY10" fmla="*/ 8961 h 10000"/>
              <a:gd name="connsiteX11" fmla="*/ 2490 w 9787"/>
              <a:gd name="connsiteY11" fmla="*/ 8615 h 10000"/>
              <a:gd name="connsiteX12" fmla="*/ 1887 w 9787"/>
              <a:gd name="connsiteY12" fmla="*/ 8095 h 10000"/>
              <a:gd name="connsiteX13" fmla="*/ 1468 w 9787"/>
              <a:gd name="connsiteY13" fmla="*/ 7771 h 10000"/>
              <a:gd name="connsiteX14" fmla="*/ 1050 w 9787"/>
              <a:gd name="connsiteY14" fmla="*/ 7078 h 10000"/>
              <a:gd name="connsiteX15" fmla="*/ 631 w 9787"/>
              <a:gd name="connsiteY15" fmla="*/ 6558 h 10000"/>
              <a:gd name="connsiteX16" fmla="*/ 419 w 9787"/>
              <a:gd name="connsiteY16" fmla="*/ 5866 h 10000"/>
              <a:gd name="connsiteX17" fmla="*/ 419 w 9787"/>
              <a:gd name="connsiteY17" fmla="*/ 5173 h 10000"/>
              <a:gd name="connsiteX18" fmla="*/ 210 w 9787"/>
              <a:gd name="connsiteY18" fmla="*/ 4481 h 10000"/>
              <a:gd name="connsiteX19" fmla="*/ 210 w 9787"/>
              <a:gd name="connsiteY19" fmla="*/ 3636 h 10000"/>
              <a:gd name="connsiteX20" fmla="*/ 419 w 9787"/>
              <a:gd name="connsiteY20" fmla="*/ 2944 h 10000"/>
              <a:gd name="connsiteX21" fmla="*/ 419 w 9787"/>
              <a:gd name="connsiteY21" fmla="*/ 2597 h 10000"/>
              <a:gd name="connsiteX22" fmla="*/ 419 w 9787"/>
              <a:gd name="connsiteY22" fmla="*/ 2424 h 10000"/>
              <a:gd name="connsiteX23" fmla="*/ 631 w 9787"/>
              <a:gd name="connsiteY23" fmla="*/ 2078 h 10000"/>
              <a:gd name="connsiteX24" fmla="*/ 631 w 9787"/>
              <a:gd name="connsiteY24" fmla="*/ 1905 h 10000"/>
              <a:gd name="connsiteX25" fmla="*/ 631 w 9787"/>
              <a:gd name="connsiteY25" fmla="*/ 1732 h 10000"/>
              <a:gd name="connsiteX26" fmla="*/ 631 w 9787"/>
              <a:gd name="connsiteY26" fmla="*/ 1558 h 10000"/>
              <a:gd name="connsiteX27" fmla="*/ 631 w 9787"/>
              <a:gd name="connsiteY27" fmla="*/ 1558 h 10000"/>
              <a:gd name="connsiteX28" fmla="*/ 631 w 9787"/>
              <a:gd name="connsiteY28" fmla="*/ 1385 h 10000"/>
              <a:gd name="connsiteX29" fmla="*/ 419 w 9787"/>
              <a:gd name="connsiteY29" fmla="*/ 1385 h 10000"/>
              <a:gd name="connsiteX30" fmla="*/ 210 w 9787"/>
              <a:gd name="connsiteY30" fmla="*/ 1385 h 10000"/>
              <a:gd name="connsiteX31" fmla="*/ 0 w 9787"/>
              <a:gd name="connsiteY31" fmla="*/ 1558 h 10000"/>
              <a:gd name="connsiteX32" fmla="*/ 210 w 9787"/>
              <a:gd name="connsiteY32" fmla="*/ 519 h 10000"/>
              <a:gd name="connsiteX33" fmla="*/ 419 w 9787"/>
              <a:gd name="connsiteY33" fmla="*/ 346 h 10000"/>
              <a:gd name="connsiteX34" fmla="*/ 631 w 9787"/>
              <a:gd name="connsiteY34" fmla="*/ 346 h 10000"/>
              <a:gd name="connsiteX35" fmla="*/ 833 w 9787"/>
              <a:gd name="connsiteY35" fmla="*/ 173 h 10000"/>
              <a:gd name="connsiteX36" fmla="*/ 1050 w 9787"/>
              <a:gd name="connsiteY36" fmla="*/ 173 h 10000"/>
              <a:gd name="connsiteX37" fmla="*/ 1259 w 9787"/>
              <a:gd name="connsiteY37" fmla="*/ 0 h 10000"/>
              <a:gd name="connsiteX38" fmla="*/ 1468 w 9787"/>
              <a:gd name="connsiteY38" fmla="*/ 0 h 10000"/>
              <a:gd name="connsiteX39" fmla="*/ 1468 w 9787"/>
              <a:gd name="connsiteY39" fmla="*/ 0 h 10000"/>
              <a:gd name="connsiteX40" fmla="*/ 1676 w 9787"/>
              <a:gd name="connsiteY40" fmla="*/ 0 h 10000"/>
              <a:gd name="connsiteX41" fmla="*/ 1887 w 9787"/>
              <a:gd name="connsiteY41" fmla="*/ 0 h 10000"/>
              <a:gd name="connsiteX42" fmla="*/ 2095 w 9787"/>
              <a:gd name="connsiteY42" fmla="*/ 173 h 10000"/>
              <a:gd name="connsiteX43" fmla="*/ 2304 w 9787"/>
              <a:gd name="connsiteY43" fmla="*/ 173 h 10000"/>
              <a:gd name="connsiteX44" fmla="*/ 2490 w 9787"/>
              <a:gd name="connsiteY44" fmla="*/ 346 h 10000"/>
              <a:gd name="connsiteX45" fmla="*/ 2698 w 9787"/>
              <a:gd name="connsiteY45" fmla="*/ 519 h 10000"/>
              <a:gd name="connsiteX46" fmla="*/ 2905 w 9787"/>
              <a:gd name="connsiteY46" fmla="*/ 693 h 10000"/>
              <a:gd name="connsiteX47" fmla="*/ 2905 w 9787"/>
              <a:gd name="connsiteY47" fmla="*/ 693 h 10000"/>
              <a:gd name="connsiteX48" fmla="*/ 2905 w 9787"/>
              <a:gd name="connsiteY48" fmla="*/ 866 h 10000"/>
              <a:gd name="connsiteX49" fmla="*/ 2698 w 9787"/>
              <a:gd name="connsiteY49" fmla="*/ 1039 h 10000"/>
              <a:gd name="connsiteX50" fmla="*/ 2490 w 9787"/>
              <a:gd name="connsiteY50" fmla="*/ 1212 h 10000"/>
              <a:gd name="connsiteX51" fmla="*/ 2304 w 9787"/>
              <a:gd name="connsiteY51" fmla="*/ 1385 h 10000"/>
              <a:gd name="connsiteX52" fmla="*/ 2095 w 9787"/>
              <a:gd name="connsiteY52" fmla="*/ 1732 h 10000"/>
              <a:gd name="connsiteX53" fmla="*/ 1887 w 9787"/>
              <a:gd name="connsiteY53" fmla="*/ 2078 h 10000"/>
              <a:gd name="connsiteX54" fmla="*/ 1676 w 9787"/>
              <a:gd name="connsiteY54" fmla="*/ 2424 h 10000"/>
              <a:gd name="connsiteX55" fmla="*/ 1468 w 9787"/>
              <a:gd name="connsiteY55" fmla="*/ 2944 h 10000"/>
              <a:gd name="connsiteX56" fmla="*/ 1468 w 9787"/>
              <a:gd name="connsiteY56" fmla="*/ 3463 h 10000"/>
              <a:gd name="connsiteX57" fmla="*/ 1468 w 9787"/>
              <a:gd name="connsiteY57" fmla="*/ 3961 h 10000"/>
              <a:gd name="connsiteX58" fmla="*/ 1468 w 9787"/>
              <a:gd name="connsiteY58" fmla="*/ 5000 h 10000"/>
              <a:gd name="connsiteX59" fmla="*/ 1468 w 9787"/>
              <a:gd name="connsiteY59" fmla="*/ 5519 h 10000"/>
              <a:gd name="connsiteX60" fmla="*/ 1676 w 9787"/>
              <a:gd name="connsiteY60" fmla="*/ 5866 h 10000"/>
              <a:gd name="connsiteX61" fmla="*/ 1887 w 9787"/>
              <a:gd name="connsiteY61" fmla="*/ 6212 h 10000"/>
              <a:gd name="connsiteX62" fmla="*/ 2095 w 9787"/>
              <a:gd name="connsiteY62" fmla="*/ 6732 h 10000"/>
              <a:gd name="connsiteX63" fmla="*/ 2304 w 9787"/>
              <a:gd name="connsiteY63" fmla="*/ 7078 h 10000"/>
              <a:gd name="connsiteX64" fmla="*/ 2698 w 9787"/>
              <a:gd name="connsiteY64" fmla="*/ 7424 h 10000"/>
              <a:gd name="connsiteX65" fmla="*/ 3323 w 9787"/>
              <a:gd name="connsiteY65" fmla="*/ 7771 h 10000"/>
              <a:gd name="connsiteX66" fmla="*/ 3953 w 9787"/>
              <a:gd name="connsiteY66" fmla="*/ 7944 h 10000"/>
              <a:gd name="connsiteX67" fmla="*/ 4578 w 9787"/>
              <a:gd name="connsiteY67" fmla="*/ 8268 h 10000"/>
              <a:gd name="connsiteX68" fmla="*/ 5209 w 9787"/>
              <a:gd name="connsiteY68" fmla="*/ 8442 h 10000"/>
              <a:gd name="connsiteX69" fmla="*/ 5624 w 9787"/>
              <a:gd name="connsiteY69" fmla="*/ 8615 h 10000"/>
              <a:gd name="connsiteX70" fmla="*/ 6256 w 9787"/>
              <a:gd name="connsiteY70" fmla="*/ 8615 h 10000"/>
              <a:gd name="connsiteX71" fmla="*/ 6673 w 9787"/>
              <a:gd name="connsiteY71" fmla="*/ 8615 h 10000"/>
              <a:gd name="connsiteX72" fmla="*/ 6883 w 9787"/>
              <a:gd name="connsiteY72" fmla="*/ 8615 h 10000"/>
              <a:gd name="connsiteX73" fmla="*/ 7300 w 9787"/>
              <a:gd name="connsiteY73" fmla="*/ 8615 h 10000"/>
              <a:gd name="connsiteX74" fmla="*/ 7482 w 9787"/>
              <a:gd name="connsiteY74" fmla="*/ 8442 h 10000"/>
              <a:gd name="connsiteX75" fmla="*/ 7482 w 9787"/>
              <a:gd name="connsiteY75" fmla="*/ 8442 h 10000"/>
              <a:gd name="connsiteX76" fmla="*/ 7692 w 9787"/>
              <a:gd name="connsiteY76" fmla="*/ 8442 h 10000"/>
              <a:gd name="connsiteX77" fmla="*/ 7692 w 9787"/>
              <a:gd name="connsiteY77" fmla="*/ 8268 h 10000"/>
              <a:gd name="connsiteX78" fmla="*/ 7692 w 9787"/>
              <a:gd name="connsiteY78" fmla="*/ 8095 h 10000"/>
              <a:gd name="connsiteX79" fmla="*/ 7692 w 9787"/>
              <a:gd name="connsiteY79" fmla="*/ 7771 h 10000"/>
              <a:gd name="connsiteX80" fmla="*/ 7902 w 9787"/>
              <a:gd name="connsiteY80" fmla="*/ 7597 h 10000"/>
              <a:gd name="connsiteX81" fmla="*/ 7902 w 9787"/>
              <a:gd name="connsiteY81" fmla="*/ 7251 h 10000"/>
              <a:gd name="connsiteX82" fmla="*/ 7902 w 9787"/>
              <a:gd name="connsiteY82" fmla="*/ 6905 h 10000"/>
              <a:gd name="connsiteX83" fmla="*/ 8113 w 9787"/>
              <a:gd name="connsiteY83" fmla="*/ 6385 h 10000"/>
              <a:gd name="connsiteX84" fmla="*/ 8113 w 9787"/>
              <a:gd name="connsiteY84" fmla="*/ 6212 h 10000"/>
              <a:gd name="connsiteX85" fmla="*/ 8113 w 9787"/>
              <a:gd name="connsiteY85" fmla="*/ 5866 h 10000"/>
              <a:gd name="connsiteX86" fmla="*/ 8113 w 9787"/>
              <a:gd name="connsiteY86" fmla="*/ 5693 h 10000"/>
              <a:gd name="connsiteX87" fmla="*/ 8322 w 9787"/>
              <a:gd name="connsiteY87" fmla="*/ 5519 h 10000"/>
              <a:gd name="connsiteX88" fmla="*/ 8322 w 9787"/>
              <a:gd name="connsiteY88" fmla="*/ 5346 h 10000"/>
              <a:gd name="connsiteX89" fmla="*/ 8322 w 9787"/>
              <a:gd name="connsiteY89" fmla="*/ 5173 h 10000"/>
              <a:gd name="connsiteX90" fmla="*/ 8528 w 9787"/>
              <a:gd name="connsiteY90" fmla="*/ 5173 h 10000"/>
              <a:gd name="connsiteX91" fmla="*/ 8528 w 9787"/>
              <a:gd name="connsiteY91" fmla="*/ 5173 h 10000"/>
              <a:gd name="connsiteX92" fmla="*/ 8528 w 9787"/>
              <a:gd name="connsiteY92" fmla="*/ 5346 h 10000"/>
              <a:gd name="connsiteX93" fmla="*/ 8528 w 9787"/>
              <a:gd name="connsiteY93" fmla="*/ 5519 h 10000"/>
              <a:gd name="connsiteX94" fmla="*/ 8528 w 9787"/>
              <a:gd name="connsiteY94" fmla="*/ 5693 h 10000"/>
              <a:gd name="connsiteX95" fmla="*/ 8741 w 9787"/>
              <a:gd name="connsiteY95" fmla="*/ 5866 h 10000"/>
              <a:gd name="connsiteX96" fmla="*/ 8741 w 9787"/>
              <a:gd name="connsiteY96" fmla="*/ 6212 h 10000"/>
              <a:gd name="connsiteX97" fmla="*/ 8741 w 9787"/>
              <a:gd name="connsiteY97" fmla="*/ 6558 h 10000"/>
              <a:gd name="connsiteX98" fmla="*/ 8951 w 9787"/>
              <a:gd name="connsiteY98" fmla="*/ 6905 h 10000"/>
              <a:gd name="connsiteX99" fmla="*/ 8951 w 9787"/>
              <a:gd name="connsiteY99" fmla="*/ 7597 h 10000"/>
              <a:gd name="connsiteX100" fmla="*/ 9162 w 9787"/>
              <a:gd name="connsiteY100" fmla="*/ 8268 h 10000"/>
              <a:gd name="connsiteX101" fmla="*/ 9366 w 9787"/>
              <a:gd name="connsiteY101" fmla="*/ 8788 h 10000"/>
              <a:gd name="connsiteX102" fmla="*/ 9579 w 9787"/>
              <a:gd name="connsiteY102" fmla="*/ 9134 h 10000"/>
              <a:gd name="connsiteX103" fmla="*/ 9579 w 9787"/>
              <a:gd name="connsiteY103" fmla="*/ 9481 h 10000"/>
              <a:gd name="connsiteX104" fmla="*/ 9787 w 9787"/>
              <a:gd name="connsiteY104" fmla="*/ 9654 h 10000"/>
              <a:gd name="connsiteX105" fmla="*/ 9579 w 9787"/>
              <a:gd name="connsiteY105" fmla="*/ 9827 h 10000"/>
              <a:gd name="connsiteX106" fmla="*/ 9579 w 9787"/>
              <a:gd name="connsiteY106" fmla="*/ 9827 h 10000"/>
              <a:gd name="connsiteX107" fmla="*/ 9579 w 9787"/>
              <a:gd name="connsiteY107" fmla="*/ 9827 h 10000"/>
              <a:gd name="connsiteX0" fmla="*/ 9572 w 9785"/>
              <a:gd name="connsiteY0" fmla="*/ 9827 h 10000"/>
              <a:gd name="connsiteX1" fmla="*/ 9146 w 9785"/>
              <a:gd name="connsiteY1" fmla="*/ 9827 h 10000"/>
              <a:gd name="connsiteX2" fmla="*/ 8716 w 9785"/>
              <a:gd name="connsiteY2" fmla="*/ 10000 h 10000"/>
              <a:gd name="connsiteX3" fmla="*/ 8288 w 9785"/>
              <a:gd name="connsiteY3" fmla="*/ 10000 h 10000"/>
              <a:gd name="connsiteX4" fmla="*/ 7430 w 9785"/>
              <a:gd name="connsiteY4" fmla="*/ 10000 h 10000"/>
              <a:gd name="connsiteX5" fmla="*/ 6818 w 9785"/>
              <a:gd name="connsiteY5" fmla="*/ 10000 h 10000"/>
              <a:gd name="connsiteX6" fmla="*/ 5962 w 9785"/>
              <a:gd name="connsiteY6" fmla="*/ 9827 h 10000"/>
              <a:gd name="connsiteX7" fmla="*/ 5107 w 9785"/>
              <a:gd name="connsiteY7" fmla="*/ 9827 h 10000"/>
              <a:gd name="connsiteX8" fmla="*/ 4463 w 9785"/>
              <a:gd name="connsiteY8" fmla="*/ 9481 h 10000"/>
              <a:gd name="connsiteX9" fmla="*/ 3608 w 9785"/>
              <a:gd name="connsiteY9" fmla="*/ 9307 h 10000"/>
              <a:gd name="connsiteX10" fmla="*/ 2967 w 9785"/>
              <a:gd name="connsiteY10" fmla="*/ 8961 h 10000"/>
              <a:gd name="connsiteX11" fmla="*/ 2329 w 9785"/>
              <a:gd name="connsiteY11" fmla="*/ 8615 h 10000"/>
              <a:gd name="connsiteX12" fmla="*/ 1713 w 9785"/>
              <a:gd name="connsiteY12" fmla="*/ 8095 h 10000"/>
              <a:gd name="connsiteX13" fmla="*/ 1285 w 9785"/>
              <a:gd name="connsiteY13" fmla="*/ 7771 h 10000"/>
              <a:gd name="connsiteX14" fmla="*/ 858 w 9785"/>
              <a:gd name="connsiteY14" fmla="*/ 7078 h 10000"/>
              <a:gd name="connsiteX15" fmla="*/ 430 w 9785"/>
              <a:gd name="connsiteY15" fmla="*/ 6558 h 10000"/>
              <a:gd name="connsiteX16" fmla="*/ 213 w 9785"/>
              <a:gd name="connsiteY16" fmla="*/ 5866 h 10000"/>
              <a:gd name="connsiteX17" fmla="*/ 213 w 9785"/>
              <a:gd name="connsiteY17" fmla="*/ 5173 h 10000"/>
              <a:gd name="connsiteX18" fmla="*/ 0 w 9785"/>
              <a:gd name="connsiteY18" fmla="*/ 4481 h 10000"/>
              <a:gd name="connsiteX19" fmla="*/ 0 w 9785"/>
              <a:gd name="connsiteY19" fmla="*/ 3636 h 10000"/>
              <a:gd name="connsiteX20" fmla="*/ 213 w 9785"/>
              <a:gd name="connsiteY20" fmla="*/ 2944 h 10000"/>
              <a:gd name="connsiteX21" fmla="*/ 213 w 9785"/>
              <a:gd name="connsiteY21" fmla="*/ 2597 h 10000"/>
              <a:gd name="connsiteX22" fmla="*/ 213 w 9785"/>
              <a:gd name="connsiteY22" fmla="*/ 2424 h 10000"/>
              <a:gd name="connsiteX23" fmla="*/ 430 w 9785"/>
              <a:gd name="connsiteY23" fmla="*/ 2078 h 10000"/>
              <a:gd name="connsiteX24" fmla="*/ 430 w 9785"/>
              <a:gd name="connsiteY24" fmla="*/ 1905 h 10000"/>
              <a:gd name="connsiteX25" fmla="*/ 430 w 9785"/>
              <a:gd name="connsiteY25" fmla="*/ 1732 h 10000"/>
              <a:gd name="connsiteX26" fmla="*/ 430 w 9785"/>
              <a:gd name="connsiteY26" fmla="*/ 1558 h 10000"/>
              <a:gd name="connsiteX27" fmla="*/ 430 w 9785"/>
              <a:gd name="connsiteY27" fmla="*/ 1558 h 10000"/>
              <a:gd name="connsiteX28" fmla="*/ 430 w 9785"/>
              <a:gd name="connsiteY28" fmla="*/ 1385 h 10000"/>
              <a:gd name="connsiteX29" fmla="*/ 213 w 9785"/>
              <a:gd name="connsiteY29" fmla="*/ 1385 h 10000"/>
              <a:gd name="connsiteX30" fmla="*/ 0 w 9785"/>
              <a:gd name="connsiteY30" fmla="*/ 1385 h 10000"/>
              <a:gd name="connsiteX31" fmla="*/ 0 w 9785"/>
              <a:gd name="connsiteY31" fmla="*/ 519 h 10000"/>
              <a:gd name="connsiteX32" fmla="*/ 213 w 9785"/>
              <a:gd name="connsiteY32" fmla="*/ 346 h 10000"/>
              <a:gd name="connsiteX33" fmla="*/ 430 w 9785"/>
              <a:gd name="connsiteY33" fmla="*/ 346 h 10000"/>
              <a:gd name="connsiteX34" fmla="*/ 636 w 9785"/>
              <a:gd name="connsiteY34" fmla="*/ 173 h 10000"/>
              <a:gd name="connsiteX35" fmla="*/ 858 w 9785"/>
              <a:gd name="connsiteY35" fmla="*/ 173 h 10000"/>
              <a:gd name="connsiteX36" fmla="*/ 1071 w 9785"/>
              <a:gd name="connsiteY36" fmla="*/ 0 h 10000"/>
              <a:gd name="connsiteX37" fmla="*/ 1285 w 9785"/>
              <a:gd name="connsiteY37" fmla="*/ 0 h 10000"/>
              <a:gd name="connsiteX38" fmla="*/ 1285 w 9785"/>
              <a:gd name="connsiteY38" fmla="*/ 0 h 10000"/>
              <a:gd name="connsiteX39" fmla="*/ 1497 w 9785"/>
              <a:gd name="connsiteY39" fmla="*/ 0 h 10000"/>
              <a:gd name="connsiteX40" fmla="*/ 1713 w 9785"/>
              <a:gd name="connsiteY40" fmla="*/ 0 h 10000"/>
              <a:gd name="connsiteX41" fmla="*/ 1926 w 9785"/>
              <a:gd name="connsiteY41" fmla="*/ 173 h 10000"/>
              <a:gd name="connsiteX42" fmla="*/ 2139 w 9785"/>
              <a:gd name="connsiteY42" fmla="*/ 173 h 10000"/>
              <a:gd name="connsiteX43" fmla="*/ 2329 w 9785"/>
              <a:gd name="connsiteY43" fmla="*/ 346 h 10000"/>
              <a:gd name="connsiteX44" fmla="*/ 2542 w 9785"/>
              <a:gd name="connsiteY44" fmla="*/ 519 h 10000"/>
              <a:gd name="connsiteX45" fmla="*/ 2753 w 9785"/>
              <a:gd name="connsiteY45" fmla="*/ 693 h 10000"/>
              <a:gd name="connsiteX46" fmla="*/ 2753 w 9785"/>
              <a:gd name="connsiteY46" fmla="*/ 693 h 10000"/>
              <a:gd name="connsiteX47" fmla="*/ 2753 w 9785"/>
              <a:gd name="connsiteY47" fmla="*/ 866 h 10000"/>
              <a:gd name="connsiteX48" fmla="*/ 2542 w 9785"/>
              <a:gd name="connsiteY48" fmla="*/ 1039 h 10000"/>
              <a:gd name="connsiteX49" fmla="*/ 2329 w 9785"/>
              <a:gd name="connsiteY49" fmla="*/ 1212 h 10000"/>
              <a:gd name="connsiteX50" fmla="*/ 2139 w 9785"/>
              <a:gd name="connsiteY50" fmla="*/ 1385 h 10000"/>
              <a:gd name="connsiteX51" fmla="*/ 1926 w 9785"/>
              <a:gd name="connsiteY51" fmla="*/ 1732 h 10000"/>
              <a:gd name="connsiteX52" fmla="*/ 1713 w 9785"/>
              <a:gd name="connsiteY52" fmla="*/ 2078 h 10000"/>
              <a:gd name="connsiteX53" fmla="*/ 1497 w 9785"/>
              <a:gd name="connsiteY53" fmla="*/ 2424 h 10000"/>
              <a:gd name="connsiteX54" fmla="*/ 1285 w 9785"/>
              <a:gd name="connsiteY54" fmla="*/ 2944 h 10000"/>
              <a:gd name="connsiteX55" fmla="*/ 1285 w 9785"/>
              <a:gd name="connsiteY55" fmla="*/ 3463 h 10000"/>
              <a:gd name="connsiteX56" fmla="*/ 1285 w 9785"/>
              <a:gd name="connsiteY56" fmla="*/ 3961 h 10000"/>
              <a:gd name="connsiteX57" fmla="*/ 1285 w 9785"/>
              <a:gd name="connsiteY57" fmla="*/ 5000 h 10000"/>
              <a:gd name="connsiteX58" fmla="*/ 1285 w 9785"/>
              <a:gd name="connsiteY58" fmla="*/ 5519 h 10000"/>
              <a:gd name="connsiteX59" fmla="*/ 1497 w 9785"/>
              <a:gd name="connsiteY59" fmla="*/ 5866 h 10000"/>
              <a:gd name="connsiteX60" fmla="*/ 1713 w 9785"/>
              <a:gd name="connsiteY60" fmla="*/ 6212 h 10000"/>
              <a:gd name="connsiteX61" fmla="*/ 1926 w 9785"/>
              <a:gd name="connsiteY61" fmla="*/ 6732 h 10000"/>
              <a:gd name="connsiteX62" fmla="*/ 2139 w 9785"/>
              <a:gd name="connsiteY62" fmla="*/ 7078 h 10000"/>
              <a:gd name="connsiteX63" fmla="*/ 2542 w 9785"/>
              <a:gd name="connsiteY63" fmla="*/ 7424 h 10000"/>
              <a:gd name="connsiteX64" fmla="*/ 3180 w 9785"/>
              <a:gd name="connsiteY64" fmla="*/ 7771 h 10000"/>
              <a:gd name="connsiteX65" fmla="*/ 3824 w 9785"/>
              <a:gd name="connsiteY65" fmla="*/ 7944 h 10000"/>
              <a:gd name="connsiteX66" fmla="*/ 4463 w 9785"/>
              <a:gd name="connsiteY66" fmla="*/ 8268 h 10000"/>
              <a:gd name="connsiteX67" fmla="*/ 5107 w 9785"/>
              <a:gd name="connsiteY67" fmla="*/ 8442 h 10000"/>
              <a:gd name="connsiteX68" fmla="*/ 5531 w 9785"/>
              <a:gd name="connsiteY68" fmla="*/ 8615 h 10000"/>
              <a:gd name="connsiteX69" fmla="*/ 6177 w 9785"/>
              <a:gd name="connsiteY69" fmla="*/ 8615 h 10000"/>
              <a:gd name="connsiteX70" fmla="*/ 6603 w 9785"/>
              <a:gd name="connsiteY70" fmla="*/ 8615 h 10000"/>
              <a:gd name="connsiteX71" fmla="*/ 6818 w 9785"/>
              <a:gd name="connsiteY71" fmla="*/ 8615 h 10000"/>
              <a:gd name="connsiteX72" fmla="*/ 7244 w 9785"/>
              <a:gd name="connsiteY72" fmla="*/ 8615 h 10000"/>
              <a:gd name="connsiteX73" fmla="*/ 7430 w 9785"/>
              <a:gd name="connsiteY73" fmla="*/ 8442 h 10000"/>
              <a:gd name="connsiteX74" fmla="*/ 7430 w 9785"/>
              <a:gd name="connsiteY74" fmla="*/ 8442 h 10000"/>
              <a:gd name="connsiteX75" fmla="*/ 7644 w 9785"/>
              <a:gd name="connsiteY75" fmla="*/ 8442 h 10000"/>
              <a:gd name="connsiteX76" fmla="*/ 7644 w 9785"/>
              <a:gd name="connsiteY76" fmla="*/ 8268 h 10000"/>
              <a:gd name="connsiteX77" fmla="*/ 7644 w 9785"/>
              <a:gd name="connsiteY77" fmla="*/ 8095 h 10000"/>
              <a:gd name="connsiteX78" fmla="*/ 7644 w 9785"/>
              <a:gd name="connsiteY78" fmla="*/ 7771 h 10000"/>
              <a:gd name="connsiteX79" fmla="*/ 7859 w 9785"/>
              <a:gd name="connsiteY79" fmla="*/ 7597 h 10000"/>
              <a:gd name="connsiteX80" fmla="*/ 7859 w 9785"/>
              <a:gd name="connsiteY80" fmla="*/ 7251 h 10000"/>
              <a:gd name="connsiteX81" fmla="*/ 7859 w 9785"/>
              <a:gd name="connsiteY81" fmla="*/ 6905 h 10000"/>
              <a:gd name="connsiteX82" fmla="*/ 8075 w 9785"/>
              <a:gd name="connsiteY82" fmla="*/ 6385 h 10000"/>
              <a:gd name="connsiteX83" fmla="*/ 8075 w 9785"/>
              <a:gd name="connsiteY83" fmla="*/ 6212 h 10000"/>
              <a:gd name="connsiteX84" fmla="*/ 8075 w 9785"/>
              <a:gd name="connsiteY84" fmla="*/ 5866 h 10000"/>
              <a:gd name="connsiteX85" fmla="*/ 8075 w 9785"/>
              <a:gd name="connsiteY85" fmla="*/ 5693 h 10000"/>
              <a:gd name="connsiteX86" fmla="*/ 8288 w 9785"/>
              <a:gd name="connsiteY86" fmla="*/ 5519 h 10000"/>
              <a:gd name="connsiteX87" fmla="*/ 8288 w 9785"/>
              <a:gd name="connsiteY87" fmla="*/ 5346 h 10000"/>
              <a:gd name="connsiteX88" fmla="*/ 8288 w 9785"/>
              <a:gd name="connsiteY88" fmla="*/ 5173 h 10000"/>
              <a:gd name="connsiteX89" fmla="*/ 8499 w 9785"/>
              <a:gd name="connsiteY89" fmla="*/ 5173 h 10000"/>
              <a:gd name="connsiteX90" fmla="*/ 8499 w 9785"/>
              <a:gd name="connsiteY90" fmla="*/ 5173 h 10000"/>
              <a:gd name="connsiteX91" fmla="*/ 8499 w 9785"/>
              <a:gd name="connsiteY91" fmla="*/ 5346 h 10000"/>
              <a:gd name="connsiteX92" fmla="*/ 8499 w 9785"/>
              <a:gd name="connsiteY92" fmla="*/ 5519 h 10000"/>
              <a:gd name="connsiteX93" fmla="*/ 8499 w 9785"/>
              <a:gd name="connsiteY93" fmla="*/ 5693 h 10000"/>
              <a:gd name="connsiteX94" fmla="*/ 8716 w 9785"/>
              <a:gd name="connsiteY94" fmla="*/ 5866 h 10000"/>
              <a:gd name="connsiteX95" fmla="*/ 8716 w 9785"/>
              <a:gd name="connsiteY95" fmla="*/ 6212 h 10000"/>
              <a:gd name="connsiteX96" fmla="*/ 8716 w 9785"/>
              <a:gd name="connsiteY96" fmla="*/ 6558 h 10000"/>
              <a:gd name="connsiteX97" fmla="*/ 8931 w 9785"/>
              <a:gd name="connsiteY97" fmla="*/ 6905 h 10000"/>
              <a:gd name="connsiteX98" fmla="*/ 8931 w 9785"/>
              <a:gd name="connsiteY98" fmla="*/ 7597 h 10000"/>
              <a:gd name="connsiteX99" fmla="*/ 9146 w 9785"/>
              <a:gd name="connsiteY99" fmla="*/ 8268 h 10000"/>
              <a:gd name="connsiteX100" fmla="*/ 9355 w 9785"/>
              <a:gd name="connsiteY100" fmla="*/ 8788 h 10000"/>
              <a:gd name="connsiteX101" fmla="*/ 9572 w 9785"/>
              <a:gd name="connsiteY101" fmla="*/ 9134 h 10000"/>
              <a:gd name="connsiteX102" fmla="*/ 9572 w 9785"/>
              <a:gd name="connsiteY102" fmla="*/ 9481 h 10000"/>
              <a:gd name="connsiteX103" fmla="*/ 9785 w 9785"/>
              <a:gd name="connsiteY103" fmla="*/ 9654 h 10000"/>
              <a:gd name="connsiteX104" fmla="*/ 9572 w 9785"/>
              <a:gd name="connsiteY104" fmla="*/ 9827 h 10000"/>
              <a:gd name="connsiteX105" fmla="*/ 9572 w 9785"/>
              <a:gd name="connsiteY105" fmla="*/ 9827 h 10000"/>
              <a:gd name="connsiteX106" fmla="*/ 9572 w 9785"/>
              <a:gd name="connsiteY106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218 w 10000"/>
              <a:gd name="connsiteY29" fmla="*/ 1385 h 10000"/>
              <a:gd name="connsiteX30" fmla="*/ 0 w 10000"/>
              <a:gd name="connsiteY30" fmla="*/ 1385 h 10000"/>
              <a:gd name="connsiteX31" fmla="*/ 218 w 10000"/>
              <a:gd name="connsiteY31" fmla="*/ 346 h 10000"/>
              <a:gd name="connsiteX32" fmla="*/ 439 w 10000"/>
              <a:gd name="connsiteY32" fmla="*/ 346 h 10000"/>
              <a:gd name="connsiteX33" fmla="*/ 650 w 10000"/>
              <a:gd name="connsiteY33" fmla="*/ 173 h 10000"/>
              <a:gd name="connsiteX34" fmla="*/ 877 w 10000"/>
              <a:gd name="connsiteY34" fmla="*/ 173 h 10000"/>
              <a:gd name="connsiteX35" fmla="*/ 1095 w 10000"/>
              <a:gd name="connsiteY35" fmla="*/ 0 h 10000"/>
              <a:gd name="connsiteX36" fmla="*/ 1313 w 10000"/>
              <a:gd name="connsiteY36" fmla="*/ 0 h 10000"/>
              <a:gd name="connsiteX37" fmla="*/ 1313 w 10000"/>
              <a:gd name="connsiteY37" fmla="*/ 0 h 10000"/>
              <a:gd name="connsiteX38" fmla="*/ 1530 w 10000"/>
              <a:gd name="connsiteY38" fmla="*/ 0 h 10000"/>
              <a:gd name="connsiteX39" fmla="*/ 1751 w 10000"/>
              <a:gd name="connsiteY39" fmla="*/ 0 h 10000"/>
              <a:gd name="connsiteX40" fmla="*/ 1968 w 10000"/>
              <a:gd name="connsiteY40" fmla="*/ 173 h 10000"/>
              <a:gd name="connsiteX41" fmla="*/ 2186 w 10000"/>
              <a:gd name="connsiteY41" fmla="*/ 173 h 10000"/>
              <a:gd name="connsiteX42" fmla="*/ 2380 w 10000"/>
              <a:gd name="connsiteY42" fmla="*/ 346 h 10000"/>
              <a:gd name="connsiteX43" fmla="*/ 2598 w 10000"/>
              <a:gd name="connsiteY43" fmla="*/ 519 h 10000"/>
              <a:gd name="connsiteX44" fmla="*/ 2813 w 10000"/>
              <a:gd name="connsiteY44" fmla="*/ 693 h 10000"/>
              <a:gd name="connsiteX45" fmla="*/ 2813 w 10000"/>
              <a:gd name="connsiteY45" fmla="*/ 693 h 10000"/>
              <a:gd name="connsiteX46" fmla="*/ 2813 w 10000"/>
              <a:gd name="connsiteY46" fmla="*/ 866 h 10000"/>
              <a:gd name="connsiteX47" fmla="*/ 2598 w 10000"/>
              <a:gd name="connsiteY47" fmla="*/ 1039 h 10000"/>
              <a:gd name="connsiteX48" fmla="*/ 2380 w 10000"/>
              <a:gd name="connsiteY48" fmla="*/ 1212 h 10000"/>
              <a:gd name="connsiteX49" fmla="*/ 2186 w 10000"/>
              <a:gd name="connsiteY49" fmla="*/ 1385 h 10000"/>
              <a:gd name="connsiteX50" fmla="*/ 1968 w 10000"/>
              <a:gd name="connsiteY50" fmla="*/ 1732 h 10000"/>
              <a:gd name="connsiteX51" fmla="*/ 1751 w 10000"/>
              <a:gd name="connsiteY51" fmla="*/ 2078 h 10000"/>
              <a:gd name="connsiteX52" fmla="*/ 1530 w 10000"/>
              <a:gd name="connsiteY52" fmla="*/ 2424 h 10000"/>
              <a:gd name="connsiteX53" fmla="*/ 1313 w 10000"/>
              <a:gd name="connsiteY53" fmla="*/ 2944 h 10000"/>
              <a:gd name="connsiteX54" fmla="*/ 1313 w 10000"/>
              <a:gd name="connsiteY54" fmla="*/ 3463 h 10000"/>
              <a:gd name="connsiteX55" fmla="*/ 1313 w 10000"/>
              <a:gd name="connsiteY55" fmla="*/ 3961 h 10000"/>
              <a:gd name="connsiteX56" fmla="*/ 1313 w 10000"/>
              <a:gd name="connsiteY56" fmla="*/ 5000 h 10000"/>
              <a:gd name="connsiteX57" fmla="*/ 1313 w 10000"/>
              <a:gd name="connsiteY57" fmla="*/ 5519 h 10000"/>
              <a:gd name="connsiteX58" fmla="*/ 1530 w 10000"/>
              <a:gd name="connsiteY58" fmla="*/ 5866 h 10000"/>
              <a:gd name="connsiteX59" fmla="*/ 1751 w 10000"/>
              <a:gd name="connsiteY59" fmla="*/ 6212 h 10000"/>
              <a:gd name="connsiteX60" fmla="*/ 1968 w 10000"/>
              <a:gd name="connsiteY60" fmla="*/ 6732 h 10000"/>
              <a:gd name="connsiteX61" fmla="*/ 2186 w 10000"/>
              <a:gd name="connsiteY61" fmla="*/ 7078 h 10000"/>
              <a:gd name="connsiteX62" fmla="*/ 2598 w 10000"/>
              <a:gd name="connsiteY62" fmla="*/ 7424 h 10000"/>
              <a:gd name="connsiteX63" fmla="*/ 3250 w 10000"/>
              <a:gd name="connsiteY63" fmla="*/ 7771 h 10000"/>
              <a:gd name="connsiteX64" fmla="*/ 3908 w 10000"/>
              <a:gd name="connsiteY64" fmla="*/ 7944 h 10000"/>
              <a:gd name="connsiteX65" fmla="*/ 4561 w 10000"/>
              <a:gd name="connsiteY65" fmla="*/ 8268 h 10000"/>
              <a:gd name="connsiteX66" fmla="*/ 5219 w 10000"/>
              <a:gd name="connsiteY66" fmla="*/ 8442 h 10000"/>
              <a:gd name="connsiteX67" fmla="*/ 5653 w 10000"/>
              <a:gd name="connsiteY67" fmla="*/ 8615 h 10000"/>
              <a:gd name="connsiteX68" fmla="*/ 6313 w 10000"/>
              <a:gd name="connsiteY68" fmla="*/ 8615 h 10000"/>
              <a:gd name="connsiteX69" fmla="*/ 6748 w 10000"/>
              <a:gd name="connsiteY69" fmla="*/ 8615 h 10000"/>
              <a:gd name="connsiteX70" fmla="*/ 6968 w 10000"/>
              <a:gd name="connsiteY70" fmla="*/ 8615 h 10000"/>
              <a:gd name="connsiteX71" fmla="*/ 7403 w 10000"/>
              <a:gd name="connsiteY71" fmla="*/ 8615 h 10000"/>
              <a:gd name="connsiteX72" fmla="*/ 7593 w 10000"/>
              <a:gd name="connsiteY72" fmla="*/ 8442 h 10000"/>
              <a:gd name="connsiteX73" fmla="*/ 7593 w 10000"/>
              <a:gd name="connsiteY73" fmla="*/ 8442 h 10000"/>
              <a:gd name="connsiteX74" fmla="*/ 7812 w 10000"/>
              <a:gd name="connsiteY74" fmla="*/ 8442 h 10000"/>
              <a:gd name="connsiteX75" fmla="*/ 7812 w 10000"/>
              <a:gd name="connsiteY75" fmla="*/ 8268 h 10000"/>
              <a:gd name="connsiteX76" fmla="*/ 7812 w 10000"/>
              <a:gd name="connsiteY76" fmla="*/ 8095 h 10000"/>
              <a:gd name="connsiteX77" fmla="*/ 7812 w 10000"/>
              <a:gd name="connsiteY77" fmla="*/ 7771 h 10000"/>
              <a:gd name="connsiteX78" fmla="*/ 8032 w 10000"/>
              <a:gd name="connsiteY78" fmla="*/ 7597 h 10000"/>
              <a:gd name="connsiteX79" fmla="*/ 8032 w 10000"/>
              <a:gd name="connsiteY79" fmla="*/ 7251 h 10000"/>
              <a:gd name="connsiteX80" fmla="*/ 8032 w 10000"/>
              <a:gd name="connsiteY80" fmla="*/ 6905 h 10000"/>
              <a:gd name="connsiteX81" fmla="*/ 8252 w 10000"/>
              <a:gd name="connsiteY81" fmla="*/ 6385 h 10000"/>
              <a:gd name="connsiteX82" fmla="*/ 8252 w 10000"/>
              <a:gd name="connsiteY82" fmla="*/ 6212 h 10000"/>
              <a:gd name="connsiteX83" fmla="*/ 8252 w 10000"/>
              <a:gd name="connsiteY83" fmla="*/ 5866 h 10000"/>
              <a:gd name="connsiteX84" fmla="*/ 8252 w 10000"/>
              <a:gd name="connsiteY84" fmla="*/ 5693 h 10000"/>
              <a:gd name="connsiteX85" fmla="*/ 8470 w 10000"/>
              <a:gd name="connsiteY85" fmla="*/ 5519 h 10000"/>
              <a:gd name="connsiteX86" fmla="*/ 8470 w 10000"/>
              <a:gd name="connsiteY86" fmla="*/ 5346 h 10000"/>
              <a:gd name="connsiteX87" fmla="*/ 8470 w 10000"/>
              <a:gd name="connsiteY87" fmla="*/ 5173 h 10000"/>
              <a:gd name="connsiteX88" fmla="*/ 8686 w 10000"/>
              <a:gd name="connsiteY88" fmla="*/ 5173 h 10000"/>
              <a:gd name="connsiteX89" fmla="*/ 8686 w 10000"/>
              <a:gd name="connsiteY89" fmla="*/ 5173 h 10000"/>
              <a:gd name="connsiteX90" fmla="*/ 8686 w 10000"/>
              <a:gd name="connsiteY90" fmla="*/ 5346 h 10000"/>
              <a:gd name="connsiteX91" fmla="*/ 8686 w 10000"/>
              <a:gd name="connsiteY91" fmla="*/ 5519 h 10000"/>
              <a:gd name="connsiteX92" fmla="*/ 8686 w 10000"/>
              <a:gd name="connsiteY92" fmla="*/ 5693 h 10000"/>
              <a:gd name="connsiteX93" fmla="*/ 8908 w 10000"/>
              <a:gd name="connsiteY93" fmla="*/ 5866 h 10000"/>
              <a:gd name="connsiteX94" fmla="*/ 8908 w 10000"/>
              <a:gd name="connsiteY94" fmla="*/ 6212 h 10000"/>
              <a:gd name="connsiteX95" fmla="*/ 8908 w 10000"/>
              <a:gd name="connsiteY95" fmla="*/ 6558 h 10000"/>
              <a:gd name="connsiteX96" fmla="*/ 9127 w 10000"/>
              <a:gd name="connsiteY96" fmla="*/ 6905 h 10000"/>
              <a:gd name="connsiteX97" fmla="*/ 9127 w 10000"/>
              <a:gd name="connsiteY97" fmla="*/ 7597 h 10000"/>
              <a:gd name="connsiteX98" fmla="*/ 9347 w 10000"/>
              <a:gd name="connsiteY98" fmla="*/ 8268 h 10000"/>
              <a:gd name="connsiteX99" fmla="*/ 9561 w 10000"/>
              <a:gd name="connsiteY99" fmla="*/ 8788 h 10000"/>
              <a:gd name="connsiteX100" fmla="*/ 9782 w 10000"/>
              <a:gd name="connsiteY100" fmla="*/ 9134 h 10000"/>
              <a:gd name="connsiteX101" fmla="*/ 9782 w 10000"/>
              <a:gd name="connsiteY101" fmla="*/ 9481 h 10000"/>
              <a:gd name="connsiteX102" fmla="*/ 10000 w 10000"/>
              <a:gd name="connsiteY102" fmla="*/ 9654 h 10000"/>
              <a:gd name="connsiteX103" fmla="*/ 9782 w 10000"/>
              <a:gd name="connsiteY103" fmla="*/ 9827 h 10000"/>
              <a:gd name="connsiteX104" fmla="*/ 9782 w 10000"/>
              <a:gd name="connsiteY104" fmla="*/ 9827 h 10000"/>
              <a:gd name="connsiteX105" fmla="*/ 9782 w 10000"/>
              <a:gd name="connsiteY105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218 w 10000"/>
              <a:gd name="connsiteY29" fmla="*/ 1385 h 10000"/>
              <a:gd name="connsiteX30" fmla="*/ 0 w 10000"/>
              <a:gd name="connsiteY30" fmla="*/ 1385 h 10000"/>
              <a:gd name="connsiteX31" fmla="*/ 218 w 10000"/>
              <a:gd name="connsiteY31" fmla="*/ 346 h 10000"/>
              <a:gd name="connsiteX32" fmla="*/ 650 w 10000"/>
              <a:gd name="connsiteY32" fmla="*/ 173 h 10000"/>
              <a:gd name="connsiteX33" fmla="*/ 877 w 10000"/>
              <a:gd name="connsiteY33" fmla="*/ 173 h 10000"/>
              <a:gd name="connsiteX34" fmla="*/ 1095 w 10000"/>
              <a:gd name="connsiteY34" fmla="*/ 0 h 10000"/>
              <a:gd name="connsiteX35" fmla="*/ 1313 w 10000"/>
              <a:gd name="connsiteY35" fmla="*/ 0 h 10000"/>
              <a:gd name="connsiteX36" fmla="*/ 1313 w 10000"/>
              <a:gd name="connsiteY36" fmla="*/ 0 h 10000"/>
              <a:gd name="connsiteX37" fmla="*/ 1530 w 10000"/>
              <a:gd name="connsiteY37" fmla="*/ 0 h 10000"/>
              <a:gd name="connsiteX38" fmla="*/ 1751 w 10000"/>
              <a:gd name="connsiteY38" fmla="*/ 0 h 10000"/>
              <a:gd name="connsiteX39" fmla="*/ 1968 w 10000"/>
              <a:gd name="connsiteY39" fmla="*/ 173 h 10000"/>
              <a:gd name="connsiteX40" fmla="*/ 2186 w 10000"/>
              <a:gd name="connsiteY40" fmla="*/ 173 h 10000"/>
              <a:gd name="connsiteX41" fmla="*/ 2380 w 10000"/>
              <a:gd name="connsiteY41" fmla="*/ 346 h 10000"/>
              <a:gd name="connsiteX42" fmla="*/ 2598 w 10000"/>
              <a:gd name="connsiteY42" fmla="*/ 519 h 10000"/>
              <a:gd name="connsiteX43" fmla="*/ 2813 w 10000"/>
              <a:gd name="connsiteY43" fmla="*/ 693 h 10000"/>
              <a:gd name="connsiteX44" fmla="*/ 2813 w 10000"/>
              <a:gd name="connsiteY44" fmla="*/ 693 h 10000"/>
              <a:gd name="connsiteX45" fmla="*/ 2813 w 10000"/>
              <a:gd name="connsiteY45" fmla="*/ 866 h 10000"/>
              <a:gd name="connsiteX46" fmla="*/ 2598 w 10000"/>
              <a:gd name="connsiteY46" fmla="*/ 1039 h 10000"/>
              <a:gd name="connsiteX47" fmla="*/ 2380 w 10000"/>
              <a:gd name="connsiteY47" fmla="*/ 1212 h 10000"/>
              <a:gd name="connsiteX48" fmla="*/ 2186 w 10000"/>
              <a:gd name="connsiteY48" fmla="*/ 1385 h 10000"/>
              <a:gd name="connsiteX49" fmla="*/ 1968 w 10000"/>
              <a:gd name="connsiteY49" fmla="*/ 1732 h 10000"/>
              <a:gd name="connsiteX50" fmla="*/ 1751 w 10000"/>
              <a:gd name="connsiteY50" fmla="*/ 2078 h 10000"/>
              <a:gd name="connsiteX51" fmla="*/ 1530 w 10000"/>
              <a:gd name="connsiteY51" fmla="*/ 2424 h 10000"/>
              <a:gd name="connsiteX52" fmla="*/ 1313 w 10000"/>
              <a:gd name="connsiteY52" fmla="*/ 2944 h 10000"/>
              <a:gd name="connsiteX53" fmla="*/ 1313 w 10000"/>
              <a:gd name="connsiteY53" fmla="*/ 3463 h 10000"/>
              <a:gd name="connsiteX54" fmla="*/ 1313 w 10000"/>
              <a:gd name="connsiteY54" fmla="*/ 3961 h 10000"/>
              <a:gd name="connsiteX55" fmla="*/ 1313 w 10000"/>
              <a:gd name="connsiteY55" fmla="*/ 5000 h 10000"/>
              <a:gd name="connsiteX56" fmla="*/ 1313 w 10000"/>
              <a:gd name="connsiteY56" fmla="*/ 5519 h 10000"/>
              <a:gd name="connsiteX57" fmla="*/ 1530 w 10000"/>
              <a:gd name="connsiteY57" fmla="*/ 5866 h 10000"/>
              <a:gd name="connsiteX58" fmla="*/ 1751 w 10000"/>
              <a:gd name="connsiteY58" fmla="*/ 6212 h 10000"/>
              <a:gd name="connsiteX59" fmla="*/ 1968 w 10000"/>
              <a:gd name="connsiteY59" fmla="*/ 6732 h 10000"/>
              <a:gd name="connsiteX60" fmla="*/ 2186 w 10000"/>
              <a:gd name="connsiteY60" fmla="*/ 7078 h 10000"/>
              <a:gd name="connsiteX61" fmla="*/ 2598 w 10000"/>
              <a:gd name="connsiteY61" fmla="*/ 7424 h 10000"/>
              <a:gd name="connsiteX62" fmla="*/ 3250 w 10000"/>
              <a:gd name="connsiteY62" fmla="*/ 7771 h 10000"/>
              <a:gd name="connsiteX63" fmla="*/ 3908 w 10000"/>
              <a:gd name="connsiteY63" fmla="*/ 7944 h 10000"/>
              <a:gd name="connsiteX64" fmla="*/ 4561 w 10000"/>
              <a:gd name="connsiteY64" fmla="*/ 8268 h 10000"/>
              <a:gd name="connsiteX65" fmla="*/ 5219 w 10000"/>
              <a:gd name="connsiteY65" fmla="*/ 8442 h 10000"/>
              <a:gd name="connsiteX66" fmla="*/ 5653 w 10000"/>
              <a:gd name="connsiteY66" fmla="*/ 8615 h 10000"/>
              <a:gd name="connsiteX67" fmla="*/ 6313 w 10000"/>
              <a:gd name="connsiteY67" fmla="*/ 8615 h 10000"/>
              <a:gd name="connsiteX68" fmla="*/ 6748 w 10000"/>
              <a:gd name="connsiteY68" fmla="*/ 8615 h 10000"/>
              <a:gd name="connsiteX69" fmla="*/ 6968 w 10000"/>
              <a:gd name="connsiteY69" fmla="*/ 8615 h 10000"/>
              <a:gd name="connsiteX70" fmla="*/ 7403 w 10000"/>
              <a:gd name="connsiteY70" fmla="*/ 8615 h 10000"/>
              <a:gd name="connsiteX71" fmla="*/ 7593 w 10000"/>
              <a:gd name="connsiteY71" fmla="*/ 8442 h 10000"/>
              <a:gd name="connsiteX72" fmla="*/ 7593 w 10000"/>
              <a:gd name="connsiteY72" fmla="*/ 8442 h 10000"/>
              <a:gd name="connsiteX73" fmla="*/ 7812 w 10000"/>
              <a:gd name="connsiteY73" fmla="*/ 8442 h 10000"/>
              <a:gd name="connsiteX74" fmla="*/ 7812 w 10000"/>
              <a:gd name="connsiteY74" fmla="*/ 8268 h 10000"/>
              <a:gd name="connsiteX75" fmla="*/ 7812 w 10000"/>
              <a:gd name="connsiteY75" fmla="*/ 8095 h 10000"/>
              <a:gd name="connsiteX76" fmla="*/ 7812 w 10000"/>
              <a:gd name="connsiteY76" fmla="*/ 7771 h 10000"/>
              <a:gd name="connsiteX77" fmla="*/ 8032 w 10000"/>
              <a:gd name="connsiteY77" fmla="*/ 7597 h 10000"/>
              <a:gd name="connsiteX78" fmla="*/ 8032 w 10000"/>
              <a:gd name="connsiteY78" fmla="*/ 7251 h 10000"/>
              <a:gd name="connsiteX79" fmla="*/ 8032 w 10000"/>
              <a:gd name="connsiteY79" fmla="*/ 6905 h 10000"/>
              <a:gd name="connsiteX80" fmla="*/ 8252 w 10000"/>
              <a:gd name="connsiteY80" fmla="*/ 6385 h 10000"/>
              <a:gd name="connsiteX81" fmla="*/ 8252 w 10000"/>
              <a:gd name="connsiteY81" fmla="*/ 6212 h 10000"/>
              <a:gd name="connsiteX82" fmla="*/ 8252 w 10000"/>
              <a:gd name="connsiteY82" fmla="*/ 5866 h 10000"/>
              <a:gd name="connsiteX83" fmla="*/ 8252 w 10000"/>
              <a:gd name="connsiteY83" fmla="*/ 5693 h 10000"/>
              <a:gd name="connsiteX84" fmla="*/ 8470 w 10000"/>
              <a:gd name="connsiteY84" fmla="*/ 5519 h 10000"/>
              <a:gd name="connsiteX85" fmla="*/ 8470 w 10000"/>
              <a:gd name="connsiteY85" fmla="*/ 5346 h 10000"/>
              <a:gd name="connsiteX86" fmla="*/ 8470 w 10000"/>
              <a:gd name="connsiteY86" fmla="*/ 5173 h 10000"/>
              <a:gd name="connsiteX87" fmla="*/ 8686 w 10000"/>
              <a:gd name="connsiteY87" fmla="*/ 5173 h 10000"/>
              <a:gd name="connsiteX88" fmla="*/ 8686 w 10000"/>
              <a:gd name="connsiteY88" fmla="*/ 5173 h 10000"/>
              <a:gd name="connsiteX89" fmla="*/ 8686 w 10000"/>
              <a:gd name="connsiteY89" fmla="*/ 5346 h 10000"/>
              <a:gd name="connsiteX90" fmla="*/ 8686 w 10000"/>
              <a:gd name="connsiteY90" fmla="*/ 5519 h 10000"/>
              <a:gd name="connsiteX91" fmla="*/ 8686 w 10000"/>
              <a:gd name="connsiteY91" fmla="*/ 5693 h 10000"/>
              <a:gd name="connsiteX92" fmla="*/ 8908 w 10000"/>
              <a:gd name="connsiteY92" fmla="*/ 5866 h 10000"/>
              <a:gd name="connsiteX93" fmla="*/ 8908 w 10000"/>
              <a:gd name="connsiteY93" fmla="*/ 6212 h 10000"/>
              <a:gd name="connsiteX94" fmla="*/ 8908 w 10000"/>
              <a:gd name="connsiteY94" fmla="*/ 6558 h 10000"/>
              <a:gd name="connsiteX95" fmla="*/ 9127 w 10000"/>
              <a:gd name="connsiteY95" fmla="*/ 6905 h 10000"/>
              <a:gd name="connsiteX96" fmla="*/ 9127 w 10000"/>
              <a:gd name="connsiteY96" fmla="*/ 7597 h 10000"/>
              <a:gd name="connsiteX97" fmla="*/ 9347 w 10000"/>
              <a:gd name="connsiteY97" fmla="*/ 8268 h 10000"/>
              <a:gd name="connsiteX98" fmla="*/ 9561 w 10000"/>
              <a:gd name="connsiteY98" fmla="*/ 8788 h 10000"/>
              <a:gd name="connsiteX99" fmla="*/ 9782 w 10000"/>
              <a:gd name="connsiteY99" fmla="*/ 9134 h 10000"/>
              <a:gd name="connsiteX100" fmla="*/ 9782 w 10000"/>
              <a:gd name="connsiteY100" fmla="*/ 9481 h 10000"/>
              <a:gd name="connsiteX101" fmla="*/ 10000 w 10000"/>
              <a:gd name="connsiteY101" fmla="*/ 9654 h 10000"/>
              <a:gd name="connsiteX102" fmla="*/ 9782 w 10000"/>
              <a:gd name="connsiteY102" fmla="*/ 9827 h 10000"/>
              <a:gd name="connsiteX103" fmla="*/ 9782 w 10000"/>
              <a:gd name="connsiteY103" fmla="*/ 9827 h 10000"/>
              <a:gd name="connsiteX104" fmla="*/ 9782 w 10000"/>
              <a:gd name="connsiteY104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218 w 10000"/>
              <a:gd name="connsiteY29" fmla="*/ 1385 h 10000"/>
              <a:gd name="connsiteX30" fmla="*/ 0 w 10000"/>
              <a:gd name="connsiteY30" fmla="*/ 1385 h 10000"/>
              <a:gd name="connsiteX31" fmla="*/ 650 w 10000"/>
              <a:gd name="connsiteY31" fmla="*/ 173 h 10000"/>
              <a:gd name="connsiteX32" fmla="*/ 877 w 10000"/>
              <a:gd name="connsiteY32" fmla="*/ 173 h 10000"/>
              <a:gd name="connsiteX33" fmla="*/ 1095 w 10000"/>
              <a:gd name="connsiteY33" fmla="*/ 0 h 10000"/>
              <a:gd name="connsiteX34" fmla="*/ 1313 w 10000"/>
              <a:gd name="connsiteY34" fmla="*/ 0 h 10000"/>
              <a:gd name="connsiteX35" fmla="*/ 1313 w 10000"/>
              <a:gd name="connsiteY35" fmla="*/ 0 h 10000"/>
              <a:gd name="connsiteX36" fmla="*/ 1530 w 10000"/>
              <a:gd name="connsiteY36" fmla="*/ 0 h 10000"/>
              <a:gd name="connsiteX37" fmla="*/ 1751 w 10000"/>
              <a:gd name="connsiteY37" fmla="*/ 0 h 10000"/>
              <a:gd name="connsiteX38" fmla="*/ 1968 w 10000"/>
              <a:gd name="connsiteY38" fmla="*/ 173 h 10000"/>
              <a:gd name="connsiteX39" fmla="*/ 2186 w 10000"/>
              <a:gd name="connsiteY39" fmla="*/ 173 h 10000"/>
              <a:gd name="connsiteX40" fmla="*/ 2380 w 10000"/>
              <a:gd name="connsiteY40" fmla="*/ 346 h 10000"/>
              <a:gd name="connsiteX41" fmla="*/ 2598 w 10000"/>
              <a:gd name="connsiteY41" fmla="*/ 519 h 10000"/>
              <a:gd name="connsiteX42" fmla="*/ 2813 w 10000"/>
              <a:gd name="connsiteY42" fmla="*/ 693 h 10000"/>
              <a:gd name="connsiteX43" fmla="*/ 2813 w 10000"/>
              <a:gd name="connsiteY43" fmla="*/ 693 h 10000"/>
              <a:gd name="connsiteX44" fmla="*/ 2813 w 10000"/>
              <a:gd name="connsiteY44" fmla="*/ 866 h 10000"/>
              <a:gd name="connsiteX45" fmla="*/ 2598 w 10000"/>
              <a:gd name="connsiteY45" fmla="*/ 1039 h 10000"/>
              <a:gd name="connsiteX46" fmla="*/ 2380 w 10000"/>
              <a:gd name="connsiteY46" fmla="*/ 1212 h 10000"/>
              <a:gd name="connsiteX47" fmla="*/ 2186 w 10000"/>
              <a:gd name="connsiteY47" fmla="*/ 1385 h 10000"/>
              <a:gd name="connsiteX48" fmla="*/ 1968 w 10000"/>
              <a:gd name="connsiteY48" fmla="*/ 1732 h 10000"/>
              <a:gd name="connsiteX49" fmla="*/ 1751 w 10000"/>
              <a:gd name="connsiteY49" fmla="*/ 2078 h 10000"/>
              <a:gd name="connsiteX50" fmla="*/ 1530 w 10000"/>
              <a:gd name="connsiteY50" fmla="*/ 2424 h 10000"/>
              <a:gd name="connsiteX51" fmla="*/ 1313 w 10000"/>
              <a:gd name="connsiteY51" fmla="*/ 2944 h 10000"/>
              <a:gd name="connsiteX52" fmla="*/ 1313 w 10000"/>
              <a:gd name="connsiteY52" fmla="*/ 3463 h 10000"/>
              <a:gd name="connsiteX53" fmla="*/ 1313 w 10000"/>
              <a:gd name="connsiteY53" fmla="*/ 3961 h 10000"/>
              <a:gd name="connsiteX54" fmla="*/ 1313 w 10000"/>
              <a:gd name="connsiteY54" fmla="*/ 5000 h 10000"/>
              <a:gd name="connsiteX55" fmla="*/ 1313 w 10000"/>
              <a:gd name="connsiteY55" fmla="*/ 5519 h 10000"/>
              <a:gd name="connsiteX56" fmla="*/ 1530 w 10000"/>
              <a:gd name="connsiteY56" fmla="*/ 5866 h 10000"/>
              <a:gd name="connsiteX57" fmla="*/ 1751 w 10000"/>
              <a:gd name="connsiteY57" fmla="*/ 6212 h 10000"/>
              <a:gd name="connsiteX58" fmla="*/ 1968 w 10000"/>
              <a:gd name="connsiteY58" fmla="*/ 6732 h 10000"/>
              <a:gd name="connsiteX59" fmla="*/ 2186 w 10000"/>
              <a:gd name="connsiteY59" fmla="*/ 7078 h 10000"/>
              <a:gd name="connsiteX60" fmla="*/ 2598 w 10000"/>
              <a:gd name="connsiteY60" fmla="*/ 7424 h 10000"/>
              <a:gd name="connsiteX61" fmla="*/ 3250 w 10000"/>
              <a:gd name="connsiteY61" fmla="*/ 7771 h 10000"/>
              <a:gd name="connsiteX62" fmla="*/ 3908 w 10000"/>
              <a:gd name="connsiteY62" fmla="*/ 7944 h 10000"/>
              <a:gd name="connsiteX63" fmla="*/ 4561 w 10000"/>
              <a:gd name="connsiteY63" fmla="*/ 8268 h 10000"/>
              <a:gd name="connsiteX64" fmla="*/ 5219 w 10000"/>
              <a:gd name="connsiteY64" fmla="*/ 8442 h 10000"/>
              <a:gd name="connsiteX65" fmla="*/ 5653 w 10000"/>
              <a:gd name="connsiteY65" fmla="*/ 8615 h 10000"/>
              <a:gd name="connsiteX66" fmla="*/ 6313 w 10000"/>
              <a:gd name="connsiteY66" fmla="*/ 8615 h 10000"/>
              <a:gd name="connsiteX67" fmla="*/ 6748 w 10000"/>
              <a:gd name="connsiteY67" fmla="*/ 8615 h 10000"/>
              <a:gd name="connsiteX68" fmla="*/ 6968 w 10000"/>
              <a:gd name="connsiteY68" fmla="*/ 8615 h 10000"/>
              <a:gd name="connsiteX69" fmla="*/ 7403 w 10000"/>
              <a:gd name="connsiteY69" fmla="*/ 8615 h 10000"/>
              <a:gd name="connsiteX70" fmla="*/ 7593 w 10000"/>
              <a:gd name="connsiteY70" fmla="*/ 8442 h 10000"/>
              <a:gd name="connsiteX71" fmla="*/ 7593 w 10000"/>
              <a:gd name="connsiteY71" fmla="*/ 8442 h 10000"/>
              <a:gd name="connsiteX72" fmla="*/ 7812 w 10000"/>
              <a:gd name="connsiteY72" fmla="*/ 8442 h 10000"/>
              <a:gd name="connsiteX73" fmla="*/ 7812 w 10000"/>
              <a:gd name="connsiteY73" fmla="*/ 8268 h 10000"/>
              <a:gd name="connsiteX74" fmla="*/ 7812 w 10000"/>
              <a:gd name="connsiteY74" fmla="*/ 8095 h 10000"/>
              <a:gd name="connsiteX75" fmla="*/ 7812 w 10000"/>
              <a:gd name="connsiteY75" fmla="*/ 7771 h 10000"/>
              <a:gd name="connsiteX76" fmla="*/ 8032 w 10000"/>
              <a:gd name="connsiteY76" fmla="*/ 7597 h 10000"/>
              <a:gd name="connsiteX77" fmla="*/ 8032 w 10000"/>
              <a:gd name="connsiteY77" fmla="*/ 7251 h 10000"/>
              <a:gd name="connsiteX78" fmla="*/ 8032 w 10000"/>
              <a:gd name="connsiteY78" fmla="*/ 6905 h 10000"/>
              <a:gd name="connsiteX79" fmla="*/ 8252 w 10000"/>
              <a:gd name="connsiteY79" fmla="*/ 6385 h 10000"/>
              <a:gd name="connsiteX80" fmla="*/ 8252 w 10000"/>
              <a:gd name="connsiteY80" fmla="*/ 6212 h 10000"/>
              <a:gd name="connsiteX81" fmla="*/ 8252 w 10000"/>
              <a:gd name="connsiteY81" fmla="*/ 5866 h 10000"/>
              <a:gd name="connsiteX82" fmla="*/ 8252 w 10000"/>
              <a:gd name="connsiteY82" fmla="*/ 5693 h 10000"/>
              <a:gd name="connsiteX83" fmla="*/ 8470 w 10000"/>
              <a:gd name="connsiteY83" fmla="*/ 5519 h 10000"/>
              <a:gd name="connsiteX84" fmla="*/ 8470 w 10000"/>
              <a:gd name="connsiteY84" fmla="*/ 5346 h 10000"/>
              <a:gd name="connsiteX85" fmla="*/ 8470 w 10000"/>
              <a:gd name="connsiteY85" fmla="*/ 5173 h 10000"/>
              <a:gd name="connsiteX86" fmla="*/ 8686 w 10000"/>
              <a:gd name="connsiteY86" fmla="*/ 5173 h 10000"/>
              <a:gd name="connsiteX87" fmla="*/ 8686 w 10000"/>
              <a:gd name="connsiteY87" fmla="*/ 5173 h 10000"/>
              <a:gd name="connsiteX88" fmla="*/ 8686 w 10000"/>
              <a:gd name="connsiteY88" fmla="*/ 5346 h 10000"/>
              <a:gd name="connsiteX89" fmla="*/ 8686 w 10000"/>
              <a:gd name="connsiteY89" fmla="*/ 5519 h 10000"/>
              <a:gd name="connsiteX90" fmla="*/ 8686 w 10000"/>
              <a:gd name="connsiteY90" fmla="*/ 5693 h 10000"/>
              <a:gd name="connsiteX91" fmla="*/ 8908 w 10000"/>
              <a:gd name="connsiteY91" fmla="*/ 5866 h 10000"/>
              <a:gd name="connsiteX92" fmla="*/ 8908 w 10000"/>
              <a:gd name="connsiteY92" fmla="*/ 6212 h 10000"/>
              <a:gd name="connsiteX93" fmla="*/ 8908 w 10000"/>
              <a:gd name="connsiteY93" fmla="*/ 6558 h 10000"/>
              <a:gd name="connsiteX94" fmla="*/ 9127 w 10000"/>
              <a:gd name="connsiteY94" fmla="*/ 6905 h 10000"/>
              <a:gd name="connsiteX95" fmla="*/ 9127 w 10000"/>
              <a:gd name="connsiteY95" fmla="*/ 7597 h 10000"/>
              <a:gd name="connsiteX96" fmla="*/ 9347 w 10000"/>
              <a:gd name="connsiteY96" fmla="*/ 8268 h 10000"/>
              <a:gd name="connsiteX97" fmla="*/ 9561 w 10000"/>
              <a:gd name="connsiteY97" fmla="*/ 8788 h 10000"/>
              <a:gd name="connsiteX98" fmla="*/ 9782 w 10000"/>
              <a:gd name="connsiteY98" fmla="*/ 9134 h 10000"/>
              <a:gd name="connsiteX99" fmla="*/ 9782 w 10000"/>
              <a:gd name="connsiteY99" fmla="*/ 9481 h 10000"/>
              <a:gd name="connsiteX100" fmla="*/ 10000 w 10000"/>
              <a:gd name="connsiteY100" fmla="*/ 9654 h 10000"/>
              <a:gd name="connsiteX101" fmla="*/ 9782 w 10000"/>
              <a:gd name="connsiteY101" fmla="*/ 9827 h 10000"/>
              <a:gd name="connsiteX102" fmla="*/ 9782 w 10000"/>
              <a:gd name="connsiteY102" fmla="*/ 9827 h 10000"/>
              <a:gd name="connsiteX103" fmla="*/ 9782 w 10000"/>
              <a:gd name="connsiteY103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218 w 10000"/>
              <a:gd name="connsiteY29" fmla="*/ 1385 h 10000"/>
              <a:gd name="connsiteX30" fmla="*/ 0 w 10000"/>
              <a:gd name="connsiteY30" fmla="*/ 1385 h 10000"/>
              <a:gd name="connsiteX31" fmla="*/ 877 w 10000"/>
              <a:gd name="connsiteY31" fmla="*/ 173 h 10000"/>
              <a:gd name="connsiteX32" fmla="*/ 1095 w 10000"/>
              <a:gd name="connsiteY32" fmla="*/ 0 h 10000"/>
              <a:gd name="connsiteX33" fmla="*/ 1313 w 10000"/>
              <a:gd name="connsiteY33" fmla="*/ 0 h 10000"/>
              <a:gd name="connsiteX34" fmla="*/ 1313 w 10000"/>
              <a:gd name="connsiteY34" fmla="*/ 0 h 10000"/>
              <a:gd name="connsiteX35" fmla="*/ 1530 w 10000"/>
              <a:gd name="connsiteY35" fmla="*/ 0 h 10000"/>
              <a:gd name="connsiteX36" fmla="*/ 1751 w 10000"/>
              <a:gd name="connsiteY36" fmla="*/ 0 h 10000"/>
              <a:gd name="connsiteX37" fmla="*/ 1968 w 10000"/>
              <a:gd name="connsiteY37" fmla="*/ 173 h 10000"/>
              <a:gd name="connsiteX38" fmla="*/ 2186 w 10000"/>
              <a:gd name="connsiteY38" fmla="*/ 173 h 10000"/>
              <a:gd name="connsiteX39" fmla="*/ 2380 w 10000"/>
              <a:gd name="connsiteY39" fmla="*/ 346 h 10000"/>
              <a:gd name="connsiteX40" fmla="*/ 2598 w 10000"/>
              <a:gd name="connsiteY40" fmla="*/ 519 h 10000"/>
              <a:gd name="connsiteX41" fmla="*/ 2813 w 10000"/>
              <a:gd name="connsiteY41" fmla="*/ 693 h 10000"/>
              <a:gd name="connsiteX42" fmla="*/ 2813 w 10000"/>
              <a:gd name="connsiteY42" fmla="*/ 693 h 10000"/>
              <a:gd name="connsiteX43" fmla="*/ 2813 w 10000"/>
              <a:gd name="connsiteY43" fmla="*/ 866 h 10000"/>
              <a:gd name="connsiteX44" fmla="*/ 2598 w 10000"/>
              <a:gd name="connsiteY44" fmla="*/ 1039 h 10000"/>
              <a:gd name="connsiteX45" fmla="*/ 2380 w 10000"/>
              <a:gd name="connsiteY45" fmla="*/ 1212 h 10000"/>
              <a:gd name="connsiteX46" fmla="*/ 2186 w 10000"/>
              <a:gd name="connsiteY46" fmla="*/ 1385 h 10000"/>
              <a:gd name="connsiteX47" fmla="*/ 1968 w 10000"/>
              <a:gd name="connsiteY47" fmla="*/ 1732 h 10000"/>
              <a:gd name="connsiteX48" fmla="*/ 1751 w 10000"/>
              <a:gd name="connsiteY48" fmla="*/ 2078 h 10000"/>
              <a:gd name="connsiteX49" fmla="*/ 1530 w 10000"/>
              <a:gd name="connsiteY49" fmla="*/ 2424 h 10000"/>
              <a:gd name="connsiteX50" fmla="*/ 1313 w 10000"/>
              <a:gd name="connsiteY50" fmla="*/ 2944 h 10000"/>
              <a:gd name="connsiteX51" fmla="*/ 1313 w 10000"/>
              <a:gd name="connsiteY51" fmla="*/ 3463 h 10000"/>
              <a:gd name="connsiteX52" fmla="*/ 1313 w 10000"/>
              <a:gd name="connsiteY52" fmla="*/ 3961 h 10000"/>
              <a:gd name="connsiteX53" fmla="*/ 1313 w 10000"/>
              <a:gd name="connsiteY53" fmla="*/ 5000 h 10000"/>
              <a:gd name="connsiteX54" fmla="*/ 1313 w 10000"/>
              <a:gd name="connsiteY54" fmla="*/ 5519 h 10000"/>
              <a:gd name="connsiteX55" fmla="*/ 1530 w 10000"/>
              <a:gd name="connsiteY55" fmla="*/ 5866 h 10000"/>
              <a:gd name="connsiteX56" fmla="*/ 1751 w 10000"/>
              <a:gd name="connsiteY56" fmla="*/ 6212 h 10000"/>
              <a:gd name="connsiteX57" fmla="*/ 1968 w 10000"/>
              <a:gd name="connsiteY57" fmla="*/ 6732 h 10000"/>
              <a:gd name="connsiteX58" fmla="*/ 2186 w 10000"/>
              <a:gd name="connsiteY58" fmla="*/ 7078 h 10000"/>
              <a:gd name="connsiteX59" fmla="*/ 2598 w 10000"/>
              <a:gd name="connsiteY59" fmla="*/ 7424 h 10000"/>
              <a:gd name="connsiteX60" fmla="*/ 3250 w 10000"/>
              <a:gd name="connsiteY60" fmla="*/ 7771 h 10000"/>
              <a:gd name="connsiteX61" fmla="*/ 3908 w 10000"/>
              <a:gd name="connsiteY61" fmla="*/ 7944 h 10000"/>
              <a:gd name="connsiteX62" fmla="*/ 4561 w 10000"/>
              <a:gd name="connsiteY62" fmla="*/ 8268 h 10000"/>
              <a:gd name="connsiteX63" fmla="*/ 5219 w 10000"/>
              <a:gd name="connsiteY63" fmla="*/ 8442 h 10000"/>
              <a:gd name="connsiteX64" fmla="*/ 5653 w 10000"/>
              <a:gd name="connsiteY64" fmla="*/ 8615 h 10000"/>
              <a:gd name="connsiteX65" fmla="*/ 6313 w 10000"/>
              <a:gd name="connsiteY65" fmla="*/ 8615 h 10000"/>
              <a:gd name="connsiteX66" fmla="*/ 6748 w 10000"/>
              <a:gd name="connsiteY66" fmla="*/ 8615 h 10000"/>
              <a:gd name="connsiteX67" fmla="*/ 6968 w 10000"/>
              <a:gd name="connsiteY67" fmla="*/ 8615 h 10000"/>
              <a:gd name="connsiteX68" fmla="*/ 7403 w 10000"/>
              <a:gd name="connsiteY68" fmla="*/ 8615 h 10000"/>
              <a:gd name="connsiteX69" fmla="*/ 7593 w 10000"/>
              <a:gd name="connsiteY69" fmla="*/ 8442 h 10000"/>
              <a:gd name="connsiteX70" fmla="*/ 7593 w 10000"/>
              <a:gd name="connsiteY70" fmla="*/ 8442 h 10000"/>
              <a:gd name="connsiteX71" fmla="*/ 7812 w 10000"/>
              <a:gd name="connsiteY71" fmla="*/ 8442 h 10000"/>
              <a:gd name="connsiteX72" fmla="*/ 7812 w 10000"/>
              <a:gd name="connsiteY72" fmla="*/ 8268 h 10000"/>
              <a:gd name="connsiteX73" fmla="*/ 7812 w 10000"/>
              <a:gd name="connsiteY73" fmla="*/ 8095 h 10000"/>
              <a:gd name="connsiteX74" fmla="*/ 7812 w 10000"/>
              <a:gd name="connsiteY74" fmla="*/ 7771 h 10000"/>
              <a:gd name="connsiteX75" fmla="*/ 8032 w 10000"/>
              <a:gd name="connsiteY75" fmla="*/ 7597 h 10000"/>
              <a:gd name="connsiteX76" fmla="*/ 8032 w 10000"/>
              <a:gd name="connsiteY76" fmla="*/ 7251 h 10000"/>
              <a:gd name="connsiteX77" fmla="*/ 8032 w 10000"/>
              <a:gd name="connsiteY77" fmla="*/ 6905 h 10000"/>
              <a:gd name="connsiteX78" fmla="*/ 8252 w 10000"/>
              <a:gd name="connsiteY78" fmla="*/ 6385 h 10000"/>
              <a:gd name="connsiteX79" fmla="*/ 8252 w 10000"/>
              <a:gd name="connsiteY79" fmla="*/ 6212 h 10000"/>
              <a:gd name="connsiteX80" fmla="*/ 8252 w 10000"/>
              <a:gd name="connsiteY80" fmla="*/ 5866 h 10000"/>
              <a:gd name="connsiteX81" fmla="*/ 8252 w 10000"/>
              <a:gd name="connsiteY81" fmla="*/ 5693 h 10000"/>
              <a:gd name="connsiteX82" fmla="*/ 8470 w 10000"/>
              <a:gd name="connsiteY82" fmla="*/ 5519 h 10000"/>
              <a:gd name="connsiteX83" fmla="*/ 8470 w 10000"/>
              <a:gd name="connsiteY83" fmla="*/ 5346 h 10000"/>
              <a:gd name="connsiteX84" fmla="*/ 8470 w 10000"/>
              <a:gd name="connsiteY84" fmla="*/ 5173 h 10000"/>
              <a:gd name="connsiteX85" fmla="*/ 8686 w 10000"/>
              <a:gd name="connsiteY85" fmla="*/ 5173 h 10000"/>
              <a:gd name="connsiteX86" fmla="*/ 8686 w 10000"/>
              <a:gd name="connsiteY86" fmla="*/ 5173 h 10000"/>
              <a:gd name="connsiteX87" fmla="*/ 8686 w 10000"/>
              <a:gd name="connsiteY87" fmla="*/ 5346 h 10000"/>
              <a:gd name="connsiteX88" fmla="*/ 8686 w 10000"/>
              <a:gd name="connsiteY88" fmla="*/ 5519 h 10000"/>
              <a:gd name="connsiteX89" fmla="*/ 8686 w 10000"/>
              <a:gd name="connsiteY89" fmla="*/ 5693 h 10000"/>
              <a:gd name="connsiteX90" fmla="*/ 8908 w 10000"/>
              <a:gd name="connsiteY90" fmla="*/ 5866 h 10000"/>
              <a:gd name="connsiteX91" fmla="*/ 8908 w 10000"/>
              <a:gd name="connsiteY91" fmla="*/ 6212 h 10000"/>
              <a:gd name="connsiteX92" fmla="*/ 8908 w 10000"/>
              <a:gd name="connsiteY92" fmla="*/ 6558 h 10000"/>
              <a:gd name="connsiteX93" fmla="*/ 9127 w 10000"/>
              <a:gd name="connsiteY93" fmla="*/ 6905 h 10000"/>
              <a:gd name="connsiteX94" fmla="*/ 9127 w 10000"/>
              <a:gd name="connsiteY94" fmla="*/ 7597 h 10000"/>
              <a:gd name="connsiteX95" fmla="*/ 9347 w 10000"/>
              <a:gd name="connsiteY95" fmla="*/ 8268 h 10000"/>
              <a:gd name="connsiteX96" fmla="*/ 9561 w 10000"/>
              <a:gd name="connsiteY96" fmla="*/ 8788 h 10000"/>
              <a:gd name="connsiteX97" fmla="*/ 9782 w 10000"/>
              <a:gd name="connsiteY97" fmla="*/ 9134 h 10000"/>
              <a:gd name="connsiteX98" fmla="*/ 9782 w 10000"/>
              <a:gd name="connsiteY98" fmla="*/ 9481 h 10000"/>
              <a:gd name="connsiteX99" fmla="*/ 10000 w 10000"/>
              <a:gd name="connsiteY99" fmla="*/ 9654 h 10000"/>
              <a:gd name="connsiteX100" fmla="*/ 9782 w 10000"/>
              <a:gd name="connsiteY100" fmla="*/ 9827 h 10000"/>
              <a:gd name="connsiteX101" fmla="*/ 9782 w 10000"/>
              <a:gd name="connsiteY101" fmla="*/ 9827 h 10000"/>
              <a:gd name="connsiteX102" fmla="*/ 9782 w 10000"/>
              <a:gd name="connsiteY102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218 w 10000"/>
              <a:gd name="connsiteY29" fmla="*/ 1385 h 10000"/>
              <a:gd name="connsiteX30" fmla="*/ 0 w 10000"/>
              <a:gd name="connsiteY30" fmla="*/ 1385 h 10000"/>
              <a:gd name="connsiteX31" fmla="*/ 877 w 10000"/>
              <a:gd name="connsiteY31" fmla="*/ 173 h 10000"/>
              <a:gd name="connsiteX32" fmla="*/ 1313 w 10000"/>
              <a:gd name="connsiteY32" fmla="*/ 0 h 10000"/>
              <a:gd name="connsiteX33" fmla="*/ 1313 w 10000"/>
              <a:gd name="connsiteY33" fmla="*/ 0 h 10000"/>
              <a:gd name="connsiteX34" fmla="*/ 1530 w 10000"/>
              <a:gd name="connsiteY34" fmla="*/ 0 h 10000"/>
              <a:gd name="connsiteX35" fmla="*/ 1751 w 10000"/>
              <a:gd name="connsiteY35" fmla="*/ 0 h 10000"/>
              <a:gd name="connsiteX36" fmla="*/ 1968 w 10000"/>
              <a:gd name="connsiteY36" fmla="*/ 173 h 10000"/>
              <a:gd name="connsiteX37" fmla="*/ 2186 w 10000"/>
              <a:gd name="connsiteY37" fmla="*/ 173 h 10000"/>
              <a:gd name="connsiteX38" fmla="*/ 2380 w 10000"/>
              <a:gd name="connsiteY38" fmla="*/ 346 h 10000"/>
              <a:gd name="connsiteX39" fmla="*/ 2598 w 10000"/>
              <a:gd name="connsiteY39" fmla="*/ 519 h 10000"/>
              <a:gd name="connsiteX40" fmla="*/ 2813 w 10000"/>
              <a:gd name="connsiteY40" fmla="*/ 693 h 10000"/>
              <a:gd name="connsiteX41" fmla="*/ 2813 w 10000"/>
              <a:gd name="connsiteY41" fmla="*/ 693 h 10000"/>
              <a:gd name="connsiteX42" fmla="*/ 2813 w 10000"/>
              <a:gd name="connsiteY42" fmla="*/ 866 h 10000"/>
              <a:gd name="connsiteX43" fmla="*/ 2598 w 10000"/>
              <a:gd name="connsiteY43" fmla="*/ 1039 h 10000"/>
              <a:gd name="connsiteX44" fmla="*/ 2380 w 10000"/>
              <a:gd name="connsiteY44" fmla="*/ 1212 h 10000"/>
              <a:gd name="connsiteX45" fmla="*/ 2186 w 10000"/>
              <a:gd name="connsiteY45" fmla="*/ 1385 h 10000"/>
              <a:gd name="connsiteX46" fmla="*/ 1968 w 10000"/>
              <a:gd name="connsiteY46" fmla="*/ 1732 h 10000"/>
              <a:gd name="connsiteX47" fmla="*/ 1751 w 10000"/>
              <a:gd name="connsiteY47" fmla="*/ 2078 h 10000"/>
              <a:gd name="connsiteX48" fmla="*/ 1530 w 10000"/>
              <a:gd name="connsiteY48" fmla="*/ 2424 h 10000"/>
              <a:gd name="connsiteX49" fmla="*/ 1313 w 10000"/>
              <a:gd name="connsiteY49" fmla="*/ 2944 h 10000"/>
              <a:gd name="connsiteX50" fmla="*/ 1313 w 10000"/>
              <a:gd name="connsiteY50" fmla="*/ 3463 h 10000"/>
              <a:gd name="connsiteX51" fmla="*/ 1313 w 10000"/>
              <a:gd name="connsiteY51" fmla="*/ 3961 h 10000"/>
              <a:gd name="connsiteX52" fmla="*/ 1313 w 10000"/>
              <a:gd name="connsiteY52" fmla="*/ 5000 h 10000"/>
              <a:gd name="connsiteX53" fmla="*/ 1313 w 10000"/>
              <a:gd name="connsiteY53" fmla="*/ 5519 h 10000"/>
              <a:gd name="connsiteX54" fmla="*/ 1530 w 10000"/>
              <a:gd name="connsiteY54" fmla="*/ 5866 h 10000"/>
              <a:gd name="connsiteX55" fmla="*/ 1751 w 10000"/>
              <a:gd name="connsiteY55" fmla="*/ 6212 h 10000"/>
              <a:gd name="connsiteX56" fmla="*/ 1968 w 10000"/>
              <a:gd name="connsiteY56" fmla="*/ 6732 h 10000"/>
              <a:gd name="connsiteX57" fmla="*/ 2186 w 10000"/>
              <a:gd name="connsiteY57" fmla="*/ 7078 h 10000"/>
              <a:gd name="connsiteX58" fmla="*/ 2598 w 10000"/>
              <a:gd name="connsiteY58" fmla="*/ 7424 h 10000"/>
              <a:gd name="connsiteX59" fmla="*/ 3250 w 10000"/>
              <a:gd name="connsiteY59" fmla="*/ 7771 h 10000"/>
              <a:gd name="connsiteX60" fmla="*/ 3908 w 10000"/>
              <a:gd name="connsiteY60" fmla="*/ 7944 h 10000"/>
              <a:gd name="connsiteX61" fmla="*/ 4561 w 10000"/>
              <a:gd name="connsiteY61" fmla="*/ 8268 h 10000"/>
              <a:gd name="connsiteX62" fmla="*/ 5219 w 10000"/>
              <a:gd name="connsiteY62" fmla="*/ 8442 h 10000"/>
              <a:gd name="connsiteX63" fmla="*/ 5653 w 10000"/>
              <a:gd name="connsiteY63" fmla="*/ 8615 h 10000"/>
              <a:gd name="connsiteX64" fmla="*/ 6313 w 10000"/>
              <a:gd name="connsiteY64" fmla="*/ 8615 h 10000"/>
              <a:gd name="connsiteX65" fmla="*/ 6748 w 10000"/>
              <a:gd name="connsiteY65" fmla="*/ 8615 h 10000"/>
              <a:gd name="connsiteX66" fmla="*/ 6968 w 10000"/>
              <a:gd name="connsiteY66" fmla="*/ 8615 h 10000"/>
              <a:gd name="connsiteX67" fmla="*/ 7403 w 10000"/>
              <a:gd name="connsiteY67" fmla="*/ 8615 h 10000"/>
              <a:gd name="connsiteX68" fmla="*/ 7593 w 10000"/>
              <a:gd name="connsiteY68" fmla="*/ 8442 h 10000"/>
              <a:gd name="connsiteX69" fmla="*/ 7593 w 10000"/>
              <a:gd name="connsiteY69" fmla="*/ 8442 h 10000"/>
              <a:gd name="connsiteX70" fmla="*/ 7812 w 10000"/>
              <a:gd name="connsiteY70" fmla="*/ 8442 h 10000"/>
              <a:gd name="connsiteX71" fmla="*/ 7812 w 10000"/>
              <a:gd name="connsiteY71" fmla="*/ 8268 h 10000"/>
              <a:gd name="connsiteX72" fmla="*/ 7812 w 10000"/>
              <a:gd name="connsiteY72" fmla="*/ 8095 h 10000"/>
              <a:gd name="connsiteX73" fmla="*/ 7812 w 10000"/>
              <a:gd name="connsiteY73" fmla="*/ 7771 h 10000"/>
              <a:gd name="connsiteX74" fmla="*/ 8032 w 10000"/>
              <a:gd name="connsiteY74" fmla="*/ 7597 h 10000"/>
              <a:gd name="connsiteX75" fmla="*/ 8032 w 10000"/>
              <a:gd name="connsiteY75" fmla="*/ 7251 h 10000"/>
              <a:gd name="connsiteX76" fmla="*/ 8032 w 10000"/>
              <a:gd name="connsiteY76" fmla="*/ 6905 h 10000"/>
              <a:gd name="connsiteX77" fmla="*/ 8252 w 10000"/>
              <a:gd name="connsiteY77" fmla="*/ 6385 h 10000"/>
              <a:gd name="connsiteX78" fmla="*/ 8252 w 10000"/>
              <a:gd name="connsiteY78" fmla="*/ 6212 h 10000"/>
              <a:gd name="connsiteX79" fmla="*/ 8252 w 10000"/>
              <a:gd name="connsiteY79" fmla="*/ 5866 h 10000"/>
              <a:gd name="connsiteX80" fmla="*/ 8252 w 10000"/>
              <a:gd name="connsiteY80" fmla="*/ 5693 h 10000"/>
              <a:gd name="connsiteX81" fmla="*/ 8470 w 10000"/>
              <a:gd name="connsiteY81" fmla="*/ 5519 h 10000"/>
              <a:gd name="connsiteX82" fmla="*/ 8470 w 10000"/>
              <a:gd name="connsiteY82" fmla="*/ 5346 h 10000"/>
              <a:gd name="connsiteX83" fmla="*/ 8470 w 10000"/>
              <a:gd name="connsiteY83" fmla="*/ 5173 h 10000"/>
              <a:gd name="connsiteX84" fmla="*/ 8686 w 10000"/>
              <a:gd name="connsiteY84" fmla="*/ 5173 h 10000"/>
              <a:gd name="connsiteX85" fmla="*/ 8686 w 10000"/>
              <a:gd name="connsiteY85" fmla="*/ 5173 h 10000"/>
              <a:gd name="connsiteX86" fmla="*/ 8686 w 10000"/>
              <a:gd name="connsiteY86" fmla="*/ 5346 h 10000"/>
              <a:gd name="connsiteX87" fmla="*/ 8686 w 10000"/>
              <a:gd name="connsiteY87" fmla="*/ 5519 h 10000"/>
              <a:gd name="connsiteX88" fmla="*/ 8686 w 10000"/>
              <a:gd name="connsiteY88" fmla="*/ 5693 h 10000"/>
              <a:gd name="connsiteX89" fmla="*/ 8908 w 10000"/>
              <a:gd name="connsiteY89" fmla="*/ 5866 h 10000"/>
              <a:gd name="connsiteX90" fmla="*/ 8908 w 10000"/>
              <a:gd name="connsiteY90" fmla="*/ 6212 h 10000"/>
              <a:gd name="connsiteX91" fmla="*/ 8908 w 10000"/>
              <a:gd name="connsiteY91" fmla="*/ 6558 h 10000"/>
              <a:gd name="connsiteX92" fmla="*/ 9127 w 10000"/>
              <a:gd name="connsiteY92" fmla="*/ 6905 h 10000"/>
              <a:gd name="connsiteX93" fmla="*/ 9127 w 10000"/>
              <a:gd name="connsiteY93" fmla="*/ 7597 h 10000"/>
              <a:gd name="connsiteX94" fmla="*/ 9347 w 10000"/>
              <a:gd name="connsiteY94" fmla="*/ 8268 h 10000"/>
              <a:gd name="connsiteX95" fmla="*/ 9561 w 10000"/>
              <a:gd name="connsiteY95" fmla="*/ 8788 h 10000"/>
              <a:gd name="connsiteX96" fmla="*/ 9782 w 10000"/>
              <a:gd name="connsiteY96" fmla="*/ 9134 h 10000"/>
              <a:gd name="connsiteX97" fmla="*/ 9782 w 10000"/>
              <a:gd name="connsiteY97" fmla="*/ 9481 h 10000"/>
              <a:gd name="connsiteX98" fmla="*/ 10000 w 10000"/>
              <a:gd name="connsiteY98" fmla="*/ 9654 h 10000"/>
              <a:gd name="connsiteX99" fmla="*/ 9782 w 10000"/>
              <a:gd name="connsiteY99" fmla="*/ 9827 h 10000"/>
              <a:gd name="connsiteX100" fmla="*/ 9782 w 10000"/>
              <a:gd name="connsiteY100" fmla="*/ 9827 h 10000"/>
              <a:gd name="connsiteX101" fmla="*/ 9782 w 10000"/>
              <a:gd name="connsiteY101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218 w 10000"/>
              <a:gd name="connsiteY29" fmla="*/ 1385 h 10000"/>
              <a:gd name="connsiteX30" fmla="*/ 0 w 10000"/>
              <a:gd name="connsiteY30" fmla="*/ 1385 h 10000"/>
              <a:gd name="connsiteX31" fmla="*/ 1313 w 10000"/>
              <a:gd name="connsiteY31" fmla="*/ 0 h 10000"/>
              <a:gd name="connsiteX32" fmla="*/ 1313 w 10000"/>
              <a:gd name="connsiteY32" fmla="*/ 0 h 10000"/>
              <a:gd name="connsiteX33" fmla="*/ 1530 w 10000"/>
              <a:gd name="connsiteY33" fmla="*/ 0 h 10000"/>
              <a:gd name="connsiteX34" fmla="*/ 1751 w 10000"/>
              <a:gd name="connsiteY34" fmla="*/ 0 h 10000"/>
              <a:gd name="connsiteX35" fmla="*/ 1968 w 10000"/>
              <a:gd name="connsiteY35" fmla="*/ 173 h 10000"/>
              <a:gd name="connsiteX36" fmla="*/ 2186 w 10000"/>
              <a:gd name="connsiteY36" fmla="*/ 173 h 10000"/>
              <a:gd name="connsiteX37" fmla="*/ 2380 w 10000"/>
              <a:gd name="connsiteY37" fmla="*/ 346 h 10000"/>
              <a:gd name="connsiteX38" fmla="*/ 2598 w 10000"/>
              <a:gd name="connsiteY38" fmla="*/ 519 h 10000"/>
              <a:gd name="connsiteX39" fmla="*/ 2813 w 10000"/>
              <a:gd name="connsiteY39" fmla="*/ 693 h 10000"/>
              <a:gd name="connsiteX40" fmla="*/ 2813 w 10000"/>
              <a:gd name="connsiteY40" fmla="*/ 693 h 10000"/>
              <a:gd name="connsiteX41" fmla="*/ 2813 w 10000"/>
              <a:gd name="connsiteY41" fmla="*/ 866 h 10000"/>
              <a:gd name="connsiteX42" fmla="*/ 2598 w 10000"/>
              <a:gd name="connsiteY42" fmla="*/ 1039 h 10000"/>
              <a:gd name="connsiteX43" fmla="*/ 2380 w 10000"/>
              <a:gd name="connsiteY43" fmla="*/ 1212 h 10000"/>
              <a:gd name="connsiteX44" fmla="*/ 2186 w 10000"/>
              <a:gd name="connsiteY44" fmla="*/ 1385 h 10000"/>
              <a:gd name="connsiteX45" fmla="*/ 1968 w 10000"/>
              <a:gd name="connsiteY45" fmla="*/ 1732 h 10000"/>
              <a:gd name="connsiteX46" fmla="*/ 1751 w 10000"/>
              <a:gd name="connsiteY46" fmla="*/ 2078 h 10000"/>
              <a:gd name="connsiteX47" fmla="*/ 1530 w 10000"/>
              <a:gd name="connsiteY47" fmla="*/ 2424 h 10000"/>
              <a:gd name="connsiteX48" fmla="*/ 1313 w 10000"/>
              <a:gd name="connsiteY48" fmla="*/ 2944 h 10000"/>
              <a:gd name="connsiteX49" fmla="*/ 1313 w 10000"/>
              <a:gd name="connsiteY49" fmla="*/ 3463 h 10000"/>
              <a:gd name="connsiteX50" fmla="*/ 1313 w 10000"/>
              <a:gd name="connsiteY50" fmla="*/ 3961 h 10000"/>
              <a:gd name="connsiteX51" fmla="*/ 1313 w 10000"/>
              <a:gd name="connsiteY51" fmla="*/ 5000 h 10000"/>
              <a:gd name="connsiteX52" fmla="*/ 1313 w 10000"/>
              <a:gd name="connsiteY52" fmla="*/ 5519 h 10000"/>
              <a:gd name="connsiteX53" fmla="*/ 1530 w 10000"/>
              <a:gd name="connsiteY53" fmla="*/ 5866 h 10000"/>
              <a:gd name="connsiteX54" fmla="*/ 1751 w 10000"/>
              <a:gd name="connsiteY54" fmla="*/ 6212 h 10000"/>
              <a:gd name="connsiteX55" fmla="*/ 1968 w 10000"/>
              <a:gd name="connsiteY55" fmla="*/ 6732 h 10000"/>
              <a:gd name="connsiteX56" fmla="*/ 2186 w 10000"/>
              <a:gd name="connsiteY56" fmla="*/ 7078 h 10000"/>
              <a:gd name="connsiteX57" fmla="*/ 2598 w 10000"/>
              <a:gd name="connsiteY57" fmla="*/ 7424 h 10000"/>
              <a:gd name="connsiteX58" fmla="*/ 3250 w 10000"/>
              <a:gd name="connsiteY58" fmla="*/ 7771 h 10000"/>
              <a:gd name="connsiteX59" fmla="*/ 3908 w 10000"/>
              <a:gd name="connsiteY59" fmla="*/ 7944 h 10000"/>
              <a:gd name="connsiteX60" fmla="*/ 4561 w 10000"/>
              <a:gd name="connsiteY60" fmla="*/ 8268 h 10000"/>
              <a:gd name="connsiteX61" fmla="*/ 5219 w 10000"/>
              <a:gd name="connsiteY61" fmla="*/ 8442 h 10000"/>
              <a:gd name="connsiteX62" fmla="*/ 5653 w 10000"/>
              <a:gd name="connsiteY62" fmla="*/ 8615 h 10000"/>
              <a:gd name="connsiteX63" fmla="*/ 6313 w 10000"/>
              <a:gd name="connsiteY63" fmla="*/ 8615 h 10000"/>
              <a:gd name="connsiteX64" fmla="*/ 6748 w 10000"/>
              <a:gd name="connsiteY64" fmla="*/ 8615 h 10000"/>
              <a:gd name="connsiteX65" fmla="*/ 6968 w 10000"/>
              <a:gd name="connsiteY65" fmla="*/ 8615 h 10000"/>
              <a:gd name="connsiteX66" fmla="*/ 7403 w 10000"/>
              <a:gd name="connsiteY66" fmla="*/ 8615 h 10000"/>
              <a:gd name="connsiteX67" fmla="*/ 7593 w 10000"/>
              <a:gd name="connsiteY67" fmla="*/ 8442 h 10000"/>
              <a:gd name="connsiteX68" fmla="*/ 7593 w 10000"/>
              <a:gd name="connsiteY68" fmla="*/ 8442 h 10000"/>
              <a:gd name="connsiteX69" fmla="*/ 7812 w 10000"/>
              <a:gd name="connsiteY69" fmla="*/ 8442 h 10000"/>
              <a:gd name="connsiteX70" fmla="*/ 7812 w 10000"/>
              <a:gd name="connsiteY70" fmla="*/ 8268 h 10000"/>
              <a:gd name="connsiteX71" fmla="*/ 7812 w 10000"/>
              <a:gd name="connsiteY71" fmla="*/ 8095 h 10000"/>
              <a:gd name="connsiteX72" fmla="*/ 7812 w 10000"/>
              <a:gd name="connsiteY72" fmla="*/ 7771 h 10000"/>
              <a:gd name="connsiteX73" fmla="*/ 8032 w 10000"/>
              <a:gd name="connsiteY73" fmla="*/ 7597 h 10000"/>
              <a:gd name="connsiteX74" fmla="*/ 8032 w 10000"/>
              <a:gd name="connsiteY74" fmla="*/ 7251 h 10000"/>
              <a:gd name="connsiteX75" fmla="*/ 8032 w 10000"/>
              <a:gd name="connsiteY75" fmla="*/ 6905 h 10000"/>
              <a:gd name="connsiteX76" fmla="*/ 8252 w 10000"/>
              <a:gd name="connsiteY76" fmla="*/ 6385 h 10000"/>
              <a:gd name="connsiteX77" fmla="*/ 8252 w 10000"/>
              <a:gd name="connsiteY77" fmla="*/ 6212 h 10000"/>
              <a:gd name="connsiteX78" fmla="*/ 8252 w 10000"/>
              <a:gd name="connsiteY78" fmla="*/ 5866 h 10000"/>
              <a:gd name="connsiteX79" fmla="*/ 8252 w 10000"/>
              <a:gd name="connsiteY79" fmla="*/ 5693 h 10000"/>
              <a:gd name="connsiteX80" fmla="*/ 8470 w 10000"/>
              <a:gd name="connsiteY80" fmla="*/ 5519 h 10000"/>
              <a:gd name="connsiteX81" fmla="*/ 8470 w 10000"/>
              <a:gd name="connsiteY81" fmla="*/ 5346 h 10000"/>
              <a:gd name="connsiteX82" fmla="*/ 8470 w 10000"/>
              <a:gd name="connsiteY82" fmla="*/ 5173 h 10000"/>
              <a:gd name="connsiteX83" fmla="*/ 8686 w 10000"/>
              <a:gd name="connsiteY83" fmla="*/ 5173 h 10000"/>
              <a:gd name="connsiteX84" fmla="*/ 8686 w 10000"/>
              <a:gd name="connsiteY84" fmla="*/ 5173 h 10000"/>
              <a:gd name="connsiteX85" fmla="*/ 8686 w 10000"/>
              <a:gd name="connsiteY85" fmla="*/ 5346 h 10000"/>
              <a:gd name="connsiteX86" fmla="*/ 8686 w 10000"/>
              <a:gd name="connsiteY86" fmla="*/ 5519 h 10000"/>
              <a:gd name="connsiteX87" fmla="*/ 8686 w 10000"/>
              <a:gd name="connsiteY87" fmla="*/ 5693 h 10000"/>
              <a:gd name="connsiteX88" fmla="*/ 8908 w 10000"/>
              <a:gd name="connsiteY88" fmla="*/ 5866 h 10000"/>
              <a:gd name="connsiteX89" fmla="*/ 8908 w 10000"/>
              <a:gd name="connsiteY89" fmla="*/ 6212 h 10000"/>
              <a:gd name="connsiteX90" fmla="*/ 8908 w 10000"/>
              <a:gd name="connsiteY90" fmla="*/ 6558 h 10000"/>
              <a:gd name="connsiteX91" fmla="*/ 9127 w 10000"/>
              <a:gd name="connsiteY91" fmla="*/ 6905 h 10000"/>
              <a:gd name="connsiteX92" fmla="*/ 9127 w 10000"/>
              <a:gd name="connsiteY92" fmla="*/ 7597 h 10000"/>
              <a:gd name="connsiteX93" fmla="*/ 9347 w 10000"/>
              <a:gd name="connsiteY93" fmla="*/ 8268 h 10000"/>
              <a:gd name="connsiteX94" fmla="*/ 9561 w 10000"/>
              <a:gd name="connsiteY94" fmla="*/ 8788 h 10000"/>
              <a:gd name="connsiteX95" fmla="*/ 9782 w 10000"/>
              <a:gd name="connsiteY95" fmla="*/ 9134 h 10000"/>
              <a:gd name="connsiteX96" fmla="*/ 9782 w 10000"/>
              <a:gd name="connsiteY96" fmla="*/ 9481 h 10000"/>
              <a:gd name="connsiteX97" fmla="*/ 10000 w 10000"/>
              <a:gd name="connsiteY97" fmla="*/ 9654 h 10000"/>
              <a:gd name="connsiteX98" fmla="*/ 9782 w 10000"/>
              <a:gd name="connsiteY98" fmla="*/ 9827 h 10000"/>
              <a:gd name="connsiteX99" fmla="*/ 9782 w 10000"/>
              <a:gd name="connsiteY99" fmla="*/ 9827 h 10000"/>
              <a:gd name="connsiteX100" fmla="*/ 9782 w 10000"/>
              <a:gd name="connsiteY100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218 w 10000"/>
              <a:gd name="connsiteY29" fmla="*/ 1385 h 10000"/>
              <a:gd name="connsiteX30" fmla="*/ 0 w 10000"/>
              <a:gd name="connsiteY30" fmla="*/ 1385 h 10000"/>
              <a:gd name="connsiteX31" fmla="*/ 1313 w 10000"/>
              <a:gd name="connsiteY31" fmla="*/ 0 h 10000"/>
              <a:gd name="connsiteX32" fmla="*/ 1313 w 10000"/>
              <a:gd name="connsiteY32" fmla="*/ 0 h 10000"/>
              <a:gd name="connsiteX33" fmla="*/ 1751 w 10000"/>
              <a:gd name="connsiteY33" fmla="*/ 0 h 10000"/>
              <a:gd name="connsiteX34" fmla="*/ 1968 w 10000"/>
              <a:gd name="connsiteY34" fmla="*/ 173 h 10000"/>
              <a:gd name="connsiteX35" fmla="*/ 2186 w 10000"/>
              <a:gd name="connsiteY35" fmla="*/ 173 h 10000"/>
              <a:gd name="connsiteX36" fmla="*/ 2380 w 10000"/>
              <a:gd name="connsiteY36" fmla="*/ 346 h 10000"/>
              <a:gd name="connsiteX37" fmla="*/ 2598 w 10000"/>
              <a:gd name="connsiteY37" fmla="*/ 519 h 10000"/>
              <a:gd name="connsiteX38" fmla="*/ 2813 w 10000"/>
              <a:gd name="connsiteY38" fmla="*/ 693 h 10000"/>
              <a:gd name="connsiteX39" fmla="*/ 2813 w 10000"/>
              <a:gd name="connsiteY39" fmla="*/ 693 h 10000"/>
              <a:gd name="connsiteX40" fmla="*/ 2813 w 10000"/>
              <a:gd name="connsiteY40" fmla="*/ 866 h 10000"/>
              <a:gd name="connsiteX41" fmla="*/ 2598 w 10000"/>
              <a:gd name="connsiteY41" fmla="*/ 1039 h 10000"/>
              <a:gd name="connsiteX42" fmla="*/ 2380 w 10000"/>
              <a:gd name="connsiteY42" fmla="*/ 1212 h 10000"/>
              <a:gd name="connsiteX43" fmla="*/ 2186 w 10000"/>
              <a:gd name="connsiteY43" fmla="*/ 1385 h 10000"/>
              <a:gd name="connsiteX44" fmla="*/ 1968 w 10000"/>
              <a:gd name="connsiteY44" fmla="*/ 1732 h 10000"/>
              <a:gd name="connsiteX45" fmla="*/ 1751 w 10000"/>
              <a:gd name="connsiteY45" fmla="*/ 2078 h 10000"/>
              <a:gd name="connsiteX46" fmla="*/ 1530 w 10000"/>
              <a:gd name="connsiteY46" fmla="*/ 2424 h 10000"/>
              <a:gd name="connsiteX47" fmla="*/ 1313 w 10000"/>
              <a:gd name="connsiteY47" fmla="*/ 2944 h 10000"/>
              <a:gd name="connsiteX48" fmla="*/ 1313 w 10000"/>
              <a:gd name="connsiteY48" fmla="*/ 3463 h 10000"/>
              <a:gd name="connsiteX49" fmla="*/ 1313 w 10000"/>
              <a:gd name="connsiteY49" fmla="*/ 3961 h 10000"/>
              <a:gd name="connsiteX50" fmla="*/ 1313 w 10000"/>
              <a:gd name="connsiteY50" fmla="*/ 5000 h 10000"/>
              <a:gd name="connsiteX51" fmla="*/ 1313 w 10000"/>
              <a:gd name="connsiteY51" fmla="*/ 5519 h 10000"/>
              <a:gd name="connsiteX52" fmla="*/ 1530 w 10000"/>
              <a:gd name="connsiteY52" fmla="*/ 5866 h 10000"/>
              <a:gd name="connsiteX53" fmla="*/ 1751 w 10000"/>
              <a:gd name="connsiteY53" fmla="*/ 6212 h 10000"/>
              <a:gd name="connsiteX54" fmla="*/ 1968 w 10000"/>
              <a:gd name="connsiteY54" fmla="*/ 6732 h 10000"/>
              <a:gd name="connsiteX55" fmla="*/ 2186 w 10000"/>
              <a:gd name="connsiteY55" fmla="*/ 7078 h 10000"/>
              <a:gd name="connsiteX56" fmla="*/ 2598 w 10000"/>
              <a:gd name="connsiteY56" fmla="*/ 7424 h 10000"/>
              <a:gd name="connsiteX57" fmla="*/ 3250 w 10000"/>
              <a:gd name="connsiteY57" fmla="*/ 7771 h 10000"/>
              <a:gd name="connsiteX58" fmla="*/ 3908 w 10000"/>
              <a:gd name="connsiteY58" fmla="*/ 7944 h 10000"/>
              <a:gd name="connsiteX59" fmla="*/ 4561 w 10000"/>
              <a:gd name="connsiteY59" fmla="*/ 8268 h 10000"/>
              <a:gd name="connsiteX60" fmla="*/ 5219 w 10000"/>
              <a:gd name="connsiteY60" fmla="*/ 8442 h 10000"/>
              <a:gd name="connsiteX61" fmla="*/ 5653 w 10000"/>
              <a:gd name="connsiteY61" fmla="*/ 8615 h 10000"/>
              <a:gd name="connsiteX62" fmla="*/ 6313 w 10000"/>
              <a:gd name="connsiteY62" fmla="*/ 8615 h 10000"/>
              <a:gd name="connsiteX63" fmla="*/ 6748 w 10000"/>
              <a:gd name="connsiteY63" fmla="*/ 8615 h 10000"/>
              <a:gd name="connsiteX64" fmla="*/ 6968 w 10000"/>
              <a:gd name="connsiteY64" fmla="*/ 8615 h 10000"/>
              <a:gd name="connsiteX65" fmla="*/ 7403 w 10000"/>
              <a:gd name="connsiteY65" fmla="*/ 8615 h 10000"/>
              <a:gd name="connsiteX66" fmla="*/ 7593 w 10000"/>
              <a:gd name="connsiteY66" fmla="*/ 8442 h 10000"/>
              <a:gd name="connsiteX67" fmla="*/ 7593 w 10000"/>
              <a:gd name="connsiteY67" fmla="*/ 8442 h 10000"/>
              <a:gd name="connsiteX68" fmla="*/ 7812 w 10000"/>
              <a:gd name="connsiteY68" fmla="*/ 8442 h 10000"/>
              <a:gd name="connsiteX69" fmla="*/ 7812 w 10000"/>
              <a:gd name="connsiteY69" fmla="*/ 8268 h 10000"/>
              <a:gd name="connsiteX70" fmla="*/ 7812 w 10000"/>
              <a:gd name="connsiteY70" fmla="*/ 8095 h 10000"/>
              <a:gd name="connsiteX71" fmla="*/ 7812 w 10000"/>
              <a:gd name="connsiteY71" fmla="*/ 7771 h 10000"/>
              <a:gd name="connsiteX72" fmla="*/ 8032 w 10000"/>
              <a:gd name="connsiteY72" fmla="*/ 7597 h 10000"/>
              <a:gd name="connsiteX73" fmla="*/ 8032 w 10000"/>
              <a:gd name="connsiteY73" fmla="*/ 7251 h 10000"/>
              <a:gd name="connsiteX74" fmla="*/ 8032 w 10000"/>
              <a:gd name="connsiteY74" fmla="*/ 6905 h 10000"/>
              <a:gd name="connsiteX75" fmla="*/ 8252 w 10000"/>
              <a:gd name="connsiteY75" fmla="*/ 6385 h 10000"/>
              <a:gd name="connsiteX76" fmla="*/ 8252 w 10000"/>
              <a:gd name="connsiteY76" fmla="*/ 6212 h 10000"/>
              <a:gd name="connsiteX77" fmla="*/ 8252 w 10000"/>
              <a:gd name="connsiteY77" fmla="*/ 5866 h 10000"/>
              <a:gd name="connsiteX78" fmla="*/ 8252 w 10000"/>
              <a:gd name="connsiteY78" fmla="*/ 5693 h 10000"/>
              <a:gd name="connsiteX79" fmla="*/ 8470 w 10000"/>
              <a:gd name="connsiteY79" fmla="*/ 5519 h 10000"/>
              <a:gd name="connsiteX80" fmla="*/ 8470 w 10000"/>
              <a:gd name="connsiteY80" fmla="*/ 5346 h 10000"/>
              <a:gd name="connsiteX81" fmla="*/ 8470 w 10000"/>
              <a:gd name="connsiteY81" fmla="*/ 5173 h 10000"/>
              <a:gd name="connsiteX82" fmla="*/ 8686 w 10000"/>
              <a:gd name="connsiteY82" fmla="*/ 5173 h 10000"/>
              <a:gd name="connsiteX83" fmla="*/ 8686 w 10000"/>
              <a:gd name="connsiteY83" fmla="*/ 5173 h 10000"/>
              <a:gd name="connsiteX84" fmla="*/ 8686 w 10000"/>
              <a:gd name="connsiteY84" fmla="*/ 5346 h 10000"/>
              <a:gd name="connsiteX85" fmla="*/ 8686 w 10000"/>
              <a:gd name="connsiteY85" fmla="*/ 5519 h 10000"/>
              <a:gd name="connsiteX86" fmla="*/ 8686 w 10000"/>
              <a:gd name="connsiteY86" fmla="*/ 5693 h 10000"/>
              <a:gd name="connsiteX87" fmla="*/ 8908 w 10000"/>
              <a:gd name="connsiteY87" fmla="*/ 5866 h 10000"/>
              <a:gd name="connsiteX88" fmla="*/ 8908 w 10000"/>
              <a:gd name="connsiteY88" fmla="*/ 6212 h 10000"/>
              <a:gd name="connsiteX89" fmla="*/ 8908 w 10000"/>
              <a:gd name="connsiteY89" fmla="*/ 6558 h 10000"/>
              <a:gd name="connsiteX90" fmla="*/ 9127 w 10000"/>
              <a:gd name="connsiteY90" fmla="*/ 6905 h 10000"/>
              <a:gd name="connsiteX91" fmla="*/ 9127 w 10000"/>
              <a:gd name="connsiteY91" fmla="*/ 7597 h 10000"/>
              <a:gd name="connsiteX92" fmla="*/ 9347 w 10000"/>
              <a:gd name="connsiteY92" fmla="*/ 8268 h 10000"/>
              <a:gd name="connsiteX93" fmla="*/ 9561 w 10000"/>
              <a:gd name="connsiteY93" fmla="*/ 8788 h 10000"/>
              <a:gd name="connsiteX94" fmla="*/ 9782 w 10000"/>
              <a:gd name="connsiteY94" fmla="*/ 9134 h 10000"/>
              <a:gd name="connsiteX95" fmla="*/ 9782 w 10000"/>
              <a:gd name="connsiteY95" fmla="*/ 9481 h 10000"/>
              <a:gd name="connsiteX96" fmla="*/ 10000 w 10000"/>
              <a:gd name="connsiteY96" fmla="*/ 9654 h 10000"/>
              <a:gd name="connsiteX97" fmla="*/ 9782 w 10000"/>
              <a:gd name="connsiteY97" fmla="*/ 9827 h 10000"/>
              <a:gd name="connsiteX98" fmla="*/ 9782 w 10000"/>
              <a:gd name="connsiteY98" fmla="*/ 9827 h 10000"/>
              <a:gd name="connsiteX99" fmla="*/ 9782 w 10000"/>
              <a:gd name="connsiteY99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218 w 10000"/>
              <a:gd name="connsiteY29" fmla="*/ 1385 h 10000"/>
              <a:gd name="connsiteX30" fmla="*/ 0 w 10000"/>
              <a:gd name="connsiteY30" fmla="*/ 1385 h 10000"/>
              <a:gd name="connsiteX31" fmla="*/ 1313 w 10000"/>
              <a:gd name="connsiteY31" fmla="*/ 0 h 10000"/>
              <a:gd name="connsiteX32" fmla="*/ 1751 w 10000"/>
              <a:gd name="connsiteY32" fmla="*/ 0 h 10000"/>
              <a:gd name="connsiteX33" fmla="*/ 1968 w 10000"/>
              <a:gd name="connsiteY33" fmla="*/ 173 h 10000"/>
              <a:gd name="connsiteX34" fmla="*/ 2186 w 10000"/>
              <a:gd name="connsiteY34" fmla="*/ 173 h 10000"/>
              <a:gd name="connsiteX35" fmla="*/ 2380 w 10000"/>
              <a:gd name="connsiteY35" fmla="*/ 346 h 10000"/>
              <a:gd name="connsiteX36" fmla="*/ 2598 w 10000"/>
              <a:gd name="connsiteY36" fmla="*/ 519 h 10000"/>
              <a:gd name="connsiteX37" fmla="*/ 2813 w 10000"/>
              <a:gd name="connsiteY37" fmla="*/ 693 h 10000"/>
              <a:gd name="connsiteX38" fmla="*/ 2813 w 10000"/>
              <a:gd name="connsiteY38" fmla="*/ 693 h 10000"/>
              <a:gd name="connsiteX39" fmla="*/ 2813 w 10000"/>
              <a:gd name="connsiteY39" fmla="*/ 866 h 10000"/>
              <a:gd name="connsiteX40" fmla="*/ 2598 w 10000"/>
              <a:gd name="connsiteY40" fmla="*/ 1039 h 10000"/>
              <a:gd name="connsiteX41" fmla="*/ 2380 w 10000"/>
              <a:gd name="connsiteY41" fmla="*/ 1212 h 10000"/>
              <a:gd name="connsiteX42" fmla="*/ 2186 w 10000"/>
              <a:gd name="connsiteY42" fmla="*/ 1385 h 10000"/>
              <a:gd name="connsiteX43" fmla="*/ 1968 w 10000"/>
              <a:gd name="connsiteY43" fmla="*/ 1732 h 10000"/>
              <a:gd name="connsiteX44" fmla="*/ 1751 w 10000"/>
              <a:gd name="connsiteY44" fmla="*/ 2078 h 10000"/>
              <a:gd name="connsiteX45" fmla="*/ 1530 w 10000"/>
              <a:gd name="connsiteY45" fmla="*/ 2424 h 10000"/>
              <a:gd name="connsiteX46" fmla="*/ 1313 w 10000"/>
              <a:gd name="connsiteY46" fmla="*/ 2944 h 10000"/>
              <a:gd name="connsiteX47" fmla="*/ 1313 w 10000"/>
              <a:gd name="connsiteY47" fmla="*/ 3463 h 10000"/>
              <a:gd name="connsiteX48" fmla="*/ 1313 w 10000"/>
              <a:gd name="connsiteY48" fmla="*/ 3961 h 10000"/>
              <a:gd name="connsiteX49" fmla="*/ 1313 w 10000"/>
              <a:gd name="connsiteY49" fmla="*/ 5000 h 10000"/>
              <a:gd name="connsiteX50" fmla="*/ 1313 w 10000"/>
              <a:gd name="connsiteY50" fmla="*/ 5519 h 10000"/>
              <a:gd name="connsiteX51" fmla="*/ 1530 w 10000"/>
              <a:gd name="connsiteY51" fmla="*/ 5866 h 10000"/>
              <a:gd name="connsiteX52" fmla="*/ 1751 w 10000"/>
              <a:gd name="connsiteY52" fmla="*/ 6212 h 10000"/>
              <a:gd name="connsiteX53" fmla="*/ 1968 w 10000"/>
              <a:gd name="connsiteY53" fmla="*/ 6732 h 10000"/>
              <a:gd name="connsiteX54" fmla="*/ 2186 w 10000"/>
              <a:gd name="connsiteY54" fmla="*/ 7078 h 10000"/>
              <a:gd name="connsiteX55" fmla="*/ 2598 w 10000"/>
              <a:gd name="connsiteY55" fmla="*/ 7424 h 10000"/>
              <a:gd name="connsiteX56" fmla="*/ 3250 w 10000"/>
              <a:gd name="connsiteY56" fmla="*/ 7771 h 10000"/>
              <a:gd name="connsiteX57" fmla="*/ 3908 w 10000"/>
              <a:gd name="connsiteY57" fmla="*/ 7944 h 10000"/>
              <a:gd name="connsiteX58" fmla="*/ 4561 w 10000"/>
              <a:gd name="connsiteY58" fmla="*/ 8268 h 10000"/>
              <a:gd name="connsiteX59" fmla="*/ 5219 w 10000"/>
              <a:gd name="connsiteY59" fmla="*/ 8442 h 10000"/>
              <a:gd name="connsiteX60" fmla="*/ 5653 w 10000"/>
              <a:gd name="connsiteY60" fmla="*/ 8615 h 10000"/>
              <a:gd name="connsiteX61" fmla="*/ 6313 w 10000"/>
              <a:gd name="connsiteY61" fmla="*/ 8615 h 10000"/>
              <a:gd name="connsiteX62" fmla="*/ 6748 w 10000"/>
              <a:gd name="connsiteY62" fmla="*/ 8615 h 10000"/>
              <a:gd name="connsiteX63" fmla="*/ 6968 w 10000"/>
              <a:gd name="connsiteY63" fmla="*/ 8615 h 10000"/>
              <a:gd name="connsiteX64" fmla="*/ 7403 w 10000"/>
              <a:gd name="connsiteY64" fmla="*/ 8615 h 10000"/>
              <a:gd name="connsiteX65" fmla="*/ 7593 w 10000"/>
              <a:gd name="connsiteY65" fmla="*/ 8442 h 10000"/>
              <a:gd name="connsiteX66" fmla="*/ 7593 w 10000"/>
              <a:gd name="connsiteY66" fmla="*/ 8442 h 10000"/>
              <a:gd name="connsiteX67" fmla="*/ 7812 w 10000"/>
              <a:gd name="connsiteY67" fmla="*/ 8442 h 10000"/>
              <a:gd name="connsiteX68" fmla="*/ 7812 w 10000"/>
              <a:gd name="connsiteY68" fmla="*/ 8268 h 10000"/>
              <a:gd name="connsiteX69" fmla="*/ 7812 w 10000"/>
              <a:gd name="connsiteY69" fmla="*/ 8095 h 10000"/>
              <a:gd name="connsiteX70" fmla="*/ 7812 w 10000"/>
              <a:gd name="connsiteY70" fmla="*/ 7771 h 10000"/>
              <a:gd name="connsiteX71" fmla="*/ 8032 w 10000"/>
              <a:gd name="connsiteY71" fmla="*/ 7597 h 10000"/>
              <a:gd name="connsiteX72" fmla="*/ 8032 w 10000"/>
              <a:gd name="connsiteY72" fmla="*/ 7251 h 10000"/>
              <a:gd name="connsiteX73" fmla="*/ 8032 w 10000"/>
              <a:gd name="connsiteY73" fmla="*/ 6905 h 10000"/>
              <a:gd name="connsiteX74" fmla="*/ 8252 w 10000"/>
              <a:gd name="connsiteY74" fmla="*/ 6385 h 10000"/>
              <a:gd name="connsiteX75" fmla="*/ 8252 w 10000"/>
              <a:gd name="connsiteY75" fmla="*/ 6212 h 10000"/>
              <a:gd name="connsiteX76" fmla="*/ 8252 w 10000"/>
              <a:gd name="connsiteY76" fmla="*/ 5866 h 10000"/>
              <a:gd name="connsiteX77" fmla="*/ 8252 w 10000"/>
              <a:gd name="connsiteY77" fmla="*/ 5693 h 10000"/>
              <a:gd name="connsiteX78" fmla="*/ 8470 w 10000"/>
              <a:gd name="connsiteY78" fmla="*/ 5519 h 10000"/>
              <a:gd name="connsiteX79" fmla="*/ 8470 w 10000"/>
              <a:gd name="connsiteY79" fmla="*/ 5346 h 10000"/>
              <a:gd name="connsiteX80" fmla="*/ 8470 w 10000"/>
              <a:gd name="connsiteY80" fmla="*/ 5173 h 10000"/>
              <a:gd name="connsiteX81" fmla="*/ 8686 w 10000"/>
              <a:gd name="connsiteY81" fmla="*/ 5173 h 10000"/>
              <a:gd name="connsiteX82" fmla="*/ 8686 w 10000"/>
              <a:gd name="connsiteY82" fmla="*/ 5173 h 10000"/>
              <a:gd name="connsiteX83" fmla="*/ 8686 w 10000"/>
              <a:gd name="connsiteY83" fmla="*/ 5346 h 10000"/>
              <a:gd name="connsiteX84" fmla="*/ 8686 w 10000"/>
              <a:gd name="connsiteY84" fmla="*/ 5519 h 10000"/>
              <a:gd name="connsiteX85" fmla="*/ 8686 w 10000"/>
              <a:gd name="connsiteY85" fmla="*/ 5693 h 10000"/>
              <a:gd name="connsiteX86" fmla="*/ 8908 w 10000"/>
              <a:gd name="connsiteY86" fmla="*/ 5866 h 10000"/>
              <a:gd name="connsiteX87" fmla="*/ 8908 w 10000"/>
              <a:gd name="connsiteY87" fmla="*/ 6212 h 10000"/>
              <a:gd name="connsiteX88" fmla="*/ 8908 w 10000"/>
              <a:gd name="connsiteY88" fmla="*/ 6558 h 10000"/>
              <a:gd name="connsiteX89" fmla="*/ 9127 w 10000"/>
              <a:gd name="connsiteY89" fmla="*/ 6905 h 10000"/>
              <a:gd name="connsiteX90" fmla="*/ 9127 w 10000"/>
              <a:gd name="connsiteY90" fmla="*/ 7597 h 10000"/>
              <a:gd name="connsiteX91" fmla="*/ 9347 w 10000"/>
              <a:gd name="connsiteY91" fmla="*/ 8268 h 10000"/>
              <a:gd name="connsiteX92" fmla="*/ 9561 w 10000"/>
              <a:gd name="connsiteY92" fmla="*/ 8788 h 10000"/>
              <a:gd name="connsiteX93" fmla="*/ 9782 w 10000"/>
              <a:gd name="connsiteY93" fmla="*/ 9134 h 10000"/>
              <a:gd name="connsiteX94" fmla="*/ 9782 w 10000"/>
              <a:gd name="connsiteY94" fmla="*/ 9481 h 10000"/>
              <a:gd name="connsiteX95" fmla="*/ 10000 w 10000"/>
              <a:gd name="connsiteY95" fmla="*/ 9654 h 10000"/>
              <a:gd name="connsiteX96" fmla="*/ 9782 w 10000"/>
              <a:gd name="connsiteY96" fmla="*/ 9827 h 10000"/>
              <a:gd name="connsiteX97" fmla="*/ 9782 w 10000"/>
              <a:gd name="connsiteY97" fmla="*/ 9827 h 10000"/>
              <a:gd name="connsiteX98" fmla="*/ 9782 w 10000"/>
              <a:gd name="connsiteY98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218 w 10000"/>
              <a:gd name="connsiteY29" fmla="*/ 1385 h 10000"/>
              <a:gd name="connsiteX30" fmla="*/ 0 w 10000"/>
              <a:gd name="connsiteY30" fmla="*/ 1385 h 10000"/>
              <a:gd name="connsiteX31" fmla="*/ 1751 w 10000"/>
              <a:gd name="connsiteY31" fmla="*/ 0 h 10000"/>
              <a:gd name="connsiteX32" fmla="*/ 1968 w 10000"/>
              <a:gd name="connsiteY32" fmla="*/ 173 h 10000"/>
              <a:gd name="connsiteX33" fmla="*/ 2186 w 10000"/>
              <a:gd name="connsiteY33" fmla="*/ 173 h 10000"/>
              <a:gd name="connsiteX34" fmla="*/ 2380 w 10000"/>
              <a:gd name="connsiteY34" fmla="*/ 346 h 10000"/>
              <a:gd name="connsiteX35" fmla="*/ 2598 w 10000"/>
              <a:gd name="connsiteY35" fmla="*/ 519 h 10000"/>
              <a:gd name="connsiteX36" fmla="*/ 2813 w 10000"/>
              <a:gd name="connsiteY36" fmla="*/ 693 h 10000"/>
              <a:gd name="connsiteX37" fmla="*/ 2813 w 10000"/>
              <a:gd name="connsiteY37" fmla="*/ 693 h 10000"/>
              <a:gd name="connsiteX38" fmla="*/ 2813 w 10000"/>
              <a:gd name="connsiteY38" fmla="*/ 866 h 10000"/>
              <a:gd name="connsiteX39" fmla="*/ 2598 w 10000"/>
              <a:gd name="connsiteY39" fmla="*/ 1039 h 10000"/>
              <a:gd name="connsiteX40" fmla="*/ 2380 w 10000"/>
              <a:gd name="connsiteY40" fmla="*/ 1212 h 10000"/>
              <a:gd name="connsiteX41" fmla="*/ 2186 w 10000"/>
              <a:gd name="connsiteY41" fmla="*/ 1385 h 10000"/>
              <a:gd name="connsiteX42" fmla="*/ 1968 w 10000"/>
              <a:gd name="connsiteY42" fmla="*/ 1732 h 10000"/>
              <a:gd name="connsiteX43" fmla="*/ 1751 w 10000"/>
              <a:gd name="connsiteY43" fmla="*/ 2078 h 10000"/>
              <a:gd name="connsiteX44" fmla="*/ 1530 w 10000"/>
              <a:gd name="connsiteY44" fmla="*/ 2424 h 10000"/>
              <a:gd name="connsiteX45" fmla="*/ 1313 w 10000"/>
              <a:gd name="connsiteY45" fmla="*/ 2944 h 10000"/>
              <a:gd name="connsiteX46" fmla="*/ 1313 w 10000"/>
              <a:gd name="connsiteY46" fmla="*/ 3463 h 10000"/>
              <a:gd name="connsiteX47" fmla="*/ 1313 w 10000"/>
              <a:gd name="connsiteY47" fmla="*/ 3961 h 10000"/>
              <a:gd name="connsiteX48" fmla="*/ 1313 w 10000"/>
              <a:gd name="connsiteY48" fmla="*/ 5000 h 10000"/>
              <a:gd name="connsiteX49" fmla="*/ 1313 w 10000"/>
              <a:gd name="connsiteY49" fmla="*/ 5519 h 10000"/>
              <a:gd name="connsiteX50" fmla="*/ 1530 w 10000"/>
              <a:gd name="connsiteY50" fmla="*/ 5866 h 10000"/>
              <a:gd name="connsiteX51" fmla="*/ 1751 w 10000"/>
              <a:gd name="connsiteY51" fmla="*/ 6212 h 10000"/>
              <a:gd name="connsiteX52" fmla="*/ 1968 w 10000"/>
              <a:gd name="connsiteY52" fmla="*/ 6732 h 10000"/>
              <a:gd name="connsiteX53" fmla="*/ 2186 w 10000"/>
              <a:gd name="connsiteY53" fmla="*/ 7078 h 10000"/>
              <a:gd name="connsiteX54" fmla="*/ 2598 w 10000"/>
              <a:gd name="connsiteY54" fmla="*/ 7424 h 10000"/>
              <a:gd name="connsiteX55" fmla="*/ 3250 w 10000"/>
              <a:gd name="connsiteY55" fmla="*/ 7771 h 10000"/>
              <a:gd name="connsiteX56" fmla="*/ 3908 w 10000"/>
              <a:gd name="connsiteY56" fmla="*/ 7944 h 10000"/>
              <a:gd name="connsiteX57" fmla="*/ 4561 w 10000"/>
              <a:gd name="connsiteY57" fmla="*/ 8268 h 10000"/>
              <a:gd name="connsiteX58" fmla="*/ 5219 w 10000"/>
              <a:gd name="connsiteY58" fmla="*/ 8442 h 10000"/>
              <a:gd name="connsiteX59" fmla="*/ 5653 w 10000"/>
              <a:gd name="connsiteY59" fmla="*/ 8615 h 10000"/>
              <a:gd name="connsiteX60" fmla="*/ 6313 w 10000"/>
              <a:gd name="connsiteY60" fmla="*/ 8615 h 10000"/>
              <a:gd name="connsiteX61" fmla="*/ 6748 w 10000"/>
              <a:gd name="connsiteY61" fmla="*/ 8615 h 10000"/>
              <a:gd name="connsiteX62" fmla="*/ 6968 w 10000"/>
              <a:gd name="connsiteY62" fmla="*/ 8615 h 10000"/>
              <a:gd name="connsiteX63" fmla="*/ 7403 w 10000"/>
              <a:gd name="connsiteY63" fmla="*/ 8615 h 10000"/>
              <a:gd name="connsiteX64" fmla="*/ 7593 w 10000"/>
              <a:gd name="connsiteY64" fmla="*/ 8442 h 10000"/>
              <a:gd name="connsiteX65" fmla="*/ 7593 w 10000"/>
              <a:gd name="connsiteY65" fmla="*/ 8442 h 10000"/>
              <a:gd name="connsiteX66" fmla="*/ 7812 w 10000"/>
              <a:gd name="connsiteY66" fmla="*/ 8442 h 10000"/>
              <a:gd name="connsiteX67" fmla="*/ 7812 w 10000"/>
              <a:gd name="connsiteY67" fmla="*/ 8268 h 10000"/>
              <a:gd name="connsiteX68" fmla="*/ 7812 w 10000"/>
              <a:gd name="connsiteY68" fmla="*/ 8095 h 10000"/>
              <a:gd name="connsiteX69" fmla="*/ 7812 w 10000"/>
              <a:gd name="connsiteY69" fmla="*/ 7771 h 10000"/>
              <a:gd name="connsiteX70" fmla="*/ 8032 w 10000"/>
              <a:gd name="connsiteY70" fmla="*/ 7597 h 10000"/>
              <a:gd name="connsiteX71" fmla="*/ 8032 w 10000"/>
              <a:gd name="connsiteY71" fmla="*/ 7251 h 10000"/>
              <a:gd name="connsiteX72" fmla="*/ 8032 w 10000"/>
              <a:gd name="connsiteY72" fmla="*/ 6905 h 10000"/>
              <a:gd name="connsiteX73" fmla="*/ 8252 w 10000"/>
              <a:gd name="connsiteY73" fmla="*/ 6385 h 10000"/>
              <a:gd name="connsiteX74" fmla="*/ 8252 w 10000"/>
              <a:gd name="connsiteY74" fmla="*/ 6212 h 10000"/>
              <a:gd name="connsiteX75" fmla="*/ 8252 w 10000"/>
              <a:gd name="connsiteY75" fmla="*/ 5866 h 10000"/>
              <a:gd name="connsiteX76" fmla="*/ 8252 w 10000"/>
              <a:gd name="connsiteY76" fmla="*/ 5693 h 10000"/>
              <a:gd name="connsiteX77" fmla="*/ 8470 w 10000"/>
              <a:gd name="connsiteY77" fmla="*/ 5519 h 10000"/>
              <a:gd name="connsiteX78" fmla="*/ 8470 w 10000"/>
              <a:gd name="connsiteY78" fmla="*/ 5346 h 10000"/>
              <a:gd name="connsiteX79" fmla="*/ 8470 w 10000"/>
              <a:gd name="connsiteY79" fmla="*/ 5173 h 10000"/>
              <a:gd name="connsiteX80" fmla="*/ 8686 w 10000"/>
              <a:gd name="connsiteY80" fmla="*/ 5173 h 10000"/>
              <a:gd name="connsiteX81" fmla="*/ 8686 w 10000"/>
              <a:gd name="connsiteY81" fmla="*/ 5173 h 10000"/>
              <a:gd name="connsiteX82" fmla="*/ 8686 w 10000"/>
              <a:gd name="connsiteY82" fmla="*/ 5346 h 10000"/>
              <a:gd name="connsiteX83" fmla="*/ 8686 w 10000"/>
              <a:gd name="connsiteY83" fmla="*/ 5519 h 10000"/>
              <a:gd name="connsiteX84" fmla="*/ 8686 w 10000"/>
              <a:gd name="connsiteY84" fmla="*/ 5693 h 10000"/>
              <a:gd name="connsiteX85" fmla="*/ 8908 w 10000"/>
              <a:gd name="connsiteY85" fmla="*/ 5866 h 10000"/>
              <a:gd name="connsiteX86" fmla="*/ 8908 w 10000"/>
              <a:gd name="connsiteY86" fmla="*/ 6212 h 10000"/>
              <a:gd name="connsiteX87" fmla="*/ 8908 w 10000"/>
              <a:gd name="connsiteY87" fmla="*/ 6558 h 10000"/>
              <a:gd name="connsiteX88" fmla="*/ 9127 w 10000"/>
              <a:gd name="connsiteY88" fmla="*/ 6905 h 10000"/>
              <a:gd name="connsiteX89" fmla="*/ 9127 w 10000"/>
              <a:gd name="connsiteY89" fmla="*/ 7597 h 10000"/>
              <a:gd name="connsiteX90" fmla="*/ 9347 w 10000"/>
              <a:gd name="connsiteY90" fmla="*/ 8268 h 10000"/>
              <a:gd name="connsiteX91" fmla="*/ 9561 w 10000"/>
              <a:gd name="connsiteY91" fmla="*/ 8788 h 10000"/>
              <a:gd name="connsiteX92" fmla="*/ 9782 w 10000"/>
              <a:gd name="connsiteY92" fmla="*/ 9134 h 10000"/>
              <a:gd name="connsiteX93" fmla="*/ 9782 w 10000"/>
              <a:gd name="connsiteY93" fmla="*/ 9481 h 10000"/>
              <a:gd name="connsiteX94" fmla="*/ 10000 w 10000"/>
              <a:gd name="connsiteY94" fmla="*/ 9654 h 10000"/>
              <a:gd name="connsiteX95" fmla="*/ 9782 w 10000"/>
              <a:gd name="connsiteY95" fmla="*/ 9827 h 10000"/>
              <a:gd name="connsiteX96" fmla="*/ 9782 w 10000"/>
              <a:gd name="connsiteY96" fmla="*/ 9827 h 10000"/>
              <a:gd name="connsiteX97" fmla="*/ 9782 w 10000"/>
              <a:gd name="connsiteY97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218 w 10000"/>
              <a:gd name="connsiteY29" fmla="*/ 1385 h 10000"/>
              <a:gd name="connsiteX30" fmla="*/ 1751 w 10000"/>
              <a:gd name="connsiteY30" fmla="*/ 0 h 10000"/>
              <a:gd name="connsiteX31" fmla="*/ 1968 w 10000"/>
              <a:gd name="connsiteY31" fmla="*/ 173 h 10000"/>
              <a:gd name="connsiteX32" fmla="*/ 2186 w 10000"/>
              <a:gd name="connsiteY32" fmla="*/ 173 h 10000"/>
              <a:gd name="connsiteX33" fmla="*/ 2380 w 10000"/>
              <a:gd name="connsiteY33" fmla="*/ 346 h 10000"/>
              <a:gd name="connsiteX34" fmla="*/ 2598 w 10000"/>
              <a:gd name="connsiteY34" fmla="*/ 519 h 10000"/>
              <a:gd name="connsiteX35" fmla="*/ 2813 w 10000"/>
              <a:gd name="connsiteY35" fmla="*/ 693 h 10000"/>
              <a:gd name="connsiteX36" fmla="*/ 2813 w 10000"/>
              <a:gd name="connsiteY36" fmla="*/ 693 h 10000"/>
              <a:gd name="connsiteX37" fmla="*/ 2813 w 10000"/>
              <a:gd name="connsiteY37" fmla="*/ 866 h 10000"/>
              <a:gd name="connsiteX38" fmla="*/ 2598 w 10000"/>
              <a:gd name="connsiteY38" fmla="*/ 1039 h 10000"/>
              <a:gd name="connsiteX39" fmla="*/ 2380 w 10000"/>
              <a:gd name="connsiteY39" fmla="*/ 1212 h 10000"/>
              <a:gd name="connsiteX40" fmla="*/ 2186 w 10000"/>
              <a:gd name="connsiteY40" fmla="*/ 1385 h 10000"/>
              <a:gd name="connsiteX41" fmla="*/ 1968 w 10000"/>
              <a:gd name="connsiteY41" fmla="*/ 1732 h 10000"/>
              <a:gd name="connsiteX42" fmla="*/ 1751 w 10000"/>
              <a:gd name="connsiteY42" fmla="*/ 2078 h 10000"/>
              <a:gd name="connsiteX43" fmla="*/ 1530 w 10000"/>
              <a:gd name="connsiteY43" fmla="*/ 2424 h 10000"/>
              <a:gd name="connsiteX44" fmla="*/ 1313 w 10000"/>
              <a:gd name="connsiteY44" fmla="*/ 2944 h 10000"/>
              <a:gd name="connsiteX45" fmla="*/ 1313 w 10000"/>
              <a:gd name="connsiteY45" fmla="*/ 3463 h 10000"/>
              <a:gd name="connsiteX46" fmla="*/ 1313 w 10000"/>
              <a:gd name="connsiteY46" fmla="*/ 3961 h 10000"/>
              <a:gd name="connsiteX47" fmla="*/ 1313 w 10000"/>
              <a:gd name="connsiteY47" fmla="*/ 5000 h 10000"/>
              <a:gd name="connsiteX48" fmla="*/ 1313 w 10000"/>
              <a:gd name="connsiteY48" fmla="*/ 5519 h 10000"/>
              <a:gd name="connsiteX49" fmla="*/ 1530 w 10000"/>
              <a:gd name="connsiteY49" fmla="*/ 5866 h 10000"/>
              <a:gd name="connsiteX50" fmla="*/ 1751 w 10000"/>
              <a:gd name="connsiteY50" fmla="*/ 6212 h 10000"/>
              <a:gd name="connsiteX51" fmla="*/ 1968 w 10000"/>
              <a:gd name="connsiteY51" fmla="*/ 6732 h 10000"/>
              <a:gd name="connsiteX52" fmla="*/ 2186 w 10000"/>
              <a:gd name="connsiteY52" fmla="*/ 7078 h 10000"/>
              <a:gd name="connsiteX53" fmla="*/ 2598 w 10000"/>
              <a:gd name="connsiteY53" fmla="*/ 7424 h 10000"/>
              <a:gd name="connsiteX54" fmla="*/ 3250 w 10000"/>
              <a:gd name="connsiteY54" fmla="*/ 7771 h 10000"/>
              <a:gd name="connsiteX55" fmla="*/ 3908 w 10000"/>
              <a:gd name="connsiteY55" fmla="*/ 7944 h 10000"/>
              <a:gd name="connsiteX56" fmla="*/ 4561 w 10000"/>
              <a:gd name="connsiteY56" fmla="*/ 8268 h 10000"/>
              <a:gd name="connsiteX57" fmla="*/ 5219 w 10000"/>
              <a:gd name="connsiteY57" fmla="*/ 8442 h 10000"/>
              <a:gd name="connsiteX58" fmla="*/ 5653 w 10000"/>
              <a:gd name="connsiteY58" fmla="*/ 8615 h 10000"/>
              <a:gd name="connsiteX59" fmla="*/ 6313 w 10000"/>
              <a:gd name="connsiteY59" fmla="*/ 8615 h 10000"/>
              <a:gd name="connsiteX60" fmla="*/ 6748 w 10000"/>
              <a:gd name="connsiteY60" fmla="*/ 8615 h 10000"/>
              <a:gd name="connsiteX61" fmla="*/ 6968 w 10000"/>
              <a:gd name="connsiteY61" fmla="*/ 8615 h 10000"/>
              <a:gd name="connsiteX62" fmla="*/ 7403 w 10000"/>
              <a:gd name="connsiteY62" fmla="*/ 8615 h 10000"/>
              <a:gd name="connsiteX63" fmla="*/ 7593 w 10000"/>
              <a:gd name="connsiteY63" fmla="*/ 8442 h 10000"/>
              <a:gd name="connsiteX64" fmla="*/ 7593 w 10000"/>
              <a:gd name="connsiteY64" fmla="*/ 8442 h 10000"/>
              <a:gd name="connsiteX65" fmla="*/ 7812 w 10000"/>
              <a:gd name="connsiteY65" fmla="*/ 8442 h 10000"/>
              <a:gd name="connsiteX66" fmla="*/ 7812 w 10000"/>
              <a:gd name="connsiteY66" fmla="*/ 8268 h 10000"/>
              <a:gd name="connsiteX67" fmla="*/ 7812 w 10000"/>
              <a:gd name="connsiteY67" fmla="*/ 8095 h 10000"/>
              <a:gd name="connsiteX68" fmla="*/ 7812 w 10000"/>
              <a:gd name="connsiteY68" fmla="*/ 7771 h 10000"/>
              <a:gd name="connsiteX69" fmla="*/ 8032 w 10000"/>
              <a:gd name="connsiteY69" fmla="*/ 7597 h 10000"/>
              <a:gd name="connsiteX70" fmla="*/ 8032 w 10000"/>
              <a:gd name="connsiteY70" fmla="*/ 7251 h 10000"/>
              <a:gd name="connsiteX71" fmla="*/ 8032 w 10000"/>
              <a:gd name="connsiteY71" fmla="*/ 6905 h 10000"/>
              <a:gd name="connsiteX72" fmla="*/ 8252 w 10000"/>
              <a:gd name="connsiteY72" fmla="*/ 6385 h 10000"/>
              <a:gd name="connsiteX73" fmla="*/ 8252 w 10000"/>
              <a:gd name="connsiteY73" fmla="*/ 6212 h 10000"/>
              <a:gd name="connsiteX74" fmla="*/ 8252 w 10000"/>
              <a:gd name="connsiteY74" fmla="*/ 5866 h 10000"/>
              <a:gd name="connsiteX75" fmla="*/ 8252 w 10000"/>
              <a:gd name="connsiteY75" fmla="*/ 5693 h 10000"/>
              <a:gd name="connsiteX76" fmla="*/ 8470 w 10000"/>
              <a:gd name="connsiteY76" fmla="*/ 5519 h 10000"/>
              <a:gd name="connsiteX77" fmla="*/ 8470 w 10000"/>
              <a:gd name="connsiteY77" fmla="*/ 5346 h 10000"/>
              <a:gd name="connsiteX78" fmla="*/ 8470 w 10000"/>
              <a:gd name="connsiteY78" fmla="*/ 5173 h 10000"/>
              <a:gd name="connsiteX79" fmla="*/ 8686 w 10000"/>
              <a:gd name="connsiteY79" fmla="*/ 5173 h 10000"/>
              <a:gd name="connsiteX80" fmla="*/ 8686 w 10000"/>
              <a:gd name="connsiteY80" fmla="*/ 5173 h 10000"/>
              <a:gd name="connsiteX81" fmla="*/ 8686 w 10000"/>
              <a:gd name="connsiteY81" fmla="*/ 5346 h 10000"/>
              <a:gd name="connsiteX82" fmla="*/ 8686 w 10000"/>
              <a:gd name="connsiteY82" fmla="*/ 5519 h 10000"/>
              <a:gd name="connsiteX83" fmla="*/ 8686 w 10000"/>
              <a:gd name="connsiteY83" fmla="*/ 5693 h 10000"/>
              <a:gd name="connsiteX84" fmla="*/ 8908 w 10000"/>
              <a:gd name="connsiteY84" fmla="*/ 5866 h 10000"/>
              <a:gd name="connsiteX85" fmla="*/ 8908 w 10000"/>
              <a:gd name="connsiteY85" fmla="*/ 6212 h 10000"/>
              <a:gd name="connsiteX86" fmla="*/ 8908 w 10000"/>
              <a:gd name="connsiteY86" fmla="*/ 6558 h 10000"/>
              <a:gd name="connsiteX87" fmla="*/ 9127 w 10000"/>
              <a:gd name="connsiteY87" fmla="*/ 6905 h 10000"/>
              <a:gd name="connsiteX88" fmla="*/ 9127 w 10000"/>
              <a:gd name="connsiteY88" fmla="*/ 7597 h 10000"/>
              <a:gd name="connsiteX89" fmla="*/ 9347 w 10000"/>
              <a:gd name="connsiteY89" fmla="*/ 8268 h 10000"/>
              <a:gd name="connsiteX90" fmla="*/ 9561 w 10000"/>
              <a:gd name="connsiteY90" fmla="*/ 8788 h 10000"/>
              <a:gd name="connsiteX91" fmla="*/ 9782 w 10000"/>
              <a:gd name="connsiteY91" fmla="*/ 9134 h 10000"/>
              <a:gd name="connsiteX92" fmla="*/ 9782 w 10000"/>
              <a:gd name="connsiteY92" fmla="*/ 9481 h 10000"/>
              <a:gd name="connsiteX93" fmla="*/ 10000 w 10000"/>
              <a:gd name="connsiteY93" fmla="*/ 9654 h 10000"/>
              <a:gd name="connsiteX94" fmla="*/ 9782 w 10000"/>
              <a:gd name="connsiteY94" fmla="*/ 9827 h 10000"/>
              <a:gd name="connsiteX95" fmla="*/ 9782 w 10000"/>
              <a:gd name="connsiteY95" fmla="*/ 9827 h 10000"/>
              <a:gd name="connsiteX96" fmla="*/ 9782 w 10000"/>
              <a:gd name="connsiteY96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1751 w 10000"/>
              <a:gd name="connsiteY29" fmla="*/ 0 h 10000"/>
              <a:gd name="connsiteX30" fmla="*/ 1968 w 10000"/>
              <a:gd name="connsiteY30" fmla="*/ 173 h 10000"/>
              <a:gd name="connsiteX31" fmla="*/ 2186 w 10000"/>
              <a:gd name="connsiteY31" fmla="*/ 173 h 10000"/>
              <a:gd name="connsiteX32" fmla="*/ 2380 w 10000"/>
              <a:gd name="connsiteY32" fmla="*/ 346 h 10000"/>
              <a:gd name="connsiteX33" fmla="*/ 2598 w 10000"/>
              <a:gd name="connsiteY33" fmla="*/ 519 h 10000"/>
              <a:gd name="connsiteX34" fmla="*/ 2813 w 10000"/>
              <a:gd name="connsiteY34" fmla="*/ 693 h 10000"/>
              <a:gd name="connsiteX35" fmla="*/ 2813 w 10000"/>
              <a:gd name="connsiteY35" fmla="*/ 693 h 10000"/>
              <a:gd name="connsiteX36" fmla="*/ 2813 w 10000"/>
              <a:gd name="connsiteY36" fmla="*/ 866 h 10000"/>
              <a:gd name="connsiteX37" fmla="*/ 2598 w 10000"/>
              <a:gd name="connsiteY37" fmla="*/ 1039 h 10000"/>
              <a:gd name="connsiteX38" fmla="*/ 2380 w 10000"/>
              <a:gd name="connsiteY38" fmla="*/ 1212 h 10000"/>
              <a:gd name="connsiteX39" fmla="*/ 2186 w 10000"/>
              <a:gd name="connsiteY39" fmla="*/ 1385 h 10000"/>
              <a:gd name="connsiteX40" fmla="*/ 1968 w 10000"/>
              <a:gd name="connsiteY40" fmla="*/ 1732 h 10000"/>
              <a:gd name="connsiteX41" fmla="*/ 1751 w 10000"/>
              <a:gd name="connsiteY41" fmla="*/ 2078 h 10000"/>
              <a:gd name="connsiteX42" fmla="*/ 1530 w 10000"/>
              <a:gd name="connsiteY42" fmla="*/ 2424 h 10000"/>
              <a:gd name="connsiteX43" fmla="*/ 1313 w 10000"/>
              <a:gd name="connsiteY43" fmla="*/ 2944 h 10000"/>
              <a:gd name="connsiteX44" fmla="*/ 1313 w 10000"/>
              <a:gd name="connsiteY44" fmla="*/ 3463 h 10000"/>
              <a:gd name="connsiteX45" fmla="*/ 1313 w 10000"/>
              <a:gd name="connsiteY45" fmla="*/ 3961 h 10000"/>
              <a:gd name="connsiteX46" fmla="*/ 1313 w 10000"/>
              <a:gd name="connsiteY46" fmla="*/ 5000 h 10000"/>
              <a:gd name="connsiteX47" fmla="*/ 1313 w 10000"/>
              <a:gd name="connsiteY47" fmla="*/ 5519 h 10000"/>
              <a:gd name="connsiteX48" fmla="*/ 1530 w 10000"/>
              <a:gd name="connsiteY48" fmla="*/ 5866 h 10000"/>
              <a:gd name="connsiteX49" fmla="*/ 1751 w 10000"/>
              <a:gd name="connsiteY49" fmla="*/ 6212 h 10000"/>
              <a:gd name="connsiteX50" fmla="*/ 1968 w 10000"/>
              <a:gd name="connsiteY50" fmla="*/ 6732 h 10000"/>
              <a:gd name="connsiteX51" fmla="*/ 2186 w 10000"/>
              <a:gd name="connsiteY51" fmla="*/ 7078 h 10000"/>
              <a:gd name="connsiteX52" fmla="*/ 2598 w 10000"/>
              <a:gd name="connsiteY52" fmla="*/ 7424 h 10000"/>
              <a:gd name="connsiteX53" fmla="*/ 3250 w 10000"/>
              <a:gd name="connsiteY53" fmla="*/ 7771 h 10000"/>
              <a:gd name="connsiteX54" fmla="*/ 3908 w 10000"/>
              <a:gd name="connsiteY54" fmla="*/ 7944 h 10000"/>
              <a:gd name="connsiteX55" fmla="*/ 4561 w 10000"/>
              <a:gd name="connsiteY55" fmla="*/ 8268 h 10000"/>
              <a:gd name="connsiteX56" fmla="*/ 5219 w 10000"/>
              <a:gd name="connsiteY56" fmla="*/ 8442 h 10000"/>
              <a:gd name="connsiteX57" fmla="*/ 5653 w 10000"/>
              <a:gd name="connsiteY57" fmla="*/ 8615 h 10000"/>
              <a:gd name="connsiteX58" fmla="*/ 6313 w 10000"/>
              <a:gd name="connsiteY58" fmla="*/ 8615 h 10000"/>
              <a:gd name="connsiteX59" fmla="*/ 6748 w 10000"/>
              <a:gd name="connsiteY59" fmla="*/ 8615 h 10000"/>
              <a:gd name="connsiteX60" fmla="*/ 6968 w 10000"/>
              <a:gd name="connsiteY60" fmla="*/ 8615 h 10000"/>
              <a:gd name="connsiteX61" fmla="*/ 7403 w 10000"/>
              <a:gd name="connsiteY61" fmla="*/ 8615 h 10000"/>
              <a:gd name="connsiteX62" fmla="*/ 7593 w 10000"/>
              <a:gd name="connsiteY62" fmla="*/ 8442 h 10000"/>
              <a:gd name="connsiteX63" fmla="*/ 7593 w 10000"/>
              <a:gd name="connsiteY63" fmla="*/ 8442 h 10000"/>
              <a:gd name="connsiteX64" fmla="*/ 7812 w 10000"/>
              <a:gd name="connsiteY64" fmla="*/ 8442 h 10000"/>
              <a:gd name="connsiteX65" fmla="*/ 7812 w 10000"/>
              <a:gd name="connsiteY65" fmla="*/ 8268 h 10000"/>
              <a:gd name="connsiteX66" fmla="*/ 7812 w 10000"/>
              <a:gd name="connsiteY66" fmla="*/ 8095 h 10000"/>
              <a:gd name="connsiteX67" fmla="*/ 7812 w 10000"/>
              <a:gd name="connsiteY67" fmla="*/ 7771 h 10000"/>
              <a:gd name="connsiteX68" fmla="*/ 8032 w 10000"/>
              <a:gd name="connsiteY68" fmla="*/ 7597 h 10000"/>
              <a:gd name="connsiteX69" fmla="*/ 8032 w 10000"/>
              <a:gd name="connsiteY69" fmla="*/ 7251 h 10000"/>
              <a:gd name="connsiteX70" fmla="*/ 8032 w 10000"/>
              <a:gd name="connsiteY70" fmla="*/ 6905 h 10000"/>
              <a:gd name="connsiteX71" fmla="*/ 8252 w 10000"/>
              <a:gd name="connsiteY71" fmla="*/ 6385 h 10000"/>
              <a:gd name="connsiteX72" fmla="*/ 8252 w 10000"/>
              <a:gd name="connsiteY72" fmla="*/ 6212 h 10000"/>
              <a:gd name="connsiteX73" fmla="*/ 8252 w 10000"/>
              <a:gd name="connsiteY73" fmla="*/ 5866 h 10000"/>
              <a:gd name="connsiteX74" fmla="*/ 8252 w 10000"/>
              <a:gd name="connsiteY74" fmla="*/ 5693 h 10000"/>
              <a:gd name="connsiteX75" fmla="*/ 8470 w 10000"/>
              <a:gd name="connsiteY75" fmla="*/ 5519 h 10000"/>
              <a:gd name="connsiteX76" fmla="*/ 8470 w 10000"/>
              <a:gd name="connsiteY76" fmla="*/ 5346 h 10000"/>
              <a:gd name="connsiteX77" fmla="*/ 8470 w 10000"/>
              <a:gd name="connsiteY77" fmla="*/ 5173 h 10000"/>
              <a:gd name="connsiteX78" fmla="*/ 8686 w 10000"/>
              <a:gd name="connsiteY78" fmla="*/ 5173 h 10000"/>
              <a:gd name="connsiteX79" fmla="*/ 8686 w 10000"/>
              <a:gd name="connsiteY79" fmla="*/ 5173 h 10000"/>
              <a:gd name="connsiteX80" fmla="*/ 8686 w 10000"/>
              <a:gd name="connsiteY80" fmla="*/ 5346 h 10000"/>
              <a:gd name="connsiteX81" fmla="*/ 8686 w 10000"/>
              <a:gd name="connsiteY81" fmla="*/ 5519 h 10000"/>
              <a:gd name="connsiteX82" fmla="*/ 8686 w 10000"/>
              <a:gd name="connsiteY82" fmla="*/ 5693 h 10000"/>
              <a:gd name="connsiteX83" fmla="*/ 8908 w 10000"/>
              <a:gd name="connsiteY83" fmla="*/ 5866 h 10000"/>
              <a:gd name="connsiteX84" fmla="*/ 8908 w 10000"/>
              <a:gd name="connsiteY84" fmla="*/ 6212 h 10000"/>
              <a:gd name="connsiteX85" fmla="*/ 8908 w 10000"/>
              <a:gd name="connsiteY85" fmla="*/ 6558 h 10000"/>
              <a:gd name="connsiteX86" fmla="*/ 9127 w 10000"/>
              <a:gd name="connsiteY86" fmla="*/ 6905 h 10000"/>
              <a:gd name="connsiteX87" fmla="*/ 9127 w 10000"/>
              <a:gd name="connsiteY87" fmla="*/ 7597 h 10000"/>
              <a:gd name="connsiteX88" fmla="*/ 9347 w 10000"/>
              <a:gd name="connsiteY88" fmla="*/ 8268 h 10000"/>
              <a:gd name="connsiteX89" fmla="*/ 9561 w 10000"/>
              <a:gd name="connsiteY89" fmla="*/ 8788 h 10000"/>
              <a:gd name="connsiteX90" fmla="*/ 9782 w 10000"/>
              <a:gd name="connsiteY90" fmla="*/ 9134 h 10000"/>
              <a:gd name="connsiteX91" fmla="*/ 9782 w 10000"/>
              <a:gd name="connsiteY91" fmla="*/ 9481 h 10000"/>
              <a:gd name="connsiteX92" fmla="*/ 10000 w 10000"/>
              <a:gd name="connsiteY92" fmla="*/ 9654 h 10000"/>
              <a:gd name="connsiteX93" fmla="*/ 9782 w 10000"/>
              <a:gd name="connsiteY93" fmla="*/ 9827 h 10000"/>
              <a:gd name="connsiteX94" fmla="*/ 9782 w 10000"/>
              <a:gd name="connsiteY94" fmla="*/ 9827 h 10000"/>
              <a:gd name="connsiteX95" fmla="*/ 9782 w 10000"/>
              <a:gd name="connsiteY95" fmla="*/ 9827 h 10000"/>
              <a:gd name="connsiteX0" fmla="*/ 9782 w 10000"/>
              <a:gd name="connsiteY0" fmla="*/ 9654 h 9827"/>
              <a:gd name="connsiteX1" fmla="*/ 9347 w 10000"/>
              <a:gd name="connsiteY1" fmla="*/ 9654 h 9827"/>
              <a:gd name="connsiteX2" fmla="*/ 8908 w 10000"/>
              <a:gd name="connsiteY2" fmla="*/ 9827 h 9827"/>
              <a:gd name="connsiteX3" fmla="*/ 8470 w 10000"/>
              <a:gd name="connsiteY3" fmla="*/ 9827 h 9827"/>
              <a:gd name="connsiteX4" fmla="*/ 7593 w 10000"/>
              <a:gd name="connsiteY4" fmla="*/ 9827 h 9827"/>
              <a:gd name="connsiteX5" fmla="*/ 6968 w 10000"/>
              <a:gd name="connsiteY5" fmla="*/ 9827 h 9827"/>
              <a:gd name="connsiteX6" fmla="*/ 6093 w 10000"/>
              <a:gd name="connsiteY6" fmla="*/ 9654 h 9827"/>
              <a:gd name="connsiteX7" fmla="*/ 5219 w 10000"/>
              <a:gd name="connsiteY7" fmla="*/ 9654 h 9827"/>
              <a:gd name="connsiteX8" fmla="*/ 4561 w 10000"/>
              <a:gd name="connsiteY8" fmla="*/ 9308 h 9827"/>
              <a:gd name="connsiteX9" fmla="*/ 3687 w 10000"/>
              <a:gd name="connsiteY9" fmla="*/ 9134 h 9827"/>
              <a:gd name="connsiteX10" fmla="*/ 3032 w 10000"/>
              <a:gd name="connsiteY10" fmla="*/ 8788 h 9827"/>
              <a:gd name="connsiteX11" fmla="*/ 2380 w 10000"/>
              <a:gd name="connsiteY11" fmla="*/ 8442 h 9827"/>
              <a:gd name="connsiteX12" fmla="*/ 1751 w 10000"/>
              <a:gd name="connsiteY12" fmla="*/ 7922 h 9827"/>
              <a:gd name="connsiteX13" fmla="*/ 1313 w 10000"/>
              <a:gd name="connsiteY13" fmla="*/ 7598 h 9827"/>
              <a:gd name="connsiteX14" fmla="*/ 877 w 10000"/>
              <a:gd name="connsiteY14" fmla="*/ 6905 h 9827"/>
              <a:gd name="connsiteX15" fmla="*/ 439 w 10000"/>
              <a:gd name="connsiteY15" fmla="*/ 6385 h 9827"/>
              <a:gd name="connsiteX16" fmla="*/ 218 w 10000"/>
              <a:gd name="connsiteY16" fmla="*/ 5693 h 9827"/>
              <a:gd name="connsiteX17" fmla="*/ 218 w 10000"/>
              <a:gd name="connsiteY17" fmla="*/ 5000 h 9827"/>
              <a:gd name="connsiteX18" fmla="*/ 0 w 10000"/>
              <a:gd name="connsiteY18" fmla="*/ 4308 h 9827"/>
              <a:gd name="connsiteX19" fmla="*/ 0 w 10000"/>
              <a:gd name="connsiteY19" fmla="*/ 3463 h 9827"/>
              <a:gd name="connsiteX20" fmla="*/ 218 w 10000"/>
              <a:gd name="connsiteY20" fmla="*/ 2771 h 9827"/>
              <a:gd name="connsiteX21" fmla="*/ 218 w 10000"/>
              <a:gd name="connsiteY21" fmla="*/ 2424 h 9827"/>
              <a:gd name="connsiteX22" fmla="*/ 218 w 10000"/>
              <a:gd name="connsiteY22" fmla="*/ 2251 h 9827"/>
              <a:gd name="connsiteX23" fmla="*/ 439 w 10000"/>
              <a:gd name="connsiteY23" fmla="*/ 1905 h 9827"/>
              <a:gd name="connsiteX24" fmla="*/ 439 w 10000"/>
              <a:gd name="connsiteY24" fmla="*/ 1732 h 9827"/>
              <a:gd name="connsiteX25" fmla="*/ 439 w 10000"/>
              <a:gd name="connsiteY25" fmla="*/ 1559 h 9827"/>
              <a:gd name="connsiteX26" fmla="*/ 439 w 10000"/>
              <a:gd name="connsiteY26" fmla="*/ 1385 h 9827"/>
              <a:gd name="connsiteX27" fmla="*/ 439 w 10000"/>
              <a:gd name="connsiteY27" fmla="*/ 1385 h 9827"/>
              <a:gd name="connsiteX28" fmla="*/ 439 w 10000"/>
              <a:gd name="connsiteY28" fmla="*/ 1212 h 9827"/>
              <a:gd name="connsiteX29" fmla="*/ 1968 w 10000"/>
              <a:gd name="connsiteY29" fmla="*/ 0 h 9827"/>
              <a:gd name="connsiteX30" fmla="*/ 2186 w 10000"/>
              <a:gd name="connsiteY30" fmla="*/ 0 h 9827"/>
              <a:gd name="connsiteX31" fmla="*/ 2380 w 10000"/>
              <a:gd name="connsiteY31" fmla="*/ 173 h 9827"/>
              <a:gd name="connsiteX32" fmla="*/ 2598 w 10000"/>
              <a:gd name="connsiteY32" fmla="*/ 346 h 9827"/>
              <a:gd name="connsiteX33" fmla="*/ 2813 w 10000"/>
              <a:gd name="connsiteY33" fmla="*/ 520 h 9827"/>
              <a:gd name="connsiteX34" fmla="*/ 2813 w 10000"/>
              <a:gd name="connsiteY34" fmla="*/ 520 h 9827"/>
              <a:gd name="connsiteX35" fmla="*/ 2813 w 10000"/>
              <a:gd name="connsiteY35" fmla="*/ 693 h 9827"/>
              <a:gd name="connsiteX36" fmla="*/ 2598 w 10000"/>
              <a:gd name="connsiteY36" fmla="*/ 866 h 9827"/>
              <a:gd name="connsiteX37" fmla="*/ 2380 w 10000"/>
              <a:gd name="connsiteY37" fmla="*/ 1039 h 9827"/>
              <a:gd name="connsiteX38" fmla="*/ 2186 w 10000"/>
              <a:gd name="connsiteY38" fmla="*/ 1212 h 9827"/>
              <a:gd name="connsiteX39" fmla="*/ 1968 w 10000"/>
              <a:gd name="connsiteY39" fmla="*/ 1559 h 9827"/>
              <a:gd name="connsiteX40" fmla="*/ 1751 w 10000"/>
              <a:gd name="connsiteY40" fmla="*/ 1905 h 9827"/>
              <a:gd name="connsiteX41" fmla="*/ 1530 w 10000"/>
              <a:gd name="connsiteY41" fmla="*/ 2251 h 9827"/>
              <a:gd name="connsiteX42" fmla="*/ 1313 w 10000"/>
              <a:gd name="connsiteY42" fmla="*/ 2771 h 9827"/>
              <a:gd name="connsiteX43" fmla="*/ 1313 w 10000"/>
              <a:gd name="connsiteY43" fmla="*/ 3290 h 9827"/>
              <a:gd name="connsiteX44" fmla="*/ 1313 w 10000"/>
              <a:gd name="connsiteY44" fmla="*/ 3788 h 9827"/>
              <a:gd name="connsiteX45" fmla="*/ 1313 w 10000"/>
              <a:gd name="connsiteY45" fmla="*/ 4827 h 9827"/>
              <a:gd name="connsiteX46" fmla="*/ 1313 w 10000"/>
              <a:gd name="connsiteY46" fmla="*/ 5346 h 9827"/>
              <a:gd name="connsiteX47" fmla="*/ 1530 w 10000"/>
              <a:gd name="connsiteY47" fmla="*/ 5693 h 9827"/>
              <a:gd name="connsiteX48" fmla="*/ 1751 w 10000"/>
              <a:gd name="connsiteY48" fmla="*/ 6039 h 9827"/>
              <a:gd name="connsiteX49" fmla="*/ 1968 w 10000"/>
              <a:gd name="connsiteY49" fmla="*/ 6559 h 9827"/>
              <a:gd name="connsiteX50" fmla="*/ 2186 w 10000"/>
              <a:gd name="connsiteY50" fmla="*/ 6905 h 9827"/>
              <a:gd name="connsiteX51" fmla="*/ 2598 w 10000"/>
              <a:gd name="connsiteY51" fmla="*/ 7251 h 9827"/>
              <a:gd name="connsiteX52" fmla="*/ 3250 w 10000"/>
              <a:gd name="connsiteY52" fmla="*/ 7598 h 9827"/>
              <a:gd name="connsiteX53" fmla="*/ 3908 w 10000"/>
              <a:gd name="connsiteY53" fmla="*/ 7771 h 9827"/>
              <a:gd name="connsiteX54" fmla="*/ 4561 w 10000"/>
              <a:gd name="connsiteY54" fmla="*/ 8095 h 9827"/>
              <a:gd name="connsiteX55" fmla="*/ 5219 w 10000"/>
              <a:gd name="connsiteY55" fmla="*/ 8269 h 9827"/>
              <a:gd name="connsiteX56" fmla="*/ 5653 w 10000"/>
              <a:gd name="connsiteY56" fmla="*/ 8442 h 9827"/>
              <a:gd name="connsiteX57" fmla="*/ 6313 w 10000"/>
              <a:gd name="connsiteY57" fmla="*/ 8442 h 9827"/>
              <a:gd name="connsiteX58" fmla="*/ 6748 w 10000"/>
              <a:gd name="connsiteY58" fmla="*/ 8442 h 9827"/>
              <a:gd name="connsiteX59" fmla="*/ 6968 w 10000"/>
              <a:gd name="connsiteY59" fmla="*/ 8442 h 9827"/>
              <a:gd name="connsiteX60" fmla="*/ 7403 w 10000"/>
              <a:gd name="connsiteY60" fmla="*/ 8442 h 9827"/>
              <a:gd name="connsiteX61" fmla="*/ 7593 w 10000"/>
              <a:gd name="connsiteY61" fmla="*/ 8269 h 9827"/>
              <a:gd name="connsiteX62" fmla="*/ 7593 w 10000"/>
              <a:gd name="connsiteY62" fmla="*/ 8269 h 9827"/>
              <a:gd name="connsiteX63" fmla="*/ 7812 w 10000"/>
              <a:gd name="connsiteY63" fmla="*/ 8269 h 9827"/>
              <a:gd name="connsiteX64" fmla="*/ 7812 w 10000"/>
              <a:gd name="connsiteY64" fmla="*/ 8095 h 9827"/>
              <a:gd name="connsiteX65" fmla="*/ 7812 w 10000"/>
              <a:gd name="connsiteY65" fmla="*/ 7922 h 9827"/>
              <a:gd name="connsiteX66" fmla="*/ 7812 w 10000"/>
              <a:gd name="connsiteY66" fmla="*/ 7598 h 9827"/>
              <a:gd name="connsiteX67" fmla="*/ 8032 w 10000"/>
              <a:gd name="connsiteY67" fmla="*/ 7424 h 9827"/>
              <a:gd name="connsiteX68" fmla="*/ 8032 w 10000"/>
              <a:gd name="connsiteY68" fmla="*/ 7078 h 9827"/>
              <a:gd name="connsiteX69" fmla="*/ 8032 w 10000"/>
              <a:gd name="connsiteY69" fmla="*/ 6732 h 9827"/>
              <a:gd name="connsiteX70" fmla="*/ 8252 w 10000"/>
              <a:gd name="connsiteY70" fmla="*/ 6212 h 9827"/>
              <a:gd name="connsiteX71" fmla="*/ 8252 w 10000"/>
              <a:gd name="connsiteY71" fmla="*/ 6039 h 9827"/>
              <a:gd name="connsiteX72" fmla="*/ 8252 w 10000"/>
              <a:gd name="connsiteY72" fmla="*/ 5693 h 9827"/>
              <a:gd name="connsiteX73" fmla="*/ 8252 w 10000"/>
              <a:gd name="connsiteY73" fmla="*/ 5520 h 9827"/>
              <a:gd name="connsiteX74" fmla="*/ 8470 w 10000"/>
              <a:gd name="connsiteY74" fmla="*/ 5346 h 9827"/>
              <a:gd name="connsiteX75" fmla="*/ 8470 w 10000"/>
              <a:gd name="connsiteY75" fmla="*/ 5173 h 9827"/>
              <a:gd name="connsiteX76" fmla="*/ 8470 w 10000"/>
              <a:gd name="connsiteY76" fmla="*/ 5000 h 9827"/>
              <a:gd name="connsiteX77" fmla="*/ 8686 w 10000"/>
              <a:gd name="connsiteY77" fmla="*/ 5000 h 9827"/>
              <a:gd name="connsiteX78" fmla="*/ 8686 w 10000"/>
              <a:gd name="connsiteY78" fmla="*/ 5000 h 9827"/>
              <a:gd name="connsiteX79" fmla="*/ 8686 w 10000"/>
              <a:gd name="connsiteY79" fmla="*/ 5173 h 9827"/>
              <a:gd name="connsiteX80" fmla="*/ 8686 w 10000"/>
              <a:gd name="connsiteY80" fmla="*/ 5346 h 9827"/>
              <a:gd name="connsiteX81" fmla="*/ 8686 w 10000"/>
              <a:gd name="connsiteY81" fmla="*/ 5520 h 9827"/>
              <a:gd name="connsiteX82" fmla="*/ 8908 w 10000"/>
              <a:gd name="connsiteY82" fmla="*/ 5693 h 9827"/>
              <a:gd name="connsiteX83" fmla="*/ 8908 w 10000"/>
              <a:gd name="connsiteY83" fmla="*/ 6039 h 9827"/>
              <a:gd name="connsiteX84" fmla="*/ 8908 w 10000"/>
              <a:gd name="connsiteY84" fmla="*/ 6385 h 9827"/>
              <a:gd name="connsiteX85" fmla="*/ 9127 w 10000"/>
              <a:gd name="connsiteY85" fmla="*/ 6732 h 9827"/>
              <a:gd name="connsiteX86" fmla="*/ 9127 w 10000"/>
              <a:gd name="connsiteY86" fmla="*/ 7424 h 9827"/>
              <a:gd name="connsiteX87" fmla="*/ 9347 w 10000"/>
              <a:gd name="connsiteY87" fmla="*/ 8095 h 9827"/>
              <a:gd name="connsiteX88" fmla="*/ 9561 w 10000"/>
              <a:gd name="connsiteY88" fmla="*/ 8615 h 9827"/>
              <a:gd name="connsiteX89" fmla="*/ 9782 w 10000"/>
              <a:gd name="connsiteY89" fmla="*/ 8961 h 9827"/>
              <a:gd name="connsiteX90" fmla="*/ 9782 w 10000"/>
              <a:gd name="connsiteY90" fmla="*/ 9308 h 9827"/>
              <a:gd name="connsiteX91" fmla="*/ 10000 w 10000"/>
              <a:gd name="connsiteY91" fmla="*/ 9481 h 9827"/>
              <a:gd name="connsiteX92" fmla="*/ 9782 w 10000"/>
              <a:gd name="connsiteY92" fmla="*/ 9654 h 9827"/>
              <a:gd name="connsiteX93" fmla="*/ 9782 w 10000"/>
              <a:gd name="connsiteY93" fmla="*/ 9654 h 9827"/>
              <a:gd name="connsiteX94" fmla="*/ 9782 w 10000"/>
              <a:gd name="connsiteY94" fmla="*/ 9654 h 9827"/>
              <a:gd name="connsiteX0" fmla="*/ 9782 w 10000"/>
              <a:gd name="connsiteY0" fmla="*/ 9824 h 10000"/>
              <a:gd name="connsiteX1" fmla="*/ 9347 w 10000"/>
              <a:gd name="connsiteY1" fmla="*/ 9824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4 h 10000"/>
              <a:gd name="connsiteX7" fmla="*/ 5219 w 10000"/>
              <a:gd name="connsiteY7" fmla="*/ 9824 h 10000"/>
              <a:gd name="connsiteX8" fmla="*/ 4561 w 10000"/>
              <a:gd name="connsiteY8" fmla="*/ 9472 h 10000"/>
              <a:gd name="connsiteX9" fmla="*/ 3687 w 10000"/>
              <a:gd name="connsiteY9" fmla="*/ 9295 h 10000"/>
              <a:gd name="connsiteX10" fmla="*/ 3032 w 10000"/>
              <a:gd name="connsiteY10" fmla="*/ 8943 h 10000"/>
              <a:gd name="connsiteX11" fmla="*/ 2380 w 10000"/>
              <a:gd name="connsiteY11" fmla="*/ 8591 h 10000"/>
              <a:gd name="connsiteX12" fmla="*/ 1751 w 10000"/>
              <a:gd name="connsiteY12" fmla="*/ 8061 h 10000"/>
              <a:gd name="connsiteX13" fmla="*/ 1313 w 10000"/>
              <a:gd name="connsiteY13" fmla="*/ 7732 h 10000"/>
              <a:gd name="connsiteX14" fmla="*/ 877 w 10000"/>
              <a:gd name="connsiteY14" fmla="*/ 7027 h 10000"/>
              <a:gd name="connsiteX15" fmla="*/ 439 w 10000"/>
              <a:gd name="connsiteY15" fmla="*/ 6497 h 10000"/>
              <a:gd name="connsiteX16" fmla="*/ 218 w 10000"/>
              <a:gd name="connsiteY16" fmla="*/ 5793 h 10000"/>
              <a:gd name="connsiteX17" fmla="*/ 218 w 10000"/>
              <a:gd name="connsiteY17" fmla="*/ 5088 h 10000"/>
              <a:gd name="connsiteX18" fmla="*/ 0 w 10000"/>
              <a:gd name="connsiteY18" fmla="*/ 4384 h 10000"/>
              <a:gd name="connsiteX19" fmla="*/ 0 w 10000"/>
              <a:gd name="connsiteY19" fmla="*/ 3524 h 10000"/>
              <a:gd name="connsiteX20" fmla="*/ 218 w 10000"/>
              <a:gd name="connsiteY20" fmla="*/ 2820 h 10000"/>
              <a:gd name="connsiteX21" fmla="*/ 218 w 10000"/>
              <a:gd name="connsiteY21" fmla="*/ 2467 h 10000"/>
              <a:gd name="connsiteX22" fmla="*/ 218 w 10000"/>
              <a:gd name="connsiteY22" fmla="*/ 2291 h 10000"/>
              <a:gd name="connsiteX23" fmla="*/ 439 w 10000"/>
              <a:gd name="connsiteY23" fmla="*/ 1939 h 10000"/>
              <a:gd name="connsiteX24" fmla="*/ 439 w 10000"/>
              <a:gd name="connsiteY24" fmla="*/ 1762 h 10000"/>
              <a:gd name="connsiteX25" fmla="*/ 439 w 10000"/>
              <a:gd name="connsiteY25" fmla="*/ 1586 h 10000"/>
              <a:gd name="connsiteX26" fmla="*/ 439 w 10000"/>
              <a:gd name="connsiteY26" fmla="*/ 1409 h 10000"/>
              <a:gd name="connsiteX27" fmla="*/ 439 w 10000"/>
              <a:gd name="connsiteY27" fmla="*/ 1409 h 10000"/>
              <a:gd name="connsiteX28" fmla="*/ 439 w 10000"/>
              <a:gd name="connsiteY28" fmla="*/ 1233 h 10000"/>
              <a:gd name="connsiteX29" fmla="*/ 1968 w 10000"/>
              <a:gd name="connsiteY29" fmla="*/ 0 h 10000"/>
              <a:gd name="connsiteX30" fmla="*/ 2380 w 10000"/>
              <a:gd name="connsiteY30" fmla="*/ 176 h 10000"/>
              <a:gd name="connsiteX31" fmla="*/ 2598 w 10000"/>
              <a:gd name="connsiteY31" fmla="*/ 352 h 10000"/>
              <a:gd name="connsiteX32" fmla="*/ 2813 w 10000"/>
              <a:gd name="connsiteY32" fmla="*/ 529 h 10000"/>
              <a:gd name="connsiteX33" fmla="*/ 2813 w 10000"/>
              <a:gd name="connsiteY33" fmla="*/ 529 h 10000"/>
              <a:gd name="connsiteX34" fmla="*/ 2813 w 10000"/>
              <a:gd name="connsiteY34" fmla="*/ 705 h 10000"/>
              <a:gd name="connsiteX35" fmla="*/ 2598 w 10000"/>
              <a:gd name="connsiteY35" fmla="*/ 881 h 10000"/>
              <a:gd name="connsiteX36" fmla="*/ 2380 w 10000"/>
              <a:gd name="connsiteY36" fmla="*/ 1057 h 10000"/>
              <a:gd name="connsiteX37" fmla="*/ 2186 w 10000"/>
              <a:gd name="connsiteY37" fmla="*/ 1233 h 10000"/>
              <a:gd name="connsiteX38" fmla="*/ 1968 w 10000"/>
              <a:gd name="connsiteY38" fmla="*/ 1586 h 10000"/>
              <a:gd name="connsiteX39" fmla="*/ 1751 w 10000"/>
              <a:gd name="connsiteY39" fmla="*/ 1939 h 10000"/>
              <a:gd name="connsiteX40" fmla="*/ 1530 w 10000"/>
              <a:gd name="connsiteY40" fmla="*/ 2291 h 10000"/>
              <a:gd name="connsiteX41" fmla="*/ 1313 w 10000"/>
              <a:gd name="connsiteY41" fmla="*/ 2820 h 10000"/>
              <a:gd name="connsiteX42" fmla="*/ 1313 w 10000"/>
              <a:gd name="connsiteY42" fmla="*/ 3348 h 10000"/>
              <a:gd name="connsiteX43" fmla="*/ 1313 w 10000"/>
              <a:gd name="connsiteY43" fmla="*/ 3855 h 10000"/>
              <a:gd name="connsiteX44" fmla="*/ 1313 w 10000"/>
              <a:gd name="connsiteY44" fmla="*/ 4912 h 10000"/>
              <a:gd name="connsiteX45" fmla="*/ 1313 w 10000"/>
              <a:gd name="connsiteY45" fmla="*/ 5440 h 10000"/>
              <a:gd name="connsiteX46" fmla="*/ 1530 w 10000"/>
              <a:gd name="connsiteY46" fmla="*/ 5793 h 10000"/>
              <a:gd name="connsiteX47" fmla="*/ 1751 w 10000"/>
              <a:gd name="connsiteY47" fmla="*/ 6145 h 10000"/>
              <a:gd name="connsiteX48" fmla="*/ 1968 w 10000"/>
              <a:gd name="connsiteY48" fmla="*/ 6674 h 10000"/>
              <a:gd name="connsiteX49" fmla="*/ 2186 w 10000"/>
              <a:gd name="connsiteY49" fmla="*/ 7027 h 10000"/>
              <a:gd name="connsiteX50" fmla="*/ 2598 w 10000"/>
              <a:gd name="connsiteY50" fmla="*/ 7379 h 10000"/>
              <a:gd name="connsiteX51" fmla="*/ 3250 w 10000"/>
              <a:gd name="connsiteY51" fmla="*/ 7732 h 10000"/>
              <a:gd name="connsiteX52" fmla="*/ 3908 w 10000"/>
              <a:gd name="connsiteY52" fmla="*/ 7908 h 10000"/>
              <a:gd name="connsiteX53" fmla="*/ 4561 w 10000"/>
              <a:gd name="connsiteY53" fmla="*/ 8238 h 10000"/>
              <a:gd name="connsiteX54" fmla="*/ 5219 w 10000"/>
              <a:gd name="connsiteY54" fmla="*/ 8415 h 10000"/>
              <a:gd name="connsiteX55" fmla="*/ 5653 w 10000"/>
              <a:gd name="connsiteY55" fmla="*/ 8591 h 10000"/>
              <a:gd name="connsiteX56" fmla="*/ 6313 w 10000"/>
              <a:gd name="connsiteY56" fmla="*/ 8591 h 10000"/>
              <a:gd name="connsiteX57" fmla="*/ 6748 w 10000"/>
              <a:gd name="connsiteY57" fmla="*/ 8591 h 10000"/>
              <a:gd name="connsiteX58" fmla="*/ 6968 w 10000"/>
              <a:gd name="connsiteY58" fmla="*/ 8591 h 10000"/>
              <a:gd name="connsiteX59" fmla="*/ 7403 w 10000"/>
              <a:gd name="connsiteY59" fmla="*/ 8591 h 10000"/>
              <a:gd name="connsiteX60" fmla="*/ 7593 w 10000"/>
              <a:gd name="connsiteY60" fmla="*/ 8415 h 10000"/>
              <a:gd name="connsiteX61" fmla="*/ 7593 w 10000"/>
              <a:gd name="connsiteY61" fmla="*/ 8415 h 10000"/>
              <a:gd name="connsiteX62" fmla="*/ 7812 w 10000"/>
              <a:gd name="connsiteY62" fmla="*/ 8415 h 10000"/>
              <a:gd name="connsiteX63" fmla="*/ 7812 w 10000"/>
              <a:gd name="connsiteY63" fmla="*/ 8238 h 10000"/>
              <a:gd name="connsiteX64" fmla="*/ 7812 w 10000"/>
              <a:gd name="connsiteY64" fmla="*/ 8061 h 10000"/>
              <a:gd name="connsiteX65" fmla="*/ 7812 w 10000"/>
              <a:gd name="connsiteY65" fmla="*/ 7732 h 10000"/>
              <a:gd name="connsiteX66" fmla="*/ 8032 w 10000"/>
              <a:gd name="connsiteY66" fmla="*/ 7555 h 10000"/>
              <a:gd name="connsiteX67" fmla="*/ 8032 w 10000"/>
              <a:gd name="connsiteY67" fmla="*/ 7203 h 10000"/>
              <a:gd name="connsiteX68" fmla="*/ 8032 w 10000"/>
              <a:gd name="connsiteY68" fmla="*/ 6851 h 10000"/>
              <a:gd name="connsiteX69" fmla="*/ 8252 w 10000"/>
              <a:gd name="connsiteY69" fmla="*/ 6321 h 10000"/>
              <a:gd name="connsiteX70" fmla="*/ 8252 w 10000"/>
              <a:gd name="connsiteY70" fmla="*/ 6145 h 10000"/>
              <a:gd name="connsiteX71" fmla="*/ 8252 w 10000"/>
              <a:gd name="connsiteY71" fmla="*/ 5793 h 10000"/>
              <a:gd name="connsiteX72" fmla="*/ 8252 w 10000"/>
              <a:gd name="connsiteY72" fmla="*/ 5617 h 10000"/>
              <a:gd name="connsiteX73" fmla="*/ 8470 w 10000"/>
              <a:gd name="connsiteY73" fmla="*/ 5440 h 10000"/>
              <a:gd name="connsiteX74" fmla="*/ 8470 w 10000"/>
              <a:gd name="connsiteY74" fmla="*/ 5264 h 10000"/>
              <a:gd name="connsiteX75" fmla="*/ 8470 w 10000"/>
              <a:gd name="connsiteY75" fmla="*/ 5088 h 10000"/>
              <a:gd name="connsiteX76" fmla="*/ 8686 w 10000"/>
              <a:gd name="connsiteY76" fmla="*/ 5088 h 10000"/>
              <a:gd name="connsiteX77" fmla="*/ 8686 w 10000"/>
              <a:gd name="connsiteY77" fmla="*/ 5088 h 10000"/>
              <a:gd name="connsiteX78" fmla="*/ 8686 w 10000"/>
              <a:gd name="connsiteY78" fmla="*/ 5264 h 10000"/>
              <a:gd name="connsiteX79" fmla="*/ 8686 w 10000"/>
              <a:gd name="connsiteY79" fmla="*/ 5440 h 10000"/>
              <a:gd name="connsiteX80" fmla="*/ 8686 w 10000"/>
              <a:gd name="connsiteY80" fmla="*/ 5617 h 10000"/>
              <a:gd name="connsiteX81" fmla="*/ 8908 w 10000"/>
              <a:gd name="connsiteY81" fmla="*/ 5793 h 10000"/>
              <a:gd name="connsiteX82" fmla="*/ 8908 w 10000"/>
              <a:gd name="connsiteY82" fmla="*/ 6145 h 10000"/>
              <a:gd name="connsiteX83" fmla="*/ 8908 w 10000"/>
              <a:gd name="connsiteY83" fmla="*/ 6497 h 10000"/>
              <a:gd name="connsiteX84" fmla="*/ 9127 w 10000"/>
              <a:gd name="connsiteY84" fmla="*/ 6851 h 10000"/>
              <a:gd name="connsiteX85" fmla="*/ 9127 w 10000"/>
              <a:gd name="connsiteY85" fmla="*/ 7555 h 10000"/>
              <a:gd name="connsiteX86" fmla="*/ 9347 w 10000"/>
              <a:gd name="connsiteY86" fmla="*/ 8238 h 10000"/>
              <a:gd name="connsiteX87" fmla="*/ 9561 w 10000"/>
              <a:gd name="connsiteY87" fmla="*/ 8767 h 10000"/>
              <a:gd name="connsiteX88" fmla="*/ 9782 w 10000"/>
              <a:gd name="connsiteY88" fmla="*/ 9119 h 10000"/>
              <a:gd name="connsiteX89" fmla="*/ 9782 w 10000"/>
              <a:gd name="connsiteY89" fmla="*/ 9472 h 10000"/>
              <a:gd name="connsiteX90" fmla="*/ 10000 w 10000"/>
              <a:gd name="connsiteY90" fmla="*/ 9648 h 10000"/>
              <a:gd name="connsiteX91" fmla="*/ 9782 w 10000"/>
              <a:gd name="connsiteY91" fmla="*/ 9824 h 10000"/>
              <a:gd name="connsiteX92" fmla="*/ 9782 w 10000"/>
              <a:gd name="connsiteY92" fmla="*/ 9824 h 10000"/>
              <a:gd name="connsiteX93" fmla="*/ 9782 w 10000"/>
              <a:gd name="connsiteY93" fmla="*/ 9824 h 10000"/>
              <a:gd name="connsiteX0" fmla="*/ 9782 w 10000"/>
              <a:gd name="connsiteY0" fmla="*/ 9648 h 9824"/>
              <a:gd name="connsiteX1" fmla="*/ 9347 w 10000"/>
              <a:gd name="connsiteY1" fmla="*/ 9648 h 9824"/>
              <a:gd name="connsiteX2" fmla="*/ 8908 w 10000"/>
              <a:gd name="connsiteY2" fmla="*/ 9824 h 9824"/>
              <a:gd name="connsiteX3" fmla="*/ 8470 w 10000"/>
              <a:gd name="connsiteY3" fmla="*/ 9824 h 9824"/>
              <a:gd name="connsiteX4" fmla="*/ 7593 w 10000"/>
              <a:gd name="connsiteY4" fmla="*/ 9824 h 9824"/>
              <a:gd name="connsiteX5" fmla="*/ 6968 w 10000"/>
              <a:gd name="connsiteY5" fmla="*/ 9824 h 9824"/>
              <a:gd name="connsiteX6" fmla="*/ 6093 w 10000"/>
              <a:gd name="connsiteY6" fmla="*/ 9648 h 9824"/>
              <a:gd name="connsiteX7" fmla="*/ 5219 w 10000"/>
              <a:gd name="connsiteY7" fmla="*/ 9648 h 9824"/>
              <a:gd name="connsiteX8" fmla="*/ 4561 w 10000"/>
              <a:gd name="connsiteY8" fmla="*/ 9296 h 9824"/>
              <a:gd name="connsiteX9" fmla="*/ 3687 w 10000"/>
              <a:gd name="connsiteY9" fmla="*/ 9119 h 9824"/>
              <a:gd name="connsiteX10" fmla="*/ 3032 w 10000"/>
              <a:gd name="connsiteY10" fmla="*/ 8767 h 9824"/>
              <a:gd name="connsiteX11" fmla="*/ 2380 w 10000"/>
              <a:gd name="connsiteY11" fmla="*/ 8415 h 9824"/>
              <a:gd name="connsiteX12" fmla="*/ 1751 w 10000"/>
              <a:gd name="connsiteY12" fmla="*/ 7885 h 9824"/>
              <a:gd name="connsiteX13" fmla="*/ 1313 w 10000"/>
              <a:gd name="connsiteY13" fmla="*/ 7556 h 9824"/>
              <a:gd name="connsiteX14" fmla="*/ 877 w 10000"/>
              <a:gd name="connsiteY14" fmla="*/ 6851 h 9824"/>
              <a:gd name="connsiteX15" fmla="*/ 439 w 10000"/>
              <a:gd name="connsiteY15" fmla="*/ 6321 h 9824"/>
              <a:gd name="connsiteX16" fmla="*/ 218 w 10000"/>
              <a:gd name="connsiteY16" fmla="*/ 5617 h 9824"/>
              <a:gd name="connsiteX17" fmla="*/ 218 w 10000"/>
              <a:gd name="connsiteY17" fmla="*/ 4912 h 9824"/>
              <a:gd name="connsiteX18" fmla="*/ 0 w 10000"/>
              <a:gd name="connsiteY18" fmla="*/ 4208 h 9824"/>
              <a:gd name="connsiteX19" fmla="*/ 0 w 10000"/>
              <a:gd name="connsiteY19" fmla="*/ 3348 h 9824"/>
              <a:gd name="connsiteX20" fmla="*/ 218 w 10000"/>
              <a:gd name="connsiteY20" fmla="*/ 2644 h 9824"/>
              <a:gd name="connsiteX21" fmla="*/ 218 w 10000"/>
              <a:gd name="connsiteY21" fmla="*/ 2291 h 9824"/>
              <a:gd name="connsiteX22" fmla="*/ 218 w 10000"/>
              <a:gd name="connsiteY22" fmla="*/ 2115 h 9824"/>
              <a:gd name="connsiteX23" fmla="*/ 439 w 10000"/>
              <a:gd name="connsiteY23" fmla="*/ 1763 h 9824"/>
              <a:gd name="connsiteX24" fmla="*/ 439 w 10000"/>
              <a:gd name="connsiteY24" fmla="*/ 1586 h 9824"/>
              <a:gd name="connsiteX25" fmla="*/ 439 w 10000"/>
              <a:gd name="connsiteY25" fmla="*/ 1410 h 9824"/>
              <a:gd name="connsiteX26" fmla="*/ 439 w 10000"/>
              <a:gd name="connsiteY26" fmla="*/ 1233 h 9824"/>
              <a:gd name="connsiteX27" fmla="*/ 439 w 10000"/>
              <a:gd name="connsiteY27" fmla="*/ 1233 h 9824"/>
              <a:gd name="connsiteX28" fmla="*/ 439 w 10000"/>
              <a:gd name="connsiteY28" fmla="*/ 1057 h 9824"/>
              <a:gd name="connsiteX29" fmla="*/ 2380 w 10000"/>
              <a:gd name="connsiteY29" fmla="*/ 0 h 9824"/>
              <a:gd name="connsiteX30" fmla="*/ 2598 w 10000"/>
              <a:gd name="connsiteY30" fmla="*/ 176 h 9824"/>
              <a:gd name="connsiteX31" fmla="*/ 2813 w 10000"/>
              <a:gd name="connsiteY31" fmla="*/ 353 h 9824"/>
              <a:gd name="connsiteX32" fmla="*/ 2813 w 10000"/>
              <a:gd name="connsiteY32" fmla="*/ 353 h 9824"/>
              <a:gd name="connsiteX33" fmla="*/ 2813 w 10000"/>
              <a:gd name="connsiteY33" fmla="*/ 529 h 9824"/>
              <a:gd name="connsiteX34" fmla="*/ 2598 w 10000"/>
              <a:gd name="connsiteY34" fmla="*/ 705 h 9824"/>
              <a:gd name="connsiteX35" fmla="*/ 2380 w 10000"/>
              <a:gd name="connsiteY35" fmla="*/ 881 h 9824"/>
              <a:gd name="connsiteX36" fmla="*/ 2186 w 10000"/>
              <a:gd name="connsiteY36" fmla="*/ 1057 h 9824"/>
              <a:gd name="connsiteX37" fmla="*/ 1968 w 10000"/>
              <a:gd name="connsiteY37" fmla="*/ 1410 h 9824"/>
              <a:gd name="connsiteX38" fmla="*/ 1751 w 10000"/>
              <a:gd name="connsiteY38" fmla="*/ 1763 h 9824"/>
              <a:gd name="connsiteX39" fmla="*/ 1530 w 10000"/>
              <a:gd name="connsiteY39" fmla="*/ 2115 h 9824"/>
              <a:gd name="connsiteX40" fmla="*/ 1313 w 10000"/>
              <a:gd name="connsiteY40" fmla="*/ 2644 h 9824"/>
              <a:gd name="connsiteX41" fmla="*/ 1313 w 10000"/>
              <a:gd name="connsiteY41" fmla="*/ 3172 h 9824"/>
              <a:gd name="connsiteX42" fmla="*/ 1313 w 10000"/>
              <a:gd name="connsiteY42" fmla="*/ 3679 h 9824"/>
              <a:gd name="connsiteX43" fmla="*/ 1313 w 10000"/>
              <a:gd name="connsiteY43" fmla="*/ 4736 h 9824"/>
              <a:gd name="connsiteX44" fmla="*/ 1313 w 10000"/>
              <a:gd name="connsiteY44" fmla="*/ 5264 h 9824"/>
              <a:gd name="connsiteX45" fmla="*/ 1530 w 10000"/>
              <a:gd name="connsiteY45" fmla="*/ 5617 h 9824"/>
              <a:gd name="connsiteX46" fmla="*/ 1751 w 10000"/>
              <a:gd name="connsiteY46" fmla="*/ 5969 h 9824"/>
              <a:gd name="connsiteX47" fmla="*/ 1968 w 10000"/>
              <a:gd name="connsiteY47" fmla="*/ 6498 h 9824"/>
              <a:gd name="connsiteX48" fmla="*/ 2186 w 10000"/>
              <a:gd name="connsiteY48" fmla="*/ 6851 h 9824"/>
              <a:gd name="connsiteX49" fmla="*/ 2598 w 10000"/>
              <a:gd name="connsiteY49" fmla="*/ 7203 h 9824"/>
              <a:gd name="connsiteX50" fmla="*/ 3250 w 10000"/>
              <a:gd name="connsiteY50" fmla="*/ 7556 h 9824"/>
              <a:gd name="connsiteX51" fmla="*/ 3908 w 10000"/>
              <a:gd name="connsiteY51" fmla="*/ 7732 h 9824"/>
              <a:gd name="connsiteX52" fmla="*/ 4561 w 10000"/>
              <a:gd name="connsiteY52" fmla="*/ 8062 h 9824"/>
              <a:gd name="connsiteX53" fmla="*/ 5219 w 10000"/>
              <a:gd name="connsiteY53" fmla="*/ 8239 h 9824"/>
              <a:gd name="connsiteX54" fmla="*/ 5653 w 10000"/>
              <a:gd name="connsiteY54" fmla="*/ 8415 h 9824"/>
              <a:gd name="connsiteX55" fmla="*/ 6313 w 10000"/>
              <a:gd name="connsiteY55" fmla="*/ 8415 h 9824"/>
              <a:gd name="connsiteX56" fmla="*/ 6748 w 10000"/>
              <a:gd name="connsiteY56" fmla="*/ 8415 h 9824"/>
              <a:gd name="connsiteX57" fmla="*/ 6968 w 10000"/>
              <a:gd name="connsiteY57" fmla="*/ 8415 h 9824"/>
              <a:gd name="connsiteX58" fmla="*/ 7403 w 10000"/>
              <a:gd name="connsiteY58" fmla="*/ 8415 h 9824"/>
              <a:gd name="connsiteX59" fmla="*/ 7593 w 10000"/>
              <a:gd name="connsiteY59" fmla="*/ 8239 h 9824"/>
              <a:gd name="connsiteX60" fmla="*/ 7593 w 10000"/>
              <a:gd name="connsiteY60" fmla="*/ 8239 h 9824"/>
              <a:gd name="connsiteX61" fmla="*/ 7812 w 10000"/>
              <a:gd name="connsiteY61" fmla="*/ 8239 h 9824"/>
              <a:gd name="connsiteX62" fmla="*/ 7812 w 10000"/>
              <a:gd name="connsiteY62" fmla="*/ 8062 h 9824"/>
              <a:gd name="connsiteX63" fmla="*/ 7812 w 10000"/>
              <a:gd name="connsiteY63" fmla="*/ 7885 h 9824"/>
              <a:gd name="connsiteX64" fmla="*/ 7812 w 10000"/>
              <a:gd name="connsiteY64" fmla="*/ 7556 h 9824"/>
              <a:gd name="connsiteX65" fmla="*/ 8032 w 10000"/>
              <a:gd name="connsiteY65" fmla="*/ 7379 h 9824"/>
              <a:gd name="connsiteX66" fmla="*/ 8032 w 10000"/>
              <a:gd name="connsiteY66" fmla="*/ 7027 h 9824"/>
              <a:gd name="connsiteX67" fmla="*/ 8032 w 10000"/>
              <a:gd name="connsiteY67" fmla="*/ 6675 h 9824"/>
              <a:gd name="connsiteX68" fmla="*/ 8252 w 10000"/>
              <a:gd name="connsiteY68" fmla="*/ 6145 h 9824"/>
              <a:gd name="connsiteX69" fmla="*/ 8252 w 10000"/>
              <a:gd name="connsiteY69" fmla="*/ 5969 h 9824"/>
              <a:gd name="connsiteX70" fmla="*/ 8252 w 10000"/>
              <a:gd name="connsiteY70" fmla="*/ 5617 h 9824"/>
              <a:gd name="connsiteX71" fmla="*/ 8252 w 10000"/>
              <a:gd name="connsiteY71" fmla="*/ 5441 h 9824"/>
              <a:gd name="connsiteX72" fmla="*/ 8470 w 10000"/>
              <a:gd name="connsiteY72" fmla="*/ 5264 h 9824"/>
              <a:gd name="connsiteX73" fmla="*/ 8470 w 10000"/>
              <a:gd name="connsiteY73" fmla="*/ 5088 h 9824"/>
              <a:gd name="connsiteX74" fmla="*/ 8470 w 10000"/>
              <a:gd name="connsiteY74" fmla="*/ 4912 h 9824"/>
              <a:gd name="connsiteX75" fmla="*/ 8686 w 10000"/>
              <a:gd name="connsiteY75" fmla="*/ 4912 h 9824"/>
              <a:gd name="connsiteX76" fmla="*/ 8686 w 10000"/>
              <a:gd name="connsiteY76" fmla="*/ 4912 h 9824"/>
              <a:gd name="connsiteX77" fmla="*/ 8686 w 10000"/>
              <a:gd name="connsiteY77" fmla="*/ 5088 h 9824"/>
              <a:gd name="connsiteX78" fmla="*/ 8686 w 10000"/>
              <a:gd name="connsiteY78" fmla="*/ 5264 h 9824"/>
              <a:gd name="connsiteX79" fmla="*/ 8686 w 10000"/>
              <a:gd name="connsiteY79" fmla="*/ 5441 h 9824"/>
              <a:gd name="connsiteX80" fmla="*/ 8908 w 10000"/>
              <a:gd name="connsiteY80" fmla="*/ 5617 h 9824"/>
              <a:gd name="connsiteX81" fmla="*/ 8908 w 10000"/>
              <a:gd name="connsiteY81" fmla="*/ 5969 h 9824"/>
              <a:gd name="connsiteX82" fmla="*/ 8908 w 10000"/>
              <a:gd name="connsiteY82" fmla="*/ 6321 h 9824"/>
              <a:gd name="connsiteX83" fmla="*/ 9127 w 10000"/>
              <a:gd name="connsiteY83" fmla="*/ 6675 h 9824"/>
              <a:gd name="connsiteX84" fmla="*/ 9127 w 10000"/>
              <a:gd name="connsiteY84" fmla="*/ 7379 h 9824"/>
              <a:gd name="connsiteX85" fmla="*/ 9347 w 10000"/>
              <a:gd name="connsiteY85" fmla="*/ 8062 h 9824"/>
              <a:gd name="connsiteX86" fmla="*/ 9561 w 10000"/>
              <a:gd name="connsiteY86" fmla="*/ 8591 h 9824"/>
              <a:gd name="connsiteX87" fmla="*/ 9782 w 10000"/>
              <a:gd name="connsiteY87" fmla="*/ 8943 h 9824"/>
              <a:gd name="connsiteX88" fmla="*/ 9782 w 10000"/>
              <a:gd name="connsiteY88" fmla="*/ 9296 h 9824"/>
              <a:gd name="connsiteX89" fmla="*/ 10000 w 10000"/>
              <a:gd name="connsiteY89" fmla="*/ 9472 h 9824"/>
              <a:gd name="connsiteX90" fmla="*/ 9782 w 10000"/>
              <a:gd name="connsiteY90" fmla="*/ 9648 h 9824"/>
              <a:gd name="connsiteX91" fmla="*/ 9782 w 10000"/>
              <a:gd name="connsiteY91" fmla="*/ 9648 h 9824"/>
              <a:gd name="connsiteX92" fmla="*/ 9782 w 10000"/>
              <a:gd name="connsiteY92" fmla="*/ 9648 h 9824"/>
              <a:gd name="connsiteX0" fmla="*/ 9782 w 10000"/>
              <a:gd name="connsiteY0" fmla="*/ 9642 h 9821"/>
              <a:gd name="connsiteX1" fmla="*/ 9347 w 10000"/>
              <a:gd name="connsiteY1" fmla="*/ 9642 h 9821"/>
              <a:gd name="connsiteX2" fmla="*/ 8908 w 10000"/>
              <a:gd name="connsiteY2" fmla="*/ 9821 h 9821"/>
              <a:gd name="connsiteX3" fmla="*/ 8470 w 10000"/>
              <a:gd name="connsiteY3" fmla="*/ 9821 h 9821"/>
              <a:gd name="connsiteX4" fmla="*/ 7593 w 10000"/>
              <a:gd name="connsiteY4" fmla="*/ 9821 h 9821"/>
              <a:gd name="connsiteX5" fmla="*/ 6968 w 10000"/>
              <a:gd name="connsiteY5" fmla="*/ 9821 h 9821"/>
              <a:gd name="connsiteX6" fmla="*/ 6093 w 10000"/>
              <a:gd name="connsiteY6" fmla="*/ 9642 h 9821"/>
              <a:gd name="connsiteX7" fmla="*/ 5219 w 10000"/>
              <a:gd name="connsiteY7" fmla="*/ 9642 h 9821"/>
              <a:gd name="connsiteX8" fmla="*/ 4561 w 10000"/>
              <a:gd name="connsiteY8" fmla="*/ 9284 h 9821"/>
              <a:gd name="connsiteX9" fmla="*/ 3687 w 10000"/>
              <a:gd name="connsiteY9" fmla="*/ 9103 h 9821"/>
              <a:gd name="connsiteX10" fmla="*/ 3032 w 10000"/>
              <a:gd name="connsiteY10" fmla="*/ 8745 h 9821"/>
              <a:gd name="connsiteX11" fmla="*/ 2380 w 10000"/>
              <a:gd name="connsiteY11" fmla="*/ 8387 h 9821"/>
              <a:gd name="connsiteX12" fmla="*/ 1751 w 10000"/>
              <a:gd name="connsiteY12" fmla="*/ 7847 h 9821"/>
              <a:gd name="connsiteX13" fmla="*/ 1313 w 10000"/>
              <a:gd name="connsiteY13" fmla="*/ 7512 h 9821"/>
              <a:gd name="connsiteX14" fmla="*/ 877 w 10000"/>
              <a:gd name="connsiteY14" fmla="*/ 6795 h 9821"/>
              <a:gd name="connsiteX15" fmla="*/ 439 w 10000"/>
              <a:gd name="connsiteY15" fmla="*/ 6255 h 9821"/>
              <a:gd name="connsiteX16" fmla="*/ 218 w 10000"/>
              <a:gd name="connsiteY16" fmla="*/ 5539 h 9821"/>
              <a:gd name="connsiteX17" fmla="*/ 218 w 10000"/>
              <a:gd name="connsiteY17" fmla="*/ 4821 h 9821"/>
              <a:gd name="connsiteX18" fmla="*/ 0 w 10000"/>
              <a:gd name="connsiteY18" fmla="*/ 4104 h 9821"/>
              <a:gd name="connsiteX19" fmla="*/ 0 w 10000"/>
              <a:gd name="connsiteY19" fmla="*/ 3229 h 9821"/>
              <a:gd name="connsiteX20" fmla="*/ 218 w 10000"/>
              <a:gd name="connsiteY20" fmla="*/ 2512 h 9821"/>
              <a:gd name="connsiteX21" fmla="*/ 218 w 10000"/>
              <a:gd name="connsiteY21" fmla="*/ 2153 h 9821"/>
              <a:gd name="connsiteX22" fmla="*/ 218 w 10000"/>
              <a:gd name="connsiteY22" fmla="*/ 1974 h 9821"/>
              <a:gd name="connsiteX23" fmla="*/ 439 w 10000"/>
              <a:gd name="connsiteY23" fmla="*/ 1616 h 9821"/>
              <a:gd name="connsiteX24" fmla="*/ 439 w 10000"/>
              <a:gd name="connsiteY24" fmla="*/ 1435 h 9821"/>
              <a:gd name="connsiteX25" fmla="*/ 439 w 10000"/>
              <a:gd name="connsiteY25" fmla="*/ 1256 h 9821"/>
              <a:gd name="connsiteX26" fmla="*/ 439 w 10000"/>
              <a:gd name="connsiteY26" fmla="*/ 1076 h 9821"/>
              <a:gd name="connsiteX27" fmla="*/ 439 w 10000"/>
              <a:gd name="connsiteY27" fmla="*/ 1076 h 9821"/>
              <a:gd name="connsiteX28" fmla="*/ 439 w 10000"/>
              <a:gd name="connsiteY28" fmla="*/ 897 h 9821"/>
              <a:gd name="connsiteX29" fmla="*/ 2598 w 10000"/>
              <a:gd name="connsiteY29" fmla="*/ 0 h 9821"/>
              <a:gd name="connsiteX30" fmla="*/ 2813 w 10000"/>
              <a:gd name="connsiteY30" fmla="*/ 180 h 9821"/>
              <a:gd name="connsiteX31" fmla="*/ 2813 w 10000"/>
              <a:gd name="connsiteY31" fmla="*/ 180 h 9821"/>
              <a:gd name="connsiteX32" fmla="*/ 2813 w 10000"/>
              <a:gd name="connsiteY32" fmla="*/ 359 h 9821"/>
              <a:gd name="connsiteX33" fmla="*/ 2598 w 10000"/>
              <a:gd name="connsiteY33" fmla="*/ 539 h 9821"/>
              <a:gd name="connsiteX34" fmla="*/ 2380 w 10000"/>
              <a:gd name="connsiteY34" fmla="*/ 718 h 9821"/>
              <a:gd name="connsiteX35" fmla="*/ 2186 w 10000"/>
              <a:gd name="connsiteY35" fmla="*/ 897 h 9821"/>
              <a:gd name="connsiteX36" fmla="*/ 1968 w 10000"/>
              <a:gd name="connsiteY36" fmla="*/ 1256 h 9821"/>
              <a:gd name="connsiteX37" fmla="*/ 1751 w 10000"/>
              <a:gd name="connsiteY37" fmla="*/ 1616 h 9821"/>
              <a:gd name="connsiteX38" fmla="*/ 1530 w 10000"/>
              <a:gd name="connsiteY38" fmla="*/ 1974 h 9821"/>
              <a:gd name="connsiteX39" fmla="*/ 1313 w 10000"/>
              <a:gd name="connsiteY39" fmla="*/ 2512 h 9821"/>
              <a:gd name="connsiteX40" fmla="*/ 1313 w 10000"/>
              <a:gd name="connsiteY40" fmla="*/ 3050 h 9821"/>
              <a:gd name="connsiteX41" fmla="*/ 1313 w 10000"/>
              <a:gd name="connsiteY41" fmla="*/ 3566 h 9821"/>
              <a:gd name="connsiteX42" fmla="*/ 1313 w 10000"/>
              <a:gd name="connsiteY42" fmla="*/ 4642 h 9821"/>
              <a:gd name="connsiteX43" fmla="*/ 1313 w 10000"/>
              <a:gd name="connsiteY43" fmla="*/ 5179 h 9821"/>
              <a:gd name="connsiteX44" fmla="*/ 1530 w 10000"/>
              <a:gd name="connsiteY44" fmla="*/ 5539 h 9821"/>
              <a:gd name="connsiteX45" fmla="*/ 1751 w 10000"/>
              <a:gd name="connsiteY45" fmla="*/ 5897 h 9821"/>
              <a:gd name="connsiteX46" fmla="*/ 1968 w 10000"/>
              <a:gd name="connsiteY46" fmla="*/ 6435 h 9821"/>
              <a:gd name="connsiteX47" fmla="*/ 2186 w 10000"/>
              <a:gd name="connsiteY47" fmla="*/ 6795 h 9821"/>
              <a:gd name="connsiteX48" fmla="*/ 2598 w 10000"/>
              <a:gd name="connsiteY48" fmla="*/ 7153 h 9821"/>
              <a:gd name="connsiteX49" fmla="*/ 3250 w 10000"/>
              <a:gd name="connsiteY49" fmla="*/ 7512 h 9821"/>
              <a:gd name="connsiteX50" fmla="*/ 3908 w 10000"/>
              <a:gd name="connsiteY50" fmla="*/ 7692 h 9821"/>
              <a:gd name="connsiteX51" fmla="*/ 4561 w 10000"/>
              <a:gd name="connsiteY51" fmla="*/ 8027 h 9821"/>
              <a:gd name="connsiteX52" fmla="*/ 5219 w 10000"/>
              <a:gd name="connsiteY52" fmla="*/ 8208 h 9821"/>
              <a:gd name="connsiteX53" fmla="*/ 5653 w 10000"/>
              <a:gd name="connsiteY53" fmla="*/ 8387 h 9821"/>
              <a:gd name="connsiteX54" fmla="*/ 6313 w 10000"/>
              <a:gd name="connsiteY54" fmla="*/ 8387 h 9821"/>
              <a:gd name="connsiteX55" fmla="*/ 6748 w 10000"/>
              <a:gd name="connsiteY55" fmla="*/ 8387 h 9821"/>
              <a:gd name="connsiteX56" fmla="*/ 6968 w 10000"/>
              <a:gd name="connsiteY56" fmla="*/ 8387 h 9821"/>
              <a:gd name="connsiteX57" fmla="*/ 7403 w 10000"/>
              <a:gd name="connsiteY57" fmla="*/ 8387 h 9821"/>
              <a:gd name="connsiteX58" fmla="*/ 7593 w 10000"/>
              <a:gd name="connsiteY58" fmla="*/ 8208 h 9821"/>
              <a:gd name="connsiteX59" fmla="*/ 7593 w 10000"/>
              <a:gd name="connsiteY59" fmla="*/ 8208 h 9821"/>
              <a:gd name="connsiteX60" fmla="*/ 7812 w 10000"/>
              <a:gd name="connsiteY60" fmla="*/ 8208 h 9821"/>
              <a:gd name="connsiteX61" fmla="*/ 7812 w 10000"/>
              <a:gd name="connsiteY61" fmla="*/ 8027 h 9821"/>
              <a:gd name="connsiteX62" fmla="*/ 7812 w 10000"/>
              <a:gd name="connsiteY62" fmla="*/ 7847 h 9821"/>
              <a:gd name="connsiteX63" fmla="*/ 7812 w 10000"/>
              <a:gd name="connsiteY63" fmla="*/ 7512 h 9821"/>
              <a:gd name="connsiteX64" fmla="*/ 8032 w 10000"/>
              <a:gd name="connsiteY64" fmla="*/ 7332 h 9821"/>
              <a:gd name="connsiteX65" fmla="*/ 8032 w 10000"/>
              <a:gd name="connsiteY65" fmla="*/ 6974 h 9821"/>
              <a:gd name="connsiteX66" fmla="*/ 8032 w 10000"/>
              <a:gd name="connsiteY66" fmla="*/ 6616 h 9821"/>
              <a:gd name="connsiteX67" fmla="*/ 8252 w 10000"/>
              <a:gd name="connsiteY67" fmla="*/ 6076 h 9821"/>
              <a:gd name="connsiteX68" fmla="*/ 8252 w 10000"/>
              <a:gd name="connsiteY68" fmla="*/ 5897 h 9821"/>
              <a:gd name="connsiteX69" fmla="*/ 8252 w 10000"/>
              <a:gd name="connsiteY69" fmla="*/ 5539 h 9821"/>
              <a:gd name="connsiteX70" fmla="*/ 8252 w 10000"/>
              <a:gd name="connsiteY70" fmla="*/ 5359 h 9821"/>
              <a:gd name="connsiteX71" fmla="*/ 8470 w 10000"/>
              <a:gd name="connsiteY71" fmla="*/ 5179 h 9821"/>
              <a:gd name="connsiteX72" fmla="*/ 8470 w 10000"/>
              <a:gd name="connsiteY72" fmla="*/ 5000 h 9821"/>
              <a:gd name="connsiteX73" fmla="*/ 8470 w 10000"/>
              <a:gd name="connsiteY73" fmla="*/ 4821 h 9821"/>
              <a:gd name="connsiteX74" fmla="*/ 8686 w 10000"/>
              <a:gd name="connsiteY74" fmla="*/ 4821 h 9821"/>
              <a:gd name="connsiteX75" fmla="*/ 8686 w 10000"/>
              <a:gd name="connsiteY75" fmla="*/ 4821 h 9821"/>
              <a:gd name="connsiteX76" fmla="*/ 8686 w 10000"/>
              <a:gd name="connsiteY76" fmla="*/ 5000 h 9821"/>
              <a:gd name="connsiteX77" fmla="*/ 8686 w 10000"/>
              <a:gd name="connsiteY77" fmla="*/ 5179 h 9821"/>
              <a:gd name="connsiteX78" fmla="*/ 8686 w 10000"/>
              <a:gd name="connsiteY78" fmla="*/ 5359 h 9821"/>
              <a:gd name="connsiteX79" fmla="*/ 8908 w 10000"/>
              <a:gd name="connsiteY79" fmla="*/ 5539 h 9821"/>
              <a:gd name="connsiteX80" fmla="*/ 8908 w 10000"/>
              <a:gd name="connsiteY80" fmla="*/ 5897 h 9821"/>
              <a:gd name="connsiteX81" fmla="*/ 8908 w 10000"/>
              <a:gd name="connsiteY81" fmla="*/ 6255 h 9821"/>
              <a:gd name="connsiteX82" fmla="*/ 9127 w 10000"/>
              <a:gd name="connsiteY82" fmla="*/ 6616 h 9821"/>
              <a:gd name="connsiteX83" fmla="*/ 9127 w 10000"/>
              <a:gd name="connsiteY83" fmla="*/ 7332 h 9821"/>
              <a:gd name="connsiteX84" fmla="*/ 9347 w 10000"/>
              <a:gd name="connsiteY84" fmla="*/ 8027 h 9821"/>
              <a:gd name="connsiteX85" fmla="*/ 9561 w 10000"/>
              <a:gd name="connsiteY85" fmla="*/ 8566 h 9821"/>
              <a:gd name="connsiteX86" fmla="*/ 9782 w 10000"/>
              <a:gd name="connsiteY86" fmla="*/ 8924 h 9821"/>
              <a:gd name="connsiteX87" fmla="*/ 9782 w 10000"/>
              <a:gd name="connsiteY87" fmla="*/ 9284 h 9821"/>
              <a:gd name="connsiteX88" fmla="*/ 10000 w 10000"/>
              <a:gd name="connsiteY88" fmla="*/ 9463 h 9821"/>
              <a:gd name="connsiteX89" fmla="*/ 9782 w 10000"/>
              <a:gd name="connsiteY89" fmla="*/ 9642 h 9821"/>
              <a:gd name="connsiteX90" fmla="*/ 9782 w 10000"/>
              <a:gd name="connsiteY90" fmla="*/ 9642 h 9821"/>
              <a:gd name="connsiteX91" fmla="*/ 9782 w 10000"/>
              <a:gd name="connsiteY91" fmla="*/ 9642 h 9821"/>
              <a:gd name="connsiteX0" fmla="*/ 9782 w 10000"/>
              <a:gd name="connsiteY0" fmla="*/ 9635 h 9817"/>
              <a:gd name="connsiteX1" fmla="*/ 9347 w 10000"/>
              <a:gd name="connsiteY1" fmla="*/ 9635 h 9817"/>
              <a:gd name="connsiteX2" fmla="*/ 8908 w 10000"/>
              <a:gd name="connsiteY2" fmla="*/ 9817 h 9817"/>
              <a:gd name="connsiteX3" fmla="*/ 8470 w 10000"/>
              <a:gd name="connsiteY3" fmla="*/ 9817 h 9817"/>
              <a:gd name="connsiteX4" fmla="*/ 7593 w 10000"/>
              <a:gd name="connsiteY4" fmla="*/ 9817 h 9817"/>
              <a:gd name="connsiteX5" fmla="*/ 6968 w 10000"/>
              <a:gd name="connsiteY5" fmla="*/ 9817 h 9817"/>
              <a:gd name="connsiteX6" fmla="*/ 6093 w 10000"/>
              <a:gd name="connsiteY6" fmla="*/ 9635 h 9817"/>
              <a:gd name="connsiteX7" fmla="*/ 5219 w 10000"/>
              <a:gd name="connsiteY7" fmla="*/ 9635 h 9817"/>
              <a:gd name="connsiteX8" fmla="*/ 4561 w 10000"/>
              <a:gd name="connsiteY8" fmla="*/ 9270 h 9817"/>
              <a:gd name="connsiteX9" fmla="*/ 3687 w 10000"/>
              <a:gd name="connsiteY9" fmla="*/ 9086 h 9817"/>
              <a:gd name="connsiteX10" fmla="*/ 3032 w 10000"/>
              <a:gd name="connsiteY10" fmla="*/ 8721 h 9817"/>
              <a:gd name="connsiteX11" fmla="*/ 2380 w 10000"/>
              <a:gd name="connsiteY11" fmla="*/ 8357 h 9817"/>
              <a:gd name="connsiteX12" fmla="*/ 1751 w 10000"/>
              <a:gd name="connsiteY12" fmla="*/ 7807 h 9817"/>
              <a:gd name="connsiteX13" fmla="*/ 1313 w 10000"/>
              <a:gd name="connsiteY13" fmla="*/ 7466 h 9817"/>
              <a:gd name="connsiteX14" fmla="*/ 877 w 10000"/>
              <a:gd name="connsiteY14" fmla="*/ 6736 h 9817"/>
              <a:gd name="connsiteX15" fmla="*/ 439 w 10000"/>
              <a:gd name="connsiteY15" fmla="*/ 6186 h 9817"/>
              <a:gd name="connsiteX16" fmla="*/ 218 w 10000"/>
              <a:gd name="connsiteY16" fmla="*/ 5457 h 9817"/>
              <a:gd name="connsiteX17" fmla="*/ 218 w 10000"/>
              <a:gd name="connsiteY17" fmla="*/ 4726 h 9817"/>
              <a:gd name="connsiteX18" fmla="*/ 0 w 10000"/>
              <a:gd name="connsiteY18" fmla="*/ 3996 h 9817"/>
              <a:gd name="connsiteX19" fmla="*/ 0 w 10000"/>
              <a:gd name="connsiteY19" fmla="*/ 3105 h 9817"/>
              <a:gd name="connsiteX20" fmla="*/ 218 w 10000"/>
              <a:gd name="connsiteY20" fmla="*/ 2375 h 9817"/>
              <a:gd name="connsiteX21" fmla="*/ 218 w 10000"/>
              <a:gd name="connsiteY21" fmla="*/ 2009 h 9817"/>
              <a:gd name="connsiteX22" fmla="*/ 218 w 10000"/>
              <a:gd name="connsiteY22" fmla="*/ 1827 h 9817"/>
              <a:gd name="connsiteX23" fmla="*/ 439 w 10000"/>
              <a:gd name="connsiteY23" fmla="*/ 1462 h 9817"/>
              <a:gd name="connsiteX24" fmla="*/ 439 w 10000"/>
              <a:gd name="connsiteY24" fmla="*/ 1278 h 9817"/>
              <a:gd name="connsiteX25" fmla="*/ 439 w 10000"/>
              <a:gd name="connsiteY25" fmla="*/ 1096 h 9817"/>
              <a:gd name="connsiteX26" fmla="*/ 439 w 10000"/>
              <a:gd name="connsiteY26" fmla="*/ 913 h 9817"/>
              <a:gd name="connsiteX27" fmla="*/ 439 w 10000"/>
              <a:gd name="connsiteY27" fmla="*/ 913 h 9817"/>
              <a:gd name="connsiteX28" fmla="*/ 439 w 10000"/>
              <a:gd name="connsiteY28" fmla="*/ 730 h 9817"/>
              <a:gd name="connsiteX29" fmla="*/ 2813 w 10000"/>
              <a:gd name="connsiteY29" fmla="*/ 0 h 9817"/>
              <a:gd name="connsiteX30" fmla="*/ 2813 w 10000"/>
              <a:gd name="connsiteY30" fmla="*/ 0 h 9817"/>
              <a:gd name="connsiteX31" fmla="*/ 2813 w 10000"/>
              <a:gd name="connsiteY31" fmla="*/ 183 h 9817"/>
              <a:gd name="connsiteX32" fmla="*/ 2598 w 10000"/>
              <a:gd name="connsiteY32" fmla="*/ 366 h 9817"/>
              <a:gd name="connsiteX33" fmla="*/ 2380 w 10000"/>
              <a:gd name="connsiteY33" fmla="*/ 548 h 9817"/>
              <a:gd name="connsiteX34" fmla="*/ 2186 w 10000"/>
              <a:gd name="connsiteY34" fmla="*/ 730 h 9817"/>
              <a:gd name="connsiteX35" fmla="*/ 1968 w 10000"/>
              <a:gd name="connsiteY35" fmla="*/ 1096 h 9817"/>
              <a:gd name="connsiteX36" fmla="*/ 1751 w 10000"/>
              <a:gd name="connsiteY36" fmla="*/ 1462 h 9817"/>
              <a:gd name="connsiteX37" fmla="*/ 1530 w 10000"/>
              <a:gd name="connsiteY37" fmla="*/ 1827 h 9817"/>
              <a:gd name="connsiteX38" fmla="*/ 1313 w 10000"/>
              <a:gd name="connsiteY38" fmla="*/ 2375 h 9817"/>
              <a:gd name="connsiteX39" fmla="*/ 1313 w 10000"/>
              <a:gd name="connsiteY39" fmla="*/ 2923 h 9817"/>
              <a:gd name="connsiteX40" fmla="*/ 1313 w 10000"/>
              <a:gd name="connsiteY40" fmla="*/ 3448 h 9817"/>
              <a:gd name="connsiteX41" fmla="*/ 1313 w 10000"/>
              <a:gd name="connsiteY41" fmla="*/ 4544 h 9817"/>
              <a:gd name="connsiteX42" fmla="*/ 1313 w 10000"/>
              <a:gd name="connsiteY42" fmla="*/ 5090 h 9817"/>
              <a:gd name="connsiteX43" fmla="*/ 1530 w 10000"/>
              <a:gd name="connsiteY43" fmla="*/ 5457 h 9817"/>
              <a:gd name="connsiteX44" fmla="*/ 1751 w 10000"/>
              <a:gd name="connsiteY44" fmla="*/ 5821 h 9817"/>
              <a:gd name="connsiteX45" fmla="*/ 1968 w 10000"/>
              <a:gd name="connsiteY45" fmla="*/ 6369 h 9817"/>
              <a:gd name="connsiteX46" fmla="*/ 2186 w 10000"/>
              <a:gd name="connsiteY46" fmla="*/ 6736 h 9817"/>
              <a:gd name="connsiteX47" fmla="*/ 2598 w 10000"/>
              <a:gd name="connsiteY47" fmla="*/ 7100 h 9817"/>
              <a:gd name="connsiteX48" fmla="*/ 3250 w 10000"/>
              <a:gd name="connsiteY48" fmla="*/ 7466 h 9817"/>
              <a:gd name="connsiteX49" fmla="*/ 3908 w 10000"/>
              <a:gd name="connsiteY49" fmla="*/ 7649 h 9817"/>
              <a:gd name="connsiteX50" fmla="*/ 4561 w 10000"/>
              <a:gd name="connsiteY50" fmla="*/ 7990 h 9817"/>
              <a:gd name="connsiteX51" fmla="*/ 5219 w 10000"/>
              <a:gd name="connsiteY51" fmla="*/ 8175 h 9817"/>
              <a:gd name="connsiteX52" fmla="*/ 5653 w 10000"/>
              <a:gd name="connsiteY52" fmla="*/ 8357 h 9817"/>
              <a:gd name="connsiteX53" fmla="*/ 6313 w 10000"/>
              <a:gd name="connsiteY53" fmla="*/ 8357 h 9817"/>
              <a:gd name="connsiteX54" fmla="*/ 6748 w 10000"/>
              <a:gd name="connsiteY54" fmla="*/ 8357 h 9817"/>
              <a:gd name="connsiteX55" fmla="*/ 6968 w 10000"/>
              <a:gd name="connsiteY55" fmla="*/ 8357 h 9817"/>
              <a:gd name="connsiteX56" fmla="*/ 7403 w 10000"/>
              <a:gd name="connsiteY56" fmla="*/ 8357 h 9817"/>
              <a:gd name="connsiteX57" fmla="*/ 7593 w 10000"/>
              <a:gd name="connsiteY57" fmla="*/ 8175 h 9817"/>
              <a:gd name="connsiteX58" fmla="*/ 7593 w 10000"/>
              <a:gd name="connsiteY58" fmla="*/ 8175 h 9817"/>
              <a:gd name="connsiteX59" fmla="*/ 7812 w 10000"/>
              <a:gd name="connsiteY59" fmla="*/ 8175 h 9817"/>
              <a:gd name="connsiteX60" fmla="*/ 7812 w 10000"/>
              <a:gd name="connsiteY60" fmla="*/ 7990 h 9817"/>
              <a:gd name="connsiteX61" fmla="*/ 7812 w 10000"/>
              <a:gd name="connsiteY61" fmla="*/ 7807 h 9817"/>
              <a:gd name="connsiteX62" fmla="*/ 7812 w 10000"/>
              <a:gd name="connsiteY62" fmla="*/ 7466 h 9817"/>
              <a:gd name="connsiteX63" fmla="*/ 8032 w 10000"/>
              <a:gd name="connsiteY63" fmla="*/ 7283 h 9817"/>
              <a:gd name="connsiteX64" fmla="*/ 8032 w 10000"/>
              <a:gd name="connsiteY64" fmla="*/ 6918 h 9817"/>
              <a:gd name="connsiteX65" fmla="*/ 8032 w 10000"/>
              <a:gd name="connsiteY65" fmla="*/ 6554 h 9817"/>
              <a:gd name="connsiteX66" fmla="*/ 8252 w 10000"/>
              <a:gd name="connsiteY66" fmla="*/ 6004 h 9817"/>
              <a:gd name="connsiteX67" fmla="*/ 8252 w 10000"/>
              <a:gd name="connsiteY67" fmla="*/ 5821 h 9817"/>
              <a:gd name="connsiteX68" fmla="*/ 8252 w 10000"/>
              <a:gd name="connsiteY68" fmla="*/ 5457 h 9817"/>
              <a:gd name="connsiteX69" fmla="*/ 8252 w 10000"/>
              <a:gd name="connsiteY69" fmla="*/ 5274 h 9817"/>
              <a:gd name="connsiteX70" fmla="*/ 8470 w 10000"/>
              <a:gd name="connsiteY70" fmla="*/ 5090 h 9817"/>
              <a:gd name="connsiteX71" fmla="*/ 8470 w 10000"/>
              <a:gd name="connsiteY71" fmla="*/ 4908 h 9817"/>
              <a:gd name="connsiteX72" fmla="*/ 8470 w 10000"/>
              <a:gd name="connsiteY72" fmla="*/ 4726 h 9817"/>
              <a:gd name="connsiteX73" fmla="*/ 8686 w 10000"/>
              <a:gd name="connsiteY73" fmla="*/ 4726 h 9817"/>
              <a:gd name="connsiteX74" fmla="*/ 8686 w 10000"/>
              <a:gd name="connsiteY74" fmla="*/ 4726 h 9817"/>
              <a:gd name="connsiteX75" fmla="*/ 8686 w 10000"/>
              <a:gd name="connsiteY75" fmla="*/ 4908 h 9817"/>
              <a:gd name="connsiteX76" fmla="*/ 8686 w 10000"/>
              <a:gd name="connsiteY76" fmla="*/ 5090 h 9817"/>
              <a:gd name="connsiteX77" fmla="*/ 8686 w 10000"/>
              <a:gd name="connsiteY77" fmla="*/ 5274 h 9817"/>
              <a:gd name="connsiteX78" fmla="*/ 8908 w 10000"/>
              <a:gd name="connsiteY78" fmla="*/ 5457 h 9817"/>
              <a:gd name="connsiteX79" fmla="*/ 8908 w 10000"/>
              <a:gd name="connsiteY79" fmla="*/ 5821 h 9817"/>
              <a:gd name="connsiteX80" fmla="*/ 8908 w 10000"/>
              <a:gd name="connsiteY80" fmla="*/ 6186 h 9817"/>
              <a:gd name="connsiteX81" fmla="*/ 9127 w 10000"/>
              <a:gd name="connsiteY81" fmla="*/ 6554 h 9817"/>
              <a:gd name="connsiteX82" fmla="*/ 9127 w 10000"/>
              <a:gd name="connsiteY82" fmla="*/ 7283 h 9817"/>
              <a:gd name="connsiteX83" fmla="*/ 9347 w 10000"/>
              <a:gd name="connsiteY83" fmla="*/ 7990 h 9817"/>
              <a:gd name="connsiteX84" fmla="*/ 9561 w 10000"/>
              <a:gd name="connsiteY84" fmla="*/ 8539 h 9817"/>
              <a:gd name="connsiteX85" fmla="*/ 9782 w 10000"/>
              <a:gd name="connsiteY85" fmla="*/ 8904 h 9817"/>
              <a:gd name="connsiteX86" fmla="*/ 9782 w 10000"/>
              <a:gd name="connsiteY86" fmla="*/ 9270 h 9817"/>
              <a:gd name="connsiteX87" fmla="*/ 10000 w 10000"/>
              <a:gd name="connsiteY87" fmla="*/ 9452 h 9817"/>
              <a:gd name="connsiteX88" fmla="*/ 9782 w 10000"/>
              <a:gd name="connsiteY88" fmla="*/ 9635 h 9817"/>
              <a:gd name="connsiteX89" fmla="*/ 9782 w 10000"/>
              <a:gd name="connsiteY89" fmla="*/ 9635 h 9817"/>
              <a:gd name="connsiteX90" fmla="*/ 9782 w 10000"/>
              <a:gd name="connsiteY90" fmla="*/ 9635 h 9817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8032 w 10000"/>
              <a:gd name="connsiteY64" fmla="*/ 7047 h 10000"/>
              <a:gd name="connsiteX65" fmla="*/ 8032 w 10000"/>
              <a:gd name="connsiteY65" fmla="*/ 6676 h 10000"/>
              <a:gd name="connsiteX66" fmla="*/ 8252 w 10000"/>
              <a:gd name="connsiteY66" fmla="*/ 6116 h 10000"/>
              <a:gd name="connsiteX67" fmla="*/ 8252 w 10000"/>
              <a:gd name="connsiteY67" fmla="*/ 5930 h 10000"/>
              <a:gd name="connsiteX68" fmla="*/ 8252 w 10000"/>
              <a:gd name="connsiteY68" fmla="*/ 5559 h 10000"/>
              <a:gd name="connsiteX69" fmla="*/ 8252 w 10000"/>
              <a:gd name="connsiteY69" fmla="*/ 5372 h 10000"/>
              <a:gd name="connsiteX70" fmla="*/ 8470 w 10000"/>
              <a:gd name="connsiteY70" fmla="*/ 5185 h 10000"/>
              <a:gd name="connsiteX71" fmla="*/ 8470 w 10000"/>
              <a:gd name="connsiteY71" fmla="*/ 4999 h 10000"/>
              <a:gd name="connsiteX72" fmla="*/ 8470 w 10000"/>
              <a:gd name="connsiteY72" fmla="*/ 4814 h 10000"/>
              <a:gd name="connsiteX73" fmla="*/ 8686 w 10000"/>
              <a:gd name="connsiteY73" fmla="*/ 4814 h 10000"/>
              <a:gd name="connsiteX74" fmla="*/ 8686 w 10000"/>
              <a:gd name="connsiteY74" fmla="*/ 4814 h 10000"/>
              <a:gd name="connsiteX75" fmla="*/ 8686 w 10000"/>
              <a:gd name="connsiteY75" fmla="*/ 4999 h 10000"/>
              <a:gd name="connsiteX76" fmla="*/ 8686 w 10000"/>
              <a:gd name="connsiteY76" fmla="*/ 5372 h 10000"/>
              <a:gd name="connsiteX77" fmla="*/ 8908 w 10000"/>
              <a:gd name="connsiteY77" fmla="*/ 5559 h 10000"/>
              <a:gd name="connsiteX78" fmla="*/ 8908 w 10000"/>
              <a:gd name="connsiteY78" fmla="*/ 5930 h 10000"/>
              <a:gd name="connsiteX79" fmla="*/ 8908 w 10000"/>
              <a:gd name="connsiteY79" fmla="*/ 6301 h 10000"/>
              <a:gd name="connsiteX80" fmla="*/ 9127 w 10000"/>
              <a:gd name="connsiteY80" fmla="*/ 6676 h 10000"/>
              <a:gd name="connsiteX81" fmla="*/ 9127 w 10000"/>
              <a:gd name="connsiteY81" fmla="*/ 7419 h 10000"/>
              <a:gd name="connsiteX82" fmla="*/ 9347 w 10000"/>
              <a:gd name="connsiteY82" fmla="*/ 8139 h 10000"/>
              <a:gd name="connsiteX83" fmla="*/ 9561 w 10000"/>
              <a:gd name="connsiteY83" fmla="*/ 8698 h 10000"/>
              <a:gd name="connsiteX84" fmla="*/ 9782 w 10000"/>
              <a:gd name="connsiteY84" fmla="*/ 9070 h 10000"/>
              <a:gd name="connsiteX85" fmla="*/ 9782 w 10000"/>
              <a:gd name="connsiteY85" fmla="*/ 9443 h 10000"/>
              <a:gd name="connsiteX86" fmla="*/ 10000 w 10000"/>
              <a:gd name="connsiteY86" fmla="*/ 9628 h 10000"/>
              <a:gd name="connsiteX87" fmla="*/ 9782 w 10000"/>
              <a:gd name="connsiteY87" fmla="*/ 9815 h 10000"/>
              <a:gd name="connsiteX88" fmla="*/ 9782 w 10000"/>
              <a:gd name="connsiteY88" fmla="*/ 9815 h 10000"/>
              <a:gd name="connsiteX89" fmla="*/ 9782 w 10000"/>
              <a:gd name="connsiteY89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8032 w 10000"/>
              <a:gd name="connsiteY64" fmla="*/ 7047 h 10000"/>
              <a:gd name="connsiteX65" fmla="*/ 8032 w 10000"/>
              <a:gd name="connsiteY65" fmla="*/ 6676 h 10000"/>
              <a:gd name="connsiteX66" fmla="*/ 8252 w 10000"/>
              <a:gd name="connsiteY66" fmla="*/ 6116 h 10000"/>
              <a:gd name="connsiteX67" fmla="*/ 8252 w 10000"/>
              <a:gd name="connsiteY67" fmla="*/ 5930 h 10000"/>
              <a:gd name="connsiteX68" fmla="*/ 8252 w 10000"/>
              <a:gd name="connsiteY68" fmla="*/ 5559 h 10000"/>
              <a:gd name="connsiteX69" fmla="*/ 8252 w 10000"/>
              <a:gd name="connsiteY69" fmla="*/ 5372 h 10000"/>
              <a:gd name="connsiteX70" fmla="*/ 8470 w 10000"/>
              <a:gd name="connsiteY70" fmla="*/ 5185 h 10000"/>
              <a:gd name="connsiteX71" fmla="*/ 8470 w 10000"/>
              <a:gd name="connsiteY71" fmla="*/ 4999 h 10000"/>
              <a:gd name="connsiteX72" fmla="*/ 8470 w 10000"/>
              <a:gd name="connsiteY72" fmla="*/ 4814 h 10000"/>
              <a:gd name="connsiteX73" fmla="*/ 8686 w 10000"/>
              <a:gd name="connsiteY73" fmla="*/ 4814 h 10000"/>
              <a:gd name="connsiteX74" fmla="*/ 8686 w 10000"/>
              <a:gd name="connsiteY74" fmla="*/ 4814 h 10000"/>
              <a:gd name="connsiteX75" fmla="*/ 8686 w 10000"/>
              <a:gd name="connsiteY75" fmla="*/ 5372 h 10000"/>
              <a:gd name="connsiteX76" fmla="*/ 8908 w 10000"/>
              <a:gd name="connsiteY76" fmla="*/ 5559 h 10000"/>
              <a:gd name="connsiteX77" fmla="*/ 8908 w 10000"/>
              <a:gd name="connsiteY77" fmla="*/ 5930 h 10000"/>
              <a:gd name="connsiteX78" fmla="*/ 8908 w 10000"/>
              <a:gd name="connsiteY78" fmla="*/ 6301 h 10000"/>
              <a:gd name="connsiteX79" fmla="*/ 9127 w 10000"/>
              <a:gd name="connsiteY79" fmla="*/ 6676 h 10000"/>
              <a:gd name="connsiteX80" fmla="*/ 9127 w 10000"/>
              <a:gd name="connsiteY80" fmla="*/ 7419 h 10000"/>
              <a:gd name="connsiteX81" fmla="*/ 9347 w 10000"/>
              <a:gd name="connsiteY81" fmla="*/ 8139 h 10000"/>
              <a:gd name="connsiteX82" fmla="*/ 9561 w 10000"/>
              <a:gd name="connsiteY82" fmla="*/ 8698 h 10000"/>
              <a:gd name="connsiteX83" fmla="*/ 9782 w 10000"/>
              <a:gd name="connsiteY83" fmla="*/ 9070 h 10000"/>
              <a:gd name="connsiteX84" fmla="*/ 9782 w 10000"/>
              <a:gd name="connsiteY84" fmla="*/ 9443 h 10000"/>
              <a:gd name="connsiteX85" fmla="*/ 10000 w 10000"/>
              <a:gd name="connsiteY85" fmla="*/ 9628 h 10000"/>
              <a:gd name="connsiteX86" fmla="*/ 9782 w 10000"/>
              <a:gd name="connsiteY86" fmla="*/ 9815 h 10000"/>
              <a:gd name="connsiteX87" fmla="*/ 9782 w 10000"/>
              <a:gd name="connsiteY87" fmla="*/ 9815 h 10000"/>
              <a:gd name="connsiteX88" fmla="*/ 9782 w 10000"/>
              <a:gd name="connsiteY88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8032 w 10000"/>
              <a:gd name="connsiteY64" fmla="*/ 7047 h 10000"/>
              <a:gd name="connsiteX65" fmla="*/ 8032 w 10000"/>
              <a:gd name="connsiteY65" fmla="*/ 6676 h 10000"/>
              <a:gd name="connsiteX66" fmla="*/ 8252 w 10000"/>
              <a:gd name="connsiteY66" fmla="*/ 6116 h 10000"/>
              <a:gd name="connsiteX67" fmla="*/ 8252 w 10000"/>
              <a:gd name="connsiteY67" fmla="*/ 5930 h 10000"/>
              <a:gd name="connsiteX68" fmla="*/ 8252 w 10000"/>
              <a:gd name="connsiteY68" fmla="*/ 5559 h 10000"/>
              <a:gd name="connsiteX69" fmla="*/ 8252 w 10000"/>
              <a:gd name="connsiteY69" fmla="*/ 5372 h 10000"/>
              <a:gd name="connsiteX70" fmla="*/ 8470 w 10000"/>
              <a:gd name="connsiteY70" fmla="*/ 5185 h 10000"/>
              <a:gd name="connsiteX71" fmla="*/ 8470 w 10000"/>
              <a:gd name="connsiteY71" fmla="*/ 4999 h 10000"/>
              <a:gd name="connsiteX72" fmla="*/ 8470 w 10000"/>
              <a:gd name="connsiteY72" fmla="*/ 4814 h 10000"/>
              <a:gd name="connsiteX73" fmla="*/ 8686 w 10000"/>
              <a:gd name="connsiteY73" fmla="*/ 4814 h 10000"/>
              <a:gd name="connsiteX74" fmla="*/ 8686 w 10000"/>
              <a:gd name="connsiteY74" fmla="*/ 5372 h 10000"/>
              <a:gd name="connsiteX75" fmla="*/ 8908 w 10000"/>
              <a:gd name="connsiteY75" fmla="*/ 5559 h 10000"/>
              <a:gd name="connsiteX76" fmla="*/ 8908 w 10000"/>
              <a:gd name="connsiteY76" fmla="*/ 5930 h 10000"/>
              <a:gd name="connsiteX77" fmla="*/ 8908 w 10000"/>
              <a:gd name="connsiteY77" fmla="*/ 6301 h 10000"/>
              <a:gd name="connsiteX78" fmla="*/ 9127 w 10000"/>
              <a:gd name="connsiteY78" fmla="*/ 6676 h 10000"/>
              <a:gd name="connsiteX79" fmla="*/ 9127 w 10000"/>
              <a:gd name="connsiteY79" fmla="*/ 7419 h 10000"/>
              <a:gd name="connsiteX80" fmla="*/ 9347 w 10000"/>
              <a:gd name="connsiteY80" fmla="*/ 8139 h 10000"/>
              <a:gd name="connsiteX81" fmla="*/ 9561 w 10000"/>
              <a:gd name="connsiteY81" fmla="*/ 8698 h 10000"/>
              <a:gd name="connsiteX82" fmla="*/ 9782 w 10000"/>
              <a:gd name="connsiteY82" fmla="*/ 9070 h 10000"/>
              <a:gd name="connsiteX83" fmla="*/ 9782 w 10000"/>
              <a:gd name="connsiteY83" fmla="*/ 9443 h 10000"/>
              <a:gd name="connsiteX84" fmla="*/ 10000 w 10000"/>
              <a:gd name="connsiteY84" fmla="*/ 9628 h 10000"/>
              <a:gd name="connsiteX85" fmla="*/ 9782 w 10000"/>
              <a:gd name="connsiteY85" fmla="*/ 9815 h 10000"/>
              <a:gd name="connsiteX86" fmla="*/ 9782 w 10000"/>
              <a:gd name="connsiteY86" fmla="*/ 9815 h 10000"/>
              <a:gd name="connsiteX87" fmla="*/ 9782 w 10000"/>
              <a:gd name="connsiteY87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8032 w 10000"/>
              <a:gd name="connsiteY64" fmla="*/ 7047 h 10000"/>
              <a:gd name="connsiteX65" fmla="*/ 8032 w 10000"/>
              <a:gd name="connsiteY65" fmla="*/ 6676 h 10000"/>
              <a:gd name="connsiteX66" fmla="*/ 8252 w 10000"/>
              <a:gd name="connsiteY66" fmla="*/ 6116 h 10000"/>
              <a:gd name="connsiteX67" fmla="*/ 8252 w 10000"/>
              <a:gd name="connsiteY67" fmla="*/ 5930 h 10000"/>
              <a:gd name="connsiteX68" fmla="*/ 8252 w 10000"/>
              <a:gd name="connsiteY68" fmla="*/ 5559 h 10000"/>
              <a:gd name="connsiteX69" fmla="*/ 8252 w 10000"/>
              <a:gd name="connsiteY69" fmla="*/ 5372 h 10000"/>
              <a:gd name="connsiteX70" fmla="*/ 8470 w 10000"/>
              <a:gd name="connsiteY70" fmla="*/ 5185 h 10000"/>
              <a:gd name="connsiteX71" fmla="*/ 8470 w 10000"/>
              <a:gd name="connsiteY71" fmla="*/ 4814 h 10000"/>
              <a:gd name="connsiteX72" fmla="*/ 8686 w 10000"/>
              <a:gd name="connsiteY72" fmla="*/ 4814 h 10000"/>
              <a:gd name="connsiteX73" fmla="*/ 8686 w 10000"/>
              <a:gd name="connsiteY73" fmla="*/ 5372 h 10000"/>
              <a:gd name="connsiteX74" fmla="*/ 8908 w 10000"/>
              <a:gd name="connsiteY74" fmla="*/ 5559 h 10000"/>
              <a:gd name="connsiteX75" fmla="*/ 8908 w 10000"/>
              <a:gd name="connsiteY75" fmla="*/ 5930 h 10000"/>
              <a:gd name="connsiteX76" fmla="*/ 8908 w 10000"/>
              <a:gd name="connsiteY76" fmla="*/ 6301 h 10000"/>
              <a:gd name="connsiteX77" fmla="*/ 9127 w 10000"/>
              <a:gd name="connsiteY77" fmla="*/ 6676 h 10000"/>
              <a:gd name="connsiteX78" fmla="*/ 9127 w 10000"/>
              <a:gd name="connsiteY78" fmla="*/ 7419 h 10000"/>
              <a:gd name="connsiteX79" fmla="*/ 9347 w 10000"/>
              <a:gd name="connsiteY79" fmla="*/ 8139 h 10000"/>
              <a:gd name="connsiteX80" fmla="*/ 9561 w 10000"/>
              <a:gd name="connsiteY80" fmla="*/ 8698 h 10000"/>
              <a:gd name="connsiteX81" fmla="*/ 9782 w 10000"/>
              <a:gd name="connsiteY81" fmla="*/ 9070 h 10000"/>
              <a:gd name="connsiteX82" fmla="*/ 9782 w 10000"/>
              <a:gd name="connsiteY82" fmla="*/ 9443 h 10000"/>
              <a:gd name="connsiteX83" fmla="*/ 10000 w 10000"/>
              <a:gd name="connsiteY83" fmla="*/ 9628 h 10000"/>
              <a:gd name="connsiteX84" fmla="*/ 9782 w 10000"/>
              <a:gd name="connsiteY84" fmla="*/ 9815 h 10000"/>
              <a:gd name="connsiteX85" fmla="*/ 9782 w 10000"/>
              <a:gd name="connsiteY85" fmla="*/ 9815 h 10000"/>
              <a:gd name="connsiteX86" fmla="*/ 9782 w 10000"/>
              <a:gd name="connsiteY86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8032 w 10000"/>
              <a:gd name="connsiteY64" fmla="*/ 7047 h 10000"/>
              <a:gd name="connsiteX65" fmla="*/ 8032 w 10000"/>
              <a:gd name="connsiteY65" fmla="*/ 6676 h 10000"/>
              <a:gd name="connsiteX66" fmla="*/ 8252 w 10000"/>
              <a:gd name="connsiteY66" fmla="*/ 6116 h 10000"/>
              <a:gd name="connsiteX67" fmla="*/ 8252 w 10000"/>
              <a:gd name="connsiteY67" fmla="*/ 5930 h 10000"/>
              <a:gd name="connsiteX68" fmla="*/ 8252 w 10000"/>
              <a:gd name="connsiteY68" fmla="*/ 5559 h 10000"/>
              <a:gd name="connsiteX69" fmla="*/ 8252 w 10000"/>
              <a:gd name="connsiteY69" fmla="*/ 5372 h 10000"/>
              <a:gd name="connsiteX70" fmla="*/ 8470 w 10000"/>
              <a:gd name="connsiteY70" fmla="*/ 5185 h 10000"/>
              <a:gd name="connsiteX71" fmla="*/ 8470 w 10000"/>
              <a:gd name="connsiteY71" fmla="*/ 4814 h 10000"/>
              <a:gd name="connsiteX72" fmla="*/ 8686 w 10000"/>
              <a:gd name="connsiteY72" fmla="*/ 5372 h 10000"/>
              <a:gd name="connsiteX73" fmla="*/ 8908 w 10000"/>
              <a:gd name="connsiteY73" fmla="*/ 5559 h 10000"/>
              <a:gd name="connsiteX74" fmla="*/ 8908 w 10000"/>
              <a:gd name="connsiteY74" fmla="*/ 5930 h 10000"/>
              <a:gd name="connsiteX75" fmla="*/ 8908 w 10000"/>
              <a:gd name="connsiteY75" fmla="*/ 6301 h 10000"/>
              <a:gd name="connsiteX76" fmla="*/ 9127 w 10000"/>
              <a:gd name="connsiteY76" fmla="*/ 6676 h 10000"/>
              <a:gd name="connsiteX77" fmla="*/ 9127 w 10000"/>
              <a:gd name="connsiteY77" fmla="*/ 7419 h 10000"/>
              <a:gd name="connsiteX78" fmla="*/ 9347 w 10000"/>
              <a:gd name="connsiteY78" fmla="*/ 8139 h 10000"/>
              <a:gd name="connsiteX79" fmla="*/ 9561 w 10000"/>
              <a:gd name="connsiteY79" fmla="*/ 8698 h 10000"/>
              <a:gd name="connsiteX80" fmla="*/ 9782 w 10000"/>
              <a:gd name="connsiteY80" fmla="*/ 9070 h 10000"/>
              <a:gd name="connsiteX81" fmla="*/ 9782 w 10000"/>
              <a:gd name="connsiteY81" fmla="*/ 9443 h 10000"/>
              <a:gd name="connsiteX82" fmla="*/ 10000 w 10000"/>
              <a:gd name="connsiteY82" fmla="*/ 9628 h 10000"/>
              <a:gd name="connsiteX83" fmla="*/ 9782 w 10000"/>
              <a:gd name="connsiteY83" fmla="*/ 9815 h 10000"/>
              <a:gd name="connsiteX84" fmla="*/ 9782 w 10000"/>
              <a:gd name="connsiteY84" fmla="*/ 9815 h 10000"/>
              <a:gd name="connsiteX85" fmla="*/ 9782 w 10000"/>
              <a:gd name="connsiteY85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8032 w 10000"/>
              <a:gd name="connsiteY64" fmla="*/ 7047 h 10000"/>
              <a:gd name="connsiteX65" fmla="*/ 8032 w 10000"/>
              <a:gd name="connsiteY65" fmla="*/ 6676 h 10000"/>
              <a:gd name="connsiteX66" fmla="*/ 8252 w 10000"/>
              <a:gd name="connsiteY66" fmla="*/ 6116 h 10000"/>
              <a:gd name="connsiteX67" fmla="*/ 8252 w 10000"/>
              <a:gd name="connsiteY67" fmla="*/ 5930 h 10000"/>
              <a:gd name="connsiteX68" fmla="*/ 8252 w 10000"/>
              <a:gd name="connsiteY68" fmla="*/ 5559 h 10000"/>
              <a:gd name="connsiteX69" fmla="*/ 8252 w 10000"/>
              <a:gd name="connsiteY69" fmla="*/ 5372 h 10000"/>
              <a:gd name="connsiteX70" fmla="*/ 8470 w 10000"/>
              <a:gd name="connsiteY70" fmla="*/ 5185 h 10000"/>
              <a:gd name="connsiteX71" fmla="*/ 8686 w 10000"/>
              <a:gd name="connsiteY71" fmla="*/ 5372 h 10000"/>
              <a:gd name="connsiteX72" fmla="*/ 8908 w 10000"/>
              <a:gd name="connsiteY72" fmla="*/ 5559 h 10000"/>
              <a:gd name="connsiteX73" fmla="*/ 8908 w 10000"/>
              <a:gd name="connsiteY73" fmla="*/ 5930 h 10000"/>
              <a:gd name="connsiteX74" fmla="*/ 8908 w 10000"/>
              <a:gd name="connsiteY74" fmla="*/ 6301 h 10000"/>
              <a:gd name="connsiteX75" fmla="*/ 9127 w 10000"/>
              <a:gd name="connsiteY75" fmla="*/ 6676 h 10000"/>
              <a:gd name="connsiteX76" fmla="*/ 9127 w 10000"/>
              <a:gd name="connsiteY76" fmla="*/ 7419 h 10000"/>
              <a:gd name="connsiteX77" fmla="*/ 9347 w 10000"/>
              <a:gd name="connsiteY77" fmla="*/ 8139 h 10000"/>
              <a:gd name="connsiteX78" fmla="*/ 9561 w 10000"/>
              <a:gd name="connsiteY78" fmla="*/ 8698 h 10000"/>
              <a:gd name="connsiteX79" fmla="*/ 9782 w 10000"/>
              <a:gd name="connsiteY79" fmla="*/ 9070 h 10000"/>
              <a:gd name="connsiteX80" fmla="*/ 9782 w 10000"/>
              <a:gd name="connsiteY80" fmla="*/ 9443 h 10000"/>
              <a:gd name="connsiteX81" fmla="*/ 10000 w 10000"/>
              <a:gd name="connsiteY81" fmla="*/ 9628 h 10000"/>
              <a:gd name="connsiteX82" fmla="*/ 9782 w 10000"/>
              <a:gd name="connsiteY82" fmla="*/ 9815 h 10000"/>
              <a:gd name="connsiteX83" fmla="*/ 9782 w 10000"/>
              <a:gd name="connsiteY83" fmla="*/ 9815 h 10000"/>
              <a:gd name="connsiteX84" fmla="*/ 9782 w 10000"/>
              <a:gd name="connsiteY84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8032 w 10000"/>
              <a:gd name="connsiteY64" fmla="*/ 7047 h 10000"/>
              <a:gd name="connsiteX65" fmla="*/ 8032 w 10000"/>
              <a:gd name="connsiteY65" fmla="*/ 6676 h 10000"/>
              <a:gd name="connsiteX66" fmla="*/ 8252 w 10000"/>
              <a:gd name="connsiteY66" fmla="*/ 6116 h 10000"/>
              <a:gd name="connsiteX67" fmla="*/ 8252 w 10000"/>
              <a:gd name="connsiteY67" fmla="*/ 5930 h 10000"/>
              <a:gd name="connsiteX68" fmla="*/ 8252 w 10000"/>
              <a:gd name="connsiteY68" fmla="*/ 5559 h 10000"/>
              <a:gd name="connsiteX69" fmla="*/ 8252 w 10000"/>
              <a:gd name="connsiteY69" fmla="*/ 5372 h 10000"/>
              <a:gd name="connsiteX70" fmla="*/ 8686 w 10000"/>
              <a:gd name="connsiteY70" fmla="*/ 5372 h 10000"/>
              <a:gd name="connsiteX71" fmla="*/ 8908 w 10000"/>
              <a:gd name="connsiteY71" fmla="*/ 5559 h 10000"/>
              <a:gd name="connsiteX72" fmla="*/ 8908 w 10000"/>
              <a:gd name="connsiteY72" fmla="*/ 5930 h 10000"/>
              <a:gd name="connsiteX73" fmla="*/ 8908 w 10000"/>
              <a:gd name="connsiteY73" fmla="*/ 6301 h 10000"/>
              <a:gd name="connsiteX74" fmla="*/ 9127 w 10000"/>
              <a:gd name="connsiteY74" fmla="*/ 6676 h 10000"/>
              <a:gd name="connsiteX75" fmla="*/ 9127 w 10000"/>
              <a:gd name="connsiteY75" fmla="*/ 7419 h 10000"/>
              <a:gd name="connsiteX76" fmla="*/ 9347 w 10000"/>
              <a:gd name="connsiteY76" fmla="*/ 8139 h 10000"/>
              <a:gd name="connsiteX77" fmla="*/ 9561 w 10000"/>
              <a:gd name="connsiteY77" fmla="*/ 8698 h 10000"/>
              <a:gd name="connsiteX78" fmla="*/ 9782 w 10000"/>
              <a:gd name="connsiteY78" fmla="*/ 9070 h 10000"/>
              <a:gd name="connsiteX79" fmla="*/ 9782 w 10000"/>
              <a:gd name="connsiteY79" fmla="*/ 9443 h 10000"/>
              <a:gd name="connsiteX80" fmla="*/ 10000 w 10000"/>
              <a:gd name="connsiteY80" fmla="*/ 9628 h 10000"/>
              <a:gd name="connsiteX81" fmla="*/ 9782 w 10000"/>
              <a:gd name="connsiteY81" fmla="*/ 9815 h 10000"/>
              <a:gd name="connsiteX82" fmla="*/ 9782 w 10000"/>
              <a:gd name="connsiteY82" fmla="*/ 9815 h 10000"/>
              <a:gd name="connsiteX83" fmla="*/ 9782 w 10000"/>
              <a:gd name="connsiteY83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8032 w 10000"/>
              <a:gd name="connsiteY64" fmla="*/ 7047 h 10000"/>
              <a:gd name="connsiteX65" fmla="*/ 8032 w 10000"/>
              <a:gd name="connsiteY65" fmla="*/ 6676 h 10000"/>
              <a:gd name="connsiteX66" fmla="*/ 8252 w 10000"/>
              <a:gd name="connsiteY66" fmla="*/ 6116 h 10000"/>
              <a:gd name="connsiteX67" fmla="*/ 8252 w 10000"/>
              <a:gd name="connsiteY67" fmla="*/ 5930 h 10000"/>
              <a:gd name="connsiteX68" fmla="*/ 8252 w 10000"/>
              <a:gd name="connsiteY68" fmla="*/ 5559 h 10000"/>
              <a:gd name="connsiteX69" fmla="*/ 8686 w 10000"/>
              <a:gd name="connsiteY69" fmla="*/ 5372 h 10000"/>
              <a:gd name="connsiteX70" fmla="*/ 8908 w 10000"/>
              <a:gd name="connsiteY70" fmla="*/ 5559 h 10000"/>
              <a:gd name="connsiteX71" fmla="*/ 8908 w 10000"/>
              <a:gd name="connsiteY71" fmla="*/ 5930 h 10000"/>
              <a:gd name="connsiteX72" fmla="*/ 8908 w 10000"/>
              <a:gd name="connsiteY72" fmla="*/ 6301 h 10000"/>
              <a:gd name="connsiteX73" fmla="*/ 9127 w 10000"/>
              <a:gd name="connsiteY73" fmla="*/ 6676 h 10000"/>
              <a:gd name="connsiteX74" fmla="*/ 9127 w 10000"/>
              <a:gd name="connsiteY74" fmla="*/ 7419 h 10000"/>
              <a:gd name="connsiteX75" fmla="*/ 9347 w 10000"/>
              <a:gd name="connsiteY75" fmla="*/ 8139 h 10000"/>
              <a:gd name="connsiteX76" fmla="*/ 9561 w 10000"/>
              <a:gd name="connsiteY76" fmla="*/ 8698 h 10000"/>
              <a:gd name="connsiteX77" fmla="*/ 9782 w 10000"/>
              <a:gd name="connsiteY77" fmla="*/ 9070 h 10000"/>
              <a:gd name="connsiteX78" fmla="*/ 9782 w 10000"/>
              <a:gd name="connsiteY78" fmla="*/ 9443 h 10000"/>
              <a:gd name="connsiteX79" fmla="*/ 10000 w 10000"/>
              <a:gd name="connsiteY79" fmla="*/ 9628 h 10000"/>
              <a:gd name="connsiteX80" fmla="*/ 9782 w 10000"/>
              <a:gd name="connsiteY80" fmla="*/ 9815 h 10000"/>
              <a:gd name="connsiteX81" fmla="*/ 9782 w 10000"/>
              <a:gd name="connsiteY81" fmla="*/ 9815 h 10000"/>
              <a:gd name="connsiteX82" fmla="*/ 9782 w 10000"/>
              <a:gd name="connsiteY82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8032 w 10000"/>
              <a:gd name="connsiteY64" fmla="*/ 7047 h 10000"/>
              <a:gd name="connsiteX65" fmla="*/ 8032 w 10000"/>
              <a:gd name="connsiteY65" fmla="*/ 6676 h 10000"/>
              <a:gd name="connsiteX66" fmla="*/ 8252 w 10000"/>
              <a:gd name="connsiteY66" fmla="*/ 6116 h 10000"/>
              <a:gd name="connsiteX67" fmla="*/ 8252 w 10000"/>
              <a:gd name="connsiteY67" fmla="*/ 5930 h 10000"/>
              <a:gd name="connsiteX68" fmla="*/ 8686 w 10000"/>
              <a:gd name="connsiteY68" fmla="*/ 5372 h 10000"/>
              <a:gd name="connsiteX69" fmla="*/ 8908 w 10000"/>
              <a:gd name="connsiteY69" fmla="*/ 5559 h 10000"/>
              <a:gd name="connsiteX70" fmla="*/ 8908 w 10000"/>
              <a:gd name="connsiteY70" fmla="*/ 5930 h 10000"/>
              <a:gd name="connsiteX71" fmla="*/ 8908 w 10000"/>
              <a:gd name="connsiteY71" fmla="*/ 6301 h 10000"/>
              <a:gd name="connsiteX72" fmla="*/ 9127 w 10000"/>
              <a:gd name="connsiteY72" fmla="*/ 6676 h 10000"/>
              <a:gd name="connsiteX73" fmla="*/ 9127 w 10000"/>
              <a:gd name="connsiteY73" fmla="*/ 7419 h 10000"/>
              <a:gd name="connsiteX74" fmla="*/ 9347 w 10000"/>
              <a:gd name="connsiteY74" fmla="*/ 8139 h 10000"/>
              <a:gd name="connsiteX75" fmla="*/ 9561 w 10000"/>
              <a:gd name="connsiteY75" fmla="*/ 8698 h 10000"/>
              <a:gd name="connsiteX76" fmla="*/ 9782 w 10000"/>
              <a:gd name="connsiteY76" fmla="*/ 9070 h 10000"/>
              <a:gd name="connsiteX77" fmla="*/ 9782 w 10000"/>
              <a:gd name="connsiteY77" fmla="*/ 9443 h 10000"/>
              <a:gd name="connsiteX78" fmla="*/ 10000 w 10000"/>
              <a:gd name="connsiteY78" fmla="*/ 9628 h 10000"/>
              <a:gd name="connsiteX79" fmla="*/ 9782 w 10000"/>
              <a:gd name="connsiteY79" fmla="*/ 9815 h 10000"/>
              <a:gd name="connsiteX80" fmla="*/ 9782 w 10000"/>
              <a:gd name="connsiteY80" fmla="*/ 9815 h 10000"/>
              <a:gd name="connsiteX81" fmla="*/ 9782 w 10000"/>
              <a:gd name="connsiteY81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8032 w 10000"/>
              <a:gd name="connsiteY64" fmla="*/ 7047 h 10000"/>
              <a:gd name="connsiteX65" fmla="*/ 8032 w 10000"/>
              <a:gd name="connsiteY65" fmla="*/ 6676 h 10000"/>
              <a:gd name="connsiteX66" fmla="*/ 8252 w 10000"/>
              <a:gd name="connsiteY66" fmla="*/ 6116 h 10000"/>
              <a:gd name="connsiteX67" fmla="*/ 8686 w 10000"/>
              <a:gd name="connsiteY67" fmla="*/ 5372 h 10000"/>
              <a:gd name="connsiteX68" fmla="*/ 8908 w 10000"/>
              <a:gd name="connsiteY68" fmla="*/ 5559 h 10000"/>
              <a:gd name="connsiteX69" fmla="*/ 8908 w 10000"/>
              <a:gd name="connsiteY69" fmla="*/ 5930 h 10000"/>
              <a:gd name="connsiteX70" fmla="*/ 8908 w 10000"/>
              <a:gd name="connsiteY70" fmla="*/ 6301 h 10000"/>
              <a:gd name="connsiteX71" fmla="*/ 9127 w 10000"/>
              <a:gd name="connsiteY71" fmla="*/ 6676 h 10000"/>
              <a:gd name="connsiteX72" fmla="*/ 9127 w 10000"/>
              <a:gd name="connsiteY72" fmla="*/ 7419 h 10000"/>
              <a:gd name="connsiteX73" fmla="*/ 9347 w 10000"/>
              <a:gd name="connsiteY73" fmla="*/ 8139 h 10000"/>
              <a:gd name="connsiteX74" fmla="*/ 9561 w 10000"/>
              <a:gd name="connsiteY74" fmla="*/ 8698 h 10000"/>
              <a:gd name="connsiteX75" fmla="*/ 9782 w 10000"/>
              <a:gd name="connsiteY75" fmla="*/ 9070 h 10000"/>
              <a:gd name="connsiteX76" fmla="*/ 9782 w 10000"/>
              <a:gd name="connsiteY76" fmla="*/ 9443 h 10000"/>
              <a:gd name="connsiteX77" fmla="*/ 10000 w 10000"/>
              <a:gd name="connsiteY77" fmla="*/ 9628 h 10000"/>
              <a:gd name="connsiteX78" fmla="*/ 9782 w 10000"/>
              <a:gd name="connsiteY78" fmla="*/ 9815 h 10000"/>
              <a:gd name="connsiteX79" fmla="*/ 9782 w 10000"/>
              <a:gd name="connsiteY79" fmla="*/ 9815 h 10000"/>
              <a:gd name="connsiteX80" fmla="*/ 9782 w 10000"/>
              <a:gd name="connsiteY80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8032 w 10000"/>
              <a:gd name="connsiteY64" fmla="*/ 7047 h 10000"/>
              <a:gd name="connsiteX65" fmla="*/ 8032 w 10000"/>
              <a:gd name="connsiteY65" fmla="*/ 6676 h 10000"/>
              <a:gd name="connsiteX66" fmla="*/ 8252 w 10000"/>
              <a:gd name="connsiteY66" fmla="*/ 6116 h 10000"/>
              <a:gd name="connsiteX67" fmla="*/ 8686 w 10000"/>
              <a:gd name="connsiteY67" fmla="*/ 5372 h 10000"/>
              <a:gd name="connsiteX68" fmla="*/ 8908 w 10000"/>
              <a:gd name="connsiteY68" fmla="*/ 5930 h 10000"/>
              <a:gd name="connsiteX69" fmla="*/ 8908 w 10000"/>
              <a:gd name="connsiteY69" fmla="*/ 6301 h 10000"/>
              <a:gd name="connsiteX70" fmla="*/ 9127 w 10000"/>
              <a:gd name="connsiteY70" fmla="*/ 6676 h 10000"/>
              <a:gd name="connsiteX71" fmla="*/ 9127 w 10000"/>
              <a:gd name="connsiteY71" fmla="*/ 7419 h 10000"/>
              <a:gd name="connsiteX72" fmla="*/ 9347 w 10000"/>
              <a:gd name="connsiteY72" fmla="*/ 8139 h 10000"/>
              <a:gd name="connsiteX73" fmla="*/ 9561 w 10000"/>
              <a:gd name="connsiteY73" fmla="*/ 8698 h 10000"/>
              <a:gd name="connsiteX74" fmla="*/ 9782 w 10000"/>
              <a:gd name="connsiteY74" fmla="*/ 9070 h 10000"/>
              <a:gd name="connsiteX75" fmla="*/ 9782 w 10000"/>
              <a:gd name="connsiteY75" fmla="*/ 9443 h 10000"/>
              <a:gd name="connsiteX76" fmla="*/ 10000 w 10000"/>
              <a:gd name="connsiteY76" fmla="*/ 9628 h 10000"/>
              <a:gd name="connsiteX77" fmla="*/ 9782 w 10000"/>
              <a:gd name="connsiteY77" fmla="*/ 9815 h 10000"/>
              <a:gd name="connsiteX78" fmla="*/ 9782 w 10000"/>
              <a:gd name="connsiteY78" fmla="*/ 9815 h 10000"/>
              <a:gd name="connsiteX79" fmla="*/ 9782 w 10000"/>
              <a:gd name="connsiteY79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8032 w 10000"/>
              <a:gd name="connsiteY64" fmla="*/ 7047 h 10000"/>
              <a:gd name="connsiteX65" fmla="*/ 8032 w 10000"/>
              <a:gd name="connsiteY65" fmla="*/ 6676 h 10000"/>
              <a:gd name="connsiteX66" fmla="*/ 8252 w 10000"/>
              <a:gd name="connsiteY66" fmla="*/ 6116 h 10000"/>
              <a:gd name="connsiteX67" fmla="*/ 8908 w 10000"/>
              <a:gd name="connsiteY67" fmla="*/ 5930 h 10000"/>
              <a:gd name="connsiteX68" fmla="*/ 8908 w 10000"/>
              <a:gd name="connsiteY68" fmla="*/ 6301 h 10000"/>
              <a:gd name="connsiteX69" fmla="*/ 9127 w 10000"/>
              <a:gd name="connsiteY69" fmla="*/ 6676 h 10000"/>
              <a:gd name="connsiteX70" fmla="*/ 9127 w 10000"/>
              <a:gd name="connsiteY70" fmla="*/ 7419 h 10000"/>
              <a:gd name="connsiteX71" fmla="*/ 9347 w 10000"/>
              <a:gd name="connsiteY71" fmla="*/ 8139 h 10000"/>
              <a:gd name="connsiteX72" fmla="*/ 9561 w 10000"/>
              <a:gd name="connsiteY72" fmla="*/ 8698 h 10000"/>
              <a:gd name="connsiteX73" fmla="*/ 9782 w 10000"/>
              <a:gd name="connsiteY73" fmla="*/ 9070 h 10000"/>
              <a:gd name="connsiteX74" fmla="*/ 9782 w 10000"/>
              <a:gd name="connsiteY74" fmla="*/ 9443 h 10000"/>
              <a:gd name="connsiteX75" fmla="*/ 10000 w 10000"/>
              <a:gd name="connsiteY75" fmla="*/ 9628 h 10000"/>
              <a:gd name="connsiteX76" fmla="*/ 9782 w 10000"/>
              <a:gd name="connsiteY76" fmla="*/ 9815 h 10000"/>
              <a:gd name="connsiteX77" fmla="*/ 9782 w 10000"/>
              <a:gd name="connsiteY77" fmla="*/ 9815 h 10000"/>
              <a:gd name="connsiteX78" fmla="*/ 9782 w 10000"/>
              <a:gd name="connsiteY78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8032 w 10000"/>
              <a:gd name="connsiteY64" fmla="*/ 7047 h 10000"/>
              <a:gd name="connsiteX65" fmla="*/ 8032 w 10000"/>
              <a:gd name="connsiteY65" fmla="*/ 6676 h 10000"/>
              <a:gd name="connsiteX66" fmla="*/ 8252 w 10000"/>
              <a:gd name="connsiteY66" fmla="*/ 6116 h 10000"/>
              <a:gd name="connsiteX67" fmla="*/ 8908 w 10000"/>
              <a:gd name="connsiteY67" fmla="*/ 6301 h 10000"/>
              <a:gd name="connsiteX68" fmla="*/ 9127 w 10000"/>
              <a:gd name="connsiteY68" fmla="*/ 6676 h 10000"/>
              <a:gd name="connsiteX69" fmla="*/ 9127 w 10000"/>
              <a:gd name="connsiteY69" fmla="*/ 7419 h 10000"/>
              <a:gd name="connsiteX70" fmla="*/ 9347 w 10000"/>
              <a:gd name="connsiteY70" fmla="*/ 8139 h 10000"/>
              <a:gd name="connsiteX71" fmla="*/ 9561 w 10000"/>
              <a:gd name="connsiteY71" fmla="*/ 8698 h 10000"/>
              <a:gd name="connsiteX72" fmla="*/ 9782 w 10000"/>
              <a:gd name="connsiteY72" fmla="*/ 9070 h 10000"/>
              <a:gd name="connsiteX73" fmla="*/ 9782 w 10000"/>
              <a:gd name="connsiteY73" fmla="*/ 9443 h 10000"/>
              <a:gd name="connsiteX74" fmla="*/ 10000 w 10000"/>
              <a:gd name="connsiteY74" fmla="*/ 9628 h 10000"/>
              <a:gd name="connsiteX75" fmla="*/ 9782 w 10000"/>
              <a:gd name="connsiteY75" fmla="*/ 9815 h 10000"/>
              <a:gd name="connsiteX76" fmla="*/ 9782 w 10000"/>
              <a:gd name="connsiteY76" fmla="*/ 9815 h 10000"/>
              <a:gd name="connsiteX77" fmla="*/ 9782 w 10000"/>
              <a:gd name="connsiteY77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8032 w 10000"/>
              <a:gd name="connsiteY64" fmla="*/ 7047 h 10000"/>
              <a:gd name="connsiteX65" fmla="*/ 8032 w 10000"/>
              <a:gd name="connsiteY65" fmla="*/ 6676 h 10000"/>
              <a:gd name="connsiteX66" fmla="*/ 8252 w 10000"/>
              <a:gd name="connsiteY66" fmla="*/ 6116 h 10000"/>
              <a:gd name="connsiteX67" fmla="*/ 9127 w 10000"/>
              <a:gd name="connsiteY67" fmla="*/ 6676 h 10000"/>
              <a:gd name="connsiteX68" fmla="*/ 9127 w 10000"/>
              <a:gd name="connsiteY68" fmla="*/ 7419 h 10000"/>
              <a:gd name="connsiteX69" fmla="*/ 9347 w 10000"/>
              <a:gd name="connsiteY69" fmla="*/ 8139 h 10000"/>
              <a:gd name="connsiteX70" fmla="*/ 9561 w 10000"/>
              <a:gd name="connsiteY70" fmla="*/ 8698 h 10000"/>
              <a:gd name="connsiteX71" fmla="*/ 9782 w 10000"/>
              <a:gd name="connsiteY71" fmla="*/ 9070 h 10000"/>
              <a:gd name="connsiteX72" fmla="*/ 9782 w 10000"/>
              <a:gd name="connsiteY72" fmla="*/ 9443 h 10000"/>
              <a:gd name="connsiteX73" fmla="*/ 10000 w 10000"/>
              <a:gd name="connsiteY73" fmla="*/ 9628 h 10000"/>
              <a:gd name="connsiteX74" fmla="*/ 9782 w 10000"/>
              <a:gd name="connsiteY74" fmla="*/ 9815 h 10000"/>
              <a:gd name="connsiteX75" fmla="*/ 9782 w 10000"/>
              <a:gd name="connsiteY75" fmla="*/ 9815 h 10000"/>
              <a:gd name="connsiteX76" fmla="*/ 9782 w 10000"/>
              <a:gd name="connsiteY76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8032 w 10000"/>
              <a:gd name="connsiteY64" fmla="*/ 7047 h 10000"/>
              <a:gd name="connsiteX65" fmla="*/ 8032 w 10000"/>
              <a:gd name="connsiteY65" fmla="*/ 6676 h 10000"/>
              <a:gd name="connsiteX66" fmla="*/ 9127 w 10000"/>
              <a:gd name="connsiteY66" fmla="*/ 6676 h 10000"/>
              <a:gd name="connsiteX67" fmla="*/ 9127 w 10000"/>
              <a:gd name="connsiteY67" fmla="*/ 7419 h 10000"/>
              <a:gd name="connsiteX68" fmla="*/ 9347 w 10000"/>
              <a:gd name="connsiteY68" fmla="*/ 8139 h 10000"/>
              <a:gd name="connsiteX69" fmla="*/ 9561 w 10000"/>
              <a:gd name="connsiteY69" fmla="*/ 8698 h 10000"/>
              <a:gd name="connsiteX70" fmla="*/ 9782 w 10000"/>
              <a:gd name="connsiteY70" fmla="*/ 9070 h 10000"/>
              <a:gd name="connsiteX71" fmla="*/ 9782 w 10000"/>
              <a:gd name="connsiteY71" fmla="*/ 9443 h 10000"/>
              <a:gd name="connsiteX72" fmla="*/ 10000 w 10000"/>
              <a:gd name="connsiteY72" fmla="*/ 9628 h 10000"/>
              <a:gd name="connsiteX73" fmla="*/ 9782 w 10000"/>
              <a:gd name="connsiteY73" fmla="*/ 9815 h 10000"/>
              <a:gd name="connsiteX74" fmla="*/ 9782 w 10000"/>
              <a:gd name="connsiteY74" fmla="*/ 9815 h 10000"/>
              <a:gd name="connsiteX75" fmla="*/ 9782 w 10000"/>
              <a:gd name="connsiteY75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8032 w 10000"/>
              <a:gd name="connsiteY64" fmla="*/ 7047 h 10000"/>
              <a:gd name="connsiteX65" fmla="*/ 9127 w 10000"/>
              <a:gd name="connsiteY65" fmla="*/ 6676 h 10000"/>
              <a:gd name="connsiteX66" fmla="*/ 9127 w 10000"/>
              <a:gd name="connsiteY66" fmla="*/ 7419 h 10000"/>
              <a:gd name="connsiteX67" fmla="*/ 9347 w 10000"/>
              <a:gd name="connsiteY67" fmla="*/ 8139 h 10000"/>
              <a:gd name="connsiteX68" fmla="*/ 9561 w 10000"/>
              <a:gd name="connsiteY68" fmla="*/ 8698 h 10000"/>
              <a:gd name="connsiteX69" fmla="*/ 9782 w 10000"/>
              <a:gd name="connsiteY69" fmla="*/ 9070 h 10000"/>
              <a:gd name="connsiteX70" fmla="*/ 9782 w 10000"/>
              <a:gd name="connsiteY70" fmla="*/ 9443 h 10000"/>
              <a:gd name="connsiteX71" fmla="*/ 10000 w 10000"/>
              <a:gd name="connsiteY71" fmla="*/ 9628 h 10000"/>
              <a:gd name="connsiteX72" fmla="*/ 9782 w 10000"/>
              <a:gd name="connsiteY72" fmla="*/ 9815 h 10000"/>
              <a:gd name="connsiteX73" fmla="*/ 9782 w 10000"/>
              <a:gd name="connsiteY73" fmla="*/ 9815 h 10000"/>
              <a:gd name="connsiteX74" fmla="*/ 9782 w 10000"/>
              <a:gd name="connsiteY74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9127 w 10000"/>
              <a:gd name="connsiteY64" fmla="*/ 6676 h 10000"/>
              <a:gd name="connsiteX65" fmla="*/ 9127 w 10000"/>
              <a:gd name="connsiteY65" fmla="*/ 7419 h 10000"/>
              <a:gd name="connsiteX66" fmla="*/ 9347 w 10000"/>
              <a:gd name="connsiteY66" fmla="*/ 8139 h 10000"/>
              <a:gd name="connsiteX67" fmla="*/ 9561 w 10000"/>
              <a:gd name="connsiteY67" fmla="*/ 8698 h 10000"/>
              <a:gd name="connsiteX68" fmla="*/ 9782 w 10000"/>
              <a:gd name="connsiteY68" fmla="*/ 9070 h 10000"/>
              <a:gd name="connsiteX69" fmla="*/ 9782 w 10000"/>
              <a:gd name="connsiteY69" fmla="*/ 9443 h 10000"/>
              <a:gd name="connsiteX70" fmla="*/ 10000 w 10000"/>
              <a:gd name="connsiteY70" fmla="*/ 9628 h 10000"/>
              <a:gd name="connsiteX71" fmla="*/ 9782 w 10000"/>
              <a:gd name="connsiteY71" fmla="*/ 9815 h 10000"/>
              <a:gd name="connsiteX72" fmla="*/ 9782 w 10000"/>
              <a:gd name="connsiteY72" fmla="*/ 9815 h 10000"/>
              <a:gd name="connsiteX73" fmla="*/ 9782 w 10000"/>
              <a:gd name="connsiteY73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9127 w 10000"/>
              <a:gd name="connsiteY64" fmla="*/ 7419 h 10000"/>
              <a:gd name="connsiteX65" fmla="*/ 9347 w 10000"/>
              <a:gd name="connsiteY65" fmla="*/ 8139 h 10000"/>
              <a:gd name="connsiteX66" fmla="*/ 9561 w 10000"/>
              <a:gd name="connsiteY66" fmla="*/ 8698 h 10000"/>
              <a:gd name="connsiteX67" fmla="*/ 9782 w 10000"/>
              <a:gd name="connsiteY67" fmla="*/ 9070 h 10000"/>
              <a:gd name="connsiteX68" fmla="*/ 9782 w 10000"/>
              <a:gd name="connsiteY68" fmla="*/ 9443 h 10000"/>
              <a:gd name="connsiteX69" fmla="*/ 10000 w 10000"/>
              <a:gd name="connsiteY69" fmla="*/ 9628 h 10000"/>
              <a:gd name="connsiteX70" fmla="*/ 9782 w 10000"/>
              <a:gd name="connsiteY70" fmla="*/ 9815 h 10000"/>
              <a:gd name="connsiteX71" fmla="*/ 9782 w 10000"/>
              <a:gd name="connsiteY71" fmla="*/ 9815 h 10000"/>
              <a:gd name="connsiteX72" fmla="*/ 9782 w 10000"/>
              <a:gd name="connsiteY72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9347 w 10000"/>
              <a:gd name="connsiteY64" fmla="*/ 8139 h 10000"/>
              <a:gd name="connsiteX65" fmla="*/ 9561 w 10000"/>
              <a:gd name="connsiteY65" fmla="*/ 8698 h 10000"/>
              <a:gd name="connsiteX66" fmla="*/ 9782 w 10000"/>
              <a:gd name="connsiteY66" fmla="*/ 9070 h 10000"/>
              <a:gd name="connsiteX67" fmla="*/ 9782 w 10000"/>
              <a:gd name="connsiteY67" fmla="*/ 9443 h 10000"/>
              <a:gd name="connsiteX68" fmla="*/ 10000 w 10000"/>
              <a:gd name="connsiteY68" fmla="*/ 9628 h 10000"/>
              <a:gd name="connsiteX69" fmla="*/ 9782 w 10000"/>
              <a:gd name="connsiteY69" fmla="*/ 9815 h 10000"/>
              <a:gd name="connsiteX70" fmla="*/ 9782 w 10000"/>
              <a:gd name="connsiteY70" fmla="*/ 9815 h 10000"/>
              <a:gd name="connsiteX71" fmla="*/ 9782 w 10000"/>
              <a:gd name="connsiteY71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9561 w 10000"/>
              <a:gd name="connsiteY64" fmla="*/ 8698 h 10000"/>
              <a:gd name="connsiteX65" fmla="*/ 9782 w 10000"/>
              <a:gd name="connsiteY65" fmla="*/ 9070 h 10000"/>
              <a:gd name="connsiteX66" fmla="*/ 9782 w 10000"/>
              <a:gd name="connsiteY66" fmla="*/ 9443 h 10000"/>
              <a:gd name="connsiteX67" fmla="*/ 10000 w 10000"/>
              <a:gd name="connsiteY67" fmla="*/ 9628 h 10000"/>
              <a:gd name="connsiteX68" fmla="*/ 9782 w 10000"/>
              <a:gd name="connsiteY68" fmla="*/ 9815 h 10000"/>
              <a:gd name="connsiteX69" fmla="*/ 9782 w 10000"/>
              <a:gd name="connsiteY69" fmla="*/ 9815 h 10000"/>
              <a:gd name="connsiteX70" fmla="*/ 9782 w 10000"/>
              <a:gd name="connsiteY70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9561 w 10000"/>
              <a:gd name="connsiteY63" fmla="*/ 8698 h 10000"/>
              <a:gd name="connsiteX64" fmla="*/ 9782 w 10000"/>
              <a:gd name="connsiteY64" fmla="*/ 9070 h 10000"/>
              <a:gd name="connsiteX65" fmla="*/ 9782 w 10000"/>
              <a:gd name="connsiteY65" fmla="*/ 9443 h 10000"/>
              <a:gd name="connsiteX66" fmla="*/ 10000 w 10000"/>
              <a:gd name="connsiteY66" fmla="*/ 9628 h 10000"/>
              <a:gd name="connsiteX67" fmla="*/ 9782 w 10000"/>
              <a:gd name="connsiteY67" fmla="*/ 9815 h 10000"/>
              <a:gd name="connsiteX68" fmla="*/ 9782 w 10000"/>
              <a:gd name="connsiteY68" fmla="*/ 9815 h 10000"/>
              <a:gd name="connsiteX69" fmla="*/ 9782 w 10000"/>
              <a:gd name="connsiteY69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9561 w 10000"/>
              <a:gd name="connsiteY62" fmla="*/ 8698 h 10000"/>
              <a:gd name="connsiteX63" fmla="*/ 9782 w 10000"/>
              <a:gd name="connsiteY63" fmla="*/ 9070 h 10000"/>
              <a:gd name="connsiteX64" fmla="*/ 9782 w 10000"/>
              <a:gd name="connsiteY64" fmla="*/ 9443 h 10000"/>
              <a:gd name="connsiteX65" fmla="*/ 10000 w 10000"/>
              <a:gd name="connsiteY65" fmla="*/ 9628 h 10000"/>
              <a:gd name="connsiteX66" fmla="*/ 9782 w 10000"/>
              <a:gd name="connsiteY66" fmla="*/ 9815 h 10000"/>
              <a:gd name="connsiteX67" fmla="*/ 9782 w 10000"/>
              <a:gd name="connsiteY67" fmla="*/ 9815 h 10000"/>
              <a:gd name="connsiteX68" fmla="*/ 9782 w 10000"/>
              <a:gd name="connsiteY68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9561 w 10000"/>
              <a:gd name="connsiteY61" fmla="*/ 8698 h 10000"/>
              <a:gd name="connsiteX62" fmla="*/ 9782 w 10000"/>
              <a:gd name="connsiteY62" fmla="*/ 9070 h 10000"/>
              <a:gd name="connsiteX63" fmla="*/ 9782 w 10000"/>
              <a:gd name="connsiteY63" fmla="*/ 9443 h 10000"/>
              <a:gd name="connsiteX64" fmla="*/ 10000 w 10000"/>
              <a:gd name="connsiteY64" fmla="*/ 9628 h 10000"/>
              <a:gd name="connsiteX65" fmla="*/ 9782 w 10000"/>
              <a:gd name="connsiteY65" fmla="*/ 9815 h 10000"/>
              <a:gd name="connsiteX66" fmla="*/ 9782 w 10000"/>
              <a:gd name="connsiteY66" fmla="*/ 9815 h 10000"/>
              <a:gd name="connsiteX67" fmla="*/ 9782 w 10000"/>
              <a:gd name="connsiteY67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9782 w 10000"/>
              <a:gd name="connsiteY61" fmla="*/ 9070 h 10000"/>
              <a:gd name="connsiteX62" fmla="*/ 9782 w 10000"/>
              <a:gd name="connsiteY62" fmla="*/ 9443 h 10000"/>
              <a:gd name="connsiteX63" fmla="*/ 10000 w 10000"/>
              <a:gd name="connsiteY63" fmla="*/ 9628 h 10000"/>
              <a:gd name="connsiteX64" fmla="*/ 9782 w 10000"/>
              <a:gd name="connsiteY64" fmla="*/ 9815 h 10000"/>
              <a:gd name="connsiteX65" fmla="*/ 9782 w 10000"/>
              <a:gd name="connsiteY65" fmla="*/ 9815 h 10000"/>
              <a:gd name="connsiteX66" fmla="*/ 9782 w 10000"/>
              <a:gd name="connsiteY66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9782 w 10000"/>
              <a:gd name="connsiteY60" fmla="*/ 9070 h 10000"/>
              <a:gd name="connsiteX61" fmla="*/ 9782 w 10000"/>
              <a:gd name="connsiteY61" fmla="*/ 9443 h 10000"/>
              <a:gd name="connsiteX62" fmla="*/ 10000 w 10000"/>
              <a:gd name="connsiteY62" fmla="*/ 9628 h 10000"/>
              <a:gd name="connsiteX63" fmla="*/ 9782 w 10000"/>
              <a:gd name="connsiteY63" fmla="*/ 9815 h 10000"/>
              <a:gd name="connsiteX64" fmla="*/ 9782 w 10000"/>
              <a:gd name="connsiteY64" fmla="*/ 9815 h 10000"/>
              <a:gd name="connsiteX65" fmla="*/ 9782 w 10000"/>
              <a:gd name="connsiteY65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9782 w 10000"/>
              <a:gd name="connsiteY60" fmla="*/ 9443 h 10000"/>
              <a:gd name="connsiteX61" fmla="*/ 10000 w 10000"/>
              <a:gd name="connsiteY61" fmla="*/ 9628 h 10000"/>
              <a:gd name="connsiteX62" fmla="*/ 9782 w 10000"/>
              <a:gd name="connsiteY62" fmla="*/ 9815 h 10000"/>
              <a:gd name="connsiteX63" fmla="*/ 9782 w 10000"/>
              <a:gd name="connsiteY63" fmla="*/ 9815 h 10000"/>
              <a:gd name="connsiteX64" fmla="*/ 9782 w 10000"/>
              <a:gd name="connsiteY64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470 w 10000"/>
              <a:gd name="connsiteY2" fmla="*/ 10000 h 10000"/>
              <a:gd name="connsiteX3" fmla="*/ 7593 w 10000"/>
              <a:gd name="connsiteY3" fmla="*/ 10000 h 10000"/>
              <a:gd name="connsiteX4" fmla="*/ 6968 w 10000"/>
              <a:gd name="connsiteY4" fmla="*/ 10000 h 10000"/>
              <a:gd name="connsiteX5" fmla="*/ 6093 w 10000"/>
              <a:gd name="connsiteY5" fmla="*/ 9815 h 10000"/>
              <a:gd name="connsiteX6" fmla="*/ 5219 w 10000"/>
              <a:gd name="connsiteY6" fmla="*/ 9815 h 10000"/>
              <a:gd name="connsiteX7" fmla="*/ 4561 w 10000"/>
              <a:gd name="connsiteY7" fmla="*/ 9443 h 10000"/>
              <a:gd name="connsiteX8" fmla="*/ 3687 w 10000"/>
              <a:gd name="connsiteY8" fmla="*/ 9255 h 10000"/>
              <a:gd name="connsiteX9" fmla="*/ 3032 w 10000"/>
              <a:gd name="connsiteY9" fmla="*/ 8884 h 10000"/>
              <a:gd name="connsiteX10" fmla="*/ 2380 w 10000"/>
              <a:gd name="connsiteY10" fmla="*/ 8513 h 10000"/>
              <a:gd name="connsiteX11" fmla="*/ 1751 w 10000"/>
              <a:gd name="connsiteY11" fmla="*/ 7953 h 10000"/>
              <a:gd name="connsiteX12" fmla="*/ 1313 w 10000"/>
              <a:gd name="connsiteY12" fmla="*/ 7605 h 10000"/>
              <a:gd name="connsiteX13" fmla="*/ 877 w 10000"/>
              <a:gd name="connsiteY13" fmla="*/ 6862 h 10000"/>
              <a:gd name="connsiteX14" fmla="*/ 439 w 10000"/>
              <a:gd name="connsiteY14" fmla="*/ 6301 h 10000"/>
              <a:gd name="connsiteX15" fmla="*/ 218 w 10000"/>
              <a:gd name="connsiteY15" fmla="*/ 5559 h 10000"/>
              <a:gd name="connsiteX16" fmla="*/ 218 w 10000"/>
              <a:gd name="connsiteY16" fmla="*/ 4814 h 10000"/>
              <a:gd name="connsiteX17" fmla="*/ 0 w 10000"/>
              <a:gd name="connsiteY17" fmla="*/ 4070 h 10000"/>
              <a:gd name="connsiteX18" fmla="*/ 0 w 10000"/>
              <a:gd name="connsiteY18" fmla="*/ 3163 h 10000"/>
              <a:gd name="connsiteX19" fmla="*/ 218 w 10000"/>
              <a:gd name="connsiteY19" fmla="*/ 2419 h 10000"/>
              <a:gd name="connsiteX20" fmla="*/ 218 w 10000"/>
              <a:gd name="connsiteY20" fmla="*/ 2046 h 10000"/>
              <a:gd name="connsiteX21" fmla="*/ 218 w 10000"/>
              <a:gd name="connsiteY21" fmla="*/ 1861 h 10000"/>
              <a:gd name="connsiteX22" fmla="*/ 439 w 10000"/>
              <a:gd name="connsiteY22" fmla="*/ 1489 h 10000"/>
              <a:gd name="connsiteX23" fmla="*/ 439 w 10000"/>
              <a:gd name="connsiteY23" fmla="*/ 1302 h 10000"/>
              <a:gd name="connsiteX24" fmla="*/ 439 w 10000"/>
              <a:gd name="connsiteY24" fmla="*/ 1116 h 10000"/>
              <a:gd name="connsiteX25" fmla="*/ 439 w 10000"/>
              <a:gd name="connsiteY25" fmla="*/ 930 h 10000"/>
              <a:gd name="connsiteX26" fmla="*/ 439 w 10000"/>
              <a:gd name="connsiteY26" fmla="*/ 930 h 10000"/>
              <a:gd name="connsiteX27" fmla="*/ 439 w 10000"/>
              <a:gd name="connsiteY27" fmla="*/ 744 h 10000"/>
              <a:gd name="connsiteX28" fmla="*/ 2813 w 10000"/>
              <a:gd name="connsiteY28" fmla="*/ 0 h 10000"/>
              <a:gd name="connsiteX29" fmla="*/ 2813 w 10000"/>
              <a:gd name="connsiteY29" fmla="*/ 0 h 10000"/>
              <a:gd name="connsiteX30" fmla="*/ 2813 w 10000"/>
              <a:gd name="connsiteY30" fmla="*/ 186 h 10000"/>
              <a:gd name="connsiteX31" fmla="*/ 2598 w 10000"/>
              <a:gd name="connsiteY31" fmla="*/ 373 h 10000"/>
              <a:gd name="connsiteX32" fmla="*/ 2380 w 10000"/>
              <a:gd name="connsiteY32" fmla="*/ 558 h 10000"/>
              <a:gd name="connsiteX33" fmla="*/ 2186 w 10000"/>
              <a:gd name="connsiteY33" fmla="*/ 744 h 10000"/>
              <a:gd name="connsiteX34" fmla="*/ 1968 w 10000"/>
              <a:gd name="connsiteY34" fmla="*/ 1116 h 10000"/>
              <a:gd name="connsiteX35" fmla="*/ 1751 w 10000"/>
              <a:gd name="connsiteY35" fmla="*/ 1489 h 10000"/>
              <a:gd name="connsiteX36" fmla="*/ 1530 w 10000"/>
              <a:gd name="connsiteY36" fmla="*/ 1861 h 10000"/>
              <a:gd name="connsiteX37" fmla="*/ 1313 w 10000"/>
              <a:gd name="connsiteY37" fmla="*/ 2419 h 10000"/>
              <a:gd name="connsiteX38" fmla="*/ 1313 w 10000"/>
              <a:gd name="connsiteY38" fmla="*/ 2977 h 10000"/>
              <a:gd name="connsiteX39" fmla="*/ 1313 w 10000"/>
              <a:gd name="connsiteY39" fmla="*/ 3512 h 10000"/>
              <a:gd name="connsiteX40" fmla="*/ 1313 w 10000"/>
              <a:gd name="connsiteY40" fmla="*/ 4629 h 10000"/>
              <a:gd name="connsiteX41" fmla="*/ 1313 w 10000"/>
              <a:gd name="connsiteY41" fmla="*/ 5185 h 10000"/>
              <a:gd name="connsiteX42" fmla="*/ 1530 w 10000"/>
              <a:gd name="connsiteY42" fmla="*/ 5559 h 10000"/>
              <a:gd name="connsiteX43" fmla="*/ 1751 w 10000"/>
              <a:gd name="connsiteY43" fmla="*/ 5930 h 10000"/>
              <a:gd name="connsiteX44" fmla="*/ 1968 w 10000"/>
              <a:gd name="connsiteY44" fmla="*/ 6488 h 10000"/>
              <a:gd name="connsiteX45" fmla="*/ 2186 w 10000"/>
              <a:gd name="connsiteY45" fmla="*/ 6862 h 10000"/>
              <a:gd name="connsiteX46" fmla="*/ 2598 w 10000"/>
              <a:gd name="connsiteY46" fmla="*/ 7232 h 10000"/>
              <a:gd name="connsiteX47" fmla="*/ 3250 w 10000"/>
              <a:gd name="connsiteY47" fmla="*/ 7605 h 10000"/>
              <a:gd name="connsiteX48" fmla="*/ 3908 w 10000"/>
              <a:gd name="connsiteY48" fmla="*/ 7792 h 10000"/>
              <a:gd name="connsiteX49" fmla="*/ 4561 w 10000"/>
              <a:gd name="connsiteY49" fmla="*/ 8139 h 10000"/>
              <a:gd name="connsiteX50" fmla="*/ 5219 w 10000"/>
              <a:gd name="connsiteY50" fmla="*/ 8327 h 10000"/>
              <a:gd name="connsiteX51" fmla="*/ 5653 w 10000"/>
              <a:gd name="connsiteY51" fmla="*/ 8513 h 10000"/>
              <a:gd name="connsiteX52" fmla="*/ 6313 w 10000"/>
              <a:gd name="connsiteY52" fmla="*/ 8513 h 10000"/>
              <a:gd name="connsiteX53" fmla="*/ 6748 w 10000"/>
              <a:gd name="connsiteY53" fmla="*/ 8513 h 10000"/>
              <a:gd name="connsiteX54" fmla="*/ 6968 w 10000"/>
              <a:gd name="connsiteY54" fmla="*/ 8513 h 10000"/>
              <a:gd name="connsiteX55" fmla="*/ 7403 w 10000"/>
              <a:gd name="connsiteY55" fmla="*/ 8513 h 10000"/>
              <a:gd name="connsiteX56" fmla="*/ 7593 w 10000"/>
              <a:gd name="connsiteY56" fmla="*/ 8327 h 10000"/>
              <a:gd name="connsiteX57" fmla="*/ 7593 w 10000"/>
              <a:gd name="connsiteY57" fmla="*/ 8327 h 10000"/>
              <a:gd name="connsiteX58" fmla="*/ 7812 w 10000"/>
              <a:gd name="connsiteY58" fmla="*/ 8327 h 10000"/>
              <a:gd name="connsiteX59" fmla="*/ 9782 w 10000"/>
              <a:gd name="connsiteY59" fmla="*/ 9443 h 10000"/>
              <a:gd name="connsiteX60" fmla="*/ 10000 w 10000"/>
              <a:gd name="connsiteY60" fmla="*/ 9628 h 10000"/>
              <a:gd name="connsiteX61" fmla="*/ 9782 w 10000"/>
              <a:gd name="connsiteY61" fmla="*/ 9815 h 10000"/>
              <a:gd name="connsiteX62" fmla="*/ 9782 w 10000"/>
              <a:gd name="connsiteY62" fmla="*/ 9815 h 10000"/>
              <a:gd name="connsiteX63" fmla="*/ 9782 w 10000"/>
              <a:gd name="connsiteY63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7593 w 10000"/>
              <a:gd name="connsiteY2" fmla="*/ 10000 h 10000"/>
              <a:gd name="connsiteX3" fmla="*/ 6968 w 10000"/>
              <a:gd name="connsiteY3" fmla="*/ 10000 h 10000"/>
              <a:gd name="connsiteX4" fmla="*/ 6093 w 10000"/>
              <a:gd name="connsiteY4" fmla="*/ 9815 h 10000"/>
              <a:gd name="connsiteX5" fmla="*/ 5219 w 10000"/>
              <a:gd name="connsiteY5" fmla="*/ 9815 h 10000"/>
              <a:gd name="connsiteX6" fmla="*/ 4561 w 10000"/>
              <a:gd name="connsiteY6" fmla="*/ 9443 h 10000"/>
              <a:gd name="connsiteX7" fmla="*/ 3687 w 10000"/>
              <a:gd name="connsiteY7" fmla="*/ 9255 h 10000"/>
              <a:gd name="connsiteX8" fmla="*/ 3032 w 10000"/>
              <a:gd name="connsiteY8" fmla="*/ 8884 h 10000"/>
              <a:gd name="connsiteX9" fmla="*/ 2380 w 10000"/>
              <a:gd name="connsiteY9" fmla="*/ 8513 h 10000"/>
              <a:gd name="connsiteX10" fmla="*/ 1751 w 10000"/>
              <a:gd name="connsiteY10" fmla="*/ 7953 h 10000"/>
              <a:gd name="connsiteX11" fmla="*/ 1313 w 10000"/>
              <a:gd name="connsiteY11" fmla="*/ 7605 h 10000"/>
              <a:gd name="connsiteX12" fmla="*/ 877 w 10000"/>
              <a:gd name="connsiteY12" fmla="*/ 6862 h 10000"/>
              <a:gd name="connsiteX13" fmla="*/ 439 w 10000"/>
              <a:gd name="connsiteY13" fmla="*/ 6301 h 10000"/>
              <a:gd name="connsiteX14" fmla="*/ 218 w 10000"/>
              <a:gd name="connsiteY14" fmla="*/ 5559 h 10000"/>
              <a:gd name="connsiteX15" fmla="*/ 218 w 10000"/>
              <a:gd name="connsiteY15" fmla="*/ 4814 h 10000"/>
              <a:gd name="connsiteX16" fmla="*/ 0 w 10000"/>
              <a:gd name="connsiteY16" fmla="*/ 4070 h 10000"/>
              <a:gd name="connsiteX17" fmla="*/ 0 w 10000"/>
              <a:gd name="connsiteY17" fmla="*/ 3163 h 10000"/>
              <a:gd name="connsiteX18" fmla="*/ 218 w 10000"/>
              <a:gd name="connsiteY18" fmla="*/ 2419 h 10000"/>
              <a:gd name="connsiteX19" fmla="*/ 218 w 10000"/>
              <a:gd name="connsiteY19" fmla="*/ 2046 h 10000"/>
              <a:gd name="connsiteX20" fmla="*/ 218 w 10000"/>
              <a:gd name="connsiteY20" fmla="*/ 1861 h 10000"/>
              <a:gd name="connsiteX21" fmla="*/ 439 w 10000"/>
              <a:gd name="connsiteY21" fmla="*/ 1489 h 10000"/>
              <a:gd name="connsiteX22" fmla="*/ 439 w 10000"/>
              <a:gd name="connsiteY22" fmla="*/ 1302 h 10000"/>
              <a:gd name="connsiteX23" fmla="*/ 439 w 10000"/>
              <a:gd name="connsiteY23" fmla="*/ 1116 h 10000"/>
              <a:gd name="connsiteX24" fmla="*/ 439 w 10000"/>
              <a:gd name="connsiteY24" fmla="*/ 930 h 10000"/>
              <a:gd name="connsiteX25" fmla="*/ 439 w 10000"/>
              <a:gd name="connsiteY25" fmla="*/ 930 h 10000"/>
              <a:gd name="connsiteX26" fmla="*/ 439 w 10000"/>
              <a:gd name="connsiteY26" fmla="*/ 744 h 10000"/>
              <a:gd name="connsiteX27" fmla="*/ 2813 w 10000"/>
              <a:gd name="connsiteY27" fmla="*/ 0 h 10000"/>
              <a:gd name="connsiteX28" fmla="*/ 2813 w 10000"/>
              <a:gd name="connsiteY28" fmla="*/ 0 h 10000"/>
              <a:gd name="connsiteX29" fmla="*/ 2813 w 10000"/>
              <a:gd name="connsiteY29" fmla="*/ 186 h 10000"/>
              <a:gd name="connsiteX30" fmla="*/ 2598 w 10000"/>
              <a:gd name="connsiteY30" fmla="*/ 373 h 10000"/>
              <a:gd name="connsiteX31" fmla="*/ 2380 w 10000"/>
              <a:gd name="connsiteY31" fmla="*/ 558 h 10000"/>
              <a:gd name="connsiteX32" fmla="*/ 2186 w 10000"/>
              <a:gd name="connsiteY32" fmla="*/ 744 h 10000"/>
              <a:gd name="connsiteX33" fmla="*/ 1968 w 10000"/>
              <a:gd name="connsiteY33" fmla="*/ 1116 h 10000"/>
              <a:gd name="connsiteX34" fmla="*/ 1751 w 10000"/>
              <a:gd name="connsiteY34" fmla="*/ 1489 h 10000"/>
              <a:gd name="connsiteX35" fmla="*/ 1530 w 10000"/>
              <a:gd name="connsiteY35" fmla="*/ 1861 h 10000"/>
              <a:gd name="connsiteX36" fmla="*/ 1313 w 10000"/>
              <a:gd name="connsiteY36" fmla="*/ 2419 h 10000"/>
              <a:gd name="connsiteX37" fmla="*/ 1313 w 10000"/>
              <a:gd name="connsiteY37" fmla="*/ 2977 h 10000"/>
              <a:gd name="connsiteX38" fmla="*/ 1313 w 10000"/>
              <a:gd name="connsiteY38" fmla="*/ 3512 h 10000"/>
              <a:gd name="connsiteX39" fmla="*/ 1313 w 10000"/>
              <a:gd name="connsiteY39" fmla="*/ 4629 h 10000"/>
              <a:gd name="connsiteX40" fmla="*/ 1313 w 10000"/>
              <a:gd name="connsiteY40" fmla="*/ 5185 h 10000"/>
              <a:gd name="connsiteX41" fmla="*/ 1530 w 10000"/>
              <a:gd name="connsiteY41" fmla="*/ 5559 h 10000"/>
              <a:gd name="connsiteX42" fmla="*/ 1751 w 10000"/>
              <a:gd name="connsiteY42" fmla="*/ 5930 h 10000"/>
              <a:gd name="connsiteX43" fmla="*/ 1968 w 10000"/>
              <a:gd name="connsiteY43" fmla="*/ 6488 h 10000"/>
              <a:gd name="connsiteX44" fmla="*/ 2186 w 10000"/>
              <a:gd name="connsiteY44" fmla="*/ 6862 h 10000"/>
              <a:gd name="connsiteX45" fmla="*/ 2598 w 10000"/>
              <a:gd name="connsiteY45" fmla="*/ 7232 h 10000"/>
              <a:gd name="connsiteX46" fmla="*/ 3250 w 10000"/>
              <a:gd name="connsiteY46" fmla="*/ 7605 h 10000"/>
              <a:gd name="connsiteX47" fmla="*/ 3908 w 10000"/>
              <a:gd name="connsiteY47" fmla="*/ 7792 h 10000"/>
              <a:gd name="connsiteX48" fmla="*/ 4561 w 10000"/>
              <a:gd name="connsiteY48" fmla="*/ 8139 h 10000"/>
              <a:gd name="connsiteX49" fmla="*/ 5219 w 10000"/>
              <a:gd name="connsiteY49" fmla="*/ 8327 h 10000"/>
              <a:gd name="connsiteX50" fmla="*/ 5653 w 10000"/>
              <a:gd name="connsiteY50" fmla="*/ 8513 h 10000"/>
              <a:gd name="connsiteX51" fmla="*/ 6313 w 10000"/>
              <a:gd name="connsiteY51" fmla="*/ 8513 h 10000"/>
              <a:gd name="connsiteX52" fmla="*/ 6748 w 10000"/>
              <a:gd name="connsiteY52" fmla="*/ 8513 h 10000"/>
              <a:gd name="connsiteX53" fmla="*/ 6968 w 10000"/>
              <a:gd name="connsiteY53" fmla="*/ 8513 h 10000"/>
              <a:gd name="connsiteX54" fmla="*/ 7403 w 10000"/>
              <a:gd name="connsiteY54" fmla="*/ 8513 h 10000"/>
              <a:gd name="connsiteX55" fmla="*/ 7593 w 10000"/>
              <a:gd name="connsiteY55" fmla="*/ 8327 h 10000"/>
              <a:gd name="connsiteX56" fmla="*/ 7593 w 10000"/>
              <a:gd name="connsiteY56" fmla="*/ 8327 h 10000"/>
              <a:gd name="connsiteX57" fmla="*/ 7812 w 10000"/>
              <a:gd name="connsiteY57" fmla="*/ 8327 h 10000"/>
              <a:gd name="connsiteX58" fmla="*/ 9782 w 10000"/>
              <a:gd name="connsiteY58" fmla="*/ 9443 h 10000"/>
              <a:gd name="connsiteX59" fmla="*/ 10000 w 10000"/>
              <a:gd name="connsiteY59" fmla="*/ 9628 h 10000"/>
              <a:gd name="connsiteX60" fmla="*/ 9782 w 10000"/>
              <a:gd name="connsiteY60" fmla="*/ 9815 h 10000"/>
              <a:gd name="connsiteX61" fmla="*/ 9782 w 10000"/>
              <a:gd name="connsiteY61" fmla="*/ 9815 h 10000"/>
              <a:gd name="connsiteX62" fmla="*/ 9782 w 10000"/>
              <a:gd name="connsiteY62" fmla="*/ 9815 h 10000"/>
              <a:gd name="connsiteX0" fmla="*/ 9782 w 10000"/>
              <a:gd name="connsiteY0" fmla="*/ 9815 h 10000"/>
              <a:gd name="connsiteX1" fmla="*/ 7593 w 10000"/>
              <a:gd name="connsiteY1" fmla="*/ 10000 h 10000"/>
              <a:gd name="connsiteX2" fmla="*/ 6968 w 10000"/>
              <a:gd name="connsiteY2" fmla="*/ 10000 h 10000"/>
              <a:gd name="connsiteX3" fmla="*/ 6093 w 10000"/>
              <a:gd name="connsiteY3" fmla="*/ 9815 h 10000"/>
              <a:gd name="connsiteX4" fmla="*/ 5219 w 10000"/>
              <a:gd name="connsiteY4" fmla="*/ 9815 h 10000"/>
              <a:gd name="connsiteX5" fmla="*/ 4561 w 10000"/>
              <a:gd name="connsiteY5" fmla="*/ 9443 h 10000"/>
              <a:gd name="connsiteX6" fmla="*/ 3687 w 10000"/>
              <a:gd name="connsiteY6" fmla="*/ 9255 h 10000"/>
              <a:gd name="connsiteX7" fmla="*/ 3032 w 10000"/>
              <a:gd name="connsiteY7" fmla="*/ 8884 h 10000"/>
              <a:gd name="connsiteX8" fmla="*/ 2380 w 10000"/>
              <a:gd name="connsiteY8" fmla="*/ 8513 h 10000"/>
              <a:gd name="connsiteX9" fmla="*/ 1751 w 10000"/>
              <a:gd name="connsiteY9" fmla="*/ 7953 h 10000"/>
              <a:gd name="connsiteX10" fmla="*/ 1313 w 10000"/>
              <a:gd name="connsiteY10" fmla="*/ 7605 h 10000"/>
              <a:gd name="connsiteX11" fmla="*/ 877 w 10000"/>
              <a:gd name="connsiteY11" fmla="*/ 6862 h 10000"/>
              <a:gd name="connsiteX12" fmla="*/ 439 w 10000"/>
              <a:gd name="connsiteY12" fmla="*/ 6301 h 10000"/>
              <a:gd name="connsiteX13" fmla="*/ 218 w 10000"/>
              <a:gd name="connsiteY13" fmla="*/ 5559 h 10000"/>
              <a:gd name="connsiteX14" fmla="*/ 218 w 10000"/>
              <a:gd name="connsiteY14" fmla="*/ 4814 h 10000"/>
              <a:gd name="connsiteX15" fmla="*/ 0 w 10000"/>
              <a:gd name="connsiteY15" fmla="*/ 4070 h 10000"/>
              <a:gd name="connsiteX16" fmla="*/ 0 w 10000"/>
              <a:gd name="connsiteY16" fmla="*/ 3163 h 10000"/>
              <a:gd name="connsiteX17" fmla="*/ 218 w 10000"/>
              <a:gd name="connsiteY17" fmla="*/ 2419 h 10000"/>
              <a:gd name="connsiteX18" fmla="*/ 218 w 10000"/>
              <a:gd name="connsiteY18" fmla="*/ 2046 h 10000"/>
              <a:gd name="connsiteX19" fmla="*/ 218 w 10000"/>
              <a:gd name="connsiteY19" fmla="*/ 1861 h 10000"/>
              <a:gd name="connsiteX20" fmla="*/ 439 w 10000"/>
              <a:gd name="connsiteY20" fmla="*/ 1489 h 10000"/>
              <a:gd name="connsiteX21" fmla="*/ 439 w 10000"/>
              <a:gd name="connsiteY21" fmla="*/ 1302 h 10000"/>
              <a:gd name="connsiteX22" fmla="*/ 439 w 10000"/>
              <a:gd name="connsiteY22" fmla="*/ 1116 h 10000"/>
              <a:gd name="connsiteX23" fmla="*/ 439 w 10000"/>
              <a:gd name="connsiteY23" fmla="*/ 930 h 10000"/>
              <a:gd name="connsiteX24" fmla="*/ 439 w 10000"/>
              <a:gd name="connsiteY24" fmla="*/ 930 h 10000"/>
              <a:gd name="connsiteX25" fmla="*/ 439 w 10000"/>
              <a:gd name="connsiteY25" fmla="*/ 744 h 10000"/>
              <a:gd name="connsiteX26" fmla="*/ 2813 w 10000"/>
              <a:gd name="connsiteY26" fmla="*/ 0 h 10000"/>
              <a:gd name="connsiteX27" fmla="*/ 2813 w 10000"/>
              <a:gd name="connsiteY27" fmla="*/ 0 h 10000"/>
              <a:gd name="connsiteX28" fmla="*/ 2813 w 10000"/>
              <a:gd name="connsiteY28" fmla="*/ 186 h 10000"/>
              <a:gd name="connsiteX29" fmla="*/ 2598 w 10000"/>
              <a:gd name="connsiteY29" fmla="*/ 373 h 10000"/>
              <a:gd name="connsiteX30" fmla="*/ 2380 w 10000"/>
              <a:gd name="connsiteY30" fmla="*/ 558 h 10000"/>
              <a:gd name="connsiteX31" fmla="*/ 2186 w 10000"/>
              <a:gd name="connsiteY31" fmla="*/ 744 h 10000"/>
              <a:gd name="connsiteX32" fmla="*/ 1968 w 10000"/>
              <a:gd name="connsiteY32" fmla="*/ 1116 h 10000"/>
              <a:gd name="connsiteX33" fmla="*/ 1751 w 10000"/>
              <a:gd name="connsiteY33" fmla="*/ 1489 h 10000"/>
              <a:gd name="connsiteX34" fmla="*/ 1530 w 10000"/>
              <a:gd name="connsiteY34" fmla="*/ 1861 h 10000"/>
              <a:gd name="connsiteX35" fmla="*/ 1313 w 10000"/>
              <a:gd name="connsiteY35" fmla="*/ 2419 h 10000"/>
              <a:gd name="connsiteX36" fmla="*/ 1313 w 10000"/>
              <a:gd name="connsiteY36" fmla="*/ 2977 h 10000"/>
              <a:gd name="connsiteX37" fmla="*/ 1313 w 10000"/>
              <a:gd name="connsiteY37" fmla="*/ 3512 h 10000"/>
              <a:gd name="connsiteX38" fmla="*/ 1313 w 10000"/>
              <a:gd name="connsiteY38" fmla="*/ 4629 h 10000"/>
              <a:gd name="connsiteX39" fmla="*/ 1313 w 10000"/>
              <a:gd name="connsiteY39" fmla="*/ 5185 h 10000"/>
              <a:gd name="connsiteX40" fmla="*/ 1530 w 10000"/>
              <a:gd name="connsiteY40" fmla="*/ 5559 h 10000"/>
              <a:gd name="connsiteX41" fmla="*/ 1751 w 10000"/>
              <a:gd name="connsiteY41" fmla="*/ 5930 h 10000"/>
              <a:gd name="connsiteX42" fmla="*/ 1968 w 10000"/>
              <a:gd name="connsiteY42" fmla="*/ 6488 h 10000"/>
              <a:gd name="connsiteX43" fmla="*/ 2186 w 10000"/>
              <a:gd name="connsiteY43" fmla="*/ 6862 h 10000"/>
              <a:gd name="connsiteX44" fmla="*/ 2598 w 10000"/>
              <a:gd name="connsiteY44" fmla="*/ 7232 h 10000"/>
              <a:gd name="connsiteX45" fmla="*/ 3250 w 10000"/>
              <a:gd name="connsiteY45" fmla="*/ 7605 h 10000"/>
              <a:gd name="connsiteX46" fmla="*/ 3908 w 10000"/>
              <a:gd name="connsiteY46" fmla="*/ 7792 h 10000"/>
              <a:gd name="connsiteX47" fmla="*/ 4561 w 10000"/>
              <a:gd name="connsiteY47" fmla="*/ 8139 h 10000"/>
              <a:gd name="connsiteX48" fmla="*/ 5219 w 10000"/>
              <a:gd name="connsiteY48" fmla="*/ 8327 h 10000"/>
              <a:gd name="connsiteX49" fmla="*/ 5653 w 10000"/>
              <a:gd name="connsiteY49" fmla="*/ 8513 h 10000"/>
              <a:gd name="connsiteX50" fmla="*/ 6313 w 10000"/>
              <a:gd name="connsiteY50" fmla="*/ 8513 h 10000"/>
              <a:gd name="connsiteX51" fmla="*/ 6748 w 10000"/>
              <a:gd name="connsiteY51" fmla="*/ 8513 h 10000"/>
              <a:gd name="connsiteX52" fmla="*/ 6968 w 10000"/>
              <a:gd name="connsiteY52" fmla="*/ 8513 h 10000"/>
              <a:gd name="connsiteX53" fmla="*/ 7403 w 10000"/>
              <a:gd name="connsiteY53" fmla="*/ 8513 h 10000"/>
              <a:gd name="connsiteX54" fmla="*/ 7593 w 10000"/>
              <a:gd name="connsiteY54" fmla="*/ 8327 h 10000"/>
              <a:gd name="connsiteX55" fmla="*/ 7593 w 10000"/>
              <a:gd name="connsiteY55" fmla="*/ 8327 h 10000"/>
              <a:gd name="connsiteX56" fmla="*/ 7812 w 10000"/>
              <a:gd name="connsiteY56" fmla="*/ 8327 h 10000"/>
              <a:gd name="connsiteX57" fmla="*/ 9782 w 10000"/>
              <a:gd name="connsiteY57" fmla="*/ 9443 h 10000"/>
              <a:gd name="connsiteX58" fmla="*/ 10000 w 10000"/>
              <a:gd name="connsiteY58" fmla="*/ 9628 h 10000"/>
              <a:gd name="connsiteX59" fmla="*/ 9782 w 10000"/>
              <a:gd name="connsiteY59" fmla="*/ 9815 h 10000"/>
              <a:gd name="connsiteX60" fmla="*/ 9782 w 10000"/>
              <a:gd name="connsiteY60" fmla="*/ 9815 h 10000"/>
              <a:gd name="connsiteX61" fmla="*/ 9782 w 10000"/>
              <a:gd name="connsiteY61" fmla="*/ 9815 h 10000"/>
              <a:gd name="connsiteX0" fmla="*/ 9782 w 10000"/>
              <a:gd name="connsiteY0" fmla="*/ 9815 h 10000"/>
              <a:gd name="connsiteX1" fmla="*/ 7593 w 10000"/>
              <a:gd name="connsiteY1" fmla="*/ 10000 h 10000"/>
              <a:gd name="connsiteX2" fmla="*/ 6968 w 10000"/>
              <a:gd name="connsiteY2" fmla="*/ 10000 h 10000"/>
              <a:gd name="connsiteX3" fmla="*/ 6093 w 10000"/>
              <a:gd name="connsiteY3" fmla="*/ 9815 h 10000"/>
              <a:gd name="connsiteX4" fmla="*/ 5219 w 10000"/>
              <a:gd name="connsiteY4" fmla="*/ 9815 h 10000"/>
              <a:gd name="connsiteX5" fmla="*/ 4561 w 10000"/>
              <a:gd name="connsiteY5" fmla="*/ 9443 h 10000"/>
              <a:gd name="connsiteX6" fmla="*/ 3687 w 10000"/>
              <a:gd name="connsiteY6" fmla="*/ 9255 h 10000"/>
              <a:gd name="connsiteX7" fmla="*/ 3032 w 10000"/>
              <a:gd name="connsiteY7" fmla="*/ 8884 h 10000"/>
              <a:gd name="connsiteX8" fmla="*/ 2380 w 10000"/>
              <a:gd name="connsiteY8" fmla="*/ 8513 h 10000"/>
              <a:gd name="connsiteX9" fmla="*/ 1751 w 10000"/>
              <a:gd name="connsiteY9" fmla="*/ 7953 h 10000"/>
              <a:gd name="connsiteX10" fmla="*/ 1313 w 10000"/>
              <a:gd name="connsiteY10" fmla="*/ 7605 h 10000"/>
              <a:gd name="connsiteX11" fmla="*/ 877 w 10000"/>
              <a:gd name="connsiteY11" fmla="*/ 6862 h 10000"/>
              <a:gd name="connsiteX12" fmla="*/ 439 w 10000"/>
              <a:gd name="connsiteY12" fmla="*/ 6301 h 10000"/>
              <a:gd name="connsiteX13" fmla="*/ 218 w 10000"/>
              <a:gd name="connsiteY13" fmla="*/ 5559 h 10000"/>
              <a:gd name="connsiteX14" fmla="*/ 218 w 10000"/>
              <a:gd name="connsiteY14" fmla="*/ 4814 h 10000"/>
              <a:gd name="connsiteX15" fmla="*/ 0 w 10000"/>
              <a:gd name="connsiteY15" fmla="*/ 4070 h 10000"/>
              <a:gd name="connsiteX16" fmla="*/ 0 w 10000"/>
              <a:gd name="connsiteY16" fmla="*/ 3163 h 10000"/>
              <a:gd name="connsiteX17" fmla="*/ 218 w 10000"/>
              <a:gd name="connsiteY17" fmla="*/ 2419 h 10000"/>
              <a:gd name="connsiteX18" fmla="*/ 218 w 10000"/>
              <a:gd name="connsiteY18" fmla="*/ 2046 h 10000"/>
              <a:gd name="connsiteX19" fmla="*/ 218 w 10000"/>
              <a:gd name="connsiteY19" fmla="*/ 1861 h 10000"/>
              <a:gd name="connsiteX20" fmla="*/ 439 w 10000"/>
              <a:gd name="connsiteY20" fmla="*/ 1489 h 10000"/>
              <a:gd name="connsiteX21" fmla="*/ 439 w 10000"/>
              <a:gd name="connsiteY21" fmla="*/ 1302 h 10000"/>
              <a:gd name="connsiteX22" fmla="*/ 439 w 10000"/>
              <a:gd name="connsiteY22" fmla="*/ 1116 h 10000"/>
              <a:gd name="connsiteX23" fmla="*/ 439 w 10000"/>
              <a:gd name="connsiteY23" fmla="*/ 930 h 10000"/>
              <a:gd name="connsiteX24" fmla="*/ 439 w 10000"/>
              <a:gd name="connsiteY24" fmla="*/ 930 h 10000"/>
              <a:gd name="connsiteX25" fmla="*/ 439 w 10000"/>
              <a:gd name="connsiteY25" fmla="*/ 744 h 10000"/>
              <a:gd name="connsiteX26" fmla="*/ 2813 w 10000"/>
              <a:gd name="connsiteY26" fmla="*/ 0 h 10000"/>
              <a:gd name="connsiteX27" fmla="*/ 2813 w 10000"/>
              <a:gd name="connsiteY27" fmla="*/ 0 h 10000"/>
              <a:gd name="connsiteX28" fmla="*/ 2813 w 10000"/>
              <a:gd name="connsiteY28" fmla="*/ 186 h 10000"/>
              <a:gd name="connsiteX29" fmla="*/ 2598 w 10000"/>
              <a:gd name="connsiteY29" fmla="*/ 373 h 10000"/>
              <a:gd name="connsiteX30" fmla="*/ 2380 w 10000"/>
              <a:gd name="connsiteY30" fmla="*/ 558 h 10000"/>
              <a:gd name="connsiteX31" fmla="*/ 2186 w 10000"/>
              <a:gd name="connsiteY31" fmla="*/ 744 h 10000"/>
              <a:gd name="connsiteX32" fmla="*/ 1968 w 10000"/>
              <a:gd name="connsiteY32" fmla="*/ 1116 h 10000"/>
              <a:gd name="connsiteX33" fmla="*/ 1751 w 10000"/>
              <a:gd name="connsiteY33" fmla="*/ 1489 h 10000"/>
              <a:gd name="connsiteX34" fmla="*/ 1530 w 10000"/>
              <a:gd name="connsiteY34" fmla="*/ 1861 h 10000"/>
              <a:gd name="connsiteX35" fmla="*/ 1313 w 10000"/>
              <a:gd name="connsiteY35" fmla="*/ 2419 h 10000"/>
              <a:gd name="connsiteX36" fmla="*/ 1313 w 10000"/>
              <a:gd name="connsiteY36" fmla="*/ 2977 h 10000"/>
              <a:gd name="connsiteX37" fmla="*/ 1313 w 10000"/>
              <a:gd name="connsiteY37" fmla="*/ 3512 h 10000"/>
              <a:gd name="connsiteX38" fmla="*/ 1313 w 10000"/>
              <a:gd name="connsiteY38" fmla="*/ 4629 h 10000"/>
              <a:gd name="connsiteX39" fmla="*/ 1313 w 10000"/>
              <a:gd name="connsiteY39" fmla="*/ 5185 h 10000"/>
              <a:gd name="connsiteX40" fmla="*/ 1530 w 10000"/>
              <a:gd name="connsiteY40" fmla="*/ 5559 h 10000"/>
              <a:gd name="connsiteX41" fmla="*/ 1751 w 10000"/>
              <a:gd name="connsiteY41" fmla="*/ 5930 h 10000"/>
              <a:gd name="connsiteX42" fmla="*/ 1968 w 10000"/>
              <a:gd name="connsiteY42" fmla="*/ 6488 h 10000"/>
              <a:gd name="connsiteX43" fmla="*/ 2186 w 10000"/>
              <a:gd name="connsiteY43" fmla="*/ 6862 h 10000"/>
              <a:gd name="connsiteX44" fmla="*/ 2598 w 10000"/>
              <a:gd name="connsiteY44" fmla="*/ 7232 h 10000"/>
              <a:gd name="connsiteX45" fmla="*/ 3250 w 10000"/>
              <a:gd name="connsiteY45" fmla="*/ 7605 h 10000"/>
              <a:gd name="connsiteX46" fmla="*/ 3908 w 10000"/>
              <a:gd name="connsiteY46" fmla="*/ 7792 h 10000"/>
              <a:gd name="connsiteX47" fmla="*/ 4561 w 10000"/>
              <a:gd name="connsiteY47" fmla="*/ 8139 h 10000"/>
              <a:gd name="connsiteX48" fmla="*/ 5219 w 10000"/>
              <a:gd name="connsiteY48" fmla="*/ 8327 h 10000"/>
              <a:gd name="connsiteX49" fmla="*/ 5653 w 10000"/>
              <a:gd name="connsiteY49" fmla="*/ 8513 h 10000"/>
              <a:gd name="connsiteX50" fmla="*/ 6313 w 10000"/>
              <a:gd name="connsiteY50" fmla="*/ 8513 h 10000"/>
              <a:gd name="connsiteX51" fmla="*/ 6748 w 10000"/>
              <a:gd name="connsiteY51" fmla="*/ 8513 h 10000"/>
              <a:gd name="connsiteX52" fmla="*/ 6968 w 10000"/>
              <a:gd name="connsiteY52" fmla="*/ 8513 h 10000"/>
              <a:gd name="connsiteX53" fmla="*/ 7403 w 10000"/>
              <a:gd name="connsiteY53" fmla="*/ 8513 h 10000"/>
              <a:gd name="connsiteX54" fmla="*/ 7593 w 10000"/>
              <a:gd name="connsiteY54" fmla="*/ 8327 h 10000"/>
              <a:gd name="connsiteX55" fmla="*/ 7593 w 10000"/>
              <a:gd name="connsiteY55" fmla="*/ 8327 h 10000"/>
              <a:gd name="connsiteX56" fmla="*/ 7812 w 10000"/>
              <a:gd name="connsiteY56" fmla="*/ 8327 h 10000"/>
              <a:gd name="connsiteX57" fmla="*/ 9782 w 10000"/>
              <a:gd name="connsiteY57" fmla="*/ 9443 h 10000"/>
              <a:gd name="connsiteX58" fmla="*/ 10000 w 10000"/>
              <a:gd name="connsiteY58" fmla="*/ 9628 h 10000"/>
              <a:gd name="connsiteX59" fmla="*/ 9782 w 10000"/>
              <a:gd name="connsiteY59" fmla="*/ 9815 h 10000"/>
              <a:gd name="connsiteX60" fmla="*/ 9782 w 10000"/>
              <a:gd name="connsiteY60" fmla="*/ 9815 h 10000"/>
              <a:gd name="connsiteX0" fmla="*/ 9782 w 10000"/>
              <a:gd name="connsiteY0" fmla="*/ 9815 h 10000"/>
              <a:gd name="connsiteX1" fmla="*/ 7593 w 10000"/>
              <a:gd name="connsiteY1" fmla="*/ 10000 h 10000"/>
              <a:gd name="connsiteX2" fmla="*/ 6968 w 10000"/>
              <a:gd name="connsiteY2" fmla="*/ 10000 h 10000"/>
              <a:gd name="connsiteX3" fmla="*/ 6093 w 10000"/>
              <a:gd name="connsiteY3" fmla="*/ 9815 h 10000"/>
              <a:gd name="connsiteX4" fmla="*/ 5219 w 10000"/>
              <a:gd name="connsiteY4" fmla="*/ 9815 h 10000"/>
              <a:gd name="connsiteX5" fmla="*/ 4561 w 10000"/>
              <a:gd name="connsiteY5" fmla="*/ 9443 h 10000"/>
              <a:gd name="connsiteX6" fmla="*/ 3687 w 10000"/>
              <a:gd name="connsiteY6" fmla="*/ 9255 h 10000"/>
              <a:gd name="connsiteX7" fmla="*/ 3032 w 10000"/>
              <a:gd name="connsiteY7" fmla="*/ 8884 h 10000"/>
              <a:gd name="connsiteX8" fmla="*/ 2380 w 10000"/>
              <a:gd name="connsiteY8" fmla="*/ 8513 h 10000"/>
              <a:gd name="connsiteX9" fmla="*/ 1751 w 10000"/>
              <a:gd name="connsiteY9" fmla="*/ 7953 h 10000"/>
              <a:gd name="connsiteX10" fmla="*/ 1313 w 10000"/>
              <a:gd name="connsiteY10" fmla="*/ 7605 h 10000"/>
              <a:gd name="connsiteX11" fmla="*/ 877 w 10000"/>
              <a:gd name="connsiteY11" fmla="*/ 6862 h 10000"/>
              <a:gd name="connsiteX12" fmla="*/ 439 w 10000"/>
              <a:gd name="connsiteY12" fmla="*/ 6301 h 10000"/>
              <a:gd name="connsiteX13" fmla="*/ 218 w 10000"/>
              <a:gd name="connsiteY13" fmla="*/ 5559 h 10000"/>
              <a:gd name="connsiteX14" fmla="*/ 218 w 10000"/>
              <a:gd name="connsiteY14" fmla="*/ 4814 h 10000"/>
              <a:gd name="connsiteX15" fmla="*/ 0 w 10000"/>
              <a:gd name="connsiteY15" fmla="*/ 4070 h 10000"/>
              <a:gd name="connsiteX16" fmla="*/ 0 w 10000"/>
              <a:gd name="connsiteY16" fmla="*/ 3163 h 10000"/>
              <a:gd name="connsiteX17" fmla="*/ 218 w 10000"/>
              <a:gd name="connsiteY17" fmla="*/ 2419 h 10000"/>
              <a:gd name="connsiteX18" fmla="*/ 218 w 10000"/>
              <a:gd name="connsiteY18" fmla="*/ 2046 h 10000"/>
              <a:gd name="connsiteX19" fmla="*/ 218 w 10000"/>
              <a:gd name="connsiteY19" fmla="*/ 1861 h 10000"/>
              <a:gd name="connsiteX20" fmla="*/ 439 w 10000"/>
              <a:gd name="connsiteY20" fmla="*/ 1489 h 10000"/>
              <a:gd name="connsiteX21" fmla="*/ 439 w 10000"/>
              <a:gd name="connsiteY21" fmla="*/ 1302 h 10000"/>
              <a:gd name="connsiteX22" fmla="*/ 439 w 10000"/>
              <a:gd name="connsiteY22" fmla="*/ 1116 h 10000"/>
              <a:gd name="connsiteX23" fmla="*/ 439 w 10000"/>
              <a:gd name="connsiteY23" fmla="*/ 930 h 10000"/>
              <a:gd name="connsiteX24" fmla="*/ 439 w 10000"/>
              <a:gd name="connsiteY24" fmla="*/ 930 h 10000"/>
              <a:gd name="connsiteX25" fmla="*/ 439 w 10000"/>
              <a:gd name="connsiteY25" fmla="*/ 744 h 10000"/>
              <a:gd name="connsiteX26" fmla="*/ 2813 w 10000"/>
              <a:gd name="connsiteY26" fmla="*/ 0 h 10000"/>
              <a:gd name="connsiteX27" fmla="*/ 2813 w 10000"/>
              <a:gd name="connsiteY27" fmla="*/ 0 h 10000"/>
              <a:gd name="connsiteX28" fmla="*/ 2813 w 10000"/>
              <a:gd name="connsiteY28" fmla="*/ 186 h 10000"/>
              <a:gd name="connsiteX29" fmla="*/ 2598 w 10000"/>
              <a:gd name="connsiteY29" fmla="*/ 373 h 10000"/>
              <a:gd name="connsiteX30" fmla="*/ 2380 w 10000"/>
              <a:gd name="connsiteY30" fmla="*/ 558 h 10000"/>
              <a:gd name="connsiteX31" fmla="*/ 2186 w 10000"/>
              <a:gd name="connsiteY31" fmla="*/ 744 h 10000"/>
              <a:gd name="connsiteX32" fmla="*/ 1968 w 10000"/>
              <a:gd name="connsiteY32" fmla="*/ 1116 h 10000"/>
              <a:gd name="connsiteX33" fmla="*/ 1751 w 10000"/>
              <a:gd name="connsiteY33" fmla="*/ 1489 h 10000"/>
              <a:gd name="connsiteX34" fmla="*/ 1530 w 10000"/>
              <a:gd name="connsiteY34" fmla="*/ 1861 h 10000"/>
              <a:gd name="connsiteX35" fmla="*/ 1313 w 10000"/>
              <a:gd name="connsiteY35" fmla="*/ 2419 h 10000"/>
              <a:gd name="connsiteX36" fmla="*/ 1313 w 10000"/>
              <a:gd name="connsiteY36" fmla="*/ 2977 h 10000"/>
              <a:gd name="connsiteX37" fmla="*/ 1313 w 10000"/>
              <a:gd name="connsiteY37" fmla="*/ 3512 h 10000"/>
              <a:gd name="connsiteX38" fmla="*/ 1313 w 10000"/>
              <a:gd name="connsiteY38" fmla="*/ 4629 h 10000"/>
              <a:gd name="connsiteX39" fmla="*/ 1313 w 10000"/>
              <a:gd name="connsiteY39" fmla="*/ 5185 h 10000"/>
              <a:gd name="connsiteX40" fmla="*/ 1530 w 10000"/>
              <a:gd name="connsiteY40" fmla="*/ 5559 h 10000"/>
              <a:gd name="connsiteX41" fmla="*/ 1751 w 10000"/>
              <a:gd name="connsiteY41" fmla="*/ 5930 h 10000"/>
              <a:gd name="connsiteX42" fmla="*/ 1968 w 10000"/>
              <a:gd name="connsiteY42" fmla="*/ 6488 h 10000"/>
              <a:gd name="connsiteX43" fmla="*/ 2186 w 10000"/>
              <a:gd name="connsiteY43" fmla="*/ 6862 h 10000"/>
              <a:gd name="connsiteX44" fmla="*/ 2598 w 10000"/>
              <a:gd name="connsiteY44" fmla="*/ 7232 h 10000"/>
              <a:gd name="connsiteX45" fmla="*/ 3250 w 10000"/>
              <a:gd name="connsiteY45" fmla="*/ 7605 h 10000"/>
              <a:gd name="connsiteX46" fmla="*/ 3908 w 10000"/>
              <a:gd name="connsiteY46" fmla="*/ 7792 h 10000"/>
              <a:gd name="connsiteX47" fmla="*/ 4561 w 10000"/>
              <a:gd name="connsiteY47" fmla="*/ 8139 h 10000"/>
              <a:gd name="connsiteX48" fmla="*/ 5219 w 10000"/>
              <a:gd name="connsiteY48" fmla="*/ 8327 h 10000"/>
              <a:gd name="connsiteX49" fmla="*/ 5653 w 10000"/>
              <a:gd name="connsiteY49" fmla="*/ 8513 h 10000"/>
              <a:gd name="connsiteX50" fmla="*/ 6313 w 10000"/>
              <a:gd name="connsiteY50" fmla="*/ 8513 h 10000"/>
              <a:gd name="connsiteX51" fmla="*/ 6748 w 10000"/>
              <a:gd name="connsiteY51" fmla="*/ 8513 h 10000"/>
              <a:gd name="connsiteX52" fmla="*/ 6968 w 10000"/>
              <a:gd name="connsiteY52" fmla="*/ 8513 h 10000"/>
              <a:gd name="connsiteX53" fmla="*/ 7403 w 10000"/>
              <a:gd name="connsiteY53" fmla="*/ 8513 h 10000"/>
              <a:gd name="connsiteX54" fmla="*/ 7593 w 10000"/>
              <a:gd name="connsiteY54" fmla="*/ 8327 h 10000"/>
              <a:gd name="connsiteX55" fmla="*/ 7593 w 10000"/>
              <a:gd name="connsiteY55" fmla="*/ 8327 h 10000"/>
              <a:gd name="connsiteX56" fmla="*/ 7812 w 10000"/>
              <a:gd name="connsiteY56" fmla="*/ 8327 h 10000"/>
              <a:gd name="connsiteX57" fmla="*/ 9782 w 10000"/>
              <a:gd name="connsiteY57" fmla="*/ 9443 h 10000"/>
              <a:gd name="connsiteX58" fmla="*/ 10000 w 10000"/>
              <a:gd name="connsiteY58" fmla="*/ 9628 h 10000"/>
              <a:gd name="connsiteX59" fmla="*/ 9782 w 10000"/>
              <a:gd name="connsiteY59" fmla="*/ 9815 h 10000"/>
              <a:gd name="connsiteX0" fmla="*/ 9782 w 10000"/>
              <a:gd name="connsiteY0" fmla="*/ 9815 h 10000"/>
              <a:gd name="connsiteX1" fmla="*/ 7593 w 10000"/>
              <a:gd name="connsiteY1" fmla="*/ 10000 h 10000"/>
              <a:gd name="connsiteX2" fmla="*/ 6968 w 10000"/>
              <a:gd name="connsiteY2" fmla="*/ 10000 h 10000"/>
              <a:gd name="connsiteX3" fmla="*/ 6093 w 10000"/>
              <a:gd name="connsiteY3" fmla="*/ 9815 h 10000"/>
              <a:gd name="connsiteX4" fmla="*/ 5219 w 10000"/>
              <a:gd name="connsiteY4" fmla="*/ 9815 h 10000"/>
              <a:gd name="connsiteX5" fmla="*/ 4561 w 10000"/>
              <a:gd name="connsiteY5" fmla="*/ 9443 h 10000"/>
              <a:gd name="connsiteX6" fmla="*/ 3687 w 10000"/>
              <a:gd name="connsiteY6" fmla="*/ 9255 h 10000"/>
              <a:gd name="connsiteX7" fmla="*/ 3032 w 10000"/>
              <a:gd name="connsiteY7" fmla="*/ 8884 h 10000"/>
              <a:gd name="connsiteX8" fmla="*/ 2380 w 10000"/>
              <a:gd name="connsiteY8" fmla="*/ 8513 h 10000"/>
              <a:gd name="connsiteX9" fmla="*/ 1751 w 10000"/>
              <a:gd name="connsiteY9" fmla="*/ 7953 h 10000"/>
              <a:gd name="connsiteX10" fmla="*/ 1313 w 10000"/>
              <a:gd name="connsiteY10" fmla="*/ 7605 h 10000"/>
              <a:gd name="connsiteX11" fmla="*/ 877 w 10000"/>
              <a:gd name="connsiteY11" fmla="*/ 6862 h 10000"/>
              <a:gd name="connsiteX12" fmla="*/ 439 w 10000"/>
              <a:gd name="connsiteY12" fmla="*/ 6301 h 10000"/>
              <a:gd name="connsiteX13" fmla="*/ 218 w 10000"/>
              <a:gd name="connsiteY13" fmla="*/ 5559 h 10000"/>
              <a:gd name="connsiteX14" fmla="*/ 218 w 10000"/>
              <a:gd name="connsiteY14" fmla="*/ 4814 h 10000"/>
              <a:gd name="connsiteX15" fmla="*/ 0 w 10000"/>
              <a:gd name="connsiteY15" fmla="*/ 4070 h 10000"/>
              <a:gd name="connsiteX16" fmla="*/ 0 w 10000"/>
              <a:gd name="connsiteY16" fmla="*/ 3163 h 10000"/>
              <a:gd name="connsiteX17" fmla="*/ 218 w 10000"/>
              <a:gd name="connsiteY17" fmla="*/ 2419 h 10000"/>
              <a:gd name="connsiteX18" fmla="*/ 218 w 10000"/>
              <a:gd name="connsiteY18" fmla="*/ 2046 h 10000"/>
              <a:gd name="connsiteX19" fmla="*/ 218 w 10000"/>
              <a:gd name="connsiteY19" fmla="*/ 1861 h 10000"/>
              <a:gd name="connsiteX20" fmla="*/ 439 w 10000"/>
              <a:gd name="connsiteY20" fmla="*/ 1489 h 10000"/>
              <a:gd name="connsiteX21" fmla="*/ 439 w 10000"/>
              <a:gd name="connsiteY21" fmla="*/ 1302 h 10000"/>
              <a:gd name="connsiteX22" fmla="*/ 439 w 10000"/>
              <a:gd name="connsiteY22" fmla="*/ 1116 h 10000"/>
              <a:gd name="connsiteX23" fmla="*/ 439 w 10000"/>
              <a:gd name="connsiteY23" fmla="*/ 930 h 10000"/>
              <a:gd name="connsiteX24" fmla="*/ 439 w 10000"/>
              <a:gd name="connsiteY24" fmla="*/ 930 h 10000"/>
              <a:gd name="connsiteX25" fmla="*/ 439 w 10000"/>
              <a:gd name="connsiteY25" fmla="*/ 744 h 10000"/>
              <a:gd name="connsiteX26" fmla="*/ 2813 w 10000"/>
              <a:gd name="connsiteY26" fmla="*/ 0 h 10000"/>
              <a:gd name="connsiteX27" fmla="*/ 2813 w 10000"/>
              <a:gd name="connsiteY27" fmla="*/ 0 h 10000"/>
              <a:gd name="connsiteX28" fmla="*/ 2813 w 10000"/>
              <a:gd name="connsiteY28" fmla="*/ 186 h 10000"/>
              <a:gd name="connsiteX29" fmla="*/ 2598 w 10000"/>
              <a:gd name="connsiteY29" fmla="*/ 373 h 10000"/>
              <a:gd name="connsiteX30" fmla="*/ 2380 w 10000"/>
              <a:gd name="connsiteY30" fmla="*/ 558 h 10000"/>
              <a:gd name="connsiteX31" fmla="*/ 2186 w 10000"/>
              <a:gd name="connsiteY31" fmla="*/ 744 h 10000"/>
              <a:gd name="connsiteX32" fmla="*/ 1968 w 10000"/>
              <a:gd name="connsiteY32" fmla="*/ 1116 h 10000"/>
              <a:gd name="connsiteX33" fmla="*/ 1751 w 10000"/>
              <a:gd name="connsiteY33" fmla="*/ 1489 h 10000"/>
              <a:gd name="connsiteX34" fmla="*/ 1530 w 10000"/>
              <a:gd name="connsiteY34" fmla="*/ 1861 h 10000"/>
              <a:gd name="connsiteX35" fmla="*/ 1313 w 10000"/>
              <a:gd name="connsiteY35" fmla="*/ 2419 h 10000"/>
              <a:gd name="connsiteX36" fmla="*/ 1313 w 10000"/>
              <a:gd name="connsiteY36" fmla="*/ 2977 h 10000"/>
              <a:gd name="connsiteX37" fmla="*/ 1313 w 10000"/>
              <a:gd name="connsiteY37" fmla="*/ 3512 h 10000"/>
              <a:gd name="connsiteX38" fmla="*/ 1313 w 10000"/>
              <a:gd name="connsiteY38" fmla="*/ 4629 h 10000"/>
              <a:gd name="connsiteX39" fmla="*/ 1313 w 10000"/>
              <a:gd name="connsiteY39" fmla="*/ 5185 h 10000"/>
              <a:gd name="connsiteX40" fmla="*/ 1530 w 10000"/>
              <a:gd name="connsiteY40" fmla="*/ 5559 h 10000"/>
              <a:gd name="connsiteX41" fmla="*/ 1751 w 10000"/>
              <a:gd name="connsiteY41" fmla="*/ 5930 h 10000"/>
              <a:gd name="connsiteX42" fmla="*/ 1968 w 10000"/>
              <a:gd name="connsiteY42" fmla="*/ 6488 h 10000"/>
              <a:gd name="connsiteX43" fmla="*/ 2186 w 10000"/>
              <a:gd name="connsiteY43" fmla="*/ 6862 h 10000"/>
              <a:gd name="connsiteX44" fmla="*/ 2598 w 10000"/>
              <a:gd name="connsiteY44" fmla="*/ 7232 h 10000"/>
              <a:gd name="connsiteX45" fmla="*/ 3250 w 10000"/>
              <a:gd name="connsiteY45" fmla="*/ 7605 h 10000"/>
              <a:gd name="connsiteX46" fmla="*/ 3908 w 10000"/>
              <a:gd name="connsiteY46" fmla="*/ 7792 h 10000"/>
              <a:gd name="connsiteX47" fmla="*/ 4561 w 10000"/>
              <a:gd name="connsiteY47" fmla="*/ 8139 h 10000"/>
              <a:gd name="connsiteX48" fmla="*/ 5219 w 10000"/>
              <a:gd name="connsiteY48" fmla="*/ 8327 h 10000"/>
              <a:gd name="connsiteX49" fmla="*/ 5653 w 10000"/>
              <a:gd name="connsiteY49" fmla="*/ 8513 h 10000"/>
              <a:gd name="connsiteX50" fmla="*/ 6313 w 10000"/>
              <a:gd name="connsiteY50" fmla="*/ 8513 h 10000"/>
              <a:gd name="connsiteX51" fmla="*/ 6748 w 10000"/>
              <a:gd name="connsiteY51" fmla="*/ 8513 h 10000"/>
              <a:gd name="connsiteX52" fmla="*/ 6968 w 10000"/>
              <a:gd name="connsiteY52" fmla="*/ 8513 h 10000"/>
              <a:gd name="connsiteX53" fmla="*/ 7403 w 10000"/>
              <a:gd name="connsiteY53" fmla="*/ 8513 h 10000"/>
              <a:gd name="connsiteX54" fmla="*/ 7593 w 10000"/>
              <a:gd name="connsiteY54" fmla="*/ 8327 h 10000"/>
              <a:gd name="connsiteX55" fmla="*/ 7593 w 10000"/>
              <a:gd name="connsiteY55" fmla="*/ 8327 h 10000"/>
              <a:gd name="connsiteX56" fmla="*/ 7812 w 10000"/>
              <a:gd name="connsiteY56" fmla="*/ 8327 h 10000"/>
              <a:gd name="connsiteX57" fmla="*/ 9782 w 10000"/>
              <a:gd name="connsiteY57" fmla="*/ 9443 h 10000"/>
              <a:gd name="connsiteX58" fmla="*/ 10000 w 10000"/>
              <a:gd name="connsiteY58" fmla="*/ 9628 h 10000"/>
              <a:gd name="connsiteX0" fmla="*/ 9782 w 9782"/>
              <a:gd name="connsiteY0" fmla="*/ 9815 h 10000"/>
              <a:gd name="connsiteX1" fmla="*/ 7593 w 9782"/>
              <a:gd name="connsiteY1" fmla="*/ 10000 h 10000"/>
              <a:gd name="connsiteX2" fmla="*/ 6968 w 9782"/>
              <a:gd name="connsiteY2" fmla="*/ 10000 h 10000"/>
              <a:gd name="connsiteX3" fmla="*/ 6093 w 9782"/>
              <a:gd name="connsiteY3" fmla="*/ 9815 h 10000"/>
              <a:gd name="connsiteX4" fmla="*/ 5219 w 9782"/>
              <a:gd name="connsiteY4" fmla="*/ 9815 h 10000"/>
              <a:gd name="connsiteX5" fmla="*/ 4561 w 9782"/>
              <a:gd name="connsiteY5" fmla="*/ 9443 h 10000"/>
              <a:gd name="connsiteX6" fmla="*/ 3687 w 9782"/>
              <a:gd name="connsiteY6" fmla="*/ 9255 h 10000"/>
              <a:gd name="connsiteX7" fmla="*/ 3032 w 9782"/>
              <a:gd name="connsiteY7" fmla="*/ 8884 h 10000"/>
              <a:gd name="connsiteX8" fmla="*/ 2380 w 9782"/>
              <a:gd name="connsiteY8" fmla="*/ 8513 h 10000"/>
              <a:gd name="connsiteX9" fmla="*/ 1751 w 9782"/>
              <a:gd name="connsiteY9" fmla="*/ 7953 h 10000"/>
              <a:gd name="connsiteX10" fmla="*/ 1313 w 9782"/>
              <a:gd name="connsiteY10" fmla="*/ 7605 h 10000"/>
              <a:gd name="connsiteX11" fmla="*/ 877 w 9782"/>
              <a:gd name="connsiteY11" fmla="*/ 6862 h 10000"/>
              <a:gd name="connsiteX12" fmla="*/ 439 w 9782"/>
              <a:gd name="connsiteY12" fmla="*/ 6301 h 10000"/>
              <a:gd name="connsiteX13" fmla="*/ 218 w 9782"/>
              <a:gd name="connsiteY13" fmla="*/ 5559 h 10000"/>
              <a:gd name="connsiteX14" fmla="*/ 218 w 9782"/>
              <a:gd name="connsiteY14" fmla="*/ 4814 h 10000"/>
              <a:gd name="connsiteX15" fmla="*/ 0 w 9782"/>
              <a:gd name="connsiteY15" fmla="*/ 4070 h 10000"/>
              <a:gd name="connsiteX16" fmla="*/ 0 w 9782"/>
              <a:gd name="connsiteY16" fmla="*/ 3163 h 10000"/>
              <a:gd name="connsiteX17" fmla="*/ 218 w 9782"/>
              <a:gd name="connsiteY17" fmla="*/ 2419 h 10000"/>
              <a:gd name="connsiteX18" fmla="*/ 218 w 9782"/>
              <a:gd name="connsiteY18" fmla="*/ 2046 h 10000"/>
              <a:gd name="connsiteX19" fmla="*/ 218 w 9782"/>
              <a:gd name="connsiteY19" fmla="*/ 1861 h 10000"/>
              <a:gd name="connsiteX20" fmla="*/ 439 w 9782"/>
              <a:gd name="connsiteY20" fmla="*/ 1489 h 10000"/>
              <a:gd name="connsiteX21" fmla="*/ 439 w 9782"/>
              <a:gd name="connsiteY21" fmla="*/ 1302 h 10000"/>
              <a:gd name="connsiteX22" fmla="*/ 439 w 9782"/>
              <a:gd name="connsiteY22" fmla="*/ 1116 h 10000"/>
              <a:gd name="connsiteX23" fmla="*/ 439 w 9782"/>
              <a:gd name="connsiteY23" fmla="*/ 930 h 10000"/>
              <a:gd name="connsiteX24" fmla="*/ 439 w 9782"/>
              <a:gd name="connsiteY24" fmla="*/ 930 h 10000"/>
              <a:gd name="connsiteX25" fmla="*/ 439 w 9782"/>
              <a:gd name="connsiteY25" fmla="*/ 744 h 10000"/>
              <a:gd name="connsiteX26" fmla="*/ 2813 w 9782"/>
              <a:gd name="connsiteY26" fmla="*/ 0 h 10000"/>
              <a:gd name="connsiteX27" fmla="*/ 2813 w 9782"/>
              <a:gd name="connsiteY27" fmla="*/ 0 h 10000"/>
              <a:gd name="connsiteX28" fmla="*/ 2813 w 9782"/>
              <a:gd name="connsiteY28" fmla="*/ 186 h 10000"/>
              <a:gd name="connsiteX29" fmla="*/ 2598 w 9782"/>
              <a:gd name="connsiteY29" fmla="*/ 373 h 10000"/>
              <a:gd name="connsiteX30" fmla="*/ 2380 w 9782"/>
              <a:gd name="connsiteY30" fmla="*/ 558 h 10000"/>
              <a:gd name="connsiteX31" fmla="*/ 2186 w 9782"/>
              <a:gd name="connsiteY31" fmla="*/ 744 h 10000"/>
              <a:gd name="connsiteX32" fmla="*/ 1968 w 9782"/>
              <a:gd name="connsiteY32" fmla="*/ 1116 h 10000"/>
              <a:gd name="connsiteX33" fmla="*/ 1751 w 9782"/>
              <a:gd name="connsiteY33" fmla="*/ 1489 h 10000"/>
              <a:gd name="connsiteX34" fmla="*/ 1530 w 9782"/>
              <a:gd name="connsiteY34" fmla="*/ 1861 h 10000"/>
              <a:gd name="connsiteX35" fmla="*/ 1313 w 9782"/>
              <a:gd name="connsiteY35" fmla="*/ 2419 h 10000"/>
              <a:gd name="connsiteX36" fmla="*/ 1313 w 9782"/>
              <a:gd name="connsiteY36" fmla="*/ 2977 h 10000"/>
              <a:gd name="connsiteX37" fmla="*/ 1313 w 9782"/>
              <a:gd name="connsiteY37" fmla="*/ 3512 h 10000"/>
              <a:gd name="connsiteX38" fmla="*/ 1313 w 9782"/>
              <a:gd name="connsiteY38" fmla="*/ 4629 h 10000"/>
              <a:gd name="connsiteX39" fmla="*/ 1313 w 9782"/>
              <a:gd name="connsiteY39" fmla="*/ 5185 h 10000"/>
              <a:gd name="connsiteX40" fmla="*/ 1530 w 9782"/>
              <a:gd name="connsiteY40" fmla="*/ 5559 h 10000"/>
              <a:gd name="connsiteX41" fmla="*/ 1751 w 9782"/>
              <a:gd name="connsiteY41" fmla="*/ 5930 h 10000"/>
              <a:gd name="connsiteX42" fmla="*/ 1968 w 9782"/>
              <a:gd name="connsiteY42" fmla="*/ 6488 h 10000"/>
              <a:gd name="connsiteX43" fmla="*/ 2186 w 9782"/>
              <a:gd name="connsiteY43" fmla="*/ 6862 h 10000"/>
              <a:gd name="connsiteX44" fmla="*/ 2598 w 9782"/>
              <a:gd name="connsiteY44" fmla="*/ 7232 h 10000"/>
              <a:gd name="connsiteX45" fmla="*/ 3250 w 9782"/>
              <a:gd name="connsiteY45" fmla="*/ 7605 h 10000"/>
              <a:gd name="connsiteX46" fmla="*/ 3908 w 9782"/>
              <a:gd name="connsiteY46" fmla="*/ 7792 h 10000"/>
              <a:gd name="connsiteX47" fmla="*/ 4561 w 9782"/>
              <a:gd name="connsiteY47" fmla="*/ 8139 h 10000"/>
              <a:gd name="connsiteX48" fmla="*/ 5219 w 9782"/>
              <a:gd name="connsiteY48" fmla="*/ 8327 h 10000"/>
              <a:gd name="connsiteX49" fmla="*/ 5653 w 9782"/>
              <a:gd name="connsiteY49" fmla="*/ 8513 h 10000"/>
              <a:gd name="connsiteX50" fmla="*/ 6313 w 9782"/>
              <a:gd name="connsiteY50" fmla="*/ 8513 h 10000"/>
              <a:gd name="connsiteX51" fmla="*/ 6748 w 9782"/>
              <a:gd name="connsiteY51" fmla="*/ 8513 h 10000"/>
              <a:gd name="connsiteX52" fmla="*/ 6968 w 9782"/>
              <a:gd name="connsiteY52" fmla="*/ 8513 h 10000"/>
              <a:gd name="connsiteX53" fmla="*/ 7403 w 9782"/>
              <a:gd name="connsiteY53" fmla="*/ 8513 h 10000"/>
              <a:gd name="connsiteX54" fmla="*/ 7593 w 9782"/>
              <a:gd name="connsiteY54" fmla="*/ 8327 h 10000"/>
              <a:gd name="connsiteX55" fmla="*/ 7593 w 9782"/>
              <a:gd name="connsiteY55" fmla="*/ 8327 h 10000"/>
              <a:gd name="connsiteX56" fmla="*/ 7812 w 9782"/>
              <a:gd name="connsiteY56" fmla="*/ 8327 h 10000"/>
              <a:gd name="connsiteX57" fmla="*/ 9782 w 9782"/>
              <a:gd name="connsiteY57" fmla="*/ 9443 h 10000"/>
              <a:gd name="connsiteX0" fmla="*/ 10000 w 10000"/>
              <a:gd name="connsiteY0" fmla="*/ 9815 h 10000"/>
              <a:gd name="connsiteX1" fmla="*/ 7762 w 10000"/>
              <a:gd name="connsiteY1" fmla="*/ 10000 h 10000"/>
              <a:gd name="connsiteX2" fmla="*/ 7123 w 10000"/>
              <a:gd name="connsiteY2" fmla="*/ 10000 h 10000"/>
              <a:gd name="connsiteX3" fmla="*/ 6229 w 10000"/>
              <a:gd name="connsiteY3" fmla="*/ 9815 h 10000"/>
              <a:gd name="connsiteX4" fmla="*/ 5335 w 10000"/>
              <a:gd name="connsiteY4" fmla="*/ 9815 h 10000"/>
              <a:gd name="connsiteX5" fmla="*/ 4663 w 10000"/>
              <a:gd name="connsiteY5" fmla="*/ 9443 h 10000"/>
              <a:gd name="connsiteX6" fmla="*/ 3769 w 10000"/>
              <a:gd name="connsiteY6" fmla="*/ 9255 h 10000"/>
              <a:gd name="connsiteX7" fmla="*/ 3100 w 10000"/>
              <a:gd name="connsiteY7" fmla="*/ 8884 h 10000"/>
              <a:gd name="connsiteX8" fmla="*/ 2433 w 10000"/>
              <a:gd name="connsiteY8" fmla="*/ 8513 h 10000"/>
              <a:gd name="connsiteX9" fmla="*/ 1790 w 10000"/>
              <a:gd name="connsiteY9" fmla="*/ 7953 h 10000"/>
              <a:gd name="connsiteX10" fmla="*/ 1342 w 10000"/>
              <a:gd name="connsiteY10" fmla="*/ 7605 h 10000"/>
              <a:gd name="connsiteX11" fmla="*/ 897 w 10000"/>
              <a:gd name="connsiteY11" fmla="*/ 6862 h 10000"/>
              <a:gd name="connsiteX12" fmla="*/ 449 w 10000"/>
              <a:gd name="connsiteY12" fmla="*/ 6301 h 10000"/>
              <a:gd name="connsiteX13" fmla="*/ 223 w 10000"/>
              <a:gd name="connsiteY13" fmla="*/ 5559 h 10000"/>
              <a:gd name="connsiteX14" fmla="*/ 223 w 10000"/>
              <a:gd name="connsiteY14" fmla="*/ 4814 h 10000"/>
              <a:gd name="connsiteX15" fmla="*/ 0 w 10000"/>
              <a:gd name="connsiteY15" fmla="*/ 4070 h 10000"/>
              <a:gd name="connsiteX16" fmla="*/ 0 w 10000"/>
              <a:gd name="connsiteY16" fmla="*/ 3163 h 10000"/>
              <a:gd name="connsiteX17" fmla="*/ 223 w 10000"/>
              <a:gd name="connsiteY17" fmla="*/ 2419 h 10000"/>
              <a:gd name="connsiteX18" fmla="*/ 223 w 10000"/>
              <a:gd name="connsiteY18" fmla="*/ 2046 h 10000"/>
              <a:gd name="connsiteX19" fmla="*/ 223 w 10000"/>
              <a:gd name="connsiteY19" fmla="*/ 1861 h 10000"/>
              <a:gd name="connsiteX20" fmla="*/ 449 w 10000"/>
              <a:gd name="connsiteY20" fmla="*/ 1489 h 10000"/>
              <a:gd name="connsiteX21" fmla="*/ 449 w 10000"/>
              <a:gd name="connsiteY21" fmla="*/ 1302 h 10000"/>
              <a:gd name="connsiteX22" fmla="*/ 449 w 10000"/>
              <a:gd name="connsiteY22" fmla="*/ 1116 h 10000"/>
              <a:gd name="connsiteX23" fmla="*/ 449 w 10000"/>
              <a:gd name="connsiteY23" fmla="*/ 930 h 10000"/>
              <a:gd name="connsiteX24" fmla="*/ 449 w 10000"/>
              <a:gd name="connsiteY24" fmla="*/ 930 h 10000"/>
              <a:gd name="connsiteX25" fmla="*/ 449 w 10000"/>
              <a:gd name="connsiteY25" fmla="*/ 744 h 10000"/>
              <a:gd name="connsiteX26" fmla="*/ 2876 w 10000"/>
              <a:gd name="connsiteY26" fmla="*/ 0 h 10000"/>
              <a:gd name="connsiteX27" fmla="*/ 2876 w 10000"/>
              <a:gd name="connsiteY27" fmla="*/ 0 h 10000"/>
              <a:gd name="connsiteX28" fmla="*/ 2876 w 10000"/>
              <a:gd name="connsiteY28" fmla="*/ 186 h 10000"/>
              <a:gd name="connsiteX29" fmla="*/ 2656 w 10000"/>
              <a:gd name="connsiteY29" fmla="*/ 373 h 10000"/>
              <a:gd name="connsiteX30" fmla="*/ 2433 w 10000"/>
              <a:gd name="connsiteY30" fmla="*/ 558 h 10000"/>
              <a:gd name="connsiteX31" fmla="*/ 2235 w 10000"/>
              <a:gd name="connsiteY31" fmla="*/ 744 h 10000"/>
              <a:gd name="connsiteX32" fmla="*/ 2012 w 10000"/>
              <a:gd name="connsiteY32" fmla="*/ 1116 h 10000"/>
              <a:gd name="connsiteX33" fmla="*/ 1790 w 10000"/>
              <a:gd name="connsiteY33" fmla="*/ 1489 h 10000"/>
              <a:gd name="connsiteX34" fmla="*/ 1564 w 10000"/>
              <a:gd name="connsiteY34" fmla="*/ 1861 h 10000"/>
              <a:gd name="connsiteX35" fmla="*/ 1342 w 10000"/>
              <a:gd name="connsiteY35" fmla="*/ 2419 h 10000"/>
              <a:gd name="connsiteX36" fmla="*/ 1342 w 10000"/>
              <a:gd name="connsiteY36" fmla="*/ 2977 h 10000"/>
              <a:gd name="connsiteX37" fmla="*/ 1342 w 10000"/>
              <a:gd name="connsiteY37" fmla="*/ 3512 h 10000"/>
              <a:gd name="connsiteX38" fmla="*/ 1342 w 10000"/>
              <a:gd name="connsiteY38" fmla="*/ 4629 h 10000"/>
              <a:gd name="connsiteX39" fmla="*/ 1342 w 10000"/>
              <a:gd name="connsiteY39" fmla="*/ 5185 h 10000"/>
              <a:gd name="connsiteX40" fmla="*/ 1564 w 10000"/>
              <a:gd name="connsiteY40" fmla="*/ 5559 h 10000"/>
              <a:gd name="connsiteX41" fmla="*/ 1790 w 10000"/>
              <a:gd name="connsiteY41" fmla="*/ 5930 h 10000"/>
              <a:gd name="connsiteX42" fmla="*/ 2012 w 10000"/>
              <a:gd name="connsiteY42" fmla="*/ 6488 h 10000"/>
              <a:gd name="connsiteX43" fmla="*/ 2235 w 10000"/>
              <a:gd name="connsiteY43" fmla="*/ 6862 h 10000"/>
              <a:gd name="connsiteX44" fmla="*/ 2656 w 10000"/>
              <a:gd name="connsiteY44" fmla="*/ 7232 h 10000"/>
              <a:gd name="connsiteX45" fmla="*/ 3322 w 10000"/>
              <a:gd name="connsiteY45" fmla="*/ 7605 h 10000"/>
              <a:gd name="connsiteX46" fmla="*/ 3995 w 10000"/>
              <a:gd name="connsiteY46" fmla="*/ 7792 h 10000"/>
              <a:gd name="connsiteX47" fmla="*/ 4663 w 10000"/>
              <a:gd name="connsiteY47" fmla="*/ 8139 h 10000"/>
              <a:gd name="connsiteX48" fmla="*/ 5335 w 10000"/>
              <a:gd name="connsiteY48" fmla="*/ 8327 h 10000"/>
              <a:gd name="connsiteX49" fmla="*/ 5779 w 10000"/>
              <a:gd name="connsiteY49" fmla="*/ 8513 h 10000"/>
              <a:gd name="connsiteX50" fmla="*/ 6454 w 10000"/>
              <a:gd name="connsiteY50" fmla="*/ 8513 h 10000"/>
              <a:gd name="connsiteX51" fmla="*/ 6898 w 10000"/>
              <a:gd name="connsiteY51" fmla="*/ 8513 h 10000"/>
              <a:gd name="connsiteX52" fmla="*/ 7123 w 10000"/>
              <a:gd name="connsiteY52" fmla="*/ 8513 h 10000"/>
              <a:gd name="connsiteX53" fmla="*/ 7568 w 10000"/>
              <a:gd name="connsiteY53" fmla="*/ 8513 h 10000"/>
              <a:gd name="connsiteX54" fmla="*/ 7762 w 10000"/>
              <a:gd name="connsiteY54" fmla="*/ 8327 h 10000"/>
              <a:gd name="connsiteX55" fmla="*/ 7762 w 10000"/>
              <a:gd name="connsiteY55" fmla="*/ 8327 h 10000"/>
              <a:gd name="connsiteX56" fmla="*/ 7986 w 10000"/>
              <a:gd name="connsiteY56" fmla="*/ 8327 h 10000"/>
              <a:gd name="connsiteX0" fmla="*/ 7762 w 7986"/>
              <a:gd name="connsiteY0" fmla="*/ 10000 h 10000"/>
              <a:gd name="connsiteX1" fmla="*/ 7123 w 7986"/>
              <a:gd name="connsiteY1" fmla="*/ 10000 h 10000"/>
              <a:gd name="connsiteX2" fmla="*/ 6229 w 7986"/>
              <a:gd name="connsiteY2" fmla="*/ 9815 h 10000"/>
              <a:gd name="connsiteX3" fmla="*/ 5335 w 7986"/>
              <a:gd name="connsiteY3" fmla="*/ 9815 h 10000"/>
              <a:gd name="connsiteX4" fmla="*/ 4663 w 7986"/>
              <a:gd name="connsiteY4" fmla="*/ 9443 h 10000"/>
              <a:gd name="connsiteX5" fmla="*/ 3769 w 7986"/>
              <a:gd name="connsiteY5" fmla="*/ 9255 h 10000"/>
              <a:gd name="connsiteX6" fmla="*/ 3100 w 7986"/>
              <a:gd name="connsiteY6" fmla="*/ 8884 h 10000"/>
              <a:gd name="connsiteX7" fmla="*/ 2433 w 7986"/>
              <a:gd name="connsiteY7" fmla="*/ 8513 h 10000"/>
              <a:gd name="connsiteX8" fmla="*/ 1790 w 7986"/>
              <a:gd name="connsiteY8" fmla="*/ 7953 h 10000"/>
              <a:gd name="connsiteX9" fmla="*/ 1342 w 7986"/>
              <a:gd name="connsiteY9" fmla="*/ 7605 h 10000"/>
              <a:gd name="connsiteX10" fmla="*/ 897 w 7986"/>
              <a:gd name="connsiteY10" fmla="*/ 6862 h 10000"/>
              <a:gd name="connsiteX11" fmla="*/ 449 w 7986"/>
              <a:gd name="connsiteY11" fmla="*/ 6301 h 10000"/>
              <a:gd name="connsiteX12" fmla="*/ 223 w 7986"/>
              <a:gd name="connsiteY12" fmla="*/ 5559 h 10000"/>
              <a:gd name="connsiteX13" fmla="*/ 223 w 7986"/>
              <a:gd name="connsiteY13" fmla="*/ 4814 h 10000"/>
              <a:gd name="connsiteX14" fmla="*/ 0 w 7986"/>
              <a:gd name="connsiteY14" fmla="*/ 4070 h 10000"/>
              <a:gd name="connsiteX15" fmla="*/ 0 w 7986"/>
              <a:gd name="connsiteY15" fmla="*/ 3163 h 10000"/>
              <a:gd name="connsiteX16" fmla="*/ 223 w 7986"/>
              <a:gd name="connsiteY16" fmla="*/ 2419 h 10000"/>
              <a:gd name="connsiteX17" fmla="*/ 223 w 7986"/>
              <a:gd name="connsiteY17" fmla="*/ 2046 h 10000"/>
              <a:gd name="connsiteX18" fmla="*/ 223 w 7986"/>
              <a:gd name="connsiteY18" fmla="*/ 1861 h 10000"/>
              <a:gd name="connsiteX19" fmla="*/ 449 w 7986"/>
              <a:gd name="connsiteY19" fmla="*/ 1489 h 10000"/>
              <a:gd name="connsiteX20" fmla="*/ 449 w 7986"/>
              <a:gd name="connsiteY20" fmla="*/ 1302 h 10000"/>
              <a:gd name="connsiteX21" fmla="*/ 449 w 7986"/>
              <a:gd name="connsiteY21" fmla="*/ 1116 h 10000"/>
              <a:gd name="connsiteX22" fmla="*/ 449 w 7986"/>
              <a:gd name="connsiteY22" fmla="*/ 930 h 10000"/>
              <a:gd name="connsiteX23" fmla="*/ 449 w 7986"/>
              <a:gd name="connsiteY23" fmla="*/ 930 h 10000"/>
              <a:gd name="connsiteX24" fmla="*/ 449 w 7986"/>
              <a:gd name="connsiteY24" fmla="*/ 744 h 10000"/>
              <a:gd name="connsiteX25" fmla="*/ 2876 w 7986"/>
              <a:gd name="connsiteY25" fmla="*/ 0 h 10000"/>
              <a:gd name="connsiteX26" fmla="*/ 2876 w 7986"/>
              <a:gd name="connsiteY26" fmla="*/ 0 h 10000"/>
              <a:gd name="connsiteX27" fmla="*/ 2876 w 7986"/>
              <a:gd name="connsiteY27" fmla="*/ 186 h 10000"/>
              <a:gd name="connsiteX28" fmla="*/ 2656 w 7986"/>
              <a:gd name="connsiteY28" fmla="*/ 373 h 10000"/>
              <a:gd name="connsiteX29" fmla="*/ 2433 w 7986"/>
              <a:gd name="connsiteY29" fmla="*/ 558 h 10000"/>
              <a:gd name="connsiteX30" fmla="*/ 2235 w 7986"/>
              <a:gd name="connsiteY30" fmla="*/ 744 h 10000"/>
              <a:gd name="connsiteX31" fmla="*/ 2012 w 7986"/>
              <a:gd name="connsiteY31" fmla="*/ 1116 h 10000"/>
              <a:gd name="connsiteX32" fmla="*/ 1790 w 7986"/>
              <a:gd name="connsiteY32" fmla="*/ 1489 h 10000"/>
              <a:gd name="connsiteX33" fmla="*/ 1564 w 7986"/>
              <a:gd name="connsiteY33" fmla="*/ 1861 h 10000"/>
              <a:gd name="connsiteX34" fmla="*/ 1342 w 7986"/>
              <a:gd name="connsiteY34" fmla="*/ 2419 h 10000"/>
              <a:gd name="connsiteX35" fmla="*/ 1342 w 7986"/>
              <a:gd name="connsiteY35" fmla="*/ 2977 h 10000"/>
              <a:gd name="connsiteX36" fmla="*/ 1342 w 7986"/>
              <a:gd name="connsiteY36" fmla="*/ 3512 h 10000"/>
              <a:gd name="connsiteX37" fmla="*/ 1342 w 7986"/>
              <a:gd name="connsiteY37" fmla="*/ 4629 h 10000"/>
              <a:gd name="connsiteX38" fmla="*/ 1342 w 7986"/>
              <a:gd name="connsiteY38" fmla="*/ 5185 h 10000"/>
              <a:gd name="connsiteX39" fmla="*/ 1564 w 7986"/>
              <a:gd name="connsiteY39" fmla="*/ 5559 h 10000"/>
              <a:gd name="connsiteX40" fmla="*/ 1790 w 7986"/>
              <a:gd name="connsiteY40" fmla="*/ 5930 h 10000"/>
              <a:gd name="connsiteX41" fmla="*/ 2012 w 7986"/>
              <a:gd name="connsiteY41" fmla="*/ 6488 h 10000"/>
              <a:gd name="connsiteX42" fmla="*/ 2235 w 7986"/>
              <a:gd name="connsiteY42" fmla="*/ 6862 h 10000"/>
              <a:gd name="connsiteX43" fmla="*/ 2656 w 7986"/>
              <a:gd name="connsiteY43" fmla="*/ 7232 h 10000"/>
              <a:gd name="connsiteX44" fmla="*/ 3322 w 7986"/>
              <a:gd name="connsiteY44" fmla="*/ 7605 h 10000"/>
              <a:gd name="connsiteX45" fmla="*/ 3995 w 7986"/>
              <a:gd name="connsiteY45" fmla="*/ 7792 h 10000"/>
              <a:gd name="connsiteX46" fmla="*/ 4663 w 7986"/>
              <a:gd name="connsiteY46" fmla="*/ 8139 h 10000"/>
              <a:gd name="connsiteX47" fmla="*/ 5335 w 7986"/>
              <a:gd name="connsiteY47" fmla="*/ 8327 h 10000"/>
              <a:gd name="connsiteX48" fmla="*/ 5779 w 7986"/>
              <a:gd name="connsiteY48" fmla="*/ 8513 h 10000"/>
              <a:gd name="connsiteX49" fmla="*/ 6454 w 7986"/>
              <a:gd name="connsiteY49" fmla="*/ 8513 h 10000"/>
              <a:gd name="connsiteX50" fmla="*/ 6898 w 7986"/>
              <a:gd name="connsiteY50" fmla="*/ 8513 h 10000"/>
              <a:gd name="connsiteX51" fmla="*/ 7123 w 7986"/>
              <a:gd name="connsiteY51" fmla="*/ 8513 h 10000"/>
              <a:gd name="connsiteX52" fmla="*/ 7568 w 7986"/>
              <a:gd name="connsiteY52" fmla="*/ 8513 h 10000"/>
              <a:gd name="connsiteX53" fmla="*/ 7762 w 7986"/>
              <a:gd name="connsiteY53" fmla="*/ 8327 h 10000"/>
              <a:gd name="connsiteX54" fmla="*/ 7762 w 7986"/>
              <a:gd name="connsiteY54" fmla="*/ 8327 h 10000"/>
              <a:gd name="connsiteX55" fmla="*/ 7986 w 7986"/>
              <a:gd name="connsiteY55" fmla="*/ 8327 h 10000"/>
              <a:gd name="connsiteX0" fmla="*/ 9720 w 9720"/>
              <a:gd name="connsiteY0" fmla="*/ 10000 h 10000"/>
              <a:gd name="connsiteX1" fmla="*/ 8919 w 9720"/>
              <a:gd name="connsiteY1" fmla="*/ 10000 h 10000"/>
              <a:gd name="connsiteX2" fmla="*/ 7800 w 9720"/>
              <a:gd name="connsiteY2" fmla="*/ 9815 h 10000"/>
              <a:gd name="connsiteX3" fmla="*/ 6680 w 9720"/>
              <a:gd name="connsiteY3" fmla="*/ 9815 h 10000"/>
              <a:gd name="connsiteX4" fmla="*/ 5839 w 9720"/>
              <a:gd name="connsiteY4" fmla="*/ 9443 h 10000"/>
              <a:gd name="connsiteX5" fmla="*/ 4720 w 9720"/>
              <a:gd name="connsiteY5" fmla="*/ 9255 h 10000"/>
              <a:gd name="connsiteX6" fmla="*/ 3882 w 9720"/>
              <a:gd name="connsiteY6" fmla="*/ 8884 h 10000"/>
              <a:gd name="connsiteX7" fmla="*/ 3047 w 9720"/>
              <a:gd name="connsiteY7" fmla="*/ 8513 h 10000"/>
              <a:gd name="connsiteX8" fmla="*/ 2241 w 9720"/>
              <a:gd name="connsiteY8" fmla="*/ 7953 h 10000"/>
              <a:gd name="connsiteX9" fmla="*/ 1680 w 9720"/>
              <a:gd name="connsiteY9" fmla="*/ 7605 h 10000"/>
              <a:gd name="connsiteX10" fmla="*/ 1123 w 9720"/>
              <a:gd name="connsiteY10" fmla="*/ 6862 h 10000"/>
              <a:gd name="connsiteX11" fmla="*/ 562 w 9720"/>
              <a:gd name="connsiteY11" fmla="*/ 6301 h 10000"/>
              <a:gd name="connsiteX12" fmla="*/ 279 w 9720"/>
              <a:gd name="connsiteY12" fmla="*/ 5559 h 10000"/>
              <a:gd name="connsiteX13" fmla="*/ 279 w 9720"/>
              <a:gd name="connsiteY13" fmla="*/ 4814 h 10000"/>
              <a:gd name="connsiteX14" fmla="*/ 0 w 9720"/>
              <a:gd name="connsiteY14" fmla="*/ 4070 h 10000"/>
              <a:gd name="connsiteX15" fmla="*/ 0 w 9720"/>
              <a:gd name="connsiteY15" fmla="*/ 3163 h 10000"/>
              <a:gd name="connsiteX16" fmla="*/ 279 w 9720"/>
              <a:gd name="connsiteY16" fmla="*/ 2419 h 10000"/>
              <a:gd name="connsiteX17" fmla="*/ 279 w 9720"/>
              <a:gd name="connsiteY17" fmla="*/ 2046 h 10000"/>
              <a:gd name="connsiteX18" fmla="*/ 279 w 9720"/>
              <a:gd name="connsiteY18" fmla="*/ 1861 h 10000"/>
              <a:gd name="connsiteX19" fmla="*/ 562 w 9720"/>
              <a:gd name="connsiteY19" fmla="*/ 1489 h 10000"/>
              <a:gd name="connsiteX20" fmla="*/ 562 w 9720"/>
              <a:gd name="connsiteY20" fmla="*/ 1302 h 10000"/>
              <a:gd name="connsiteX21" fmla="*/ 562 w 9720"/>
              <a:gd name="connsiteY21" fmla="*/ 1116 h 10000"/>
              <a:gd name="connsiteX22" fmla="*/ 562 w 9720"/>
              <a:gd name="connsiteY22" fmla="*/ 930 h 10000"/>
              <a:gd name="connsiteX23" fmla="*/ 562 w 9720"/>
              <a:gd name="connsiteY23" fmla="*/ 930 h 10000"/>
              <a:gd name="connsiteX24" fmla="*/ 562 w 9720"/>
              <a:gd name="connsiteY24" fmla="*/ 744 h 10000"/>
              <a:gd name="connsiteX25" fmla="*/ 3601 w 9720"/>
              <a:gd name="connsiteY25" fmla="*/ 0 h 10000"/>
              <a:gd name="connsiteX26" fmla="*/ 3601 w 9720"/>
              <a:gd name="connsiteY26" fmla="*/ 0 h 10000"/>
              <a:gd name="connsiteX27" fmla="*/ 3601 w 9720"/>
              <a:gd name="connsiteY27" fmla="*/ 186 h 10000"/>
              <a:gd name="connsiteX28" fmla="*/ 3326 w 9720"/>
              <a:gd name="connsiteY28" fmla="*/ 373 h 10000"/>
              <a:gd name="connsiteX29" fmla="*/ 3047 w 9720"/>
              <a:gd name="connsiteY29" fmla="*/ 558 h 10000"/>
              <a:gd name="connsiteX30" fmla="*/ 2799 w 9720"/>
              <a:gd name="connsiteY30" fmla="*/ 744 h 10000"/>
              <a:gd name="connsiteX31" fmla="*/ 2519 w 9720"/>
              <a:gd name="connsiteY31" fmla="*/ 1116 h 10000"/>
              <a:gd name="connsiteX32" fmla="*/ 2241 w 9720"/>
              <a:gd name="connsiteY32" fmla="*/ 1489 h 10000"/>
              <a:gd name="connsiteX33" fmla="*/ 1958 w 9720"/>
              <a:gd name="connsiteY33" fmla="*/ 1861 h 10000"/>
              <a:gd name="connsiteX34" fmla="*/ 1680 w 9720"/>
              <a:gd name="connsiteY34" fmla="*/ 2419 h 10000"/>
              <a:gd name="connsiteX35" fmla="*/ 1680 w 9720"/>
              <a:gd name="connsiteY35" fmla="*/ 2977 h 10000"/>
              <a:gd name="connsiteX36" fmla="*/ 1680 w 9720"/>
              <a:gd name="connsiteY36" fmla="*/ 3512 h 10000"/>
              <a:gd name="connsiteX37" fmla="*/ 1680 w 9720"/>
              <a:gd name="connsiteY37" fmla="*/ 4629 h 10000"/>
              <a:gd name="connsiteX38" fmla="*/ 1680 w 9720"/>
              <a:gd name="connsiteY38" fmla="*/ 5185 h 10000"/>
              <a:gd name="connsiteX39" fmla="*/ 1958 w 9720"/>
              <a:gd name="connsiteY39" fmla="*/ 5559 h 10000"/>
              <a:gd name="connsiteX40" fmla="*/ 2241 w 9720"/>
              <a:gd name="connsiteY40" fmla="*/ 5930 h 10000"/>
              <a:gd name="connsiteX41" fmla="*/ 2519 w 9720"/>
              <a:gd name="connsiteY41" fmla="*/ 6488 h 10000"/>
              <a:gd name="connsiteX42" fmla="*/ 2799 w 9720"/>
              <a:gd name="connsiteY42" fmla="*/ 6862 h 10000"/>
              <a:gd name="connsiteX43" fmla="*/ 3326 w 9720"/>
              <a:gd name="connsiteY43" fmla="*/ 7232 h 10000"/>
              <a:gd name="connsiteX44" fmla="*/ 4160 w 9720"/>
              <a:gd name="connsiteY44" fmla="*/ 7605 h 10000"/>
              <a:gd name="connsiteX45" fmla="*/ 5003 w 9720"/>
              <a:gd name="connsiteY45" fmla="*/ 7792 h 10000"/>
              <a:gd name="connsiteX46" fmla="*/ 5839 w 9720"/>
              <a:gd name="connsiteY46" fmla="*/ 8139 h 10000"/>
              <a:gd name="connsiteX47" fmla="*/ 6680 w 9720"/>
              <a:gd name="connsiteY47" fmla="*/ 8327 h 10000"/>
              <a:gd name="connsiteX48" fmla="*/ 7236 w 9720"/>
              <a:gd name="connsiteY48" fmla="*/ 8513 h 10000"/>
              <a:gd name="connsiteX49" fmla="*/ 8082 w 9720"/>
              <a:gd name="connsiteY49" fmla="*/ 8513 h 10000"/>
              <a:gd name="connsiteX50" fmla="*/ 8638 w 9720"/>
              <a:gd name="connsiteY50" fmla="*/ 8513 h 10000"/>
              <a:gd name="connsiteX51" fmla="*/ 8919 w 9720"/>
              <a:gd name="connsiteY51" fmla="*/ 8513 h 10000"/>
              <a:gd name="connsiteX52" fmla="*/ 9477 w 9720"/>
              <a:gd name="connsiteY52" fmla="*/ 8513 h 10000"/>
              <a:gd name="connsiteX53" fmla="*/ 9720 w 9720"/>
              <a:gd name="connsiteY53" fmla="*/ 8327 h 10000"/>
              <a:gd name="connsiteX54" fmla="*/ 9720 w 9720"/>
              <a:gd name="connsiteY54" fmla="*/ 8327 h 10000"/>
              <a:gd name="connsiteX0" fmla="*/ 10000 w 10000"/>
              <a:gd name="connsiteY0" fmla="*/ 10000 h 10000"/>
              <a:gd name="connsiteX1" fmla="*/ 9176 w 10000"/>
              <a:gd name="connsiteY1" fmla="*/ 10000 h 10000"/>
              <a:gd name="connsiteX2" fmla="*/ 8025 w 10000"/>
              <a:gd name="connsiteY2" fmla="*/ 9815 h 10000"/>
              <a:gd name="connsiteX3" fmla="*/ 6872 w 10000"/>
              <a:gd name="connsiteY3" fmla="*/ 9815 h 10000"/>
              <a:gd name="connsiteX4" fmla="*/ 6007 w 10000"/>
              <a:gd name="connsiteY4" fmla="*/ 9443 h 10000"/>
              <a:gd name="connsiteX5" fmla="*/ 4856 w 10000"/>
              <a:gd name="connsiteY5" fmla="*/ 9255 h 10000"/>
              <a:gd name="connsiteX6" fmla="*/ 3994 w 10000"/>
              <a:gd name="connsiteY6" fmla="*/ 8884 h 10000"/>
              <a:gd name="connsiteX7" fmla="*/ 3135 w 10000"/>
              <a:gd name="connsiteY7" fmla="*/ 8513 h 10000"/>
              <a:gd name="connsiteX8" fmla="*/ 2306 w 10000"/>
              <a:gd name="connsiteY8" fmla="*/ 7953 h 10000"/>
              <a:gd name="connsiteX9" fmla="*/ 1728 w 10000"/>
              <a:gd name="connsiteY9" fmla="*/ 7605 h 10000"/>
              <a:gd name="connsiteX10" fmla="*/ 1155 w 10000"/>
              <a:gd name="connsiteY10" fmla="*/ 6862 h 10000"/>
              <a:gd name="connsiteX11" fmla="*/ 578 w 10000"/>
              <a:gd name="connsiteY11" fmla="*/ 6301 h 10000"/>
              <a:gd name="connsiteX12" fmla="*/ 287 w 10000"/>
              <a:gd name="connsiteY12" fmla="*/ 5559 h 10000"/>
              <a:gd name="connsiteX13" fmla="*/ 287 w 10000"/>
              <a:gd name="connsiteY13" fmla="*/ 4814 h 10000"/>
              <a:gd name="connsiteX14" fmla="*/ 0 w 10000"/>
              <a:gd name="connsiteY14" fmla="*/ 4070 h 10000"/>
              <a:gd name="connsiteX15" fmla="*/ 0 w 10000"/>
              <a:gd name="connsiteY15" fmla="*/ 3163 h 10000"/>
              <a:gd name="connsiteX16" fmla="*/ 287 w 10000"/>
              <a:gd name="connsiteY16" fmla="*/ 2419 h 10000"/>
              <a:gd name="connsiteX17" fmla="*/ 287 w 10000"/>
              <a:gd name="connsiteY17" fmla="*/ 2046 h 10000"/>
              <a:gd name="connsiteX18" fmla="*/ 287 w 10000"/>
              <a:gd name="connsiteY18" fmla="*/ 1861 h 10000"/>
              <a:gd name="connsiteX19" fmla="*/ 578 w 10000"/>
              <a:gd name="connsiteY19" fmla="*/ 1489 h 10000"/>
              <a:gd name="connsiteX20" fmla="*/ 578 w 10000"/>
              <a:gd name="connsiteY20" fmla="*/ 1302 h 10000"/>
              <a:gd name="connsiteX21" fmla="*/ 578 w 10000"/>
              <a:gd name="connsiteY21" fmla="*/ 1116 h 10000"/>
              <a:gd name="connsiteX22" fmla="*/ 578 w 10000"/>
              <a:gd name="connsiteY22" fmla="*/ 930 h 10000"/>
              <a:gd name="connsiteX23" fmla="*/ 578 w 10000"/>
              <a:gd name="connsiteY23" fmla="*/ 930 h 10000"/>
              <a:gd name="connsiteX24" fmla="*/ 578 w 10000"/>
              <a:gd name="connsiteY24" fmla="*/ 744 h 10000"/>
              <a:gd name="connsiteX25" fmla="*/ 3705 w 10000"/>
              <a:gd name="connsiteY25" fmla="*/ 0 h 10000"/>
              <a:gd name="connsiteX26" fmla="*/ 3705 w 10000"/>
              <a:gd name="connsiteY26" fmla="*/ 0 h 10000"/>
              <a:gd name="connsiteX27" fmla="*/ 3705 w 10000"/>
              <a:gd name="connsiteY27" fmla="*/ 186 h 10000"/>
              <a:gd name="connsiteX28" fmla="*/ 3422 w 10000"/>
              <a:gd name="connsiteY28" fmla="*/ 373 h 10000"/>
              <a:gd name="connsiteX29" fmla="*/ 3135 w 10000"/>
              <a:gd name="connsiteY29" fmla="*/ 558 h 10000"/>
              <a:gd name="connsiteX30" fmla="*/ 2880 w 10000"/>
              <a:gd name="connsiteY30" fmla="*/ 744 h 10000"/>
              <a:gd name="connsiteX31" fmla="*/ 2592 w 10000"/>
              <a:gd name="connsiteY31" fmla="*/ 1116 h 10000"/>
              <a:gd name="connsiteX32" fmla="*/ 2306 w 10000"/>
              <a:gd name="connsiteY32" fmla="*/ 1489 h 10000"/>
              <a:gd name="connsiteX33" fmla="*/ 2014 w 10000"/>
              <a:gd name="connsiteY33" fmla="*/ 1861 h 10000"/>
              <a:gd name="connsiteX34" fmla="*/ 1728 w 10000"/>
              <a:gd name="connsiteY34" fmla="*/ 2419 h 10000"/>
              <a:gd name="connsiteX35" fmla="*/ 1728 w 10000"/>
              <a:gd name="connsiteY35" fmla="*/ 2977 h 10000"/>
              <a:gd name="connsiteX36" fmla="*/ 1728 w 10000"/>
              <a:gd name="connsiteY36" fmla="*/ 3512 h 10000"/>
              <a:gd name="connsiteX37" fmla="*/ 1728 w 10000"/>
              <a:gd name="connsiteY37" fmla="*/ 4629 h 10000"/>
              <a:gd name="connsiteX38" fmla="*/ 1728 w 10000"/>
              <a:gd name="connsiteY38" fmla="*/ 5185 h 10000"/>
              <a:gd name="connsiteX39" fmla="*/ 2014 w 10000"/>
              <a:gd name="connsiteY39" fmla="*/ 5559 h 10000"/>
              <a:gd name="connsiteX40" fmla="*/ 2306 w 10000"/>
              <a:gd name="connsiteY40" fmla="*/ 5930 h 10000"/>
              <a:gd name="connsiteX41" fmla="*/ 2592 w 10000"/>
              <a:gd name="connsiteY41" fmla="*/ 6488 h 10000"/>
              <a:gd name="connsiteX42" fmla="*/ 2880 w 10000"/>
              <a:gd name="connsiteY42" fmla="*/ 6862 h 10000"/>
              <a:gd name="connsiteX43" fmla="*/ 3422 w 10000"/>
              <a:gd name="connsiteY43" fmla="*/ 7232 h 10000"/>
              <a:gd name="connsiteX44" fmla="*/ 4280 w 10000"/>
              <a:gd name="connsiteY44" fmla="*/ 7605 h 10000"/>
              <a:gd name="connsiteX45" fmla="*/ 5147 w 10000"/>
              <a:gd name="connsiteY45" fmla="*/ 7792 h 10000"/>
              <a:gd name="connsiteX46" fmla="*/ 6007 w 10000"/>
              <a:gd name="connsiteY46" fmla="*/ 8139 h 10000"/>
              <a:gd name="connsiteX47" fmla="*/ 6872 w 10000"/>
              <a:gd name="connsiteY47" fmla="*/ 8327 h 10000"/>
              <a:gd name="connsiteX48" fmla="*/ 7444 w 10000"/>
              <a:gd name="connsiteY48" fmla="*/ 8513 h 10000"/>
              <a:gd name="connsiteX49" fmla="*/ 8315 w 10000"/>
              <a:gd name="connsiteY49" fmla="*/ 8513 h 10000"/>
              <a:gd name="connsiteX50" fmla="*/ 8887 w 10000"/>
              <a:gd name="connsiteY50" fmla="*/ 8513 h 10000"/>
              <a:gd name="connsiteX51" fmla="*/ 9176 w 10000"/>
              <a:gd name="connsiteY51" fmla="*/ 8513 h 10000"/>
              <a:gd name="connsiteX52" fmla="*/ 9750 w 10000"/>
              <a:gd name="connsiteY52" fmla="*/ 8513 h 10000"/>
              <a:gd name="connsiteX53" fmla="*/ 10000 w 10000"/>
              <a:gd name="connsiteY53" fmla="*/ 8327 h 10000"/>
              <a:gd name="connsiteX0" fmla="*/ 10000 w 10000"/>
              <a:gd name="connsiteY0" fmla="*/ 10000 h 10000"/>
              <a:gd name="connsiteX1" fmla="*/ 9176 w 10000"/>
              <a:gd name="connsiteY1" fmla="*/ 10000 h 10000"/>
              <a:gd name="connsiteX2" fmla="*/ 8025 w 10000"/>
              <a:gd name="connsiteY2" fmla="*/ 9815 h 10000"/>
              <a:gd name="connsiteX3" fmla="*/ 6872 w 10000"/>
              <a:gd name="connsiteY3" fmla="*/ 9815 h 10000"/>
              <a:gd name="connsiteX4" fmla="*/ 6007 w 10000"/>
              <a:gd name="connsiteY4" fmla="*/ 9443 h 10000"/>
              <a:gd name="connsiteX5" fmla="*/ 4856 w 10000"/>
              <a:gd name="connsiteY5" fmla="*/ 9255 h 10000"/>
              <a:gd name="connsiteX6" fmla="*/ 3994 w 10000"/>
              <a:gd name="connsiteY6" fmla="*/ 8884 h 10000"/>
              <a:gd name="connsiteX7" fmla="*/ 3135 w 10000"/>
              <a:gd name="connsiteY7" fmla="*/ 8513 h 10000"/>
              <a:gd name="connsiteX8" fmla="*/ 2306 w 10000"/>
              <a:gd name="connsiteY8" fmla="*/ 7953 h 10000"/>
              <a:gd name="connsiteX9" fmla="*/ 1728 w 10000"/>
              <a:gd name="connsiteY9" fmla="*/ 7605 h 10000"/>
              <a:gd name="connsiteX10" fmla="*/ 1155 w 10000"/>
              <a:gd name="connsiteY10" fmla="*/ 6862 h 10000"/>
              <a:gd name="connsiteX11" fmla="*/ 578 w 10000"/>
              <a:gd name="connsiteY11" fmla="*/ 6301 h 10000"/>
              <a:gd name="connsiteX12" fmla="*/ 287 w 10000"/>
              <a:gd name="connsiteY12" fmla="*/ 5559 h 10000"/>
              <a:gd name="connsiteX13" fmla="*/ 287 w 10000"/>
              <a:gd name="connsiteY13" fmla="*/ 4814 h 10000"/>
              <a:gd name="connsiteX14" fmla="*/ 0 w 10000"/>
              <a:gd name="connsiteY14" fmla="*/ 4070 h 10000"/>
              <a:gd name="connsiteX15" fmla="*/ 0 w 10000"/>
              <a:gd name="connsiteY15" fmla="*/ 3163 h 10000"/>
              <a:gd name="connsiteX16" fmla="*/ 287 w 10000"/>
              <a:gd name="connsiteY16" fmla="*/ 2419 h 10000"/>
              <a:gd name="connsiteX17" fmla="*/ 287 w 10000"/>
              <a:gd name="connsiteY17" fmla="*/ 2046 h 10000"/>
              <a:gd name="connsiteX18" fmla="*/ 287 w 10000"/>
              <a:gd name="connsiteY18" fmla="*/ 1861 h 10000"/>
              <a:gd name="connsiteX19" fmla="*/ 578 w 10000"/>
              <a:gd name="connsiteY19" fmla="*/ 1489 h 10000"/>
              <a:gd name="connsiteX20" fmla="*/ 578 w 10000"/>
              <a:gd name="connsiteY20" fmla="*/ 1302 h 10000"/>
              <a:gd name="connsiteX21" fmla="*/ 578 w 10000"/>
              <a:gd name="connsiteY21" fmla="*/ 1116 h 10000"/>
              <a:gd name="connsiteX22" fmla="*/ 578 w 10000"/>
              <a:gd name="connsiteY22" fmla="*/ 930 h 10000"/>
              <a:gd name="connsiteX23" fmla="*/ 578 w 10000"/>
              <a:gd name="connsiteY23" fmla="*/ 930 h 10000"/>
              <a:gd name="connsiteX24" fmla="*/ 578 w 10000"/>
              <a:gd name="connsiteY24" fmla="*/ 744 h 10000"/>
              <a:gd name="connsiteX25" fmla="*/ 3705 w 10000"/>
              <a:gd name="connsiteY25" fmla="*/ 0 h 10000"/>
              <a:gd name="connsiteX26" fmla="*/ 3705 w 10000"/>
              <a:gd name="connsiteY26" fmla="*/ 0 h 10000"/>
              <a:gd name="connsiteX27" fmla="*/ 3705 w 10000"/>
              <a:gd name="connsiteY27" fmla="*/ 186 h 10000"/>
              <a:gd name="connsiteX28" fmla="*/ 3422 w 10000"/>
              <a:gd name="connsiteY28" fmla="*/ 373 h 10000"/>
              <a:gd name="connsiteX29" fmla="*/ 3135 w 10000"/>
              <a:gd name="connsiteY29" fmla="*/ 558 h 10000"/>
              <a:gd name="connsiteX30" fmla="*/ 2880 w 10000"/>
              <a:gd name="connsiteY30" fmla="*/ 744 h 10000"/>
              <a:gd name="connsiteX31" fmla="*/ 2592 w 10000"/>
              <a:gd name="connsiteY31" fmla="*/ 1116 h 10000"/>
              <a:gd name="connsiteX32" fmla="*/ 2306 w 10000"/>
              <a:gd name="connsiteY32" fmla="*/ 1489 h 10000"/>
              <a:gd name="connsiteX33" fmla="*/ 2014 w 10000"/>
              <a:gd name="connsiteY33" fmla="*/ 1861 h 10000"/>
              <a:gd name="connsiteX34" fmla="*/ 1728 w 10000"/>
              <a:gd name="connsiteY34" fmla="*/ 2419 h 10000"/>
              <a:gd name="connsiteX35" fmla="*/ 1728 w 10000"/>
              <a:gd name="connsiteY35" fmla="*/ 2977 h 10000"/>
              <a:gd name="connsiteX36" fmla="*/ 1728 w 10000"/>
              <a:gd name="connsiteY36" fmla="*/ 3512 h 10000"/>
              <a:gd name="connsiteX37" fmla="*/ 1728 w 10000"/>
              <a:gd name="connsiteY37" fmla="*/ 4629 h 10000"/>
              <a:gd name="connsiteX38" fmla="*/ 1728 w 10000"/>
              <a:gd name="connsiteY38" fmla="*/ 5185 h 10000"/>
              <a:gd name="connsiteX39" fmla="*/ 2014 w 10000"/>
              <a:gd name="connsiteY39" fmla="*/ 5559 h 10000"/>
              <a:gd name="connsiteX40" fmla="*/ 2306 w 10000"/>
              <a:gd name="connsiteY40" fmla="*/ 5930 h 10000"/>
              <a:gd name="connsiteX41" fmla="*/ 2592 w 10000"/>
              <a:gd name="connsiteY41" fmla="*/ 6488 h 10000"/>
              <a:gd name="connsiteX42" fmla="*/ 2880 w 10000"/>
              <a:gd name="connsiteY42" fmla="*/ 6862 h 10000"/>
              <a:gd name="connsiteX43" fmla="*/ 3422 w 10000"/>
              <a:gd name="connsiteY43" fmla="*/ 7232 h 10000"/>
              <a:gd name="connsiteX44" fmla="*/ 4280 w 10000"/>
              <a:gd name="connsiteY44" fmla="*/ 7605 h 10000"/>
              <a:gd name="connsiteX45" fmla="*/ 5147 w 10000"/>
              <a:gd name="connsiteY45" fmla="*/ 7792 h 10000"/>
              <a:gd name="connsiteX46" fmla="*/ 6007 w 10000"/>
              <a:gd name="connsiteY46" fmla="*/ 8139 h 10000"/>
              <a:gd name="connsiteX47" fmla="*/ 6872 w 10000"/>
              <a:gd name="connsiteY47" fmla="*/ 8327 h 10000"/>
              <a:gd name="connsiteX48" fmla="*/ 7444 w 10000"/>
              <a:gd name="connsiteY48" fmla="*/ 8513 h 10000"/>
              <a:gd name="connsiteX49" fmla="*/ 8315 w 10000"/>
              <a:gd name="connsiteY49" fmla="*/ 8513 h 10000"/>
              <a:gd name="connsiteX50" fmla="*/ 8887 w 10000"/>
              <a:gd name="connsiteY50" fmla="*/ 8513 h 10000"/>
              <a:gd name="connsiteX51" fmla="*/ 9176 w 10000"/>
              <a:gd name="connsiteY51" fmla="*/ 8513 h 10000"/>
              <a:gd name="connsiteX52" fmla="*/ 9750 w 10000"/>
              <a:gd name="connsiteY52" fmla="*/ 8513 h 10000"/>
              <a:gd name="connsiteX0" fmla="*/ 10000 w 10000"/>
              <a:gd name="connsiteY0" fmla="*/ 10000 h 10000"/>
              <a:gd name="connsiteX1" fmla="*/ 9176 w 10000"/>
              <a:gd name="connsiteY1" fmla="*/ 10000 h 10000"/>
              <a:gd name="connsiteX2" fmla="*/ 8025 w 10000"/>
              <a:gd name="connsiteY2" fmla="*/ 9815 h 10000"/>
              <a:gd name="connsiteX3" fmla="*/ 6872 w 10000"/>
              <a:gd name="connsiteY3" fmla="*/ 9815 h 10000"/>
              <a:gd name="connsiteX4" fmla="*/ 6007 w 10000"/>
              <a:gd name="connsiteY4" fmla="*/ 9443 h 10000"/>
              <a:gd name="connsiteX5" fmla="*/ 4856 w 10000"/>
              <a:gd name="connsiteY5" fmla="*/ 9255 h 10000"/>
              <a:gd name="connsiteX6" fmla="*/ 3994 w 10000"/>
              <a:gd name="connsiteY6" fmla="*/ 8884 h 10000"/>
              <a:gd name="connsiteX7" fmla="*/ 3135 w 10000"/>
              <a:gd name="connsiteY7" fmla="*/ 8513 h 10000"/>
              <a:gd name="connsiteX8" fmla="*/ 2306 w 10000"/>
              <a:gd name="connsiteY8" fmla="*/ 7953 h 10000"/>
              <a:gd name="connsiteX9" fmla="*/ 1728 w 10000"/>
              <a:gd name="connsiteY9" fmla="*/ 7605 h 10000"/>
              <a:gd name="connsiteX10" fmla="*/ 1155 w 10000"/>
              <a:gd name="connsiteY10" fmla="*/ 6862 h 10000"/>
              <a:gd name="connsiteX11" fmla="*/ 578 w 10000"/>
              <a:gd name="connsiteY11" fmla="*/ 6301 h 10000"/>
              <a:gd name="connsiteX12" fmla="*/ 287 w 10000"/>
              <a:gd name="connsiteY12" fmla="*/ 5559 h 10000"/>
              <a:gd name="connsiteX13" fmla="*/ 287 w 10000"/>
              <a:gd name="connsiteY13" fmla="*/ 4814 h 10000"/>
              <a:gd name="connsiteX14" fmla="*/ 0 w 10000"/>
              <a:gd name="connsiteY14" fmla="*/ 4070 h 10000"/>
              <a:gd name="connsiteX15" fmla="*/ 0 w 10000"/>
              <a:gd name="connsiteY15" fmla="*/ 3163 h 10000"/>
              <a:gd name="connsiteX16" fmla="*/ 287 w 10000"/>
              <a:gd name="connsiteY16" fmla="*/ 2419 h 10000"/>
              <a:gd name="connsiteX17" fmla="*/ 287 w 10000"/>
              <a:gd name="connsiteY17" fmla="*/ 2046 h 10000"/>
              <a:gd name="connsiteX18" fmla="*/ 287 w 10000"/>
              <a:gd name="connsiteY18" fmla="*/ 1861 h 10000"/>
              <a:gd name="connsiteX19" fmla="*/ 578 w 10000"/>
              <a:gd name="connsiteY19" fmla="*/ 1489 h 10000"/>
              <a:gd name="connsiteX20" fmla="*/ 578 w 10000"/>
              <a:gd name="connsiteY20" fmla="*/ 1302 h 10000"/>
              <a:gd name="connsiteX21" fmla="*/ 578 w 10000"/>
              <a:gd name="connsiteY21" fmla="*/ 1116 h 10000"/>
              <a:gd name="connsiteX22" fmla="*/ 578 w 10000"/>
              <a:gd name="connsiteY22" fmla="*/ 930 h 10000"/>
              <a:gd name="connsiteX23" fmla="*/ 578 w 10000"/>
              <a:gd name="connsiteY23" fmla="*/ 930 h 10000"/>
              <a:gd name="connsiteX24" fmla="*/ 578 w 10000"/>
              <a:gd name="connsiteY24" fmla="*/ 744 h 10000"/>
              <a:gd name="connsiteX25" fmla="*/ 3705 w 10000"/>
              <a:gd name="connsiteY25" fmla="*/ 0 h 10000"/>
              <a:gd name="connsiteX26" fmla="*/ 3705 w 10000"/>
              <a:gd name="connsiteY26" fmla="*/ 0 h 10000"/>
              <a:gd name="connsiteX27" fmla="*/ 3705 w 10000"/>
              <a:gd name="connsiteY27" fmla="*/ 186 h 10000"/>
              <a:gd name="connsiteX28" fmla="*/ 3422 w 10000"/>
              <a:gd name="connsiteY28" fmla="*/ 373 h 10000"/>
              <a:gd name="connsiteX29" fmla="*/ 3135 w 10000"/>
              <a:gd name="connsiteY29" fmla="*/ 558 h 10000"/>
              <a:gd name="connsiteX30" fmla="*/ 2880 w 10000"/>
              <a:gd name="connsiteY30" fmla="*/ 744 h 10000"/>
              <a:gd name="connsiteX31" fmla="*/ 2592 w 10000"/>
              <a:gd name="connsiteY31" fmla="*/ 1116 h 10000"/>
              <a:gd name="connsiteX32" fmla="*/ 2306 w 10000"/>
              <a:gd name="connsiteY32" fmla="*/ 1489 h 10000"/>
              <a:gd name="connsiteX33" fmla="*/ 2014 w 10000"/>
              <a:gd name="connsiteY33" fmla="*/ 1861 h 10000"/>
              <a:gd name="connsiteX34" fmla="*/ 1728 w 10000"/>
              <a:gd name="connsiteY34" fmla="*/ 2419 h 10000"/>
              <a:gd name="connsiteX35" fmla="*/ 1728 w 10000"/>
              <a:gd name="connsiteY35" fmla="*/ 2977 h 10000"/>
              <a:gd name="connsiteX36" fmla="*/ 1728 w 10000"/>
              <a:gd name="connsiteY36" fmla="*/ 3512 h 10000"/>
              <a:gd name="connsiteX37" fmla="*/ 1728 w 10000"/>
              <a:gd name="connsiteY37" fmla="*/ 4629 h 10000"/>
              <a:gd name="connsiteX38" fmla="*/ 1728 w 10000"/>
              <a:gd name="connsiteY38" fmla="*/ 5185 h 10000"/>
              <a:gd name="connsiteX39" fmla="*/ 2014 w 10000"/>
              <a:gd name="connsiteY39" fmla="*/ 5559 h 10000"/>
              <a:gd name="connsiteX40" fmla="*/ 2306 w 10000"/>
              <a:gd name="connsiteY40" fmla="*/ 5930 h 10000"/>
              <a:gd name="connsiteX41" fmla="*/ 2592 w 10000"/>
              <a:gd name="connsiteY41" fmla="*/ 6488 h 10000"/>
              <a:gd name="connsiteX42" fmla="*/ 2880 w 10000"/>
              <a:gd name="connsiteY42" fmla="*/ 6862 h 10000"/>
              <a:gd name="connsiteX43" fmla="*/ 3422 w 10000"/>
              <a:gd name="connsiteY43" fmla="*/ 7232 h 10000"/>
              <a:gd name="connsiteX44" fmla="*/ 4280 w 10000"/>
              <a:gd name="connsiteY44" fmla="*/ 7605 h 10000"/>
              <a:gd name="connsiteX45" fmla="*/ 5147 w 10000"/>
              <a:gd name="connsiteY45" fmla="*/ 7792 h 10000"/>
              <a:gd name="connsiteX46" fmla="*/ 6007 w 10000"/>
              <a:gd name="connsiteY46" fmla="*/ 8139 h 10000"/>
              <a:gd name="connsiteX47" fmla="*/ 6872 w 10000"/>
              <a:gd name="connsiteY47" fmla="*/ 8327 h 10000"/>
              <a:gd name="connsiteX48" fmla="*/ 7444 w 10000"/>
              <a:gd name="connsiteY48" fmla="*/ 8513 h 10000"/>
              <a:gd name="connsiteX49" fmla="*/ 8315 w 10000"/>
              <a:gd name="connsiteY49" fmla="*/ 8513 h 10000"/>
              <a:gd name="connsiteX50" fmla="*/ 8887 w 10000"/>
              <a:gd name="connsiteY50" fmla="*/ 8513 h 10000"/>
              <a:gd name="connsiteX51" fmla="*/ 9176 w 10000"/>
              <a:gd name="connsiteY51" fmla="*/ 8513 h 10000"/>
              <a:gd name="connsiteX0" fmla="*/ 9176 w 9176"/>
              <a:gd name="connsiteY0" fmla="*/ 10000 h 10000"/>
              <a:gd name="connsiteX1" fmla="*/ 8025 w 9176"/>
              <a:gd name="connsiteY1" fmla="*/ 9815 h 10000"/>
              <a:gd name="connsiteX2" fmla="*/ 6872 w 9176"/>
              <a:gd name="connsiteY2" fmla="*/ 9815 h 10000"/>
              <a:gd name="connsiteX3" fmla="*/ 6007 w 9176"/>
              <a:gd name="connsiteY3" fmla="*/ 9443 h 10000"/>
              <a:gd name="connsiteX4" fmla="*/ 4856 w 9176"/>
              <a:gd name="connsiteY4" fmla="*/ 9255 h 10000"/>
              <a:gd name="connsiteX5" fmla="*/ 3994 w 9176"/>
              <a:gd name="connsiteY5" fmla="*/ 8884 h 10000"/>
              <a:gd name="connsiteX6" fmla="*/ 3135 w 9176"/>
              <a:gd name="connsiteY6" fmla="*/ 8513 h 10000"/>
              <a:gd name="connsiteX7" fmla="*/ 2306 w 9176"/>
              <a:gd name="connsiteY7" fmla="*/ 7953 h 10000"/>
              <a:gd name="connsiteX8" fmla="*/ 1728 w 9176"/>
              <a:gd name="connsiteY8" fmla="*/ 7605 h 10000"/>
              <a:gd name="connsiteX9" fmla="*/ 1155 w 9176"/>
              <a:gd name="connsiteY9" fmla="*/ 6862 h 10000"/>
              <a:gd name="connsiteX10" fmla="*/ 578 w 9176"/>
              <a:gd name="connsiteY10" fmla="*/ 6301 h 10000"/>
              <a:gd name="connsiteX11" fmla="*/ 287 w 9176"/>
              <a:gd name="connsiteY11" fmla="*/ 5559 h 10000"/>
              <a:gd name="connsiteX12" fmla="*/ 287 w 9176"/>
              <a:gd name="connsiteY12" fmla="*/ 4814 h 10000"/>
              <a:gd name="connsiteX13" fmla="*/ 0 w 9176"/>
              <a:gd name="connsiteY13" fmla="*/ 4070 h 10000"/>
              <a:gd name="connsiteX14" fmla="*/ 0 w 9176"/>
              <a:gd name="connsiteY14" fmla="*/ 3163 h 10000"/>
              <a:gd name="connsiteX15" fmla="*/ 287 w 9176"/>
              <a:gd name="connsiteY15" fmla="*/ 2419 h 10000"/>
              <a:gd name="connsiteX16" fmla="*/ 287 w 9176"/>
              <a:gd name="connsiteY16" fmla="*/ 2046 h 10000"/>
              <a:gd name="connsiteX17" fmla="*/ 287 w 9176"/>
              <a:gd name="connsiteY17" fmla="*/ 1861 h 10000"/>
              <a:gd name="connsiteX18" fmla="*/ 578 w 9176"/>
              <a:gd name="connsiteY18" fmla="*/ 1489 h 10000"/>
              <a:gd name="connsiteX19" fmla="*/ 578 w 9176"/>
              <a:gd name="connsiteY19" fmla="*/ 1302 h 10000"/>
              <a:gd name="connsiteX20" fmla="*/ 578 w 9176"/>
              <a:gd name="connsiteY20" fmla="*/ 1116 h 10000"/>
              <a:gd name="connsiteX21" fmla="*/ 578 w 9176"/>
              <a:gd name="connsiteY21" fmla="*/ 930 h 10000"/>
              <a:gd name="connsiteX22" fmla="*/ 578 w 9176"/>
              <a:gd name="connsiteY22" fmla="*/ 930 h 10000"/>
              <a:gd name="connsiteX23" fmla="*/ 578 w 9176"/>
              <a:gd name="connsiteY23" fmla="*/ 744 h 10000"/>
              <a:gd name="connsiteX24" fmla="*/ 3705 w 9176"/>
              <a:gd name="connsiteY24" fmla="*/ 0 h 10000"/>
              <a:gd name="connsiteX25" fmla="*/ 3705 w 9176"/>
              <a:gd name="connsiteY25" fmla="*/ 0 h 10000"/>
              <a:gd name="connsiteX26" fmla="*/ 3705 w 9176"/>
              <a:gd name="connsiteY26" fmla="*/ 186 h 10000"/>
              <a:gd name="connsiteX27" fmla="*/ 3422 w 9176"/>
              <a:gd name="connsiteY27" fmla="*/ 373 h 10000"/>
              <a:gd name="connsiteX28" fmla="*/ 3135 w 9176"/>
              <a:gd name="connsiteY28" fmla="*/ 558 h 10000"/>
              <a:gd name="connsiteX29" fmla="*/ 2880 w 9176"/>
              <a:gd name="connsiteY29" fmla="*/ 744 h 10000"/>
              <a:gd name="connsiteX30" fmla="*/ 2592 w 9176"/>
              <a:gd name="connsiteY30" fmla="*/ 1116 h 10000"/>
              <a:gd name="connsiteX31" fmla="*/ 2306 w 9176"/>
              <a:gd name="connsiteY31" fmla="*/ 1489 h 10000"/>
              <a:gd name="connsiteX32" fmla="*/ 2014 w 9176"/>
              <a:gd name="connsiteY32" fmla="*/ 1861 h 10000"/>
              <a:gd name="connsiteX33" fmla="*/ 1728 w 9176"/>
              <a:gd name="connsiteY33" fmla="*/ 2419 h 10000"/>
              <a:gd name="connsiteX34" fmla="*/ 1728 w 9176"/>
              <a:gd name="connsiteY34" fmla="*/ 2977 h 10000"/>
              <a:gd name="connsiteX35" fmla="*/ 1728 w 9176"/>
              <a:gd name="connsiteY35" fmla="*/ 3512 h 10000"/>
              <a:gd name="connsiteX36" fmla="*/ 1728 w 9176"/>
              <a:gd name="connsiteY36" fmla="*/ 4629 h 10000"/>
              <a:gd name="connsiteX37" fmla="*/ 1728 w 9176"/>
              <a:gd name="connsiteY37" fmla="*/ 5185 h 10000"/>
              <a:gd name="connsiteX38" fmla="*/ 2014 w 9176"/>
              <a:gd name="connsiteY38" fmla="*/ 5559 h 10000"/>
              <a:gd name="connsiteX39" fmla="*/ 2306 w 9176"/>
              <a:gd name="connsiteY39" fmla="*/ 5930 h 10000"/>
              <a:gd name="connsiteX40" fmla="*/ 2592 w 9176"/>
              <a:gd name="connsiteY40" fmla="*/ 6488 h 10000"/>
              <a:gd name="connsiteX41" fmla="*/ 2880 w 9176"/>
              <a:gd name="connsiteY41" fmla="*/ 6862 h 10000"/>
              <a:gd name="connsiteX42" fmla="*/ 3422 w 9176"/>
              <a:gd name="connsiteY42" fmla="*/ 7232 h 10000"/>
              <a:gd name="connsiteX43" fmla="*/ 4280 w 9176"/>
              <a:gd name="connsiteY43" fmla="*/ 7605 h 10000"/>
              <a:gd name="connsiteX44" fmla="*/ 5147 w 9176"/>
              <a:gd name="connsiteY44" fmla="*/ 7792 h 10000"/>
              <a:gd name="connsiteX45" fmla="*/ 6007 w 9176"/>
              <a:gd name="connsiteY45" fmla="*/ 8139 h 10000"/>
              <a:gd name="connsiteX46" fmla="*/ 6872 w 9176"/>
              <a:gd name="connsiteY46" fmla="*/ 8327 h 10000"/>
              <a:gd name="connsiteX47" fmla="*/ 7444 w 9176"/>
              <a:gd name="connsiteY47" fmla="*/ 8513 h 10000"/>
              <a:gd name="connsiteX48" fmla="*/ 8315 w 9176"/>
              <a:gd name="connsiteY48" fmla="*/ 8513 h 10000"/>
              <a:gd name="connsiteX49" fmla="*/ 8887 w 9176"/>
              <a:gd name="connsiteY49" fmla="*/ 8513 h 10000"/>
              <a:gd name="connsiteX50" fmla="*/ 9176 w 9176"/>
              <a:gd name="connsiteY50" fmla="*/ 8513 h 10000"/>
              <a:gd name="connsiteX0" fmla="*/ 8746 w 10000"/>
              <a:gd name="connsiteY0" fmla="*/ 9815 h 9815"/>
              <a:gd name="connsiteX1" fmla="*/ 7489 w 10000"/>
              <a:gd name="connsiteY1" fmla="*/ 9815 h 9815"/>
              <a:gd name="connsiteX2" fmla="*/ 6546 w 10000"/>
              <a:gd name="connsiteY2" fmla="*/ 9443 h 9815"/>
              <a:gd name="connsiteX3" fmla="*/ 5292 w 10000"/>
              <a:gd name="connsiteY3" fmla="*/ 9255 h 9815"/>
              <a:gd name="connsiteX4" fmla="*/ 4353 w 10000"/>
              <a:gd name="connsiteY4" fmla="*/ 8884 h 9815"/>
              <a:gd name="connsiteX5" fmla="*/ 3417 w 10000"/>
              <a:gd name="connsiteY5" fmla="*/ 8513 h 9815"/>
              <a:gd name="connsiteX6" fmla="*/ 2513 w 10000"/>
              <a:gd name="connsiteY6" fmla="*/ 7953 h 9815"/>
              <a:gd name="connsiteX7" fmla="*/ 1883 w 10000"/>
              <a:gd name="connsiteY7" fmla="*/ 7605 h 9815"/>
              <a:gd name="connsiteX8" fmla="*/ 1259 w 10000"/>
              <a:gd name="connsiteY8" fmla="*/ 6862 h 9815"/>
              <a:gd name="connsiteX9" fmla="*/ 630 w 10000"/>
              <a:gd name="connsiteY9" fmla="*/ 6301 h 9815"/>
              <a:gd name="connsiteX10" fmla="*/ 313 w 10000"/>
              <a:gd name="connsiteY10" fmla="*/ 5559 h 9815"/>
              <a:gd name="connsiteX11" fmla="*/ 313 w 10000"/>
              <a:gd name="connsiteY11" fmla="*/ 4814 h 9815"/>
              <a:gd name="connsiteX12" fmla="*/ 0 w 10000"/>
              <a:gd name="connsiteY12" fmla="*/ 4070 h 9815"/>
              <a:gd name="connsiteX13" fmla="*/ 0 w 10000"/>
              <a:gd name="connsiteY13" fmla="*/ 3163 h 9815"/>
              <a:gd name="connsiteX14" fmla="*/ 313 w 10000"/>
              <a:gd name="connsiteY14" fmla="*/ 2419 h 9815"/>
              <a:gd name="connsiteX15" fmla="*/ 313 w 10000"/>
              <a:gd name="connsiteY15" fmla="*/ 2046 h 9815"/>
              <a:gd name="connsiteX16" fmla="*/ 313 w 10000"/>
              <a:gd name="connsiteY16" fmla="*/ 1861 h 9815"/>
              <a:gd name="connsiteX17" fmla="*/ 630 w 10000"/>
              <a:gd name="connsiteY17" fmla="*/ 1489 h 9815"/>
              <a:gd name="connsiteX18" fmla="*/ 630 w 10000"/>
              <a:gd name="connsiteY18" fmla="*/ 1302 h 9815"/>
              <a:gd name="connsiteX19" fmla="*/ 630 w 10000"/>
              <a:gd name="connsiteY19" fmla="*/ 1116 h 9815"/>
              <a:gd name="connsiteX20" fmla="*/ 630 w 10000"/>
              <a:gd name="connsiteY20" fmla="*/ 930 h 9815"/>
              <a:gd name="connsiteX21" fmla="*/ 630 w 10000"/>
              <a:gd name="connsiteY21" fmla="*/ 930 h 9815"/>
              <a:gd name="connsiteX22" fmla="*/ 630 w 10000"/>
              <a:gd name="connsiteY22" fmla="*/ 744 h 9815"/>
              <a:gd name="connsiteX23" fmla="*/ 4038 w 10000"/>
              <a:gd name="connsiteY23" fmla="*/ 0 h 9815"/>
              <a:gd name="connsiteX24" fmla="*/ 4038 w 10000"/>
              <a:gd name="connsiteY24" fmla="*/ 0 h 9815"/>
              <a:gd name="connsiteX25" fmla="*/ 4038 w 10000"/>
              <a:gd name="connsiteY25" fmla="*/ 186 h 9815"/>
              <a:gd name="connsiteX26" fmla="*/ 3729 w 10000"/>
              <a:gd name="connsiteY26" fmla="*/ 373 h 9815"/>
              <a:gd name="connsiteX27" fmla="*/ 3417 w 10000"/>
              <a:gd name="connsiteY27" fmla="*/ 558 h 9815"/>
              <a:gd name="connsiteX28" fmla="*/ 3139 w 10000"/>
              <a:gd name="connsiteY28" fmla="*/ 744 h 9815"/>
              <a:gd name="connsiteX29" fmla="*/ 2825 w 10000"/>
              <a:gd name="connsiteY29" fmla="*/ 1116 h 9815"/>
              <a:gd name="connsiteX30" fmla="*/ 2513 w 10000"/>
              <a:gd name="connsiteY30" fmla="*/ 1489 h 9815"/>
              <a:gd name="connsiteX31" fmla="*/ 2195 w 10000"/>
              <a:gd name="connsiteY31" fmla="*/ 1861 h 9815"/>
              <a:gd name="connsiteX32" fmla="*/ 1883 w 10000"/>
              <a:gd name="connsiteY32" fmla="*/ 2419 h 9815"/>
              <a:gd name="connsiteX33" fmla="*/ 1883 w 10000"/>
              <a:gd name="connsiteY33" fmla="*/ 2977 h 9815"/>
              <a:gd name="connsiteX34" fmla="*/ 1883 w 10000"/>
              <a:gd name="connsiteY34" fmla="*/ 3512 h 9815"/>
              <a:gd name="connsiteX35" fmla="*/ 1883 w 10000"/>
              <a:gd name="connsiteY35" fmla="*/ 4629 h 9815"/>
              <a:gd name="connsiteX36" fmla="*/ 1883 w 10000"/>
              <a:gd name="connsiteY36" fmla="*/ 5185 h 9815"/>
              <a:gd name="connsiteX37" fmla="*/ 2195 w 10000"/>
              <a:gd name="connsiteY37" fmla="*/ 5559 h 9815"/>
              <a:gd name="connsiteX38" fmla="*/ 2513 w 10000"/>
              <a:gd name="connsiteY38" fmla="*/ 5930 h 9815"/>
              <a:gd name="connsiteX39" fmla="*/ 2825 w 10000"/>
              <a:gd name="connsiteY39" fmla="*/ 6488 h 9815"/>
              <a:gd name="connsiteX40" fmla="*/ 3139 w 10000"/>
              <a:gd name="connsiteY40" fmla="*/ 6862 h 9815"/>
              <a:gd name="connsiteX41" fmla="*/ 3729 w 10000"/>
              <a:gd name="connsiteY41" fmla="*/ 7232 h 9815"/>
              <a:gd name="connsiteX42" fmla="*/ 4664 w 10000"/>
              <a:gd name="connsiteY42" fmla="*/ 7605 h 9815"/>
              <a:gd name="connsiteX43" fmla="*/ 5609 w 10000"/>
              <a:gd name="connsiteY43" fmla="*/ 7792 h 9815"/>
              <a:gd name="connsiteX44" fmla="*/ 6546 w 10000"/>
              <a:gd name="connsiteY44" fmla="*/ 8139 h 9815"/>
              <a:gd name="connsiteX45" fmla="*/ 7489 w 10000"/>
              <a:gd name="connsiteY45" fmla="*/ 8327 h 9815"/>
              <a:gd name="connsiteX46" fmla="*/ 8112 w 10000"/>
              <a:gd name="connsiteY46" fmla="*/ 8513 h 9815"/>
              <a:gd name="connsiteX47" fmla="*/ 9062 w 10000"/>
              <a:gd name="connsiteY47" fmla="*/ 8513 h 9815"/>
              <a:gd name="connsiteX48" fmla="*/ 9685 w 10000"/>
              <a:gd name="connsiteY48" fmla="*/ 8513 h 9815"/>
              <a:gd name="connsiteX49" fmla="*/ 10000 w 10000"/>
              <a:gd name="connsiteY49" fmla="*/ 8513 h 9815"/>
              <a:gd name="connsiteX0" fmla="*/ 8746 w 9685"/>
              <a:gd name="connsiteY0" fmla="*/ 10000 h 10000"/>
              <a:gd name="connsiteX1" fmla="*/ 7489 w 9685"/>
              <a:gd name="connsiteY1" fmla="*/ 10000 h 10000"/>
              <a:gd name="connsiteX2" fmla="*/ 6546 w 9685"/>
              <a:gd name="connsiteY2" fmla="*/ 9621 h 10000"/>
              <a:gd name="connsiteX3" fmla="*/ 5292 w 9685"/>
              <a:gd name="connsiteY3" fmla="*/ 9429 h 10000"/>
              <a:gd name="connsiteX4" fmla="*/ 4353 w 9685"/>
              <a:gd name="connsiteY4" fmla="*/ 9051 h 10000"/>
              <a:gd name="connsiteX5" fmla="*/ 3417 w 9685"/>
              <a:gd name="connsiteY5" fmla="*/ 8673 h 10000"/>
              <a:gd name="connsiteX6" fmla="*/ 2513 w 9685"/>
              <a:gd name="connsiteY6" fmla="*/ 8103 h 10000"/>
              <a:gd name="connsiteX7" fmla="*/ 1883 w 9685"/>
              <a:gd name="connsiteY7" fmla="*/ 7748 h 10000"/>
              <a:gd name="connsiteX8" fmla="*/ 1259 w 9685"/>
              <a:gd name="connsiteY8" fmla="*/ 6991 h 10000"/>
              <a:gd name="connsiteX9" fmla="*/ 630 w 9685"/>
              <a:gd name="connsiteY9" fmla="*/ 6420 h 10000"/>
              <a:gd name="connsiteX10" fmla="*/ 313 w 9685"/>
              <a:gd name="connsiteY10" fmla="*/ 5664 h 10000"/>
              <a:gd name="connsiteX11" fmla="*/ 313 w 9685"/>
              <a:gd name="connsiteY11" fmla="*/ 4905 h 10000"/>
              <a:gd name="connsiteX12" fmla="*/ 0 w 9685"/>
              <a:gd name="connsiteY12" fmla="*/ 4147 h 10000"/>
              <a:gd name="connsiteX13" fmla="*/ 0 w 9685"/>
              <a:gd name="connsiteY13" fmla="*/ 3223 h 10000"/>
              <a:gd name="connsiteX14" fmla="*/ 313 w 9685"/>
              <a:gd name="connsiteY14" fmla="*/ 2465 h 10000"/>
              <a:gd name="connsiteX15" fmla="*/ 313 w 9685"/>
              <a:gd name="connsiteY15" fmla="*/ 2085 h 10000"/>
              <a:gd name="connsiteX16" fmla="*/ 313 w 9685"/>
              <a:gd name="connsiteY16" fmla="*/ 1896 h 10000"/>
              <a:gd name="connsiteX17" fmla="*/ 630 w 9685"/>
              <a:gd name="connsiteY17" fmla="*/ 1517 h 10000"/>
              <a:gd name="connsiteX18" fmla="*/ 630 w 9685"/>
              <a:gd name="connsiteY18" fmla="*/ 1327 h 10000"/>
              <a:gd name="connsiteX19" fmla="*/ 630 w 9685"/>
              <a:gd name="connsiteY19" fmla="*/ 1137 h 10000"/>
              <a:gd name="connsiteX20" fmla="*/ 630 w 9685"/>
              <a:gd name="connsiteY20" fmla="*/ 948 h 10000"/>
              <a:gd name="connsiteX21" fmla="*/ 630 w 9685"/>
              <a:gd name="connsiteY21" fmla="*/ 948 h 10000"/>
              <a:gd name="connsiteX22" fmla="*/ 630 w 9685"/>
              <a:gd name="connsiteY22" fmla="*/ 758 h 10000"/>
              <a:gd name="connsiteX23" fmla="*/ 4038 w 9685"/>
              <a:gd name="connsiteY23" fmla="*/ 0 h 10000"/>
              <a:gd name="connsiteX24" fmla="*/ 4038 w 9685"/>
              <a:gd name="connsiteY24" fmla="*/ 0 h 10000"/>
              <a:gd name="connsiteX25" fmla="*/ 4038 w 9685"/>
              <a:gd name="connsiteY25" fmla="*/ 190 h 10000"/>
              <a:gd name="connsiteX26" fmla="*/ 3729 w 9685"/>
              <a:gd name="connsiteY26" fmla="*/ 380 h 10000"/>
              <a:gd name="connsiteX27" fmla="*/ 3417 w 9685"/>
              <a:gd name="connsiteY27" fmla="*/ 569 h 10000"/>
              <a:gd name="connsiteX28" fmla="*/ 3139 w 9685"/>
              <a:gd name="connsiteY28" fmla="*/ 758 h 10000"/>
              <a:gd name="connsiteX29" fmla="*/ 2825 w 9685"/>
              <a:gd name="connsiteY29" fmla="*/ 1137 h 10000"/>
              <a:gd name="connsiteX30" fmla="*/ 2513 w 9685"/>
              <a:gd name="connsiteY30" fmla="*/ 1517 h 10000"/>
              <a:gd name="connsiteX31" fmla="*/ 2195 w 9685"/>
              <a:gd name="connsiteY31" fmla="*/ 1896 h 10000"/>
              <a:gd name="connsiteX32" fmla="*/ 1883 w 9685"/>
              <a:gd name="connsiteY32" fmla="*/ 2465 h 10000"/>
              <a:gd name="connsiteX33" fmla="*/ 1883 w 9685"/>
              <a:gd name="connsiteY33" fmla="*/ 3033 h 10000"/>
              <a:gd name="connsiteX34" fmla="*/ 1883 w 9685"/>
              <a:gd name="connsiteY34" fmla="*/ 3578 h 10000"/>
              <a:gd name="connsiteX35" fmla="*/ 1883 w 9685"/>
              <a:gd name="connsiteY35" fmla="*/ 4716 h 10000"/>
              <a:gd name="connsiteX36" fmla="*/ 1883 w 9685"/>
              <a:gd name="connsiteY36" fmla="*/ 5283 h 10000"/>
              <a:gd name="connsiteX37" fmla="*/ 2195 w 9685"/>
              <a:gd name="connsiteY37" fmla="*/ 5664 h 10000"/>
              <a:gd name="connsiteX38" fmla="*/ 2513 w 9685"/>
              <a:gd name="connsiteY38" fmla="*/ 6042 h 10000"/>
              <a:gd name="connsiteX39" fmla="*/ 2825 w 9685"/>
              <a:gd name="connsiteY39" fmla="*/ 6610 h 10000"/>
              <a:gd name="connsiteX40" fmla="*/ 3139 w 9685"/>
              <a:gd name="connsiteY40" fmla="*/ 6991 h 10000"/>
              <a:gd name="connsiteX41" fmla="*/ 3729 w 9685"/>
              <a:gd name="connsiteY41" fmla="*/ 7368 h 10000"/>
              <a:gd name="connsiteX42" fmla="*/ 4664 w 9685"/>
              <a:gd name="connsiteY42" fmla="*/ 7748 h 10000"/>
              <a:gd name="connsiteX43" fmla="*/ 5609 w 9685"/>
              <a:gd name="connsiteY43" fmla="*/ 7939 h 10000"/>
              <a:gd name="connsiteX44" fmla="*/ 6546 w 9685"/>
              <a:gd name="connsiteY44" fmla="*/ 8292 h 10000"/>
              <a:gd name="connsiteX45" fmla="*/ 7489 w 9685"/>
              <a:gd name="connsiteY45" fmla="*/ 8484 h 10000"/>
              <a:gd name="connsiteX46" fmla="*/ 8112 w 9685"/>
              <a:gd name="connsiteY46" fmla="*/ 8673 h 10000"/>
              <a:gd name="connsiteX47" fmla="*/ 9062 w 9685"/>
              <a:gd name="connsiteY47" fmla="*/ 8673 h 10000"/>
              <a:gd name="connsiteX48" fmla="*/ 9685 w 9685"/>
              <a:gd name="connsiteY48" fmla="*/ 8673 h 10000"/>
              <a:gd name="connsiteX0" fmla="*/ 9030 w 9357"/>
              <a:gd name="connsiteY0" fmla="*/ 10000 h 10000"/>
              <a:gd name="connsiteX1" fmla="*/ 7733 w 9357"/>
              <a:gd name="connsiteY1" fmla="*/ 10000 h 10000"/>
              <a:gd name="connsiteX2" fmla="*/ 6759 w 9357"/>
              <a:gd name="connsiteY2" fmla="*/ 9621 h 10000"/>
              <a:gd name="connsiteX3" fmla="*/ 5464 w 9357"/>
              <a:gd name="connsiteY3" fmla="*/ 9429 h 10000"/>
              <a:gd name="connsiteX4" fmla="*/ 4495 w 9357"/>
              <a:gd name="connsiteY4" fmla="*/ 9051 h 10000"/>
              <a:gd name="connsiteX5" fmla="*/ 3528 w 9357"/>
              <a:gd name="connsiteY5" fmla="*/ 8673 h 10000"/>
              <a:gd name="connsiteX6" fmla="*/ 2595 w 9357"/>
              <a:gd name="connsiteY6" fmla="*/ 8103 h 10000"/>
              <a:gd name="connsiteX7" fmla="*/ 1944 w 9357"/>
              <a:gd name="connsiteY7" fmla="*/ 7748 h 10000"/>
              <a:gd name="connsiteX8" fmla="*/ 1300 w 9357"/>
              <a:gd name="connsiteY8" fmla="*/ 6991 h 10000"/>
              <a:gd name="connsiteX9" fmla="*/ 650 w 9357"/>
              <a:gd name="connsiteY9" fmla="*/ 6420 h 10000"/>
              <a:gd name="connsiteX10" fmla="*/ 323 w 9357"/>
              <a:gd name="connsiteY10" fmla="*/ 5664 h 10000"/>
              <a:gd name="connsiteX11" fmla="*/ 323 w 9357"/>
              <a:gd name="connsiteY11" fmla="*/ 4905 h 10000"/>
              <a:gd name="connsiteX12" fmla="*/ 0 w 9357"/>
              <a:gd name="connsiteY12" fmla="*/ 4147 h 10000"/>
              <a:gd name="connsiteX13" fmla="*/ 0 w 9357"/>
              <a:gd name="connsiteY13" fmla="*/ 3223 h 10000"/>
              <a:gd name="connsiteX14" fmla="*/ 323 w 9357"/>
              <a:gd name="connsiteY14" fmla="*/ 2465 h 10000"/>
              <a:gd name="connsiteX15" fmla="*/ 323 w 9357"/>
              <a:gd name="connsiteY15" fmla="*/ 2085 h 10000"/>
              <a:gd name="connsiteX16" fmla="*/ 323 w 9357"/>
              <a:gd name="connsiteY16" fmla="*/ 1896 h 10000"/>
              <a:gd name="connsiteX17" fmla="*/ 650 w 9357"/>
              <a:gd name="connsiteY17" fmla="*/ 1517 h 10000"/>
              <a:gd name="connsiteX18" fmla="*/ 650 w 9357"/>
              <a:gd name="connsiteY18" fmla="*/ 1327 h 10000"/>
              <a:gd name="connsiteX19" fmla="*/ 650 w 9357"/>
              <a:gd name="connsiteY19" fmla="*/ 1137 h 10000"/>
              <a:gd name="connsiteX20" fmla="*/ 650 w 9357"/>
              <a:gd name="connsiteY20" fmla="*/ 948 h 10000"/>
              <a:gd name="connsiteX21" fmla="*/ 650 w 9357"/>
              <a:gd name="connsiteY21" fmla="*/ 948 h 10000"/>
              <a:gd name="connsiteX22" fmla="*/ 650 w 9357"/>
              <a:gd name="connsiteY22" fmla="*/ 758 h 10000"/>
              <a:gd name="connsiteX23" fmla="*/ 4169 w 9357"/>
              <a:gd name="connsiteY23" fmla="*/ 0 h 10000"/>
              <a:gd name="connsiteX24" fmla="*/ 4169 w 9357"/>
              <a:gd name="connsiteY24" fmla="*/ 0 h 10000"/>
              <a:gd name="connsiteX25" fmla="*/ 4169 w 9357"/>
              <a:gd name="connsiteY25" fmla="*/ 190 h 10000"/>
              <a:gd name="connsiteX26" fmla="*/ 3850 w 9357"/>
              <a:gd name="connsiteY26" fmla="*/ 380 h 10000"/>
              <a:gd name="connsiteX27" fmla="*/ 3528 w 9357"/>
              <a:gd name="connsiteY27" fmla="*/ 569 h 10000"/>
              <a:gd name="connsiteX28" fmla="*/ 3241 w 9357"/>
              <a:gd name="connsiteY28" fmla="*/ 758 h 10000"/>
              <a:gd name="connsiteX29" fmla="*/ 2917 w 9357"/>
              <a:gd name="connsiteY29" fmla="*/ 1137 h 10000"/>
              <a:gd name="connsiteX30" fmla="*/ 2595 w 9357"/>
              <a:gd name="connsiteY30" fmla="*/ 1517 h 10000"/>
              <a:gd name="connsiteX31" fmla="*/ 2266 w 9357"/>
              <a:gd name="connsiteY31" fmla="*/ 1896 h 10000"/>
              <a:gd name="connsiteX32" fmla="*/ 1944 w 9357"/>
              <a:gd name="connsiteY32" fmla="*/ 2465 h 10000"/>
              <a:gd name="connsiteX33" fmla="*/ 1944 w 9357"/>
              <a:gd name="connsiteY33" fmla="*/ 3033 h 10000"/>
              <a:gd name="connsiteX34" fmla="*/ 1944 w 9357"/>
              <a:gd name="connsiteY34" fmla="*/ 3578 h 10000"/>
              <a:gd name="connsiteX35" fmla="*/ 1944 w 9357"/>
              <a:gd name="connsiteY35" fmla="*/ 4716 h 10000"/>
              <a:gd name="connsiteX36" fmla="*/ 1944 w 9357"/>
              <a:gd name="connsiteY36" fmla="*/ 5283 h 10000"/>
              <a:gd name="connsiteX37" fmla="*/ 2266 w 9357"/>
              <a:gd name="connsiteY37" fmla="*/ 5664 h 10000"/>
              <a:gd name="connsiteX38" fmla="*/ 2595 w 9357"/>
              <a:gd name="connsiteY38" fmla="*/ 6042 h 10000"/>
              <a:gd name="connsiteX39" fmla="*/ 2917 w 9357"/>
              <a:gd name="connsiteY39" fmla="*/ 6610 h 10000"/>
              <a:gd name="connsiteX40" fmla="*/ 3241 w 9357"/>
              <a:gd name="connsiteY40" fmla="*/ 6991 h 10000"/>
              <a:gd name="connsiteX41" fmla="*/ 3850 w 9357"/>
              <a:gd name="connsiteY41" fmla="*/ 7368 h 10000"/>
              <a:gd name="connsiteX42" fmla="*/ 4816 w 9357"/>
              <a:gd name="connsiteY42" fmla="*/ 7748 h 10000"/>
              <a:gd name="connsiteX43" fmla="*/ 5791 w 9357"/>
              <a:gd name="connsiteY43" fmla="*/ 7939 h 10000"/>
              <a:gd name="connsiteX44" fmla="*/ 6759 w 9357"/>
              <a:gd name="connsiteY44" fmla="*/ 8292 h 10000"/>
              <a:gd name="connsiteX45" fmla="*/ 7733 w 9357"/>
              <a:gd name="connsiteY45" fmla="*/ 8484 h 10000"/>
              <a:gd name="connsiteX46" fmla="*/ 8376 w 9357"/>
              <a:gd name="connsiteY46" fmla="*/ 8673 h 10000"/>
              <a:gd name="connsiteX47" fmla="*/ 9357 w 9357"/>
              <a:gd name="connsiteY47" fmla="*/ 8673 h 10000"/>
              <a:gd name="connsiteX0" fmla="*/ 9651 w 9651"/>
              <a:gd name="connsiteY0" fmla="*/ 10000 h 10000"/>
              <a:gd name="connsiteX1" fmla="*/ 8264 w 9651"/>
              <a:gd name="connsiteY1" fmla="*/ 10000 h 10000"/>
              <a:gd name="connsiteX2" fmla="*/ 7223 w 9651"/>
              <a:gd name="connsiteY2" fmla="*/ 9621 h 10000"/>
              <a:gd name="connsiteX3" fmla="*/ 5839 w 9651"/>
              <a:gd name="connsiteY3" fmla="*/ 9429 h 10000"/>
              <a:gd name="connsiteX4" fmla="*/ 4804 w 9651"/>
              <a:gd name="connsiteY4" fmla="*/ 9051 h 10000"/>
              <a:gd name="connsiteX5" fmla="*/ 3770 w 9651"/>
              <a:gd name="connsiteY5" fmla="*/ 8673 h 10000"/>
              <a:gd name="connsiteX6" fmla="*/ 2773 w 9651"/>
              <a:gd name="connsiteY6" fmla="*/ 8103 h 10000"/>
              <a:gd name="connsiteX7" fmla="*/ 2078 w 9651"/>
              <a:gd name="connsiteY7" fmla="*/ 7748 h 10000"/>
              <a:gd name="connsiteX8" fmla="*/ 1389 w 9651"/>
              <a:gd name="connsiteY8" fmla="*/ 6991 h 10000"/>
              <a:gd name="connsiteX9" fmla="*/ 695 w 9651"/>
              <a:gd name="connsiteY9" fmla="*/ 6420 h 10000"/>
              <a:gd name="connsiteX10" fmla="*/ 345 w 9651"/>
              <a:gd name="connsiteY10" fmla="*/ 5664 h 10000"/>
              <a:gd name="connsiteX11" fmla="*/ 345 w 9651"/>
              <a:gd name="connsiteY11" fmla="*/ 4905 h 10000"/>
              <a:gd name="connsiteX12" fmla="*/ 0 w 9651"/>
              <a:gd name="connsiteY12" fmla="*/ 4147 h 10000"/>
              <a:gd name="connsiteX13" fmla="*/ 0 w 9651"/>
              <a:gd name="connsiteY13" fmla="*/ 3223 h 10000"/>
              <a:gd name="connsiteX14" fmla="*/ 345 w 9651"/>
              <a:gd name="connsiteY14" fmla="*/ 2465 h 10000"/>
              <a:gd name="connsiteX15" fmla="*/ 345 w 9651"/>
              <a:gd name="connsiteY15" fmla="*/ 2085 h 10000"/>
              <a:gd name="connsiteX16" fmla="*/ 345 w 9651"/>
              <a:gd name="connsiteY16" fmla="*/ 1896 h 10000"/>
              <a:gd name="connsiteX17" fmla="*/ 695 w 9651"/>
              <a:gd name="connsiteY17" fmla="*/ 1517 h 10000"/>
              <a:gd name="connsiteX18" fmla="*/ 695 w 9651"/>
              <a:gd name="connsiteY18" fmla="*/ 1327 h 10000"/>
              <a:gd name="connsiteX19" fmla="*/ 695 w 9651"/>
              <a:gd name="connsiteY19" fmla="*/ 1137 h 10000"/>
              <a:gd name="connsiteX20" fmla="*/ 695 w 9651"/>
              <a:gd name="connsiteY20" fmla="*/ 948 h 10000"/>
              <a:gd name="connsiteX21" fmla="*/ 695 w 9651"/>
              <a:gd name="connsiteY21" fmla="*/ 948 h 10000"/>
              <a:gd name="connsiteX22" fmla="*/ 695 w 9651"/>
              <a:gd name="connsiteY22" fmla="*/ 758 h 10000"/>
              <a:gd name="connsiteX23" fmla="*/ 4455 w 9651"/>
              <a:gd name="connsiteY23" fmla="*/ 0 h 10000"/>
              <a:gd name="connsiteX24" fmla="*/ 4455 w 9651"/>
              <a:gd name="connsiteY24" fmla="*/ 0 h 10000"/>
              <a:gd name="connsiteX25" fmla="*/ 4455 w 9651"/>
              <a:gd name="connsiteY25" fmla="*/ 190 h 10000"/>
              <a:gd name="connsiteX26" fmla="*/ 4115 w 9651"/>
              <a:gd name="connsiteY26" fmla="*/ 380 h 10000"/>
              <a:gd name="connsiteX27" fmla="*/ 3770 w 9651"/>
              <a:gd name="connsiteY27" fmla="*/ 569 h 10000"/>
              <a:gd name="connsiteX28" fmla="*/ 3464 w 9651"/>
              <a:gd name="connsiteY28" fmla="*/ 758 h 10000"/>
              <a:gd name="connsiteX29" fmla="*/ 3117 w 9651"/>
              <a:gd name="connsiteY29" fmla="*/ 1137 h 10000"/>
              <a:gd name="connsiteX30" fmla="*/ 2773 w 9651"/>
              <a:gd name="connsiteY30" fmla="*/ 1517 h 10000"/>
              <a:gd name="connsiteX31" fmla="*/ 2422 w 9651"/>
              <a:gd name="connsiteY31" fmla="*/ 1896 h 10000"/>
              <a:gd name="connsiteX32" fmla="*/ 2078 w 9651"/>
              <a:gd name="connsiteY32" fmla="*/ 2465 h 10000"/>
              <a:gd name="connsiteX33" fmla="*/ 2078 w 9651"/>
              <a:gd name="connsiteY33" fmla="*/ 3033 h 10000"/>
              <a:gd name="connsiteX34" fmla="*/ 2078 w 9651"/>
              <a:gd name="connsiteY34" fmla="*/ 3578 h 10000"/>
              <a:gd name="connsiteX35" fmla="*/ 2078 w 9651"/>
              <a:gd name="connsiteY35" fmla="*/ 4716 h 10000"/>
              <a:gd name="connsiteX36" fmla="*/ 2078 w 9651"/>
              <a:gd name="connsiteY36" fmla="*/ 5283 h 10000"/>
              <a:gd name="connsiteX37" fmla="*/ 2422 w 9651"/>
              <a:gd name="connsiteY37" fmla="*/ 5664 h 10000"/>
              <a:gd name="connsiteX38" fmla="*/ 2773 w 9651"/>
              <a:gd name="connsiteY38" fmla="*/ 6042 h 10000"/>
              <a:gd name="connsiteX39" fmla="*/ 3117 w 9651"/>
              <a:gd name="connsiteY39" fmla="*/ 6610 h 10000"/>
              <a:gd name="connsiteX40" fmla="*/ 3464 w 9651"/>
              <a:gd name="connsiteY40" fmla="*/ 6991 h 10000"/>
              <a:gd name="connsiteX41" fmla="*/ 4115 w 9651"/>
              <a:gd name="connsiteY41" fmla="*/ 7368 h 10000"/>
              <a:gd name="connsiteX42" fmla="*/ 5147 w 9651"/>
              <a:gd name="connsiteY42" fmla="*/ 7748 h 10000"/>
              <a:gd name="connsiteX43" fmla="*/ 6189 w 9651"/>
              <a:gd name="connsiteY43" fmla="*/ 7939 h 10000"/>
              <a:gd name="connsiteX44" fmla="*/ 7223 w 9651"/>
              <a:gd name="connsiteY44" fmla="*/ 8292 h 10000"/>
              <a:gd name="connsiteX45" fmla="*/ 8264 w 9651"/>
              <a:gd name="connsiteY45" fmla="*/ 8484 h 10000"/>
              <a:gd name="connsiteX46" fmla="*/ 8952 w 9651"/>
              <a:gd name="connsiteY46" fmla="*/ 8673 h 10000"/>
              <a:gd name="connsiteX0" fmla="*/ 8563 w 9276"/>
              <a:gd name="connsiteY0" fmla="*/ 10000 h 10000"/>
              <a:gd name="connsiteX1" fmla="*/ 7484 w 9276"/>
              <a:gd name="connsiteY1" fmla="*/ 9621 h 10000"/>
              <a:gd name="connsiteX2" fmla="*/ 6050 w 9276"/>
              <a:gd name="connsiteY2" fmla="*/ 9429 h 10000"/>
              <a:gd name="connsiteX3" fmla="*/ 4978 w 9276"/>
              <a:gd name="connsiteY3" fmla="*/ 9051 h 10000"/>
              <a:gd name="connsiteX4" fmla="*/ 3906 w 9276"/>
              <a:gd name="connsiteY4" fmla="*/ 8673 h 10000"/>
              <a:gd name="connsiteX5" fmla="*/ 2873 w 9276"/>
              <a:gd name="connsiteY5" fmla="*/ 8103 h 10000"/>
              <a:gd name="connsiteX6" fmla="*/ 2153 w 9276"/>
              <a:gd name="connsiteY6" fmla="*/ 7748 h 10000"/>
              <a:gd name="connsiteX7" fmla="*/ 1439 w 9276"/>
              <a:gd name="connsiteY7" fmla="*/ 6991 h 10000"/>
              <a:gd name="connsiteX8" fmla="*/ 720 w 9276"/>
              <a:gd name="connsiteY8" fmla="*/ 6420 h 10000"/>
              <a:gd name="connsiteX9" fmla="*/ 357 w 9276"/>
              <a:gd name="connsiteY9" fmla="*/ 5664 h 10000"/>
              <a:gd name="connsiteX10" fmla="*/ 357 w 9276"/>
              <a:gd name="connsiteY10" fmla="*/ 4905 h 10000"/>
              <a:gd name="connsiteX11" fmla="*/ 0 w 9276"/>
              <a:gd name="connsiteY11" fmla="*/ 4147 h 10000"/>
              <a:gd name="connsiteX12" fmla="*/ 0 w 9276"/>
              <a:gd name="connsiteY12" fmla="*/ 3223 h 10000"/>
              <a:gd name="connsiteX13" fmla="*/ 357 w 9276"/>
              <a:gd name="connsiteY13" fmla="*/ 2465 h 10000"/>
              <a:gd name="connsiteX14" fmla="*/ 357 w 9276"/>
              <a:gd name="connsiteY14" fmla="*/ 2085 h 10000"/>
              <a:gd name="connsiteX15" fmla="*/ 357 w 9276"/>
              <a:gd name="connsiteY15" fmla="*/ 1896 h 10000"/>
              <a:gd name="connsiteX16" fmla="*/ 720 w 9276"/>
              <a:gd name="connsiteY16" fmla="*/ 1517 h 10000"/>
              <a:gd name="connsiteX17" fmla="*/ 720 w 9276"/>
              <a:gd name="connsiteY17" fmla="*/ 1327 h 10000"/>
              <a:gd name="connsiteX18" fmla="*/ 720 w 9276"/>
              <a:gd name="connsiteY18" fmla="*/ 1137 h 10000"/>
              <a:gd name="connsiteX19" fmla="*/ 720 w 9276"/>
              <a:gd name="connsiteY19" fmla="*/ 948 h 10000"/>
              <a:gd name="connsiteX20" fmla="*/ 720 w 9276"/>
              <a:gd name="connsiteY20" fmla="*/ 948 h 10000"/>
              <a:gd name="connsiteX21" fmla="*/ 720 w 9276"/>
              <a:gd name="connsiteY21" fmla="*/ 758 h 10000"/>
              <a:gd name="connsiteX22" fmla="*/ 4616 w 9276"/>
              <a:gd name="connsiteY22" fmla="*/ 0 h 10000"/>
              <a:gd name="connsiteX23" fmla="*/ 4616 w 9276"/>
              <a:gd name="connsiteY23" fmla="*/ 0 h 10000"/>
              <a:gd name="connsiteX24" fmla="*/ 4616 w 9276"/>
              <a:gd name="connsiteY24" fmla="*/ 190 h 10000"/>
              <a:gd name="connsiteX25" fmla="*/ 4264 w 9276"/>
              <a:gd name="connsiteY25" fmla="*/ 380 h 10000"/>
              <a:gd name="connsiteX26" fmla="*/ 3906 w 9276"/>
              <a:gd name="connsiteY26" fmla="*/ 569 h 10000"/>
              <a:gd name="connsiteX27" fmla="*/ 3589 w 9276"/>
              <a:gd name="connsiteY27" fmla="*/ 758 h 10000"/>
              <a:gd name="connsiteX28" fmla="*/ 3230 w 9276"/>
              <a:gd name="connsiteY28" fmla="*/ 1137 h 10000"/>
              <a:gd name="connsiteX29" fmla="*/ 2873 w 9276"/>
              <a:gd name="connsiteY29" fmla="*/ 1517 h 10000"/>
              <a:gd name="connsiteX30" fmla="*/ 2510 w 9276"/>
              <a:gd name="connsiteY30" fmla="*/ 1896 h 10000"/>
              <a:gd name="connsiteX31" fmla="*/ 2153 w 9276"/>
              <a:gd name="connsiteY31" fmla="*/ 2465 h 10000"/>
              <a:gd name="connsiteX32" fmla="*/ 2153 w 9276"/>
              <a:gd name="connsiteY32" fmla="*/ 3033 h 10000"/>
              <a:gd name="connsiteX33" fmla="*/ 2153 w 9276"/>
              <a:gd name="connsiteY33" fmla="*/ 3578 h 10000"/>
              <a:gd name="connsiteX34" fmla="*/ 2153 w 9276"/>
              <a:gd name="connsiteY34" fmla="*/ 4716 h 10000"/>
              <a:gd name="connsiteX35" fmla="*/ 2153 w 9276"/>
              <a:gd name="connsiteY35" fmla="*/ 5283 h 10000"/>
              <a:gd name="connsiteX36" fmla="*/ 2510 w 9276"/>
              <a:gd name="connsiteY36" fmla="*/ 5664 h 10000"/>
              <a:gd name="connsiteX37" fmla="*/ 2873 w 9276"/>
              <a:gd name="connsiteY37" fmla="*/ 6042 h 10000"/>
              <a:gd name="connsiteX38" fmla="*/ 3230 w 9276"/>
              <a:gd name="connsiteY38" fmla="*/ 6610 h 10000"/>
              <a:gd name="connsiteX39" fmla="*/ 3589 w 9276"/>
              <a:gd name="connsiteY39" fmla="*/ 6991 h 10000"/>
              <a:gd name="connsiteX40" fmla="*/ 4264 w 9276"/>
              <a:gd name="connsiteY40" fmla="*/ 7368 h 10000"/>
              <a:gd name="connsiteX41" fmla="*/ 5333 w 9276"/>
              <a:gd name="connsiteY41" fmla="*/ 7748 h 10000"/>
              <a:gd name="connsiteX42" fmla="*/ 6413 w 9276"/>
              <a:gd name="connsiteY42" fmla="*/ 7939 h 10000"/>
              <a:gd name="connsiteX43" fmla="*/ 7484 w 9276"/>
              <a:gd name="connsiteY43" fmla="*/ 8292 h 10000"/>
              <a:gd name="connsiteX44" fmla="*/ 8563 w 9276"/>
              <a:gd name="connsiteY44" fmla="*/ 8484 h 10000"/>
              <a:gd name="connsiteX45" fmla="*/ 9276 w 9276"/>
              <a:gd name="connsiteY45" fmla="*/ 8673 h 10000"/>
              <a:gd name="connsiteX0" fmla="*/ 9231 w 10000"/>
              <a:gd name="connsiteY0" fmla="*/ 10000 h 10000"/>
              <a:gd name="connsiteX1" fmla="*/ 6522 w 10000"/>
              <a:gd name="connsiteY1" fmla="*/ 9429 h 10000"/>
              <a:gd name="connsiteX2" fmla="*/ 5367 w 10000"/>
              <a:gd name="connsiteY2" fmla="*/ 9051 h 10000"/>
              <a:gd name="connsiteX3" fmla="*/ 4211 w 10000"/>
              <a:gd name="connsiteY3" fmla="*/ 8673 h 10000"/>
              <a:gd name="connsiteX4" fmla="*/ 3097 w 10000"/>
              <a:gd name="connsiteY4" fmla="*/ 8103 h 10000"/>
              <a:gd name="connsiteX5" fmla="*/ 2321 w 10000"/>
              <a:gd name="connsiteY5" fmla="*/ 7748 h 10000"/>
              <a:gd name="connsiteX6" fmla="*/ 1551 w 10000"/>
              <a:gd name="connsiteY6" fmla="*/ 6991 h 10000"/>
              <a:gd name="connsiteX7" fmla="*/ 776 w 10000"/>
              <a:gd name="connsiteY7" fmla="*/ 6420 h 10000"/>
              <a:gd name="connsiteX8" fmla="*/ 385 w 10000"/>
              <a:gd name="connsiteY8" fmla="*/ 5664 h 10000"/>
              <a:gd name="connsiteX9" fmla="*/ 385 w 10000"/>
              <a:gd name="connsiteY9" fmla="*/ 4905 h 10000"/>
              <a:gd name="connsiteX10" fmla="*/ 0 w 10000"/>
              <a:gd name="connsiteY10" fmla="*/ 4147 h 10000"/>
              <a:gd name="connsiteX11" fmla="*/ 0 w 10000"/>
              <a:gd name="connsiteY11" fmla="*/ 3223 h 10000"/>
              <a:gd name="connsiteX12" fmla="*/ 385 w 10000"/>
              <a:gd name="connsiteY12" fmla="*/ 2465 h 10000"/>
              <a:gd name="connsiteX13" fmla="*/ 385 w 10000"/>
              <a:gd name="connsiteY13" fmla="*/ 2085 h 10000"/>
              <a:gd name="connsiteX14" fmla="*/ 385 w 10000"/>
              <a:gd name="connsiteY14" fmla="*/ 1896 h 10000"/>
              <a:gd name="connsiteX15" fmla="*/ 776 w 10000"/>
              <a:gd name="connsiteY15" fmla="*/ 1517 h 10000"/>
              <a:gd name="connsiteX16" fmla="*/ 776 w 10000"/>
              <a:gd name="connsiteY16" fmla="*/ 1327 h 10000"/>
              <a:gd name="connsiteX17" fmla="*/ 776 w 10000"/>
              <a:gd name="connsiteY17" fmla="*/ 1137 h 10000"/>
              <a:gd name="connsiteX18" fmla="*/ 776 w 10000"/>
              <a:gd name="connsiteY18" fmla="*/ 948 h 10000"/>
              <a:gd name="connsiteX19" fmla="*/ 776 w 10000"/>
              <a:gd name="connsiteY19" fmla="*/ 948 h 10000"/>
              <a:gd name="connsiteX20" fmla="*/ 776 w 10000"/>
              <a:gd name="connsiteY20" fmla="*/ 758 h 10000"/>
              <a:gd name="connsiteX21" fmla="*/ 4976 w 10000"/>
              <a:gd name="connsiteY21" fmla="*/ 0 h 10000"/>
              <a:gd name="connsiteX22" fmla="*/ 4976 w 10000"/>
              <a:gd name="connsiteY22" fmla="*/ 0 h 10000"/>
              <a:gd name="connsiteX23" fmla="*/ 4976 w 10000"/>
              <a:gd name="connsiteY23" fmla="*/ 190 h 10000"/>
              <a:gd name="connsiteX24" fmla="*/ 4597 w 10000"/>
              <a:gd name="connsiteY24" fmla="*/ 380 h 10000"/>
              <a:gd name="connsiteX25" fmla="*/ 4211 w 10000"/>
              <a:gd name="connsiteY25" fmla="*/ 569 h 10000"/>
              <a:gd name="connsiteX26" fmla="*/ 3869 w 10000"/>
              <a:gd name="connsiteY26" fmla="*/ 758 h 10000"/>
              <a:gd name="connsiteX27" fmla="*/ 3482 w 10000"/>
              <a:gd name="connsiteY27" fmla="*/ 1137 h 10000"/>
              <a:gd name="connsiteX28" fmla="*/ 3097 w 10000"/>
              <a:gd name="connsiteY28" fmla="*/ 1517 h 10000"/>
              <a:gd name="connsiteX29" fmla="*/ 2706 w 10000"/>
              <a:gd name="connsiteY29" fmla="*/ 1896 h 10000"/>
              <a:gd name="connsiteX30" fmla="*/ 2321 w 10000"/>
              <a:gd name="connsiteY30" fmla="*/ 2465 h 10000"/>
              <a:gd name="connsiteX31" fmla="*/ 2321 w 10000"/>
              <a:gd name="connsiteY31" fmla="*/ 3033 h 10000"/>
              <a:gd name="connsiteX32" fmla="*/ 2321 w 10000"/>
              <a:gd name="connsiteY32" fmla="*/ 3578 h 10000"/>
              <a:gd name="connsiteX33" fmla="*/ 2321 w 10000"/>
              <a:gd name="connsiteY33" fmla="*/ 4716 h 10000"/>
              <a:gd name="connsiteX34" fmla="*/ 2321 w 10000"/>
              <a:gd name="connsiteY34" fmla="*/ 5283 h 10000"/>
              <a:gd name="connsiteX35" fmla="*/ 2706 w 10000"/>
              <a:gd name="connsiteY35" fmla="*/ 5664 h 10000"/>
              <a:gd name="connsiteX36" fmla="*/ 3097 w 10000"/>
              <a:gd name="connsiteY36" fmla="*/ 6042 h 10000"/>
              <a:gd name="connsiteX37" fmla="*/ 3482 w 10000"/>
              <a:gd name="connsiteY37" fmla="*/ 6610 h 10000"/>
              <a:gd name="connsiteX38" fmla="*/ 3869 w 10000"/>
              <a:gd name="connsiteY38" fmla="*/ 6991 h 10000"/>
              <a:gd name="connsiteX39" fmla="*/ 4597 w 10000"/>
              <a:gd name="connsiteY39" fmla="*/ 7368 h 10000"/>
              <a:gd name="connsiteX40" fmla="*/ 5749 w 10000"/>
              <a:gd name="connsiteY40" fmla="*/ 7748 h 10000"/>
              <a:gd name="connsiteX41" fmla="*/ 6914 w 10000"/>
              <a:gd name="connsiteY41" fmla="*/ 7939 h 10000"/>
              <a:gd name="connsiteX42" fmla="*/ 8068 w 10000"/>
              <a:gd name="connsiteY42" fmla="*/ 8292 h 10000"/>
              <a:gd name="connsiteX43" fmla="*/ 9231 w 10000"/>
              <a:gd name="connsiteY43" fmla="*/ 8484 h 10000"/>
              <a:gd name="connsiteX44" fmla="*/ 10000 w 10000"/>
              <a:gd name="connsiteY44" fmla="*/ 8673 h 10000"/>
              <a:gd name="connsiteX0" fmla="*/ 6522 w 10000"/>
              <a:gd name="connsiteY0" fmla="*/ 9429 h 9429"/>
              <a:gd name="connsiteX1" fmla="*/ 5367 w 10000"/>
              <a:gd name="connsiteY1" fmla="*/ 9051 h 9429"/>
              <a:gd name="connsiteX2" fmla="*/ 4211 w 10000"/>
              <a:gd name="connsiteY2" fmla="*/ 8673 h 9429"/>
              <a:gd name="connsiteX3" fmla="*/ 3097 w 10000"/>
              <a:gd name="connsiteY3" fmla="*/ 8103 h 9429"/>
              <a:gd name="connsiteX4" fmla="*/ 2321 w 10000"/>
              <a:gd name="connsiteY4" fmla="*/ 7748 h 9429"/>
              <a:gd name="connsiteX5" fmla="*/ 1551 w 10000"/>
              <a:gd name="connsiteY5" fmla="*/ 6991 h 9429"/>
              <a:gd name="connsiteX6" fmla="*/ 776 w 10000"/>
              <a:gd name="connsiteY6" fmla="*/ 6420 h 9429"/>
              <a:gd name="connsiteX7" fmla="*/ 385 w 10000"/>
              <a:gd name="connsiteY7" fmla="*/ 5664 h 9429"/>
              <a:gd name="connsiteX8" fmla="*/ 385 w 10000"/>
              <a:gd name="connsiteY8" fmla="*/ 4905 h 9429"/>
              <a:gd name="connsiteX9" fmla="*/ 0 w 10000"/>
              <a:gd name="connsiteY9" fmla="*/ 4147 h 9429"/>
              <a:gd name="connsiteX10" fmla="*/ 0 w 10000"/>
              <a:gd name="connsiteY10" fmla="*/ 3223 h 9429"/>
              <a:gd name="connsiteX11" fmla="*/ 385 w 10000"/>
              <a:gd name="connsiteY11" fmla="*/ 2465 h 9429"/>
              <a:gd name="connsiteX12" fmla="*/ 385 w 10000"/>
              <a:gd name="connsiteY12" fmla="*/ 2085 h 9429"/>
              <a:gd name="connsiteX13" fmla="*/ 385 w 10000"/>
              <a:gd name="connsiteY13" fmla="*/ 1896 h 9429"/>
              <a:gd name="connsiteX14" fmla="*/ 776 w 10000"/>
              <a:gd name="connsiteY14" fmla="*/ 1517 h 9429"/>
              <a:gd name="connsiteX15" fmla="*/ 776 w 10000"/>
              <a:gd name="connsiteY15" fmla="*/ 1327 h 9429"/>
              <a:gd name="connsiteX16" fmla="*/ 776 w 10000"/>
              <a:gd name="connsiteY16" fmla="*/ 1137 h 9429"/>
              <a:gd name="connsiteX17" fmla="*/ 776 w 10000"/>
              <a:gd name="connsiteY17" fmla="*/ 948 h 9429"/>
              <a:gd name="connsiteX18" fmla="*/ 776 w 10000"/>
              <a:gd name="connsiteY18" fmla="*/ 948 h 9429"/>
              <a:gd name="connsiteX19" fmla="*/ 776 w 10000"/>
              <a:gd name="connsiteY19" fmla="*/ 758 h 9429"/>
              <a:gd name="connsiteX20" fmla="*/ 4976 w 10000"/>
              <a:gd name="connsiteY20" fmla="*/ 0 h 9429"/>
              <a:gd name="connsiteX21" fmla="*/ 4976 w 10000"/>
              <a:gd name="connsiteY21" fmla="*/ 0 h 9429"/>
              <a:gd name="connsiteX22" fmla="*/ 4976 w 10000"/>
              <a:gd name="connsiteY22" fmla="*/ 190 h 9429"/>
              <a:gd name="connsiteX23" fmla="*/ 4597 w 10000"/>
              <a:gd name="connsiteY23" fmla="*/ 380 h 9429"/>
              <a:gd name="connsiteX24" fmla="*/ 4211 w 10000"/>
              <a:gd name="connsiteY24" fmla="*/ 569 h 9429"/>
              <a:gd name="connsiteX25" fmla="*/ 3869 w 10000"/>
              <a:gd name="connsiteY25" fmla="*/ 758 h 9429"/>
              <a:gd name="connsiteX26" fmla="*/ 3482 w 10000"/>
              <a:gd name="connsiteY26" fmla="*/ 1137 h 9429"/>
              <a:gd name="connsiteX27" fmla="*/ 3097 w 10000"/>
              <a:gd name="connsiteY27" fmla="*/ 1517 h 9429"/>
              <a:gd name="connsiteX28" fmla="*/ 2706 w 10000"/>
              <a:gd name="connsiteY28" fmla="*/ 1896 h 9429"/>
              <a:gd name="connsiteX29" fmla="*/ 2321 w 10000"/>
              <a:gd name="connsiteY29" fmla="*/ 2465 h 9429"/>
              <a:gd name="connsiteX30" fmla="*/ 2321 w 10000"/>
              <a:gd name="connsiteY30" fmla="*/ 3033 h 9429"/>
              <a:gd name="connsiteX31" fmla="*/ 2321 w 10000"/>
              <a:gd name="connsiteY31" fmla="*/ 3578 h 9429"/>
              <a:gd name="connsiteX32" fmla="*/ 2321 w 10000"/>
              <a:gd name="connsiteY32" fmla="*/ 4716 h 9429"/>
              <a:gd name="connsiteX33" fmla="*/ 2321 w 10000"/>
              <a:gd name="connsiteY33" fmla="*/ 5283 h 9429"/>
              <a:gd name="connsiteX34" fmla="*/ 2706 w 10000"/>
              <a:gd name="connsiteY34" fmla="*/ 5664 h 9429"/>
              <a:gd name="connsiteX35" fmla="*/ 3097 w 10000"/>
              <a:gd name="connsiteY35" fmla="*/ 6042 h 9429"/>
              <a:gd name="connsiteX36" fmla="*/ 3482 w 10000"/>
              <a:gd name="connsiteY36" fmla="*/ 6610 h 9429"/>
              <a:gd name="connsiteX37" fmla="*/ 3869 w 10000"/>
              <a:gd name="connsiteY37" fmla="*/ 6991 h 9429"/>
              <a:gd name="connsiteX38" fmla="*/ 4597 w 10000"/>
              <a:gd name="connsiteY38" fmla="*/ 7368 h 9429"/>
              <a:gd name="connsiteX39" fmla="*/ 5749 w 10000"/>
              <a:gd name="connsiteY39" fmla="*/ 7748 h 9429"/>
              <a:gd name="connsiteX40" fmla="*/ 6914 w 10000"/>
              <a:gd name="connsiteY40" fmla="*/ 7939 h 9429"/>
              <a:gd name="connsiteX41" fmla="*/ 8068 w 10000"/>
              <a:gd name="connsiteY41" fmla="*/ 8292 h 9429"/>
              <a:gd name="connsiteX42" fmla="*/ 9231 w 10000"/>
              <a:gd name="connsiteY42" fmla="*/ 8484 h 9429"/>
              <a:gd name="connsiteX43" fmla="*/ 10000 w 10000"/>
              <a:gd name="connsiteY43" fmla="*/ 8673 h 9429"/>
              <a:gd name="connsiteX0" fmla="*/ 6522 w 9231"/>
              <a:gd name="connsiteY0" fmla="*/ 10000 h 10000"/>
              <a:gd name="connsiteX1" fmla="*/ 5367 w 9231"/>
              <a:gd name="connsiteY1" fmla="*/ 9599 h 10000"/>
              <a:gd name="connsiteX2" fmla="*/ 4211 w 9231"/>
              <a:gd name="connsiteY2" fmla="*/ 9198 h 10000"/>
              <a:gd name="connsiteX3" fmla="*/ 3097 w 9231"/>
              <a:gd name="connsiteY3" fmla="*/ 8594 h 10000"/>
              <a:gd name="connsiteX4" fmla="*/ 2321 w 9231"/>
              <a:gd name="connsiteY4" fmla="*/ 8217 h 10000"/>
              <a:gd name="connsiteX5" fmla="*/ 1551 w 9231"/>
              <a:gd name="connsiteY5" fmla="*/ 7414 h 10000"/>
              <a:gd name="connsiteX6" fmla="*/ 776 w 9231"/>
              <a:gd name="connsiteY6" fmla="*/ 6809 h 10000"/>
              <a:gd name="connsiteX7" fmla="*/ 385 w 9231"/>
              <a:gd name="connsiteY7" fmla="*/ 6007 h 10000"/>
              <a:gd name="connsiteX8" fmla="*/ 385 w 9231"/>
              <a:gd name="connsiteY8" fmla="*/ 5202 h 10000"/>
              <a:gd name="connsiteX9" fmla="*/ 0 w 9231"/>
              <a:gd name="connsiteY9" fmla="*/ 4398 h 10000"/>
              <a:gd name="connsiteX10" fmla="*/ 0 w 9231"/>
              <a:gd name="connsiteY10" fmla="*/ 3418 h 10000"/>
              <a:gd name="connsiteX11" fmla="*/ 385 w 9231"/>
              <a:gd name="connsiteY11" fmla="*/ 2614 h 10000"/>
              <a:gd name="connsiteX12" fmla="*/ 385 w 9231"/>
              <a:gd name="connsiteY12" fmla="*/ 2211 h 10000"/>
              <a:gd name="connsiteX13" fmla="*/ 385 w 9231"/>
              <a:gd name="connsiteY13" fmla="*/ 2011 h 10000"/>
              <a:gd name="connsiteX14" fmla="*/ 776 w 9231"/>
              <a:gd name="connsiteY14" fmla="*/ 1609 h 10000"/>
              <a:gd name="connsiteX15" fmla="*/ 776 w 9231"/>
              <a:gd name="connsiteY15" fmla="*/ 1407 h 10000"/>
              <a:gd name="connsiteX16" fmla="*/ 776 w 9231"/>
              <a:gd name="connsiteY16" fmla="*/ 1206 h 10000"/>
              <a:gd name="connsiteX17" fmla="*/ 776 w 9231"/>
              <a:gd name="connsiteY17" fmla="*/ 1005 h 10000"/>
              <a:gd name="connsiteX18" fmla="*/ 776 w 9231"/>
              <a:gd name="connsiteY18" fmla="*/ 1005 h 10000"/>
              <a:gd name="connsiteX19" fmla="*/ 776 w 9231"/>
              <a:gd name="connsiteY19" fmla="*/ 804 h 10000"/>
              <a:gd name="connsiteX20" fmla="*/ 4976 w 9231"/>
              <a:gd name="connsiteY20" fmla="*/ 0 h 10000"/>
              <a:gd name="connsiteX21" fmla="*/ 4976 w 9231"/>
              <a:gd name="connsiteY21" fmla="*/ 0 h 10000"/>
              <a:gd name="connsiteX22" fmla="*/ 4976 w 9231"/>
              <a:gd name="connsiteY22" fmla="*/ 202 h 10000"/>
              <a:gd name="connsiteX23" fmla="*/ 4597 w 9231"/>
              <a:gd name="connsiteY23" fmla="*/ 403 h 10000"/>
              <a:gd name="connsiteX24" fmla="*/ 4211 w 9231"/>
              <a:gd name="connsiteY24" fmla="*/ 603 h 10000"/>
              <a:gd name="connsiteX25" fmla="*/ 3869 w 9231"/>
              <a:gd name="connsiteY25" fmla="*/ 804 h 10000"/>
              <a:gd name="connsiteX26" fmla="*/ 3482 w 9231"/>
              <a:gd name="connsiteY26" fmla="*/ 1206 h 10000"/>
              <a:gd name="connsiteX27" fmla="*/ 3097 w 9231"/>
              <a:gd name="connsiteY27" fmla="*/ 1609 h 10000"/>
              <a:gd name="connsiteX28" fmla="*/ 2706 w 9231"/>
              <a:gd name="connsiteY28" fmla="*/ 2011 h 10000"/>
              <a:gd name="connsiteX29" fmla="*/ 2321 w 9231"/>
              <a:gd name="connsiteY29" fmla="*/ 2614 h 10000"/>
              <a:gd name="connsiteX30" fmla="*/ 2321 w 9231"/>
              <a:gd name="connsiteY30" fmla="*/ 3217 h 10000"/>
              <a:gd name="connsiteX31" fmla="*/ 2321 w 9231"/>
              <a:gd name="connsiteY31" fmla="*/ 3795 h 10000"/>
              <a:gd name="connsiteX32" fmla="*/ 2321 w 9231"/>
              <a:gd name="connsiteY32" fmla="*/ 5002 h 10000"/>
              <a:gd name="connsiteX33" fmla="*/ 2321 w 9231"/>
              <a:gd name="connsiteY33" fmla="*/ 5603 h 10000"/>
              <a:gd name="connsiteX34" fmla="*/ 2706 w 9231"/>
              <a:gd name="connsiteY34" fmla="*/ 6007 h 10000"/>
              <a:gd name="connsiteX35" fmla="*/ 3097 w 9231"/>
              <a:gd name="connsiteY35" fmla="*/ 6408 h 10000"/>
              <a:gd name="connsiteX36" fmla="*/ 3482 w 9231"/>
              <a:gd name="connsiteY36" fmla="*/ 7010 h 10000"/>
              <a:gd name="connsiteX37" fmla="*/ 3869 w 9231"/>
              <a:gd name="connsiteY37" fmla="*/ 7414 h 10000"/>
              <a:gd name="connsiteX38" fmla="*/ 4597 w 9231"/>
              <a:gd name="connsiteY38" fmla="*/ 7814 h 10000"/>
              <a:gd name="connsiteX39" fmla="*/ 5749 w 9231"/>
              <a:gd name="connsiteY39" fmla="*/ 8217 h 10000"/>
              <a:gd name="connsiteX40" fmla="*/ 6914 w 9231"/>
              <a:gd name="connsiteY40" fmla="*/ 8420 h 10000"/>
              <a:gd name="connsiteX41" fmla="*/ 8068 w 9231"/>
              <a:gd name="connsiteY41" fmla="*/ 8794 h 10000"/>
              <a:gd name="connsiteX42" fmla="*/ 9231 w 9231"/>
              <a:gd name="connsiteY42" fmla="*/ 8998 h 10000"/>
              <a:gd name="connsiteX0" fmla="*/ 7065 w 8740"/>
              <a:gd name="connsiteY0" fmla="*/ 10000 h 10000"/>
              <a:gd name="connsiteX1" fmla="*/ 5814 w 8740"/>
              <a:gd name="connsiteY1" fmla="*/ 9599 h 10000"/>
              <a:gd name="connsiteX2" fmla="*/ 4562 w 8740"/>
              <a:gd name="connsiteY2" fmla="*/ 9198 h 10000"/>
              <a:gd name="connsiteX3" fmla="*/ 3355 w 8740"/>
              <a:gd name="connsiteY3" fmla="*/ 8594 h 10000"/>
              <a:gd name="connsiteX4" fmla="*/ 2514 w 8740"/>
              <a:gd name="connsiteY4" fmla="*/ 8217 h 10000"/>
              <a:gd name="connsiteX5" fmla="*/ 1680 w 8740"/>
              <a:gd name="connsiteY5" fmla="*/ 7414 h 10000"/>
              <a:gd name="connsiteX6" fmla="*/ 841 w 8740"/>
              <a:gd name="connsiteY6" fmla="*/ 6809 h 10000"/>
              <a:gd name="connsiteX7" fmla="*/ 417 w 8740"/>
              <a:gd name="connsiteY7" fmla="*/ 6007 h 10000"/>
              <a:gd name="connsiteX8" fmla="*/ 417 w 8740"/>
              <a:gd name="connsiteY8" fmla="*/ 5202 h 10000"/>
              <a:gd name="connsiteX9" fmla="*/ 0 w 8740"/>
              <a:gd name="connsiteY9" fmla="*/ 4398 h 10000"/>
              <a:gd name="connsiteX10" fmla="*/ 0 w 8740"/>
              <a:gd name="connsiteY10" fmla="*/ 3418 h 10000"/>
              <a:gd name="connsiteX11" fmla="*/ 417 w 8740"/>
              <a:gd name="connsiteY11" fmla="*/ 2614 h 10000"/>
              <a:gd name="connsiteX12" fmla="*/ 417 w 8740"/>
              <a:gd name="connsiteY12" fmla="*/ 2211 h 10000"/>
              <a:gd name="connsiteX13" fmla="*/ 417 w 8740"/>
              <a:gd name="connsiteY13" fmla="*/ 2011 h 10000"/>
              <a:gd name="connsiteX14" fmla="*/ 841 w 8740"/>
              <a:gd name="connsiteY14" fmla="*/ 1609 h 10000"/>
              <a:gd name="connsiteX15" fmla="*/ 841 w 8740"/>
              <a:gd name="connsiteY15" fmla="*/ 1407 h 10000"/>
              <a:gd name="connsiteX16" fmla="*/ 841 w 8740"/>
              <a:gd name="connsiteY16" fmla="*/ 1206 h 10000"/>
              <a:gd name="connsiteX17" fmla="*/ 841 w 8740"/>
              <a:gd name="connsiteY17" fmla="*/ 1005 h 10000"/>
              <a:gd name="connsiteX18" fmla="*/ 841 w 8740"/>
              <a:gd name="connsiteY18" fmla="*/ 1005 h 10000"/>
              <a:gd name="connsiteX19" fmla="*/ 841 w 8740"/>
              <a:gd name="connsiteY19" fmla="*/ 804 h 10000"/>
              <a:gd name="connsiteX20" fmla="*/ 5391 w 8740"/>
              <a:gd name="connsiteY20" fmla="*/ 0 h 10000"/>
              <a:gd name="connsiteX21" fmla="*/ 5391 w 8740"/>
              <a:gd name="connsiteY21" fmla="*/ 0 h 10000"/>
              <a:gd name="connsiteX22" fmla="*/ 5391 w 8740"/>
              <a:gd name="connsiteY22" fmla="*/ 202 h 10000"/>
              <a:gd name="connsiteX23" fmla="*/ 4980 w 8740"/>
              <a:gd name="connsiteY23" fmla="*/ 403 h 10000"/>
              <a:gd name="connsiteX24" fmla="*/ 4562 w 8740"/>
              <a:gd name="connsiteY24" fmla="*/ 603 h 10000"/>
              <a:gd name="connsiteX25" fmla="*/ 4191 w 8740"/>
              <a:gd name="connsiteY25" fmla="*/ 804 h 10000"/>
              <a:gd name="connsiteX26" fmla="*/ 3772 w 8740"/>
              <a:gd name="connsiteY26" fmla="*/ 1206 h 10000"/>
              <a:gd name="connsiteX27" fmla="*/ 3355 w 8740"/>
              <a:gd name="connsiteY27" fmla="*/ 1609 h 10000"/>
              <a:gd name="connsiteX28" fmla="*/ 2931 w 8740"/>
              <a:gd name="connsiteY28" fmla="*/ 2011 h 10000"/>
              <a:gd name="connsiteX29" fmla="*/ 2514 w 8740"/>
              <a:gd name="connsiteY29" fmla="*/ 2614 h 10000"/>
              <a:gd name="connsiteX30" fmla="*/ 2514 w 8740"/>
              <a:gd name="connsiteY30" fmla="*/ 3217 h 10000"/>
              <a:gd name="connsiteX31" fmla="*/ 2514 w 8740"/>
              <a:gd name="connsiteY31" fmla="*/ 3795 h 10000"/>
              <a:gd name="connsiteX32" fmla="*/ 2514 w 8740"/>
              <a:gd name="connsiteY32" fmla="*/ 5002 h 10000"/>
              <a:gd name="connsiteX33" fmla="*/ 2514 w 8740"/>
              <a:gd name="connsiteY33" fmla="*/ 5603 h 10000"/>
              <a:gd name="connsiteX34" fmla="*/ 2931 w 8740"/>
              <a:gd name="connsiteY34" fmla="*/ 6007 h 10000"/>
              <a:gd name="connsiteX35" fmla="*/ 3355 w 8740"/>
              <a:gd name="connsiteY35" fmla="*/ 6408 h 10000"/>
              <a:gd name="connsiteX36" fmla="*/ 3772 w 8740"/>
              <a:gd name="connsiteY36" fmla="*/ 7010 h 10000"/>
              <a:gd name="connsiteX37" fmla="*/ 4191 w 8740"/>
              <a:gd name="connsiteY37" fmla="*/ 7414 h 10000"/>
              <a:gd name="connsiteX38" fmla="*/ 4980 w 8740"/>
              <a:gd name="connsiteY38" fmla="*/ 7814 h 10000"/>
              <a:gd name="connsiteX39" fmla="*/ 6228 w 8740"/>
              <a:gd name="connsiteY39" fmla="*/ 8217 h 10000"/>
              <a:gd name="connsiteX40" fmla="*/ 7490 w 8740"/>
              <a:gd name="connsiteY40" fmla="*/ 8420 h 10000"/>
              <a:gd name="connsiteX41" fmla="*/ 8740 w 8740"/>
              <a:gd name="connsiteY41" fmla="*/ 8794 h 10000"/>
              <a:gd name="connsiteX0" fmla="*/ 6652 w 10000"/>
              <a:gd name="connsiteY0" fmla="*/ 9599 h 9599"/>
              <a:gd name="connsiteX1" fmla="*/ 5220 w 10000"/>
              <a:gd name="connsiteY1" fmla="*/ 9198 h 9599"/>
              <a:gd name="connsiteX2" fmla="*/ 3839 w 10000"/>
              <a:gd name="connsiteY2" fmla="*/ 8594 h 9599"/>
              <a:gd name="connsiteX3" fmla="*/ 2876 w 10000"/>
              <a:gd name="connsiteY3" fmla="*/ 8217 h 9599"/>
              <a:gd name="connsiteX4" fmla="*/ 1922 w 10000"/>
              <a:gd name="connsiteY4" fmla="*/ 7414 h 9599"/>
              <a:gd name="connsiteX5" fmla="*/ 962 w 10000"/>
              <a:gd name="connsiteY5" fmla="*/ 6809 h 9599"/>
              <a:gd name="connsiteX6" fmla="*/ 477 w 10000"/>
              <a:gd name="connsiteY6" fmla="*/ 6007 h 9599"/>
              <a:gd name="connsiteX7" fmla="*/ 477 w 10000"/>
              <a:gd name="connsiteY7" fmla="*/ 5202 h 9599"/>
              <a:gd name="connsiteX8" fmla="*/ 0 w 10000"/>
              <a:gd name="connsiteY8" fmla="*/ 4398 h 9599"/>
              <a:gd name="connsiteX9" fmla="*/ 0 w 10000"/>
              <a:gd name="connsiteY9" fmla="*/ 3418 h 9599"/>
              <a:gd name="connsiteX10" fmla="*/ 477 w 10000"/>
              <a:gd name="connsiteY10" fmla="*/ 2614 h 9599"/>
              <a:gd name="connsiteX11" fmla="*/ 477 w 10000"/>
              <a:gd name="connsiteY11" fmla="*/ 2211 h 9599"/>
              <a:gd name="connsiteX12" fmla="*/ 477 w 10000"/>
              <a:gd name="connsiteY12" fmla="*/ 2011 h 9599"/>
              <a:gd name="connsiteX13" fmla="*/ 962 w 10000"/>
              <a:gd name="connsiteY13" fmla="*/ 1609 h 9599"/>
              <a:gd name="connsiteX14" fmla="*/ 962 w 10000"/>
              <a:gd name="connsiteY14" fmla="*/ 1407 h 9599"/>
              <a:gd name="connsiteX15" fmla="*/ 962 w 10000"/>
              <a:gd name="connsiteY15" fmla="*/ 1206 h 9599"/>
              <a:gd name="connsiteX16" fmla="*/ 962 w 10000"/>
              <a:gd name="connsiteY16" fmla="*/ 1005 h 9599"/>
              <a:gd name="connsiteX17" fmla="*/ 962 w 10000"/>
              <a:gd name="connsiteY17" fmla="*/ 1005 h 9599"/>
              <a:gd name="connsiteX18" fmla="*/ 962 w 10000"/>
              <a:gd name="connsiteY18" fmla="*/ 804 h 9599"/>
              <a:gd name="connsiteX19" fmla="*/ 6168 w 10000"/>
              <a:gd name="connsiteY19" fmla="*/ 0 h 9599"/>
              <a:gd name="connsiteX20" fmla="*/ 6168 w 10000"/>
              <a:gd name="connsiteY20" fmla="*/ 0 h 9599"/>
              <a:gd name="connsiteX21" fmla="*/ 6168 w 10000"/>
              <a:gd name="connsiteY21" fmla="*/ 202 h 9599"/>
              <a:gd name="connsiteX22" fmla="*/ 5698 w 10000"/>
              <a:gd name="connsiteY22" fmla="*/ 403 h 9599"/>
              <a:gd name="connsiteX23" fmla="*/ 5220 w 10000"/>
              <a:gd name="connsiteY23" fmla="*/ 603 h 9599"/>
              <a:gd name="connsiteX24" fmla="*/ 4795 w 10000"/>
              <a:gd name="connsiteY24" fmla="*/ 804 h 9599"/>
              <a:gd name="connsiteX25" fmla="*/ 4316 w 10000"/>
              <a:gd name="connsiteY25" fmla="*/ 1206 h 9599"/>
              <a:gd name="connsiteX26" fmla="*/ 3839 w 10000"/>
              <a:gd name="connsiteY26" fmla="*/ 1609 h 9599"/>
              <a:gd name="connsiteX27" fmla="*/ 3354 w 10000"/>
              <a:gd name="connsiteY27" fmla="*/ 2011 h 9599"/>
              <a:gd name="connsiteX28" fmla="*/ 2876 w 10000"/>
              <a:gd name="connsiteY28" fmla="*/ 2614 h 9599"/>
              <a:gd name="connsiteX29" fmla="*/ 2876 w 10000"/>
              <a:gd name="connsiteY29" fmla="*/ 3217 h 9599"/>
              <a:gd name="connsiteX30" fmla="*/ 2876 w 10000"/>
              <a:gd name="connsiteY30" fmla="*/ 3795 h 9599"/>
              <a:gd name="connsiteX31" fmla="*/ 2876 w 10000"/>
              <a:gd name="connsiteY31" fmla="*/ 5002 h 9599"/>
              <a:gd name="connsiteX32" fmla="*/ 2876 w 10000"/>
              <a:gd name="connsiteY32" fmla="*/ 5603 h 9599"/>
              <a:gd name="connsiteX33" fmla="*/ 3354 w 10000"/>
              <a:gd name="connsiteY33" fmla="*/ 6007 h 9599"/>
              <a:gd name="connsiteX34" fmla="*/ 3839 w 10000"/>
              <a:gd name="connsiteY34" fmla="*/ 6408 h 9599"/>
              <a:gd name="connsiteX35" fmla="*/ 4316 w 10000"/>
              <a:gd name="connsiteY35" fmla="*/ 7010 h 9599"/>
              <a:gd name="connsiteX36" fmla="*/ 4795 w 10000"/>
              <a:gd name="connsiteY36" fmla="*/ 7414 h 9599"/>
              <a:gd name="connsiteX37" fmla="*/ 5698 w 10000"/>
              <a:gd name="connsiteY37" fmla="*/ 7814 h 9599"/>
              <a:gd name="connsiteX38" fmla="*/ 7126 w 10000"/>
              <a:gd name="connsiteY38" fmla="*/ 8217 h 9599"/>
              <a:gd name="connsiteX39" fmla="*/ 8570 w 10000"/>
              <a:gd name="connsiteY39" fmla="*/ 8420 h 9599"/>
              <a:gd name="connsiteX40" fmla="*/ 10000 w 10000"/>
              <a:gd name="connsiteY40" fmla="*/ 8794 h 9599"/>
              <a:gd name="connsiteX0" fmla="*/ 5220 w 10000"/>
              <a:gd name="connsiteY0" fmla="*/ 9582 h 9582"/>
              <a:gd name="connsiteX1" fmla="*/ 3839 w 10000"/>
              <a:gd name="connsiteY1" fmla="*/ 8953 h 9582"/>
              <a:gd name="connsiteX2" fmla="*/ 2876 w 10000"/>
              <a:gd name="connsiteY2" fmla="*/ 8560 h 9582"/>
              <a:gd name="connsiteX3" fmla="*/ 1922 w 10000"/>
              <a:gd name="connsiteY3" fmla="*/ 7724 h 9582"/>
              <a:gd name="connsiteX4" fmla="*/ 962 w 10000"/>
              <a:gd name="connsiteY4" fmla="*/ 7093 h 9582"/>
              <a:gd name="connsiteX5" fmla="*/ 477 w 10000"/>
              <a:gd name="connsiteY5" fmla="*/ 6258 h 9582"/>
              <a:gd name="connsiteX6" fmla="*/ 477 w 10000"/>
              <a:gd name="connsiteY6" fmla="*/ 5419 h 9582"/>
              <a:gd name="connsiteX7" fmla="*/ 0 w 10000"/>
              <a:gd name="connsiteY7" fmla="*/ 4582 h 9582"/>
              <a:gd name="connsiteX8" fmla="*/ 0 w 10000"/>
              <a:gd name="connsiteY8" fmla="*/ 3561 h 9582"/>
              <a:gd name="connsiteX9" fmla="*/ 477 w 10000"/>
              <a:gd name="connsiteY9" fmla="*/ 2723 h 9582"/>
              <a:gd name="connsiteX10" fmla="*/ 477 w 10000"/>
              <a:gd name="connsiteY10" fmla="*/ 2303 h 9582"/>
              <a:gd name="connsiteX11" fmla="*/ 477 w 10000"/>
              <a:gd name="connsiteY11" fmla="*/ 2095 h 9582"/>
              <a:gd name="connsiteX12" fmla="*/ 962 w 10000"/>
              <a:gd name="connsiteY12" fmla="*/ 1676 h 9582"/>
              <a:gd name="connsiteX13" fmla="*/ 962 w 10000"/>
              <a:gd name="connsiteY13" fmla="*/ 1466 h 9582"/>
              <a:gd name="connsiteX14" fmla="*/ 962 w 10000"/>
              <a:gd name="connsiteY14" fmla="*/ 1256 h 9582"/>
              <a:gd name="connsiteX15" fmla="*/ 962 w 10000"/>
              <a:gd name="connsiteY15" fmla="*/ 1047 h 9582"/>
              <a:gd name="connsiteX16" fmla="*/ 962 w 10000"/>
              <a:gd name="connsiteY16" fmla="*/ 1047 h 9582"/>
              <a:gd name="connsiteX17" fmla="*/ 962 w 10000"/>
              <a:gd name="connsiteY17" fmla="*/ 838 h 9582"/>
              <a:gd name="connsiteX18" fmla="*/ 6168 w 10000"/>
              <a:gd name="connsiteY18" fmla="*/ 0 h 9582"/>
              <a:gd name="connsiteX19" fmla="*/ 6168 w 10000"/>
              <a:gd name="connsiteY19" fmla="*/ 0 h 9582"/>
              <a:gd name="connsiteX20" fmla="*/ 6168 w 10000"/>
              <a:gd name="connsiteY20" fmla="*/ 210 h 9582"/>
              <a:gd name="connsiteX21" fmla="*/ 5698 w 10000"/>
              <a:gd name="connsiteY21" fmla="*/ 420 h 9582"/>
              <a:gd name="connsiteX22" fmla="*/ 5220 w 10000"/>
              <a:gd name="connsiteY22" fmla="*/ 628 h 9582"/>
              <a:gd name="connsiteX23" fmla="*/ 4795 w 10000"/>
              <a:gd name="connsiteY23" fmla="*/ 838 h 9582"/>
              <a:gd name="connsiteX24" fmla="*/ 4316 w 10000"/>
              <a:gd name="connsiteY24" fmla="*/ 1256 h 9582"/>
              <a:gd name="connsiteX25" fmla="*/ 3839 w 10000"/>
              <a:gd name="connsiteY25" fmla="*/ 1676 h 9582"/>
              <a:gd name="connsiteX26" fmla="*/ 3354 w 10000"/>
              <a:gd name="connsiteY26" fmla="*/ 2095 h 9582"/>
              <a:gd name="connsiteX27" fmla="*/ 2876 w 10000"/>
              <a:gd name="connsiteY27" fmla="*/ 2723 h 9582"/>
              <a:gd name="connsiteX28" fmla="*/ 2876 w 10000"/>
              <a:gd name="connsiteY28" fmla="*/ 3351 h 9582"/>
              <a:gd name="connsiteX29" fmla="*/ 2876 w 10000"/>
              <a:gd name="connsiteY29" fmla="*/ 3954 h 9582"/>
              <a:gd name="connsiteX30" fmla="*/ 2876 w 10000"/>
              <a:gd name="connsiteY30" fmla="*/ 5211 h 9582"/>
              <a:gd name="connsiteX31" fmla="*/ 2876 w 10000"/>
              <a:gd name="connsiteY31" fmla="*/ 5837 h 9582"/>
              <a:gd name="connsiteX32" fmla="*/ 3354 w 10000"/>
              <a:gd name="connsiteY32" fmla="*/ 6258 h 9582"/>
              <a:gd name="connsiteX33" fmla="*/ 3839 w 10000"/>
              <a:gd name="connsiteY33" fmla="*/ 6676 h 9582"/>
              <a:gd name="connsiteX34" fmla="*/ 4316 w 10000"/>
              <a:gd name="connsiteY34" fmla="*/ 7303 h 9582"/>
              <a:gd name="connsiteX35" fmla="*/ 4795 w 10000"/>
              <a:gd name="connsiteY35" fmla="*/ 7724 h 9582"/>
              <a:gd name="connsiteX36" fmla="*/ 5698 w 10000"/>
              <a:gd name="connsiteY36" fmla="*/ 8140 h 9582"/>
              <a:gd name="connsiteX37" fmla="*/ 7126 w 10000"/>
              <a:gd name="connsiteY37" fmla="*/ 8560 h 9582"/>
              <a:gd name="connsiteX38" fmla="*/ 8570 w 10000"/>
              <a:gd name="connsiteY38" fmla="*/ 8772 h 9582"/>
              <a:gd name="connsiteX39" fmla="*/ 10000 w 10000"/>
              <a:gd name="connsiteY39" fmla="*/ 9161 h 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0000" h="9582">
                <a:moveTo>
                  <a:pt x="5220" y="9582"/>
                </a:moveTo>
                <a:lnTo>
                  <a:pt x="3839" y="8953"/>
                </a:lnTo>
                <a:lnTo>
                  <a:pt x="2876" y="8560"/>
                </a:lnTo>
                <a:cubicBezTo>
                  <a:pt x="2555" y="8283"/>
                  <a:pt x="2241" y="8003"/>
                  <a:pt x="1922" y="7724"/>
                </a:cubicBezTo>
                <a:lnTo>
                  <a:pt x="962" y="7093"/>
                </a:lnTo>
                <a:lnTo>
                  <a:pt x="477" y="6258"/>
                </a:lnTo>
                <a:lnTo>
                  <a:pt x="477" y="5419"/>
                </a:lnTo>
                <a:cubicBezTo>
                  <a:pt x="322" y="5141"/>
                  <a:pt x="154" y="4861"/>
                  <a:pt x="0" y="4582"/>
                </a:cubicBezTo>
                <a:lnTo>
                  <a:pt x="0" y="3561"/>
                </a:lnTo>
                <a:cubicBezTo>
                  <a:pt x="154" y="3281"/>
                  <a:pt x="322" y="3003"/>
                  <a:pt x="477" y="2723"/>
                </a:cubicBezTo>
                <a:lnTo>
                  <a:pt x="477" y="2303"/>
                </a:lnTo>
                <a:lnTo>
                  <a:pt x="477" y="2095"/>
                </a:lnTo>
                <a:cubicBezTo>
                  <a:pt x="643" y="1956"/>
                  <a:pt x="800" y="1817"/>
                  <a:pt x="962" y="1676"/>
                </a:cubicBezTo>
                <a:lnTo>
                  <a:pt x="962" y="1466"/>
                </a:lnTo>
                <a:lnTo>
                  <a:pt x="962" y="1256"/>
                </a:lnTo>
                <a:lnTo>
                  <a:pt x="962" y="1047"/>
                </a:lnTo>
                <a:lnTo>
                  <a:pt x="962" y="1047"/>
                </a:lnTo>
                <a:lnTo>
                  <a:pt x="962" y="838"/>
                </a:lnTo>
                <a:lnTo>
                  <a:pt x="6168" y="0"/>
                </a:lnTo>
                <a:lnTo>
                  <a:pt x="6168" y="0"/>
                </a:lnTo>
                <a:lnTo>
                  <a:pt x="6168" y="210"/>
                </a:lnTo>
                <a:lnTo>
                  <a:pt x="5698" y="420"/>
                </a:lnTo>
                <a:cubicBezTo>
                  <a:pt x="5534" y="490"/>
                  <a:pt x="5370" y="558"/>
                  <a:pt x="5220" y="628"/>
                </a:cubicBezTo>
                <a:lnTo>
                  <a:pt x="4795" y="838"/>
                </a:lnTo>
                <a:cubicBezTo>
                  <a:pt x="4636" y="978"/>
                  <a:pt x="4481" y="1117"/>
                  <a:pt x="4316" y="1256"/>
                </a:cubicBezTo>
                <a:cubicBezTo>
                  <a:pt x="4150" y="1395"/>
                  <a:pt x="3990" y="1537"/>
                  <a:pt x="3839" y="1676"/>
                </a:cubicBezTo>
                <a:lnTo>
                  <a:pt x="3354" y="2095"/>
                </a:lnTo>
                <a:cubicBezTo>
                  <a:pt x="3205" y="2303"/>
                  <a:pt x="3034" y="2515"/>
                  <a:pt x="2876" y="2723"/>
                </a:cubicBezTo>
                <a:lnTo>
                  <a:pt x="2876" y="3351"/>
                </a:lnTo>
                <a:lnTo>
                  <a:pt x="2876" y="3954"/>
                </a:lnTo>
                <a:lnTo>
                  <a:pt x="2876" y="5211"/>
                </a:lnTo>
                <a:lnTo>
                  <a:pt x="2876" y="5837"/>
                </a:lnTo>
                <a:cubicBezTo>
                  <a:pt x="3034" y="5978"/>
                  <a:pt x="3205" y="6116"/>
                  <a:pt x="3354" y="6258"/>
                </a:cubicBezTo>
                <a:cubicBezTo>
                  <a:pt x="3519" y="6396"/>
                  <a:pt x="3678" y="6535"/>
                  <a:pt x="3839" y="6676"/>
                </a:cubicBezTo>
                <a:cubicBezTo>
                  <a:pt x="3990" y="6884"/>
                  <a:pt x="4150" y="7094"/>
                  <a:pt x="4316" y="7303"/>
                </a:cubicBezTo>
                <a:cubicBezTo>
                  <a:pt x="4481" y="7443"/>
                  <a:pt x="4636" y="7585"/>
                  <a:pt x="4795" y="7724"/>
                </a:cubicBezTo>
                <a:lnTo>
                  <a:pt x="5698" y="8140"/>
                </a:lnTo>
                <a:lnTo>
                  <a:pt x="7126" y="8560"/>
                </a:lnTo>
                <a:lnTo>
                  <a:pt x="8570" y="8772"/>
                </a:lnTo>
                <a:lnTo>
                  <a:pt x="10000" y="9161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0" name="Freeform 37"/>
          <p:cNvSpPr>
            <a:spLocks/>
          </p:cNvSpPr>
          <p:nvPr/>
        </p:nvSpPr>
        <p:spPr bwMode="auto">
          <a:xfrm>
            <a:off x="6661150" y="3965575"/>
            <a:ext cx="442913" cy="163513"/>
          </a:xfrm>
          <a:custGeom>
            <a:avLst/>
            <a:gdLst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970 w 10000"/>
              <a:gd name="connsiteY43" fmla="*/ 2944 h 10000"/>
              <a:gd name="connsiteX44" fmla="*/ 656 w 10000"/>
              <a:gd name="connsiteY44" fmla="*/ 2944 h 10000"/>
              <a:gd name="connsiteX45" fmla="*/ 437 w 10000"/>
              <a:gd name="connsiteY45" fmla="*/ 2771 h 10000"/>
              <a:gd name="connsiteX46" fmla="*/ 219 w 10000"/>
              <a:gd name="connsiteY46" fmla="*/ 2597 h 10000"/>
              <a:gd name="connsiteX47" fmla="*/ 109 w 10000"/>
              <a:gd name="connsiteY47" fmla="*/ 2424 h 10000"/>
              <a:gd name="connsiteX48" fmla="*/ 109 w 10000"/>
              <a:gd name="connsiteY48" fmla="*/ 2251 h 10000"/>
              <a:gd name="connsiteX49" fmla="*/ 0 w 10000"/>
              <a:gd name="connsiteY49" fmla="*/ 2078 h 10000"/>
              <a:gd name="connsiteX50" fmla="*/ 0 w 10000"/>
              <a:gd name="connsiteY50" fmla="*/ 2078 h 10000"/>
              <a:gd name="connsiteX51" fmla="*/ 0 w 10000"/>
              <a:gd name="connsiteY51" fmla="*/ 1905 h 10000"/>
              <a:gd name="connsiteX52" fmla="*/ 0 w 10000"/>
              <a:gd name="connsiteY52" fmla="*/ 1905 h 10000"/>
              <a:gd name="connsiteX53" fmla="*/ 0 w 10000"/>
              <a:gd name="connsiteY53" fmla="*/ 1905 h 10000"/>
              <a:gd name="connsiteX54" fmla="*/ 109 w 10000"/>
              <a:gd name="connsiteY54" fmla="*/ 1905 h 10000"/>
              <a:gd name="connsiteX55" fmla="*/ 219 w 10000"/>
              <a:gd name="connsiteY55" fmla="*/ 1905 h 10000"/>
              <a:gd name="connsiteX56" fmla="*/ 328 w 10000"/>
              <a:gd name="connsiteY56" fmla="*/ 1905 h 10000"/>
              <a:gd name="connsiteX57" fmla="*/ 546 w 10000"/>
              <a:gd name="connsiteY57" fmla="*/ 1905 h 10000"/>
              <a:gd name="connsiteX58" fmla="*/ 874 w 10000"/>
              <a:gd name="connsiteY58" fmla="*/ 1905 h 10000"/>
              <a:gd name="connsiteX59" fmla="*/ 1189 w 10000"/>
              <a:gd name="connsiteY59" fmla="*/ 1905 h 10000"/>
              <a:gd name="connsiteX60" fmla="*/ 1626 w 10000"/>
              <a:gd name="connsiteY60" fmla="*/ 1732 h 10000"/>
              <a:gd name="connsiteX61" fmla="*/ 2063 w 10000"/>
              <a:gd name="connsiteY61" fmla="*/ 1558 h 10000"/>
              <a:gd name="connsiteX62" fmla="*/ 2609 w 10000"/>
              <a:gd name="connsiteY62" fmla="*/ 1385 h 10000"/>
              <a:gd name="connsiteX63" fmla="*/ 3156 w 10000"/>
              <a:gd name="connsiteY63" fmla="*/ 1212 h 10000"/>
              <a:gd name="connsiteX64" fmla="*/ 3798 w 10000"/>
              <a:gd name="connsiteY64" fmla="*/ 1039 h 10000"/>
              <a:gd name="connsiteX65" fmla="*/ 4126 w 10000"/>
              <a:gd name="connsiteY65" fmla="*/ 1039 h 10000"/>
              <a:gd name="connsiteX66" fmla="*/ 4344 w 10000"/>
              <a:gd name="connsiteY66" fmla="*/ 866 h 10000"/>
              <a:gd name="connsiteX67" fmla="*/ 4563 w 10000"/>
              <a:gd name="connsiteY67" fmla="*/ 693 h 10000"/>
              <a:gd name="connsiteX68" fmla="*/ 4781 w 10000"/>
              <a:gd name="connsiteY68" fmla="*/ 693 h 10000"/>
              <a:gd name="connsiteX69" fmla="*/ 5000 w 10000"/>
              <a:gd name="connsiteY69" fmla="*/ 519 h 10000"/>
              <a:gd name="connsiteX70" fmla="*/ 5109 w 10000"/>
              <a:gd name="connsiteY70" fmla="*/ 346 h 10000"/>
              <a:gd name="connsiteX71" fmla="*/ 5219 w 10000"/>
              <a:gd name="connsiteY71" fmla="*/ 346 h 10000"/>
              <a:gd name="connsiteX72" fmla="*/ 5328 w 10000"/>
              <a:gd name="connsiteY72" fmla="*/ 173 h 10000"/>
              <a:gd name="connsiteX73" fmla="*/ 5437 w 10000"/>
              <a:gd name="connsiteY73" fmla="*/ 173 h 10000"/>
              <a:gd name="connsiteX74" fmla="*/ 5546 w 10000"/>
              <a:gd name="connsiteY74" fmla="*/ 0 h 10000"/>
              <a:gd name="connsiteX75" fmla="*/ 5656 w 10000"/>
              <a:gd name="connsiteY75" fmla="*/ 0 h 10000"/>
              <a:gd name="connsiteX76" fmla="*/ 5656 w 10000"/>
              <a:gd name="connsiteY76" fmla="*/ 0 h 10000"/>
              <a:gd name="connsiteX77" fmla="*/ 5765 w 10000"/>
              <a:gd name="connsiteY77" fmla="*/ 0 h 10000"/>
              <a:gd name="connsiteX78" fmla="*/ 5874 w 10000"/>
              <a:gd name="connsiteY78" fmla="*/ 0 h 10000"/>
              <a:gd name="connsiteX79" fmla="*/ 5984 w 10000"/>
              <a:gd name="connsiteY79" fmla="*/ 173 h 10000"/>
              <a:gd name="connsiteX80" fmla="*/ 6093 w 10000"/>
              <a:gd name="connsiteY80" fmla="*/ 173 h 10000"/>
              <a:gd name="connsiteX81" fmla="*/ 6189 w 10000"/>
              <a:gd name="connsiteY81" fmla="*/ 346 h 10000"/>
              <a:gd name="connsiteX82" fmla="*/ 6298 w 10000"/>
              <a:gd name="connsiteY82" fmla="*/ 519 h 10000"/>
              <a:gd name="connsiteX83" fmla="*/ 6407 w 10000"/>
              <a:gd name="connsiteY83" fmla="*/ 693 h 10000"/>
              <a:gd name="connsiteX84" fmla="*/ 6407 w 10000"/>
              <a:gd name="connsiteY84" fmla="*/ 693 h 10000"/>
              <a:gd name="connsiteX85" fmla="*/ 6407 w 10000"/>
              <a:gd name="connsiteY85" fmla="*/ 866 h 10000"/>
              <a:gd name="connsiteX86" fmla="*/ 6298 w 10000"/>
              <a:gd name="connsiteY86" fmla="*/ 1039 h 10000"/>
              <a:gd name="connsiteX87" fmla="*/ 6189 w 10000"/>
              <a:gd name="connsiteY87" fmla="*/ 1212 h 10000"/>
              <a:gd name="connsiteX88" fmla="*/ 6093 w 10000"/>
              <a:gd name="connsiteY88" fmla="*/ 1385 h 10000"/>
              <a:gd name="connsiteX89" fmla="*/ 5984 w 10000"/>
              <a:gd name="connsiteY89" fmla="*/ 1732 h 10000"/>
              <a:gd name="connsiteX90" fmla="*/ 5874 w 10000"/>
              <a:gd name="connsiteY90" fmla="*/ 2078 h 10000"/>
              <a:gd name="connsiteX91" fmla="*/ 5765 w 10000"/>
              <a:gd name="connsiteY91" fmla="*/ 2424 h 10000"/>
              <a:gd name="connsiteX92" fmla="*/ 5656 w 10000"/>
              <a:gd name="connsiteY92" fmla="*/ 2944 h 10000"/>
              <a:gd name="connsiteX93" fmla="*/ 5656 w 10000"/>
              <a:gd name="connsiteY93" fmla="*/ 3463 h 10000"/>
              <a:gd name="connsiteX94" fmla="*/ 5656 w 10000"/>
              <a:gd name="connsiteY94" fmla="*/ 3961 h 10000"/>
              <a:gd name="connsiteX95" fmla="*/ 5656 w 10000"/>
              <a:gd name="connsiteY95" fmla="*/ 5000 h 10000"/>
              <a:gd name="connsiteX96" fmla="*/ 5656 w 10000"/>
              <a:gd name="connsiteY96" fmla="*/ 5519 h 10000"/>
              <a:gd name="connsiteX97" fmla="*/ 5765 w 10000"/>
              <a:gd name="connsiteY97" fmla="*/ 5866 h 10000"/>
              <a:gd name="connsiteX98" fmla="*/ 5874 w 10000"/>
              <a:gd name="connsiteY98" fmla="*/ 6212 h 10000"/>
              <a:gd name="connsiteX99" fmla="*/ 5984 w 10000"/>
              <a:gd name="connsiteY99" fmla="*/ 6732 h 10000"/>
              <a:gd name="connsiteX100" fmla="*/ 6093 w 10000"/>
              <a:gd name="connsiteY100" fmla="*/ 7078 h 10000"/>
              <a:gd name="connsiteX101" fmla="*/ 6298 w 10000"/>
              <a:gd name="connsiteY101" fmla="*/ 7424 h 10000"/>
              <a:gd name="connsiteX102" fmla="*/ 6626 w 10000"/>
              <a:gd name="connsiteY102" fmla="*/ 7771 h 10000"/>
              <a:gd name="connsiteX103" fmla="*/ 6954 w 10000"/>
              <a:gd name="connsiteY103" fmla="*/ 7944 h 10000"/>
              <a:gd name="connsiteX104" fmla="*/ 7281 w 10000"/>
              <a:gd name="connsiteY104" fmla="*/ 8268 h 10000"/>
              <a:gd name="connsiteX105" fmla="*/ 7609 w 10000"/>
              <a:gd name="connsiteY105" fmla="*/ 8442 h 10000"/>
              <a:gd name="connsiteX106" fmla="*/ 7828 w 10000"/>
              <a:gd name="connsiteY106" fmla="*/ 8615 h 10000"/>
              <a:gd name="connsiteX107" fmla="*/ 8156 w 10000"/>
              <a:gd name="connsiteY107" fmla="*/ 8615 h 10000"/>
              <a:gd name="connsiteX108" fmla="*/ 8374 w 10000"/>
              <a:gd name="connsiteY108" fmla="*/ 8615 h 10000"/>
              <a:gd name="connsiteX109" fmla="*/ 8484 w 10000"/>
              <a:gd name="connsiteY109" fmla="*/ 8615 h 10000"/>
              <a:gd name="connsiteX110" fmla="*/ 8702 w 10000"/>
              <a:gd name="connsiteY110" fmla="*/ 8615 h 10000"/>
              <a:gd name="connsiteX111" fmla="*/ 8798 w 10000"/>
              <a:gd name="connsiteY111" fmla="*/ 8442 h 10000"/>
              <a:gd name="connsiteX112" fmla="*/ 8798 w 10000"/>
              <a:gd name="connsiteY112" fmla="*/ 8442 h 10000"/>
              <a:gd name="connsiteX113" fmla="*/ 8907 w 10000"/>
              <a:gd name="connsiteY113" fmla="*/ 8442 h 10000"/>
              <a:gd name="connsiteX114" fmla="*/ 8907 w 10000"/>
              <a:gd name="connsiteY114" fmla="*/ 8268 h 10000"/>
              <a:gd name="connsiteX115" fmla="*/ 8907 w 10000"/>
              <a:gd name="connsiteY115" fmla="*/ 8095 h 10000"/>
              <a:gd name="connsiteX116" fmla="*/ 8907 w 10000"/>
              <a:gd name="connsiteY116" fmla="*/ 7771 h 10000"/>
              <a:gd name="connsiteX117" fmla="*/ 9016 w 10000"/>
              <a:gd name="connsiteY117" fmla="*/ 7597 h 10000"/>
              <a:gd name="connsiteX118" fmla="*/ 9016 w 10000"/>
              <a:gd name="connsiteY118" fmla="*/ 7251 h 10000"/>
              <a:gd name="connsiteX119" fmla="*/ 9016 w 10000"/>
              <a:gd name="connsiteY119" fmla="*/ 6905 h 10000"/>
              <a:gd name="connsiteX120" fmla="*/ 9126 w 10000"/>
              <a:gd name="connsiteY120" fmla="*/ 6385 h 10000"/>
              <a:gd name="connsiteX121" fmla="*/ 9126 w 10000"/>
              <a:gd name="connsiteY121" fmla="*/ 6212 h 10000"/>
              <a:gd name="connsiteX122" fmla="*/ 9126 w 10000"/>
              <a:gd name="connsiteY122" fmla="*/ 5866 h 10000"/>
              <a:gd name="connsiteX123" fmla="*/ 9126 w 10000"/>
              <a:gd name="connsiteY123" fmla="*/ 5693 h 10000"/>
              <a:gd name="connsiteX124" fmla="*/ 9235 w 10000"/>
              <a:gd name="connsiteY124" fmla="*/ 5519 h 10000"/>
              <a:gd name="connsiteX125" fmla="*/ 9235 w 10000"/>
              <a:gd name="connsiteY125" fmla="*/ 5346 h 10000"/>
              <a:gd name="connsiteX126" fmla="*/ 9235 w 10000"/>
              <a:gd name="connsiteY126" fmla="*/ 5173 h 10000"/>
              <a:gd name="connsiteX127" fmla="*/ 9344 w 10000"/>
              <a:gd name="connsiteY127" fmla="*/ 5173 h 10000"/>
              <a:gd name="connsiteX128" fmla="*/ 9344 w 10000"/>
              <a:gd name="connsiteY128" fmla="*/ 5173 h 10000"/>
              <a:gd name="connsiteX129" fmla="*/ 9344 w 10000"/>
              <a:gd name="connsiteY129" fmla="*/ 5346 h 10000"/>
              <a:gd name="connsiteX130" fmla="*/ 9344 w 10000"/>
              <a:gd name="connsiteY130" fmla="*/ 5519 h 10000"/>
              <a:gd name="connsiteX131" fmla="*/ 9344 w 10000"/>
              <a:gd name="connsiteY131" fmla="*/ 5693 h 10000"/>
              <a:gd name="connsiteX132" fmla="*/ 9454 w 10000"/>
              <a:gd name="connsiteY132" fmla="*/ 5866 h 10000"/>
              <a:gd name="connsiteX133" fmla="*/ 9454 w 10000"/>
              <a:gd name="connsiteY133" fmla="*/ 6212 h 10000"/>
              <a:gd name="connsiteX134" fmla="*/ 9454 w 10000"/>
              <a:gd name="connsiteY134" fmla="*/ 6558 h 10000"/>
              <a:gd name="connsiteX135" fmla="*/ 9563 w 10000"/>
              <a:gd name="connsiteY135" fmla="*/ 6905 h 10000"/>
              <a:gd name="connsiteX136" fmla="*/ 9563 w 10000"/>
              <a:gd name="connsiteY136" fmla="*/ 7597 h 10000"/>
              <a:gd name="connsiteX137" fmla="*/ 9672 w 10000"/>
              <a:gd name="connsiteY137" fmla="*/ 8268 h 10000"/>
              <a:gd name="connsiteX138" fmla="*/ 9781 w 10000"/>
              <a:gd name="connsiteY138" fmla="*/ 8788 h 10000"/>
              <a:gd name="connsiteX139" fmla="*/ 9891 w 10000"/>
              <a:gd name="connsiteY139" fmla="*/ 9134 h 10000"/>
              <a:gd name="connsiteX140" fmla="*/ 9891 w 10000"/>
              <a:gd name="connsiteY140" fmla="*/ 9481 h 10000"/>
              <a:gd name="connsiteX141" fmla="*/ 10000 w 10000"/>
              <a:gd name="connsiteY141" fmla="*/ 9654 h 10000"/>
              <a:gd name="connsiteX142" fmla="*/ 9891 w 10000"/>
              <a:gd name="connsiteY142" fmla="*/ 9827 h 10000"/>
              <a:gd name="connsiteX143" fmla="*/ 9891 w 10000"/>
              <a:gd name="connsiteY143" fmla="*/ 9827 h 10000"/>
              <a:gd name="connsiteX144" fmla="*/ 9891 w 10000"/>
              <a:gd name="connsiteY144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656 w 10000"/>
              <a:gd name="connsiteY43" fmla="*/ 2944 h 10000"/>
              <a:gd name="connsiteX44" fmla="*/ 437 w 10000"/>
              <a:gd name="connsiteY44" fmla="*/ 2771 h 10000"/>
              <a:gd name="connsiteX45" fmla="*/ 219 w 10000"/>
              <a:gd name="connsiteY45" fmla="*/ 2597 h 10000"/>
              <a:gd name="connsiteX46" fmla="*/ 109 w 10000"/>
              <a:gd name="connsiteY46" fmla="*/ 2424 h 10000"/>
              <a:gd name="connsiteX47" fmla="*/ 109 w 10000"/>
              <a:gd name="connsiteY47" fmla="*/ 2251 h 10000"/>
              <a:gd name="connsiteX48" fmla="*/ 0 w 10000"/>
              <a:gd name="connsiteY48" fmla="*/ 2078 h 10000"/>
              <a:gd name="connsiteX49" fmla="*/ 0 w 10000"/>
              <a:gd name="connsiteY49" fmla="*/ 2078 h 10000"/>
              <a:gd name="connsiteX50" fmla="*/ 0 w 10000"/>
              <a:gd name="connsiteY50" fmla="*/ 1905 h 10000"/>
              <a:gd name="connsiteX51" fmla="*/ 0 w 10000"/>
              <a:gd name="connsiteY51" fmla="*/ 1905 h 10000"/>
              <a:gd name="connsiteX52" fmla="*/ 0 w 10000"/>
              <a:gd name="connsiteY52" fmla="*/ 1905 h 10000"/>
              <a:gd name="connsiteX53" fmla="*/ 109 w 10000"/>
              <a:gd name="connsiteY53" fmla="*/ 1905 h 10000"/>
              <a:gd name="connsiteX54" fmla="*/ 219 w 10000"/>
              <a:gd name="connsiteY54" fmla="*/ 1905 h 10000"/>
              <a:gd name="connsiteX55" fmla="*/ 328 w 10000"/>
              <a:gd name="connsiteY55" fmla="*/ 1905 h 10000"/>
              <a:gd name="connsiteX56" fmla="*/ 546 w 10000"/>
              <a:gd name="connsiteY56" fmla="*/ 1905 h 10000"/>
              <a:gd name="connsiteX57" fmla="*/ 874 w 10000"/>
              <a:gd name="connsiteY57" fmla="*/ 1905 h 10000"/>
              <a:gd name="connsiteX58" fmla="*/ 1189 w 10000"/>
              <a:gd name="connsiteY58" fmla="*/ 1905 h 10000"/>
              <a:gd name="connsiteX59" fmla="*/ 1626 w 10000"/>
              <a:gd name="connsiteY59" fmla="*/ 1732 h 10000"/>
              <a:gd name="connsiteX60" fmla="*/ 2063 w 10000"/>
              <a:gd name="connsiteY60" fmla="*/ 1558 h 10000"/>
              <a:gd name="connsiteX61" fmla="*/ 2609 w 10000"/>
              <a:gd name="connsiteY61" fmla="*/ 1385 h 10000"/>
              <a:gd name="connsiteX62" fmla="*/ 3156 w 10000"/>
              <a:gd name="connsiteY62" fmla="*/ 1212 h 10000"/>
              <a:gd name="connsiteX63" fmla="*/ 3798 w 10000"/>
              <a:gd name="connsiteY63" fmla="*/ 1039 h 10000"/>
              <a:gd name="connsiteX64" fmla="*/ 4126 w 10000"/>
              <a:gd name="connsiteY64" fmla="*/ 1039 h 10000"/>
              <a:gd name="connsiteX65" fmla="*/ 4344 w 10000"/>
              <a:gd name="connsiteY65" fmla="*/ 866 h 10000"/>
              <a:gd name="connsiteX66" fmla="*/ 4563 w 10000"/>
              <a:gd name="connsiteY66" fmla="*/ 693 h 10000"/>
              <a:gd name="connsiteX67" fmla="*/ 4781 w 10000"/>
              <a:gd name="connsiteY67" fmla="*/ 693 h 10000"/>
              <a:gd name="connsiteX68" fmla="*/ 5000 w 10000"/>
              <a:gd name="connsiteY68" fmla="*/ 519 h 10000"/>
              <a:gd name="connsiteX69" fmla="*/ 5109 w 10000"/>
              <a:gd name="connsiteY69" fmla="*/ 346 h 10000"/>
              <a:gd name="connsiteX70" fmla="*/ 5219 w 10000"/>
              <a:gd name="connsiteY70" fmla="*/ 346 h 10000"/>
              <a:gd name="connsiteX71" fmla="*/ 5328 w 10000"/>
              <a:gd name="connsiteY71" fmla="*/ 173 h 10000"/>
              <a:gd name="connsiteX72" fmla="*/ 5437 w 10000"/>
              <a:gd name="connsiteY72" fmla="*/ 173 h 10000"/>
              <a:gd name="connsiteX73" fmla="*/ 5546 w 10000"/>
              <a:gd name="connsiteY73" fmla="*/ 0 h 10000"/>
              <a:gd name="connsiteX74" fmla="*/ 5656 w 10000"/>
              <a:gd name="connsiteY74" fmla="*/ 0 h 10000"/>
              <a:gd name="connsiteX75" fmla="*/ 5656 w 10000"/>
              <a:gd name="connsiteY75" fmla="*/ 0 h 10000"/>
              <a:gd name="connsiteX76" fmla="*/ 5765 w 10000"/>
              <a:gd name="connsiteY76" fmla="*/ 0 h 10000"/>
              <a:gd name="connsiteX77" fmla="*/ 5874 w 10000"/>
              <a:gd name="connsiteY77" fmla="*/ 0 h 10000"/>
              <a:gd name="connsiteX78" fmla="*/ 5984 w 10000"/>
              <a:gd name="connsiteY78" fmla="*/ 173 h 10000"/>
              <a:gd name="connsiteX79" fmla="*/ 6093 w 10000"/>
              <a:gd name="connsiteY79" fmla="*/ 173 h 10000"/>
              <a:gd name="connsiteX80" fmla="*/ 6189 w 10000"/>
              <a:gd name="connsiteY80" fmla="*/ 346 h 10000"/>
              <a:gd name="connsiteX81" fmla="*/ 6298 w 10000"/>
              <a:gd name="connsiteY81" fmla="*/ 519 h 10000"/>
              <a:gd name="connsiteX82" fmla="*/ 6407 w 10000"/>
              <a:gd name="connsiteY82" fmla="*/ 693 h 10000"/>
              <a:gd name="connsiteX83" fmla="*/ 6407 w 10000"/>
              <a:gd name="connsiteY83" fmla="*/ 693 h 10000"/>
              <a:gd name="connsiteX84" fmla="*/ 6407 w 10000"/>
              <a:gd name="connsiteY84" fmla="*/ 866 h 10000"/>
              <a:gd name="connsiteX85" fmla="*/ 6298 w 10000"/>
              <a:gd name="connsiteY85" fmla="*/ 1039 h 10000"/>
              <a:gd name="connsiteX86" fmla="*/ 6189 w 10000"/>
              <a:gd name="connsiteY86" fmla="*/ 1212 h 10000"/>
              <a:gd name="connsiteX87" fmla="*/ 6093 w 10000"/>
              <a:gd name="connsiteY87" fmla="*/ 1385 h 10000"/>
              <a:gd name="connsiteX88" fmla="*/ 5984 w 10000"/>
              <a:gd name="connsiteY88" fmla="*/ 1732 h 10000"/>
              <a:gd name="connsiteX89" fmla="*/ 5874 w 10000"/>
              <a:gd name="connsiteY89" fmla="*/ 2078 h 10000"/>
              <a:gd name="connsiteX90" fmla="*/ 5765 w 10000"/>
              <a:gd name="connsiteY90" fmla="*/ 2424 h 10000"/>
              <a:gd name="connsiteX91" fmla="*/ 5656 w 10000"/>
              <a:gd name="connsiteY91" fmla="*/ 2944 h 10000"/>
              <a:gd name="connsiteX92" fmla="*/ 5656 w 10000"/>
              <a:gd name="connsiteY92" fmla="*/ 3463 h 10000"/>
              <a:gd name="connsiteX93" fmla="*/ 5656 w 10000"/>
              <a:gd name="connsiteY93" fmla="*/ 3961 h 10000"/>
              <a:gd name="connsiteX94" fmla="*/ 5656 w 10000"/>
              <a:gd name="connsiteY94" fmla="*/ 5000 h 10000"/>
              <a:gd name="connsiteX95" fmla="*/ 5656 w 10000"/>
              <a:gd name="connsiteY95" fmla="*/ 5519 h 10000"/>
              <a:gd name="connsiteX96" fmla="*/ 5765 w 10000"/>
              <a:gd name="connsiteY96" fmla="*/ 5866 h 10000"/>
              <a:gd name="connsiteX97" fmla="*/ 5874 w 10000"/>
              <a:gd name="connsiteY97" fmla="*/ 6212 h 10000"/>
              <a:gd name="connsiteX98" fmla="*/ 5984 w 10000"/>
              <a:gd name="connsiteY98" fmla="*/ 6732 h 10000"/>
              <a:gd name="connsiteX99" fmla="*/ 6093 w 10000"/>
              <a:gd name="connsiteY99" fmla="*/ 7078 h 10000"/>
              <a:gd name="connsiteX100" fmla="*/ 6298 w 10000"/>
              <a:gd name="connsiteY100" fmla="*/ 7424 h 10000"/>
              <a:gd name="connsiteX101" fmla="*/ 6626 w 10000"/>
              <a:gd name="connsiteY101" fmla="*/ 7771 h 10000"/>
              <a:gd name="connsiteX102" fmla="*/ 6954 w 10000"/>
              <a:gd name="connsiteY102" fmla="*/ 7944 h 10000"/>
              <a:gd name="connsiteX103" fmla="*/ 7281 w 10000"/>
              <a:gd name="connsiteY103" fmla="*/ 8268 h 10000"/>
              <a:gd name="connsiteX104" fmla="*/ 7609 w 10000"/>
              <a:gd name="connsiteY104" fmla="*/ 8442 h 10000"/>
              <a:gd name="connsiteX105" fmla="*/ 7828 w 10000"/>
              <a:gd name="connsiteY105" fmla="*/ 8615 h 10000"/>
              <a:gd name="connsiteX106" fmla="*/ 8156 w 10000"/>
              <a:gd name="connsiteY106" fmla="*/ 8615 h 10000"/>
              <a:gd name="connsiteX107" fmla="*/ 8374 w 10000"/>
              <a:gd name="connsiteY107" fmla="*/ 8615 h 10000"/>
              <a:gd name="connsiteX108" fmla="*/ 8484 w 10000"/>
              <a:gd name="connsiteY108" fmla="*/ 8615 h 10000"/>
              <a:gd name="connsiteX109" fmla="*/ 8702 w 10000"/>
              <a:gd name="connsiteY109" fmla="*/ 8615 h 10000"/>
              <a:gd name="connsiteX110" fmla="*/ 8798 w 10000"/>
              <a:gd name="connsiteY110" fmla="*/ 8442 h 10000"/>
              <a:gd name="connsiteX111" fmla="*/ 8798 w 10000"/>
              <a:gd name="connsiteY111" fmla="*/ 8442 h 10000"/>
              <a:gd name="connsiteX112" fmla="*/ 8907 w 10000"/>
              <a:gd name="connsiteY112" fmla="*/ 8442 h 10000"/>
              <a:gd name="connsiteX113" fmla="*/ 8907 w 10000"/>
              <a:gd name="connsiteY113" fmla="*/ 8268 h 10000"/>
              <a:gd name="connsiteX114" fmla="*/ 8907 w 10000"/>
              <a:gd name="connsiteY114" fmla="*/ 8095 h 10000"/>
              <a:gd name="connsiteX115" fmla="*/ 8907 w 10000"/>
              <a:gd name="connsiteY115" fmla="*/ 7771 h 10000"/>
              <a:gd name="connsiteX116" fmla="*/ 9016 w 10000"/>
              <a:gd name="connsiteY116" fmla="*/ 7597 h 10000"/>
              <a:gd name="connsiteX117" fmla="*/ 9016 w 10000"/>
              <a:gd name="connsiteY117" fmla="*/ 7251 h 10000"/>
              <a:gd name="connsiteX118" fmla="*/ 9016 w 10000"/>
              <a:gd name="connsiteY118" fmla="*/ 6905 h 10000"/>
              <a:gd name="connsiteX119" fmla="*/ 9126 w 10000"/>
              <a:gd name="connsiteY119" fmla="*/ 6385 h 10000"/>
              <a:gd name="connsiteX120" fmla="*/ 9126 w 10000"/>
              <a:gd name="connsiteY120" fmla="*/ 6212 h 10000"/>
              <a:gd name="connsiteX121" fmla="*/ 9126 w 10000"/>
              <a:gd name="connsiteY121" fmla="*/ 5866 h 10000"/>
              <a:gd name="connsiteX122" fmla="*/ 9126 w 10000"/>
              <a:gd name="connsiteY122" fmla="*/ 5693 h 10000"/>
              <a:gd name="connsiteX123" fmla="*/ 9235 w 10000"/>
              <a:gd name="connsiteY123" fmla="*/ 5519 h 10000"/>
              <a:gd name="connsiteX124" fmla="*/ 9235 w 10000"/>
              <a:gd name="connsiteY124" fmla="*/ 5346 h 10000"/>
              <a:gd name="connsiteX125" fmla="*/ 9235 w 10000"/>
              <a:gd name="connsiteY125" fmla="*/ 5173 h 10000"/>
              <a:gd name="connsiteX126" fmla="*/ 9344 w 10000"/>
              <a:gd name="connsiteY126" fmla="*/ 5173 h 10000"/>
              <a:gd name="connsiteX127" fmla="*/ 9344 w 10000"/>
              <a:gd name="connsiteY127" fmla="*/ 5173 h 10000"/>
              <a:gd name="connsiteX128" fmla="*/ 9344 w 10000"/>
              <a:gd name="connsiteY128" fmla="*/ 5346 h 10000"/>
              <a:gd name="connsiteX129" fmla="*/ 9344 w 10000"/>
              <a:gd name="connsiteY129" fmla="*/ 5519 h 10000"/>
              <a:gd name="connsiteX130" fmla="*/ 9344 w 10000"/>
              <a:gd name="connsiteY130" fmla="*/ 5693 h 10000"/>
              <a:gd name="connsiteX131" fmla="*/ 9454 w 10000"/>
              <a:gd name="connsiteY131" fmla="*/ 5866 h 10000"/>
              <a:gd name="connsiteX132" fmla="*/ 9454 w 10000"/>
              <a:gd name="connsiteY132" fmla="*/ 6212 h 10000"/>
              <a:gd name="connsiteX133" fmla="*/ 9454 w 10000"/>
              <a:gd name="connsiteY133" fmla="*/ 6558 h 10000"/>
              <a:gd name="connsiteX134" fmla="*/ 9563 w 10000"/>
              <a:gd name="connsiteY134" fmla="*/ 6905 h 10000"/>
              <a:gd name="connsiteX135" fmla="*/ 9563 w 10000"/>
              <a:gd name="connsiteY135" fmla="*/ 7597 h 10000"/>
              <a:gd name="connsiteX136" fmla="*/ 9672 w 10000"/>
              <a:gd name="connsiteY136" fmla="*/ 8268 h 10000"/>
              <a:gd name="connsiteX137" fmla="*/ 9781 w 10000"/>
              <a:gd name="connsiteY137" fmla="*/ 8788 h 10000"/>
              <a:gd name="connsiteX138" fmla="*/ 9891 w 10000"/>
              <a:gd name="connsiteY138" fmla="*/ 9134 h 10000"/>
              <a:gd name="connsiteX139" fmla="*/ 9891 w 10000"/>
              <a:gd name="connsiteY139" fmla="*/ 9481 h 10000"/>
              <a:gd name="connsiteX140" fmla="*/ 10000 w 10000"/>
              <a:gd name="connsiteY140" fmla="*/ 9654 h 10000"/>
              <a:gd name="connsiteX141" fmla="*/ 9891 w 10000"/>
              <a:gd name="connsiteY141" fmla="*/ 9827 h 10000"/>
              <a:gd name="connsiteX142" fmla="*/ 9891 w 10000"/>
              <a:gd name="connsiteY142" fmla="*/ 9827 h 10000"/>
              <a:gd name="connsiteX143" fmla="*/ 9891 w 10000"/>
              <a:gd name="connsiteY143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437 w 10000"/>
              <a:gd name="connsiteY43" fmla="*/ 2771 h 10000"/>
              <a:gd name="connsiteX44" fmla="*/ 219 w 10000"/>
              <a:gd name="connsiteY44" fmla="*/ 2597 h 10000"/>
              <a:gd name="connsiteX45" fmla="*/ 109 w 10000"/>
              <a:gd name="connsiteY45" fmla="*/ 2424 h 10000"/>
              <a:gd name="connsiteX46" fmla="*/ 109 w 10000"/>
              <a:gd name="connsiteY46" fmla="*/ 2251 h 10000"/>
              <a:gd name="connsiteX47" fmla="*/ 0 w 10000"/>
              <a:gd name="connsiteY47" fmla="*/ 2078 h 10000"/>
              <a:gd name="connsiteX48" fmla="*/ 0 w 10000"/>
              <a:gd name="connsiteY48" fmla="*/ 2078 h 10000"/>
              <a:gd name="connsiteX49" fmla="*/ 0 w 10000"/>
              <a:gd name="connsiteY49" fmla="*/ 1905 h 10000"/>
              <a:gd name="connsiteX50" fmla="*/ 0 w 10000"/>
              <a:gd name="connsiteY50" fmla="*/ 1905 h 10000"/>
              <a:gd name="connsiteX51" fmla="*/ 0 w 10000"/>
              <a:gd name="connsiteY51" fmla="*/ 1905 h 10000"/>
              <a:gd name="connsiteX52" fmla="*/ 109 w 10000"/>
              <a:gd name="connsiteY52" fmla="*/ 1905 h 10000"/>
              <a:gd name="connsiteX53" fmla="*/ 219 w 10000"/>
              <a:gd name="connsiteY53" fmla="*/ 1905 h 10000"/>
              <a:gd name="connsiteX54" fmla="*/ 328 w 10000"/>
              <a:gd name="connsiteY54" fmla="*/ 1905 h 10000"/>
              <a:gd name="connsiteX55" fmla="*/ 546 w 10000"/>
              <a:gd name="connsiteY55" fmla="*/ 1905 h 10000"/>
              <a:gd name="connsiteX56" fmla="*/ 874 w 10000"/>
              <a:gd name="connsiteY56" fmla="*/ 1905 h 10000"/>
              <a:gd name="connsiteX57" fmla="*/ 1189 w 10000"/>
              <a:gd name="connsiteY57" fmla="*/ 1905 h 10000"/>
              <a:gd name="connsiteX58" fmla="*/ 1626 w 10000"/>
              <a:gd name="connsiteY58" fmla="*/ 1732 h 10000"/>
              <a:gd name="connsiteX59" fmla="*/ 2063 w 10000"/>
              <a:gd name="connsiteY59" fmla="*/ 1558 h 10000"/>
              <a:gd name="connsiteX60" fmla="*/ 2609 w 10000"/>
              <a:gd name="connsiteY60" fmla="*/ 1385 h 10000"/>
              <a:gd name="connsiteX61" fmla="*/ 3156 w 10000"/>
              <a:gd name="connsiteY61" fmla="*/ 1212 h 10000"/>
              <a:gd name="connsiteX62" fmla="*/ 3798 w 10000"/>
              <a:gd name="connsiteY62" fmla="*/ 1039 h 10000"/>
              <a:gd name="connsiteX63" fmla="*/ 4126 w 10000"/>
              <a:gd name="connsiteY63" fmla="*/ 1039 h 10000"/>
              <a:gd name="connsiteX64" fmla="*/ 4344 w 10000"/>
              <a:gd name="connsiteY64" fmla="*/ 866 h 10000"/>
              <a:gd name="connsiteX65" fmla="*/ 4563 w 10000"/>
              <a:gd name="connsiteY65" fmla="*/ 693 h 10000"/>
              <a:gd name="connsiteX66" fmla="*/ 4781 w 10000"/>
              <a:gd name="connsiteY66" fmla="*/ 693 h 10000"/>
              <a:gd name="connsiteX67" fmla="*/ 5000 w 10000"/>
              <a:gd name="connsiteY67" fmla="*/ 519 h 10000"/>
              <a:gd name="connsiteX68" fmla="*/ 5109 w 10000"/>
              <a:gd name="connsiteY68" fmla="*/ 346 h 10000"/>
              <a:gd name="connsiteX69" fmla="*/ 5219 w 10000"/>
              <a:gd name="connsiteY69" fmla="*/ 346 h 10000"/>
              <a:gd name="connsiteX70" fmla="*/ 5328 w 10000"/>
              <a:gd name="connsiteY70" fmla="*/ 173 h 10000"/>
              <a:gd name="connsiteX71" fmla="*/ 5437 w 10000"/>
              <a:gd name="connsiteY71" fmla="*/ 173 h 10000"/>
              <a:gd name="connsiteX72" fmla="*/ 5546 w 10000"/>
              <a:gd name="connsiteY72" fmla="*/ 0 h 10000"/>
              <a:gd name="connsiteX73" fmla="*/ 5656 w 10000"/>
              <a:gd name="connsiteY73" fmla="*/ 0 h 10000"/>
              <a:gd name="connsiteX74" fmla="*/ 5656 w 10000"/>
              <a:gd name="connsiteY74" fmla="*/ 0 h 10000"/>
              <a:gd name="connsiteX75" fmla="*/ 5765 w 10000"/>
              <a:gd name="connsiteY75" fmla="*/ 0 h 10000"/>
              <a:gd name="connsiteX76" fmla="*/ 5874 w 10000"/>
              <a:gd name="connsiteY76" fmla="*/ 0 h 10000"/>
              <a:gd name="connsiteX77" fmla="*/ 5984 w 10000"/>
              <a:gd name="connsiteY77" fmla="*/ 173 h 10000"/>
              <a:gd name="connsiteX78" fmla="*/ 6093 w 10000"/>
              <a:gd name="connsiteY78" fmla="*/ 173 h 10000"/>
              <a:gd name="connsiteX79" fmla="*/ 6189 w 10000"/>
              <a:gd name="connsiteY79" fmla="*/ 346 h 10000"/>
              <a:gd name="connsiteX80" fmla="*/ 6298 w 10000"/>
              <a:gd name="connsiteY80" fmla="*/ 519 h 10000"/>
              <a:gd name="connsiteX81" fmla="*/ 6407 w 10000"/>
              <a:gd name="connsiteY81" fmla="*/ 693 h 10000"/>
              <a:gd name="connsiteX82" fmla="*/ 6407 w 10000"/>
              <a:gd name="connsiteY82" fmla="*/ 693 h 10000"/>
              <a:gd name="connsiteX83" fmla="*/ 6407 w 10000"/>
              <a:gd name="connsiteY83" fmla="*/ 866 h 10000"/>
              <a:gd name="connsiteX84" fmla="*/ 6298 w 10000"/>
              <a:gd name="connsiteY84" fmla="*/ 1039 h 10000"/>
              <a:gd name="connsiteX85" fmla="*/ 6189 w 10000"/>
              <a:gd name="connsiteY85" fmla="*/ 1212 h 10000"/>
              <a:gd name="connsiteX86" fmla="*/ 6093 w 10000"/>
              <a:gd name="connsiteY86" fmla="*/ 1385 h 10000"/>
              <a:gd name="connsiteX87" fmla="*/ 5984 w 10000"/>
              <a:gd name="connsiteY87" fmla="*/ 1732 h 10000"/>
              <a:gd name="connsiteX88" fmla="*/ 5874 w 10000"/>
              <a:gd name="connsiteY88" fmla="*/ 2078 h 10000"/>
              <a:gd name="connsiteX89" fmla="*/ 5765 w 10000"/>
              <a:gd name="connsiteY89" fmla="*/ 2424 h 10000"/>
              <a:gd name="connsiteX90" fmla="*/ 5656 w 10000"/>
              <a:gd name="connsiteY90" fmla="*/ 2944 h 10000"/>
              <a:gd name="connsiteX91" fmla="*/ 5656 w 10000"/>
              <a:gd name="connsiteY91" fmla="*/ 3463 h 10000"/>
              <a:gd name="connsiteX92" fmla="*/ 5656 w 10000"/>
              <a:gd name="connsiteY92" fmla="*/ 3961 h 10000"/>
              <a:gd name="connsiteX93" fmla="*/ 5656 w 10000"/>
              <a:gd name="connsiteY93" fmla="*/ 5000 h 10000"/>
              <a:gd name="connsiteX94" fmla="*/ 5656 w 10000"/>
              <a:gd name="connsiteY94" fmla="*/ 5519 h 10000"/>
              <a:gd name="connsiteX95" fmla="*/ 5765 w 10000"/>
              <a:gd name="connsiteY95" fmla="*/ 5866 h 10000"/>
              <a:gd name="connsiteX96" fmla="*/ 5874 w 10000"/>
              <a:gd name="connsiteY96" fmla="*/ 6212 h 10000"/>
              <a:gd name="connsiteX97" fmla="*/ 5984 w 10000"/>
              <a:gd name="connsiteY97" fmla="*/ 6732 h 10000"/>
              <a:gd name="connsiteX98" fmla="*/ 6093 w 10000"/>
              <a:gd name="connsiteY98" fmla="*/ 7078 h 10000"/>
              <a:gd name="connsiteX99" fmla="*/ 6298 w 10000"/>
              <a:gd name="connsiteY99" fmla="*/ 7424 h 10000"/>
              <a:gd name="connsiteX100" fmla="*/ 6626 w 10000"/>
              <a:gd name="connsiteY100" fmla="*/ 7771 h 10000"/>
              <a:gd name="connsiteX101" fmla="*/ 6954 w 10000"/>
              <a:gd name="connsiteY101" fmla="*/ 7944 h 10000"/>
              <a:gd name="connsiteX102" fmla="*/ 7281 w 10000"/>
              <a:gd name="connsiteY102" fmla="*/ 8268 h 10000"/>
              <a:gd name="connsiteX103" fmla="*/ 7609 w 10000"/>
              <a:gd name="connsiteY103" fmla="*/ 8442 h 10000"/>
              <a:gd name="connsiteX104" fmla="*/ 7828 w 10000"/>
              <a:gd name="connsiteY104" fmla="*/ 8615 h 10000"/>
              <a:gd name="connsiteX105" fmla="*/ 8156 w 10000"/>
              <a:gd name="connsiteY105" fmla="*/ 8615 h 10000"/>
              <a:gd name="connsiteX106" fmla="*/ 8374 w 10000"/>
              <a:gd name="connsiteY106" fmla="*/ 8615 h 10000"/>
              <a:gd name="connsiteX107" fmla="*/ 8484 w 10000"/>
              <a:gd name="connsiteY107" fmla="*/ 8615 h 10000"/>
              <a:gd name="connsiteX108" fmla="*/ 8702 w 10000"/>
              <a:gd name="connsiteY108" fmla="*/ 8615 h 10000"/>
              <a:gd name="connsiteX109" fmla="*/ 8798 w 10000"/>
              <a:gd name="connsiteY109" fmla="*/ 8442 h 10000"/>
              <a:gd name="connsiteX110" fmla="*/ 8798 w 10000"/>
              <a:gd name="connsiteY110" fmla="*/ 8442 h 10000"/>
              <a:gd name="connsiteX111" fmla="*/ 8907 w 10000"/>
              <a:gd name="connsiteY111" fmla="*/ 8442 h 10000"/>
              <a:gd name="connsiteX112" fmla="*/ 8907 w 10000"/>
              <a:gd name="connsiteY112" fmla="*/ 8268 h 10000"/>
              <a:gd name="connsiteX113" fmla="*/ 8907 w 10000"/>
              <a:gd name="connsiteY113" fmla="*/ 8095 h 10000"/>
              <a:gd name="connsiteX114" fmla="*/ 8907 w 10000"/>
              <a:gd name="connsiteY114" fmla="*/ 7771 h 10000"/>
              <a:gd name="connsiteX115" fmla="*/ 9016 w 10000"/>
              <a:gd name="connsiteY115" fmla="*/ 7597 h 10000"/>
              <a:gd name="connsiteX116" fmla="*/ 9016 w 10000"/>
              <a:gd name="connsiteY116" fmla="*/ 7251 h 10000"/>
              <a:gd name="connsiteX117" fmla="*/ 9016 w 10000"/>
              <a:gd name="connsiteY117" fmla="*/ 6905 h 10000"/>
              <a:gd name="connsiteX118" fmla="*/ 9126 w 10000"/>
              <a:gd name="connsiteY118" fmla="*/ 6385 h 10000"/>
              <a:gd name="connsiteX119" fmla="*/ 9126 w 10000"/>
              <a:gd name="connsiteY119" fmla="*/ 6212 h 10000"/>
              <a:gd name="connsiteX120" fmla="*/ 9126 w 10000"/>
              <a:gd name="connsiteY120" fmla="*/ 5866 h 10000"/>
              <a:gd name="connsiteX121" fmla="*/ 9126 w 10000"/>
              <a:gd name="connsiteY121" fmla="*/ 5693 h 10000"/>
              <a:gd name="connsiteX122" fmla="*/ 9235 w 10000"/>
              <a:gd name="connsiteY122" fmla="*/ 5519 h 10000"/>
              <a:gd name="connsiteX123" fmla="*/ 9235 w 10000"/>
              <a:gd name="connsiteY123" fmla="*/ 5346 h 10000"/>
              <a:gd name="connsiteX124" fmla="*/ 9235 w 10000"/>
              <a:gd name="connsiteY124" fmla="*/ 5173 h 10000"/>
              <a:gd name="connsiteX125" fmla="*/ 9344 w 10000"/>
              <a:gd name="connsiteY125" fmla="*/ 5173 h 10000"/>
              <a:gd name="connsiteX126" fmla="*/ 9344 w 10000"/>
              <a:gd name="connsiteY126" fmla="*/ 5173 h 10000"/>
              <a:gd name="connsiteX127" fmla="*/ 9344 w 10000"/>
              <a:gd name="connsiteY127" fmla="*/ 5346 h 10000"/>
              <a:gd name="connsiteX128" fmla="*/ 9344 w 10000"/>
              <a:gd name="connsiteY128" fmla="*/ 5519 h 10000"/>
              <a:gd name="connsiteX129" fmla="*/ 9344 w 10000"/>
              <a:gd name="connsiteY129" fmla="*/ 5693 h 10000"/>
              <a:gd name="connsiteX130" fmla="*/ 9454 w 10000"/>
              <a:gd name="connsiteY130" fmla="*/ 5866 h 10000"/>
              <a:gd name="connsiteX131" fmla="*/ 9454 w 10000"/>
              <a:gd name="connsiteY131" fmla="*/ 6212 h 10000"/>
              <a:gd name="connsiteX132" fmla="*/ 9454 w 10000"/>
              <a:gd name="connsiteY132" fmla="*/ 6558 h 10000"/>
              <a:gd name="connsiteX133" fmla="*/ 9563 w 10000"/>
              <a:gd name="connsiteY133" fmla="*/ 6905 h 10000"/>
              <a:gd name="connsiteX134" fmla="*/ 9563 w 10000"/>
              <a:gd name="connsiteY134" fmla="*/ 7597 h 10000"/>
              <a:gd name="connsiteX135" fmla="*/ 9672 w 10000"/>
              <a:gd name="connsiteY135" fmla="*/ 8268 h 10000"/>
              <a:gd name="connsiteX136" fmla="*/ 9781 w 10000"/>
              <a:gd name="connsiteY136" fmla="*/ 8788 h 10000"/>
              <a:gd name="connsiteX137" fmla="*/ 9891 w 10000"/>
              <a:gd name="connsiteY137" fmla="*/ 9134 h 10000"/>
              <a:gd name="connsiteX138" fmla="*/ 9891 w 10000"/>
              <a:gd name="connsiteY138" fmla="*/ 9481 h 10000"/>
              <a:gd name="connsiteX139" fmla="*/ 10000 w 10000"/>
              <a:gd name="connsiteY139" fmla="*/ 9654 h 10000"/>
              <a:gd name="connsiteX140" fmla="*/ 9891 w 10000"/>
              <a:gd name="connsiteY140" fmla="*/ 9827 h 10000"/>
              <a:gd name="connsiteX141" fmla="*/ 9891 w 10000"/>
              <a:gd name="connsiteY141" fmla="*/ 9827 h 10000"/>
              <a:gd name="connsiteX142" fmla="*/ 9891 w 10000"/>
              <a:gd name="connsiteY142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219 w 10000"/>
              <a:gd name="connsiteY43" fmla="*/ 2597 h 10000"/>
              <a:gd name="connsiteX44" fmla="*/ 109 w 10000"/>
              <a:gd name="connsiteY44" fmla="*/ 2424 h 10000"/>
              <a:gd name="connsiteX45" fmla="*/ 109 w 10000"/>
              <a:gd name="connsiteY45" fmla="*/ 2251 h 10000"/>
              <a:gd name="connsiteX46" fmla="*/ 0 w 10000"/>
              <a:gd name="connsiteY46" fmla="*/ 2078 h 10000"/>
              <a:gd name="connsiteX47" fmla="*/ 0 w 10000"/>
              <a:gd name="connsiteY47" fmla="*/ 2078 h 10000"/>
              <a:gd name="connsiteX48" fmla="*/ 0 w 10000"/>
              <a:gd name="connsiteY48" fmla="*/ 1905 h 10000"/>
              <a:gd name="connsiteX49" fmla="*/ 0 w 10000"/>
              <a:gd name="connsiteY49" fmla="*/ 1905 h 10000"/>
              <a:gd name="connsiteX50" fmla="*/ 0 w 10000"/>
              <a:gd name="connsiteY50" fmla="*/ 1905 h 10000"/>
              <a:gd name="connsiteX51" fmla="*/ 109 w 10000"/>
              <a:gd name="connsiteY51" fmla="*/ 1905 h 10000"/>
              <a:gd name="connsiteX52" fmla="*/ 219 w 10000"/>
              <a:gd name="connsiteY52" fmla="*/ 1905 h 10000"/>
              <a:gd name="connsiteX53" fmla="*/ 328 w 10000"/>
              <a:gd name="connsiteY53" fmla="*/ 1905 h 10000"/>
              <a:gd name="connsiteX54" fmla="*/ 546 w 10000"/>
              <a:gd name="connsiteY54" fmla="*/ 1905 h 10000"/>
              <a:gd name="connsiteX55" fmla="*/ 874 w 10000"/>
              <a:gd name="connsiteY55" fmla="*/ 1905 h 10000"/>
              <a:gd name="connsiteX56" fmla="*/ 1189 w 10000"/>
              <a:gd name="connsiteY56" fmla="*/ 1905 h 10000"/>
              <a:gd name="connsiteX57" fmla="*/ 1626 w 10000"/>
              <a:gd name="connsiteY57" fmla="*/ 1732 h 10000"/>
              <a:gd name="connsiteX58" fmla="*/ 2063 w 10000"/>
              <a:gd name="connsiteY58" fmla="*/ 1558 h 10000"/>
              <a:gd name="connsiteX59" fmla="*/ 2609 w 10000"/>
              <a:gd name="connsiteY59" fmla="*/ 1385 h 10000"/>
              <a:gd name="connsiteX60" fmla="*/ 3156 w 10000"/>
              <a:gd name="connsiteY60" fmla="*/ 1212 h 10000"/>
              <a:gd name="connsiteX61" fmla="*/ 3798 w 10000"/>
              <a:gd name="connsiteY61" fmla="*/ 1039 h 10000"/>
              <a:gd name="connsiteX62" fmla="*/ 4126 w 10000"/>
              <a:gd name="connsiteY62" fmla="*/ 1039 h 10000"/>
              <a:gd name="connsiteX63" fmla="*/ 4344 w 10000"/>
              <a:gd name="connsiteY63" fmla="*/ 866 h 10000"/>
              <a:gd name="connsiteX64" fmla="*/ 4563 w 10000"/>
              <a:gd name="connsiteY64" fmla="*/ 693 h 10000"/>
              <a:gd name="connsiteX65" fmla="*/ 4781 w 10000"/>
              <a:gd name="connsiteY65" fmla="*/ 693 h 10000"/>
              <a:gd name="connsiteX66" fmla="*/ 5000 w 10000"/>
              <a:gd name="connsiteY66" fmla="*/ 519 h 10000"/>
              <a:gd name="connsiteX67" fmla="*/ 5109 w 10000"/>
              <a:gd name="connsiteY67" fmla="*/ 346 h 10000"/>
              <a:gd name="connsiteX68" fmla="*/ 5219 w 10000"/>
              <a:gd name="connsiteY68" fmla="*/ 346 h 10000"/>
              <a:gd name="connsiteX69" fmla="*/ 5328 w 10000"/>
              <a:gd name="connsiteY69" fmla="*/ 173 h 10000"/>
              <a:gd name="connsiteX70" fmla="*/ 5437 w 10000"/>
              <a:gd name="connsiteY70" fmla="*/ 173 h 10000"/>
              <a:gd name="connsiteX71" fmla="*/ 5546 w 10000"/>
              <a:gd name="connsiteY71" fmla="*/ 0 h 10000"/>
              <a:gd name="connsiteX72" fmla="*/ 5656 w 10000"/>
              <a:gd name="connsiteY72" fmla="*/ 0 h 10000"/>
              <a:gd name="connsiteX73" fmla="*/ 5656 w 10000"/>
              <a:gd name="connsiteY73" fmla="*/ 0 h 10000"/>
              <a:gd name="connsiteX74" fmla="*/ 5765 w 10000"/>
              <a:gd name="connsiteY74" fmla="*/ 0 h 10000"/>
              <a:gd name="connsiteX75" fmla="*/ 5874 w 10000"/>
              <a:gd name="connsiteY75" fmla="*/ 0 h 10000"/>
              <a:gd name="connsiteX76" fmla="*/ 5984 w 10000"/>
              <a:gd name="connsiteY76" fmla="*/ 173 h 10000"/>
              <a:gd name="connsiteX77" fmla="*/ 6093 w 10000"/>
              <a:gd name="connsiteY77" fmla="*/ 173 h 10000"/>
              <a:gd name="connsiteX78" fmla="*/ 6189 w 10000"/>
              <a:gd name="connsiteY78" fmla="*/ 346 h 10000"/>
              <a:gd name="connsiteX79" fmla="*/ 6298 w 10000"/>
              <a:gd name="connsiteY79" fmla="*/ 519 h 10000"/>
              <a:gd name="connsiteX80" fmla="*/ 6407 w 10000"/>
              <a:gd name="connsiteY80" fmla="*/ 693 h 10000"/>
              <a:gd name="connsiteX81" fmla="*/ 6407 w 10000"/>
              <a:gd name="connsiteY81" fmla="*/ 693 h 10000"/>
              <a:gd name="connsiteX82" fmla="*/ 6407 w 10000"/>
              <a:gd name="connsiteY82" fmla="*/ 866 h 10000"/>
              <a:gd name="connsiteX83" fmla="*/ 6298 w 10000"/>
              <a:gd name="connsiteY83" fmla="*/ 1039 h 10000"/>
              <a:gd name="connsiteX84" fmla="*/ 6189 w 10000"/>
              <a:gd name="connsiteY84" fmla="*/ 1212 h 10000"/>
              <a:gd name="connsiteX85" fmla="*/ 6093 w 10000"/>
              <a:gd name="connsiteY85" fmla="*/ 1385 h 10000"/>
              <a:gd name="connsiteX86" fmla="*/ 5984 w 10000"/>
              <a:gd name="connsiteY86" fmla="*/ 1732 h 10000"/>
              <a:gd name="connsiteX87" fmla="*/ 5874 w 10000"/>
              <a:gd name="connsiteY87" fmla="*/ 2078 h 10000"/>
              <a:gd name="connsiteX88" fmla="*/ 5765 w 10000"/>
              <a:gd name="connsiteY88" fmla="*/ 2424 h 10000"/>
              <a:gd name="connsiteX89" fmla="*/ 5656 w 10000"/>
              <a:gd name="connsiteY89" fmla="*/ 2944 h 10000"/>
              <a:gd name="connsiteX90" fmla="*/ 5656 w 10000"/>
              <a:gd name="connsiteY90" fmla="*/ 3463 h 10000"/>
              <a:gd name="connsiteX91" fmla="*/ 5656 w 10000"/>
              <a:gd name="connsiteY91" fmla="*/ 3961 h 10000"/>
              <a:gd name="connsiteX92" fmla="*/ 5656 w 10000"/>
              <a:gd name="connsiteY92" fmla="*/ 5000 h 10000"/>
              <a:gd name="connsiteX93" fmla="*/ 5656 w 10000"/>
              <a:gd name="connsiteY93" fmla="*/ 5519 h 10000"/>
              <a:gd name="connsiteX94" fmla="*/ 5765 w 10000"/>
              <a:gd name="connsiteY94" fmla="*/ 5866 h 10000"/>
              <a:gd name="connsiteX95" fmla="*/ 5874 w 10000"/>
              <a:gd name="connsiteY95" fmla="*/ 6212 h 10000"/>
              <a:gd name="connsiteX96" fmla="*/ 5984 w 10000"/>
              <a:gd name="connsiteY96" fmla="*/ 6732 h 10000"/>
              <a:gd name="connsiteX97" fmla="*/ 6093 w 10000"/>
              <a:gd name="connsiteY97" fmla="*/ 7078 h 10000"/>
              <a:gd name="connsiteX98" fmla="*/ 6298 w 10000"/>
              <a:gd name="connsiteY98" fmla="*/ 7424 h 10000"/>
              <a:gd name="connsiteX99" fmla="*/ 6626 w 10000"/>
              <a:gd name="connsiteY99" fmla="*/ 7771 h 10000"/>
              <a:gd name="connsiteX100" fmla="*/ 6954 w 10000"/>
              <a:gd name="connsiteY100" fmla="*/ 7944 h 10000"/>
              <a:gd name="connsiteX101" fmla="*/ 7281 w 10000"/>
              <a:gd name="connsiteY101" fmla="*/ 8268 h 10000"/>
              <a:gd name="connsiteX102" fmla="*/ 7609 w 10000"/>
              <a:gd name="connsiteY102" fmla="*/ 8442 h 10000"/>
              <a:gd name="connsiteX103" fmla="*/ 7828 w 10000"/>
              <a:gd name="connsiteY103" fmla="*/ 8615 h 10000"/>
              <a:gd name="connsiteX104" fmla="*/ 8156 w 10000"/>
              <a:gd name="connsiteY104" fmla="*/ 8615 h 10000"/>
              <a:gd name="connsiteX105" fmla="*/ 8374 w 10000"/>
              <a:gd name="connsiteY105" fmla="*/ 8615 h 10000"/>
              <a:gd name="connsiteX106" fmla="*/ 8484 w 10000"/>
              <a:gd name="connsiteY106" fmla="*/ 8615 h 10000"/>
              <a:gd name="connsiteX107" fmla="*/ 8702 w 10000"/>
              <a:gd name="connsiteY107" fmla="*/ 8615 h 10000"/>
              <a:gd name="connsiteX108" fmla="*/ 8798 w 10000"/>
              <a:gd name="connsiteY108" fmla="*/ 8442 h 10000"/>
              <a:gd name="connsiteX109" fmla="*/ 8798 w 10000"/>
              <a:gd name="connsiteY109" fmla="*/ 8442 h 10000"/>
              <a:gd name="connsiteX110" fmla="*/ 8907 w 10000"/>
              <a:gd name="connsiteY110" fmla="*/ 8442 h 10000"/>
              <a:gd name="connsiteX111" fmla="*/ 8907 w 10000"/>
              <a:gd name="connsiteY111" fmla="*/ 8268 h 10000"/>
              <a:gd name="connsiteX112" fmla="*/ 8907 w 10000"/>
              <a:gd name="connsiteY112" fmla="*/ 8095 h 10000"/>
              <a:gd name="connsiteX113" fmla="*/ 8907 w 10000"/>
              <a:gd name="connsiteY113" fmla="*/ 7771 h 10000"/>
              <a:gd name="connsiteX114" fmla="*/ 9016 w 10000"/>
              <a:gd name="connsiteY114" fmla="*/ 7597 h 10000"/>
              <a:gd name="connsiteX115" fmla="*/ 9016 w 10000"/>
              <a:gd name="connsiteY115" fmla="*/ 7251 h 10000"/>
              <a:gd name="connsiteX116" fmla="*/ 9016 w 10000"/>
              <a:gd name="connsiteY116" fmla="*/ 6905 h 10000"/>
              <a:gd name="connsiteX117" fmla="*/ 9126 w 10000"/>
              <a:gd name="connsiteY117" fmla="*/ 6385 h 10000"/>
              <a:gd name="connsiteX118" fmla="*/ 9126 w 10000"/>
              <a:gd name="connsiteY118" fmla="*/ 6212 h 10000"/>
              <a:gd name="connsiteX119" fmla="*/ 9126 w 10000"/>
              <a:gd name="connsiteY119" fmla="*/ 5866 h 10000"/>
              <a:gd name="connsiteX120" fmla="*/ 9126 w 10000"/>
              <a:gd name="connsiteY120" fmla="*/ 5693 h 10000"/>
              <a:gd name="connsiteX121" fmla="*/ 9235 w 10000"/>
              <a:gd name="connsiteY121" fmla="*/ 5519 h 10000"/>
              <a:gd name="connsiteX122" fmla="*/ 9235 w 10000"/>
              <a:gd name="connsiteY122" fmla="*/ 5346 h 10000"/>
              <a:gd name="connsiteX123" fmla="*/ 9235 w 10000"/>
              <a:gd name="connsiteY123" fmla="*/ 5173 h 10000"/>
              <a:gd name="connsiteX124" fmla="*/ 9344 w 10000"/>
              <a:gd name="connsiteY124" fmla="*/ 5173 h 10000"/>
              <a:gd name="connsiteX125" fmla="*/ 9344 w 10000"/>
              <a:gd name="connsiteY125" fmla="*/ 5173 h 10000"/>
              <a:gd name="connsiteX126" fmla="*/ 9344 w 10000"/>
              <a:gd name="connsiteY126" fmla="*/ 5346 h 10000"/>
              <a:gd name="connsiteX127" fmla="*/ 9344 w 10000"/>
              <a:gd name="connsiteY127" fmla="*/ 5519 h 10000"/>
              <a:gd name="connsiteX128" fmla="*/ 9344 w 10000"/>
              <a:gd name="connsiteY128" fmla="*/ 5693 h 10000"/>
              <a:gd name="connsiteX129" fmla="*/ 9454 w 10000"/>
              <a:gd name="connsiteY129" fmla="*/ 5866 h 10000"/>
              <a:gd name="connsiteX130" fmla="*/ 9454 w 10000"/>
              <a:gd name="connsiteY130" fmla="*/ 6212 h 10000"/>
              <a:gd name="connsiteX131" fmla="*/ 9454 w 10000"/>
              <a:gd name="connsiteY131" fmla="*/ 6558 h 10000"/>
              <a:gd name="connsiteX132" fmla="*/ 9563 w 10000"/>
              <a:gd name="connsiteY132" fmla="*/ 6905 h 10000"/>
              <a:gd name="connsiteX133" fmla="*/ 9563 w 10000"/>
              <a:gd name="connsiteY133" fmla="*/ 7597 h 10000"/>
              <a:gd name="connsiteX134" fmla="*/ 9672 w 10000"/>
              <a:gd name="connsiteY134" fmla="*/ 8268 h 10000"/>
              <a:gd name="connsiteX135" fmla="*/ 9781 w 10000"/>
              <a:gd name="connsiteY135" fmla="*/ 8788 h 10000"/>
              <a:gd name="connsiteX136" fmla="*/ 9891 w 10000"/>
              <a:gd name="connsiteY136" fmla="*/ 9134 h 10000"/>
              <a:gd name="connsiteX137" fmla="*/ 9891 w 10000"/>
              <a:gd name="connsiteY137" fmla="*/ 9481 h 10000"/>
              <a:gd name="connsiteX138" fmla="*/ 10000 w 10000"/>
              <a:gd name="connsiteY138" fmla="*/ 9654 h 10000"/>
              <a:gd name="connsiteX139" fmla="*/ 9891 w 10000"/>
              <a:gd name="connsiteY139" fmla="*/ 9827 h 10000"/>
              <a:gd name="connsiteX140" fmla="*/ 9891 w 10000"/>
              <a:gd name="connsiteY140" fmla="*/ 9827 h 10000"/>
              <a:gd name="connsiteX141" fmla="*/ 9891 w 10000"/>
              <a:gd name="connsiteY141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109 w 10000"/>
              <a:gd name="connsiteY43" fmla="*/ 2424 h 10000"/>
              <a:gd name="connsiteX44" fmla="*/ 109 w 10000"/>
              <a:gd name="connsiteY44" fmla="*/ 2251 h 10000"/>
              <a:gd name="connsiteX45" fmla="*/ 0 w 10000"/>
              <a:gd name="connsiteY45" fmla="*/ 2078 h 10000"/>
              <a:gd name="connsiteX46" fmla="*/ 0 w 10000"/>
              <a:gd name="connsiteY46" fmla="*/ 2078 h 10000"/>
              <a:gd name="connsiteX47" fmla="*/ 0 w 10000"/>
              <a:gd name="connsiteY47" fmla="*/ 1905 h 10000"/>
              <a:gd name="connsiteX48" fmla="*/ 0 w 10000"/>
              <a:gd name="connsiteY48" fmla="*/ 1905 h 10000"/>
              <a:gd name="connsiteX49" fmla="*/ 0 w 10000"/>
              <a:gd name="connsiteY49" fmla="*/ 1905 h 10000"/>
              <a:gd name="connsiteX50" fmla="*/ 109 w 10000"/>
              <a:gd name="connsiteY50" fmla="*/ 1905 h 10000"/>
              <a:gd name="connsiteX51" fmla="*/ 219 w 10000"/>
              <a:gd name="connsiteY51" fmla="*/ 1905 h 10000"/>
              <a:gd name="connsiteX52" fmla="*/ 328 w 10000"/>
              <a:gd name="connsiteY52" fmla="*/ 1905 h 10000"/>
              <a:gd name="connsiteX53" fmla="*/ 546 w 10000"/>
              <a:gd name="connsiteY53" fmla="*/ 1905 h 10000"/>
              <a:gd name="connsiteX54" fmla="*/ 874 w 10000"/>
              <a:gd name="connsiteY54" fmla="*/ 1905 h 10000"/>
              <a:gd name="connsiteX55" fmla="*/ 1189 w 10000"/>
              <a:gd name="connsiteY55" fmla="*/ 1905 h 10000"/>
              <a:gd name="connsiteX56" fmla="*/ 1626 w 10000"/>
              <a:gd name="connsiteY56" fmla="*/ 1732 h 10000"/>
              <a:gd name="connsiteX57" fmla="*/ 2063 w 10000"/>
              <a:gd name="connsiteY57" fmla="*/ 1558 h 10000"/>
              <a:gd name="connsiteX58" fmla="*/ 2609 w 10000"/>
              <a:gd name="connsiteY58" fmla="*/ 1385 h 10000"/>
              <a:gd name="connsiteX59" fmla="*/ 3156 w 10000"/>
              <a:gd name="connsiteY59" fmla="*/ 1212 h 10000"/>
              <a:gd name="connsiteX60" fmla="*/ 3798 w 10000"/>
              <a:gd name="connsiteY60" fmla="*/ 1039 h 10000"/>
              <a:gd name="connsiteX61" fmla="*/ 4126 w 10000"/>
              <a:gd name="connsiteY61" fmla="*/ 1039 h 10000"/>
              <a:gd name="connsiteX62" fmla="*/ 4344 w 10000"/>
              <a:gd name="connsiteY62" fmla="*/ 866 h 10000"/>
              <a:gd name="connsiteX63" fmla="*/ 4563 w 10000"/>
              <a:gd name="connsiteY63" fmla="*/ 693 h 10000"/>
              <a:gd name="connsiteX64" fmla="*/ 4781 w 10000"/>
              <a:gd name="connsiteY64" fmla="*/ 693 h 10000"/>
              <a:gd name="connsiteX65" fmla="*/ 5000 w 10000"/>
              <a:gd name="connsiteY65" fmla="*/ 519 h 10000"/>
              <a:gd name="connsiteX66" fmla="*/ 5109 w 10000"/>
              <a:gd name="connsiteY66" fmla="*/ 346 h 10000"/>
              <a:gd name="connsiteX67" fmla="*/ 5219 w 10000"/>
              <a:gd name="connsiteY67" fmla="*/ 346 h 10000"/>
              <a:gd name="connsiteX68" fmla="*/ 5328 w 10000"/>
              <a:gd name="connsiteY68" fmla="*/ 173 h 10000"/>
              <a:gd name="connsiteX69" fmla="*/ 5437 w 10000"/>
              <a:gd name="connsiteY69" fmla="*/ 173 h 10000"/>
              <a:gd name="connsiteX70" fmla="*/ 5546 w 10000"/>
              <a:gd name="connsiteY70" fmla="*/ 0 h 10000"/>
              <a:gd name="connsiteX71" fmla="*/ 5656 w 10000"/>
              <a:gd name="connsiteY71" fmla="*/ 0 h 10000"/>
              <a:gd name="connsiteX72" fmla="*/ 5656 w 10000"/>
              <a:gd name="connsiteY72" fmla="*/ 0 h 10000"/>
              <a:gd name="connsiteX73" fmla="*/ 5765 w 10000"/>
              <a:gd name="connsiteY73" fmla="*/ 0 h 10000"/>
              <a:gd name="connsiteX74" fmla="*/ 5874 w 10000"/>
              <a:gd name="connsiteY74" fmla="*/ 0 h 10000"/>
              <a:gd name="connsiteX75" fmla="*/ 5984 w 10000"/>
              <a:gd name="connsiteY75" fmla="*/ 173 h 10000"/>
              <a:gd name="connsiteX76" fmla="*/ 6093 w 10000"/>
              <a:gd name="connsiteY76" fmla="*/ 173 h 10000"/>
              <a:gd name="connsiteX77" fmla="*/ 6189 w 10000"/>
              <a:gd name="connsiteY77" fmla="*/ 346 h 10000"/>
              <a:gd name="connsiteX78" fmla="*/ 6298 w 10000"/>
              <a:gd name="connsiteY78" fmla="*/ 519 h 10000"/>
              <a:gd name="connsiteX79" fmla="*/ 6407 w 10000"/>
              <a:gd name="connsiteY79" fmla="*/ 693 h 10000"/>
              <a:gd name="connsiteX80" fmla="*/ 6407 w 10000"/>
              <a:gd name="connsiteY80" fmla="*/ 693 h 10000"/>
              <a:gd name="connsiteX81" fmla="*/ 6407 w 10000"/>
              <a:gd name="connsiteY81" fmla="*/ 866 h 10000"/>
              <a:gd name="connsiteX82" fmla="*/ 6298 w 10000"/>
              <a:gd name="connsiteY82" fmla="*/ 1039 h 10000"/>
              <a:gd name="connsiteX83" fmla="*/ 6189 w 10000"/>
              <a:gd name="connsiteY83" fmla="*/ 1212 h 10000"/>
              <a:gd name="connsiteX84" fmla="*/ 6093 w 10000"/>
              <a:gd name="connsiteY84" fmla="*/ 1385 h 10000"/>
              <a:gd name="connsiteX85" fmla="*/ 5984 w 10000"/>
              <a:gd name="connsiteY85" fmla="*/ 1732 h 10000"/>
              <a:gd name="connsiteX86" fmla="*/ 5874 w 10000"/>
              <a:gd name="connsiteY86" fmla="*/ 2078 h 10000"/>
              <a:gd name="connsiteX87" fmla="*/ 5765 w 10000"/>
              <a:gd name="connsiteY87" fmla="*/ 2424 h 10000"/>
              <a:gd name="connsiteX88" fmla="*/ 5656 w 10000"/>
              <a:gd name="connsiteY88" fmla="*/ 2944 h 10000"/>
              <a:gd name="connsiteX89" fmla="*/ 5656 w 10000"/>
              <a:gd name="connsiteY89" fmla="*/ 3463 h 10000"/>
              <a:gd name="connsiteX90" fmla="*/ 5656 w 10000"/>
              <a:gd name="connsiteY90" fmla="*/ 3961 h 10000"/>
              <a:gd name="connsiteX91" fmla="*/ 5656 w 10000"/>
              <a:gd name="connsiteY91" fmla="*/ 5000 h 10000"/>
              <a:gd name="connsiteX92" fmla="*/ 5656 w 10000"/>
              <a:gd name="connsiteY92" fmla="*/ 5519 h 10000"/>
              <a:gd name="connsiteX93" fmla="*/ 5765 w 10000"/>
              <a:gd name="connsiteY93" fmla="*/ 5866 h 10000"/>
              <a:gd name="connsiteX94" fmla="*/ 5874 w 10000"/>
              <a:gd name="connsiteY94" fmla="*/ 6212 h 10000"/>
              <a:gd name="connsiteX95" fmla="*/ 5984 w 10000"/>
              <a:gd name="connsiteY95" fmla="*/ 6732 h 10000"/>
              <a:gd name="connsiteX96" fmla="*/ 6093 w 10000"/>
              <a:gd name="connsiteY96" fmla="*/ 7078 h 10000"/>
              <a:gd name="connsiteX97" fmla="*/ 6298 w 10000"/>
              <a:gd name="connsiteY97" fmla="*/ 7424 h 10000"/>
              <a:gd name="connsiteX98" fmla="*/ 6626 w 10000"/>
              <a:gd name="connsiteY98" fmla="*/ 7771 h 10000"/>
              <a:gd name="connsiteX99" fmla="*/ 6954 w 10000"/>
              <a:gd name="connsiteY99" fmla="*/ 7944 h 10000"/>
              <a:gd name="connsiteX100" fmla="*/ 7281 w 10000"/>
              <a:gd name="connsiteY100" fmla="*/ 8268 h 10000"/>
              <a:gd name="connsiteX101" fmla="*/ 7609 w 10000"/>
              <a:gd name="connsiteY101" fmla="*/ 8442 h 10000"/>
              <a:gd name="connsiteX102" fmla="*/ 7828 w 10000"/>
              <a:gd name="connsiteY102" fmla="*/ 8615 h 10000"/>
              <a:gd name="connsiteX103" fmla="*/ 8156 w 10000"/>
              <a:gd name="connsiteY103" fmla="*/ 8615 h 10000"/>
              <a:gd name="connsiteX104" fmla="*/ 8374 w 10000"/>
              <a:gd name="connsiteY104" fmla="*/ 8615 h 10000"/>
              <a:gd name="connsiteX105" fmla="*/ 8484 w 10000"/>
              <a:gd name="connsiteY105" fmla="*/ 8615 h 10000"/>
              <a:gd name="connsiteX106" fmla="*/ 8702 w 10000"/>
              <a:gd name="connsiteY106" fmla="*/ 8615 h 10000"/>
              <a:gd name="connsiteX107" fmla="*/ 8798 w 10000"/>
              <a:gd name="connsiteY107" fmla="*/ 8442 h 10000"/>
              <a:gd name="connsiteX108" fmla="*/ 8798 w 10000"/>
              <a:gd name="connsiteY108" fmla="*/ 8442 h 10000"/>
              <a:gd name="connsiteX109" fmla="*/ 8907 w 10000"/>
              <a:gd name="connsiteY109" fmla="*/ 8442 h 10000"/>
              <a:gd name="connsiteX110" fmla="*/ 8907 w 10000"/>
              <a:gd name="connsiteY110" fmla="*/ 8268 h 10000"/>
              <a:gd name="connsiteX111" fmla="*/ 8907 w 10000"/>
              <a:gd name="connsiteY111" fmla="*/ 8095 h 10000"/>
              <a:gd name="connsiteX112" fmla="*/ 8907 w 10000"/>
              <a:gd name="connsiteY112" fmla="*/ 7771 h 10000"/>
              <a:gd name="connsiteX113" fmla="*/ 9016 w 10000"/>
              <a:gd name="connsiteY113" fmla="*/ 7597 h 10000"/>
              <a:gd name="connsiteX114" fmla="*/ 9016 w 10000"/>
              <a:gd name="connsiteY114" fmla="*/ 7251 h 10000"/>
              <a:gd name="connsiteX115" fmla="*/ 9016 w 10000"/>
              <a:gd name="connsiteY115" fmla="*/ 6905 h 10000"/>
              <a:gd name="connsiteX116" fmla="*/ 9126 w 10000"/>
              <a:gd name="connsiteY116" fmla="*/ 6385 h 10000"/>
              <a:gd name="connsiteX117" fmla="*/ 9126 w 10000"/>
              <a:gd name="connsiteY117" fmla="*/ 6212 h 10000"/>
              <a:gd name="connsiteX118" fmla="*/ 9126 w 10000"/>
              <a:gd name="connsiteY118" fmla="*/ 5866 h 10000"/>
              <a:gd name="connsiteX119" fmla="*/ 9126 w 10000"/>
              <a:gd name="connsiteY119" fmla="*/ 5693 h 10000"/>
              <a:gd name="connsiteX120" fmla="*/ 9235 w 10000"/>
              <a:gd name="connsiteY120" fmla="*/ 5519 h 10000"/>
              <a:gd name="connsiteX121" fmla="*/ 9235 w 10000"/>
              <a:gd name="connsiteY121" fmla="*/ 5346 h 10000"/>
              <a:gd name="connsiteX122" fmla="*/ 9235 w 10000"/>
              <a:gd name="connsiteY122" fmla="*/ 5173 h 10000"/>
              <a:gd name="connsiteX123" fmla="*/ 9344 w 10000"/>
              <a:gd name="connsiteY123" fmla="*/ 5173 h 10000"/>
              <a:gd name="connsiteX124" fmla="*/ 9344 w 10000"/>
              <a:gd name="connsiteY124" fmla="*/ 5173 h 10000"/>
              <a:gd name="connsiteX125" fmla="*/ 9344 w 10000"/>
              <a:gd name="connsiteY125" fmla="*/ 5346 h 10000"/>
              <a:gd name="connsiteX126" fmla="*/ 9344 w 10000"/>
              <a:gd name="connsiteY126" fmla="*/ 5519 h 10000"/>
              <a:gd name="connsiteX127" fmla="*/ 9344 w 10000"/>
              <a:gd name="connsiteY127" fmla="*/ 5693 h 10000"/>
              <a:gd name="connsiteX128" fmla="*/ 9454 w 10000"/>
              <a:gd name="connsiteY128" fmla="*/ 5866 h 10000"/>
              <a:gd name="connsiteX129" fmla="*/ 9454 w 10000"/>
              <a:gd name="connsiteY129" fmla="*/ 6212 h 10000"/>
              <a:gd name="connsiteX130" fmla="*/ 9454 w 10000"/>
              <a:gd name="connsiteY130" fmla="*/ 6558 h 10000"/>
              <a:gd name="connsiteX131" fmla="*/ 9563 w 10000"/>
              <a:gd name="connsiteY131" fmla="*/ 6905 h 10000"/>
              <a:gd name="connsiteX132" fmla="*/ 9563 w 10000"/>
              <a:gd name="connsiteY132" fmla="*/ 7597 h 10000"/>
              <a:gd name="connsiteX133" fmla="*/ 9672 w 10000"/>
              <a:gd name="connsiteY133" fmla="*/ 8268 h 10000"/>
              <a:gd name="connsiteX134" fmla="*/ 9781 w 10000"/>
              <a:gd name="connsiteY134" fmla="*/ 8788 h 10000"/>
              <a:gd name="connsiteX135" fmla="*/ 9891 w 10000"/>
              <a:gd name="connsiteY135" fmla="*/ 9134 h 10000"/>
              <a:gd name="connsiteX136" fmla="*/ 9891 w 10000"/>
              <a:gd name="connsiteY136" fmla="*/ 9481 h 10000"/>
              <a:gd name="connsiteX137" fmla="*/ 10000 w 10000"/>
              <a:gd name="connsiteY137" fmla="*/ 9654 h 10000"/>
              <a:gd name="connsiteX138" fmla="*/ 9891 w 10000"/>
              <a:gd name="connsiteY138" fmla="*/ 9827 h 10000"/>
              <a:gd name="connsiteX139" fmla="*/ 9891 w 10000"/>
              <a:gd name="connsiteY139" fmla="*/ 9827 h 10000"/>
              <a:gd name="connsiteX140" fmla="*/ 9891 w 10000"/>
              <a:gd name="connsiteY140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109 w 10000"/>
              <a:gd name="connsiteY43" fmla="*/ 2424 h 10000"/>
              <a:gd name="connsiteX44" fmla="*/ 0 w 10000"/>
              <a:gd name="connsiteY44" fmla="*/ 2078 h 10000"/>
              <a:gd name="connsiteX45" fmla="*/ 0 w 10000"/>
              <a:gd name="connsiteY45" fmla="*/ 2078 h 10000"/>
              <a:gd name="connsiteX46" fmla="*/ 0 w 10000"/>
              <a:gd name="connsiteY46" fmla="*/ 1905 h 10000"/>
              <a:gd name="connsiteX47" fmla="*/ 0 w 10000"/>
              <a:gd name="connsiteY47" fmla="*/ 1905 h 10000"/>
              <a:gd name="connsiteX48" fmla="*/ 0 w 10000"/>
              <a:gd name="connsiteY48" fmla="*/ 1905 h 10000"/>
              <a:gd name="connsiteX49" fmla="*/ 109 w 10000"/>
              <a:gd name="connsiteY49" fmla="*/ 1905 h 10000"/>
              <a:gd name="connsiteX50" fmla="*/ 219 w 10000"/>
              <a:gd name="connsiteY50" fmla="*/ 1905 h 10000"/>
              <a:gd name="connsiteX51" fmla="*/ 328 w 10000"/>
              <a:gd name="connsiteY51" fmla="*/ 1905 h 10000"/>
              <a:gd name="connsiteX52" fmla="*/ 546 w 10000"/>
              <a:gd name="connsiteY52" fmla="*/ 1905 h 10000"/>
              <a:gd name="connsiteX53" fmla="*/ 874 w 10000"/>
              <a:gd name="connsiteY53" fmla="*/ 1905 h 10000"/>
              <a:gd name="connsiteX54" fmla="*/ 1189 w 10000"/>
              <a:gd name="connsiteY54" fmla="*/ 1905 h 10000"/>
              <a:gd name="connsiteX55" fmla="*/ 1626 w 10000"/>
              <a:gd name="connsiteY55" fmla="*/ 1732 h 10000"/>
              <a:gd name="connsiteX56" fmla="*/ 2063 w 10000"/>
              <a:gd name="connsiteY56" fmla="*/ 1558 h 10000"/>
              <a:gd name="connsiteX57" fmla="*/ 2609 w 10000"/>
              <a:gd name="connsiteY57" fmla="*/ 1385 h 10000"/>
              <a:gd name="connsiteX58" fmla="*/ 3156 w 10000"/>
              <a:gd name="connsiteY58" fmla="*/ 1212 h 10000"/>
              <a:gd name="connsiteX59" fmla="*/ 3798 w 10000"/>
              <a:gd name="connsiteY59" fmla="*/ 1039 h 10000"/>
              <a:gd name="connsiteX60" fmla="*/ 4126 w 10000"/>
              <a:gd name="connsiteY60" fmla="*/ 1039 h 10000"/>
              <a:gd name="connsiteX61" fmla="*/ 4344 w 10000"/>
              <a:gd name="connsiteY61" fmla="*/ 866 h 10000"/>
              <a:gd name="connsiteX62" fmla="*/ 4563 w 10000"/>
              <a:gd name="connsiteY62" fmla="*/ 693 h 10000"/>
              <a:gd name="connsiteX63" fmla="*/ 4781 w 10000"/>
              <a:gd name="connsiteY63" fmla="*/ 693 h 10000"/>
              <a:gd name="connsiteX64" fmla="*/ 5000 w 10000"/>
              <a:gd name="connsiteY64" fmla="*/ 519 h 10000"/>
              <a:gd name="connsiteX65" fmla="*/ 5109 w 10000"/>
              <a:gd name="connsiteY65" fmla="*/ 346 h 10000"/>
              <a:gd name="connsiteX66" fmla="*/ 5219 w 10000"/>
              <a:gd name="connsiteY66" fmla="*/ 346 h 10000"/>
              <a:gd name="connsiteX67" fmla="*/ 5328 w 10000"/>
              <a:gd name="connsiteY67" fmla="*/ 173 h 10000"/>
              <a:gd name="connsiteX68" fmla="*/ 5437 w 10000"/>
              <a:gd name="connsiteY68" fmla="*/ 173 h 10000"/>
              <a:gd name="connsiteX69" fmla="*/ 5546 w 10000"/>
              <a:gd name="connsiteY69" fmla="*/ 0 h 10000"/>
              <a:gd name="connsiteX70" fmla="*/ 5656 w 10000"/>
              <a:gd name="connsiteY70" fmla="*/ 0 h 10000"/>
              <a:gd name="connsiteX71" fmla="*/ 5656 w 10000"/>
              <a:gd name="connsiteY71" fmla="*/ 0 h 10000"/>
              <a:gd name="connsiteX72" fmla="*/ 5765 w 10000"/>
              <a:gd name="connsiteY72" fmla="*/ 0 h 10000"/>
              <a:gd name="connsiteX73" fmla="*/ 5874 w 10000"/>
              <a:gd name="connsiteY73" fmla="*/ 0 h 10000"/>
              <a:gd name="connsiteX74" fmla="*/ 5984 w 10000"/>
              <a:gd name="connsiteY74" fmla="*/ 173 h 10000"/>
              <a:gd name="connsiteX75" fmla="*/ 6093 w 10000"/>
              <a:gd name="connsiteY75" fmla="*/ 173 h 10000"/>
              <a:gd name="connsiteX76" fmla="*/ 6189 w 10000"/>
              <a:gd name="connsiteY76" fmla="*/ 346 h 10000"/>
              <a:gd name="connsiteX77" fmla="*/ 6298 w 10000"/>
              <a:gd name="connsiteY77" fmla="*/ 519 h 10000"/>
              <a:gd name="connsiteX78" fmla="*/ 6407 w 10000"/>
              <a:gd name="connsiteY78" fmla="*/ 693 h 10000"/>
              <a:gd name="connsiteX79" fmla="*/ 6407 w 10000"/>
              <a:gd name="connsiteY79" fmla="*/ 693 h 10000"/>
              <a:gd name="connsiteX80" fmla="*/ 6407 w 10000"/>
              <a:gd name="connsiteY80" fmla="*/ 866 h 10000"/>
              <a:gd name="connsiteX81" fmla="*/ 6298 w 10000"/>
              <a:gd name="connsiteY81" fmla="*/ 1039 h 10000"/>
              <a:gd name="connsiteX82" fmla="*/ 6189 w 10000"/>
              <a:gd name="connsiteY82" fmla="*/ 1212 h 10000"/>
              <a:gd name="connsiteX83" fmla="*/ 6093 w 10000"/>
              <a:gd name="connsiteY83" fmla="*/ 1385 h 10000"/>
              <a:gd name="connsiteX84" fmla="*/ 5984 w 10000"/>
              <a:gd name="connsiteY84" fmla="*/ 1732 h 10000"/>
              <a:gd name="connsiteX85" fmla="*/ 5874 w 10000"/>
              <a:gd name="connsiteY85" fmla="*/ 2078 h 10000"/>
              <a:gd name="connsiteX86" fmla="*/ 5765 w 10000"/>
              <a:gd name="connsiteY86" fmla="*/ 2424 h 10000"/>
              <a:gd name="connsiteX87" fmla="*/ 5656 w 10000"/>
              <a:gd name="connsiteY87" fmla="*/ 2944 h 10000"/>
              <a:gd name="connsiteX88" fmla="*/ 5656 w 10000"/>
              <a:gd name="connsiteY88" fmla="*/ 3463 h 10000"/>
              <a:gd name="connsiteX89" fmla="*/ 5656 w 10000"/>
              <a:gd name="connsiteY89" fmla="*/ 3961 h 10000"/>
              <a:gd name="connsiteX90" fmla="*/ 5656 w 10000"/>
              <a:gd name="connsiteY90" fmla="*/ 5000 h 10000"/>
              <a:gd name="connsiteX91" fmla="*/ 5656 w 10000"/>
              <a:gd name="connsiteY91" fmla="*/ 5519 h 10000"/>
              <a:gd name="connsiteX92" fmla="*/ 5765 w 10000"/>
              <a:gd name="connsiteY92" fmla="*/ 5866 h 10000"/>
              <a:gd name="connsiteX93" fmla="*/ 5874 w 10000"/>
              <a:gd name="connsiteY93" fmla="*/ 6212 h 10000"/>
              <a:gd name="connsiteX94" fmla="*/ 5984 w 10000"/>
              <a:gd name="connsiteY94" fmla="*/ 6732 h 10000"/>
              <a:gd name="connsiteX95" fmla="*/ 6093 w 10000"/>
              <a:gd name="connsiteY95" fmla="*/ 7078 h 10000"/>
              <a:gd name="connsiteX96" fmla="*/ 6298 w 10000"/>
              <a:gd name="connsiteY96" fmla="*/ 7424 h 10000"/>
              <a:gd name="connsiteX97" fmla="*/ 6626 w 10000"/>
              <a:gd name="connsiteY97" fmla="*/ 7771 h 10000"/>
              <a:gd name="connsiteX98" fmla="*/ 6954 w 10000"/>
              <a:gd name="connsiteY98" fmla="*/ 7944 h 10000"/>
              <a:gd name="connsiteX99" fmla="*/ 7281 w 10000"/>
              <a:gd name="connsiteY99" fmla="*/ 8268 h 10000"/>
              <a:gd name="connsiteX100" fmla="*/ 7609 w 10000"/>
              <a:gd name="connsiteY100" fmla="*/ 8442 h 10000"/>
              <a:gd name="connsiteX101" fmla="*/ 7828 w 10000"/>
              <a:gd name="connsiteY101" fmla="*/ 8615 h 10000"/>
              <a:gd name="connsiteX102" fmla="*/ 8156 w 10000"/>
              <a:gd name="connsiteY102" fmla="*/ 8615 h 10000"/>
              <a:gd name="connsiteX103" fmla="*/ 8374 w 10000"/>
              <a:gd name="connsiteY103" fmla="*/ 8615 h 10000"/>
              <a:gd name="connsiteX104" fmla="*/ 8484 w 10000"/>
              <a:gd name="connsiteY104" fmla="*/ 8615 h 10000"/>
              <a:gd name="connsiteX105" fmla="*/ 8702 w 10000"/>
              <a:gd name="connsiteY105" fmla="*/ 8615 h 10000"/>
              <a:gd name="connsiteX106" fmla="*/ 8798 w 10000"/>
              <a:gd name="connsiteY106" fmla="*/ 8442 h 10000"/>
              <a:gd name="connsiteX107" fmla="*/ 8798 w 10000"/>
              <a:gd name="connsiteY107" fmla="*/ 8442 h 10000"/>
              <a:gd name="connsiteX108" fmla="*/ 8907 w 10000"/>
              <a:gd name="connsiteY108" fmla="*/ 8442 h 10000"/>
              <a:gd name="connsiteX109" fmla="*/ 8907 w 10000"/>
              <a:gd name="connsiteY109" fmla="*/ 8268 h 10000"/>
              <a:gd name="connsiteX110" fmla="*/ 8907 w 10000"/>
              <a:gd name="connsiteY110" fmla="*/ 8095 h 10000"/>
              <a:gd name="connsiteX111" fmla="*/ 8907 w 10000"/>
              <a:gd name="connsiteY111" fmla="*/ 7771 h 10000"/>
              <a:gd name="connsiteX112" fmla="*/ 9016 w 10000"/>
              <a:gd name="connsiteY112" fmla="*/ 7597 h 10000"/>
              <a:gd name="connsiteX113" fmla="*/ 9016 w 10000"/>
              <a:gd name="connsiteY113" fmla="*/ 7251 h 10000"/>
              <a:gd name="connsiteX114" fmla="*/ 9016 w 10000"/>
              <a:gd name="connsiteY114" fmla="*/ 6905 h 10000"/>
              <a:gd name="connsiteX115" fmla="*/ 9126 w 10000"/>
              <a:gd name="connsiteY115" fmla="*/ 6385 h 10000"/>
              <a:gd name="connsiteX116" fmla="*/ 9126 w 10000"/>
              <a:gd name="connsiteY116" fmla="*/ 6212 h 10000"/>
              <a:gd name="connsiteX117" fmla="*/ 9126 w 10000"/>
              <a:gd name="connsiteY117" fmla="*/ 5866 h 10000"/>
              <a:gd name="connsiteX118" fmla="*/ 9126 w 10000"/>
              <a:gd name="connsiteY118" fmla="*/ 5693 h 10000"/>
              <a:gd name="connsiteX119" fmla="*/ 9235 w 10000"/>
              <a:gd name="connsiteY119" fmla="*/ 5519 h 10000"/>
              <a:gd name="connsiteX120" fmla="*/ 9235 w 10000"/>
              <a:gd name="connsiteY120" fmla="*/ 5346 h 10000"/>
              <a:gd name="connsiteX121" fmla="*/ 9235 w 10000"/>
              <a:gd name="connsiteY121" fmla="*/ 5173 h 10000"/>
              <a:gd name="connsiteX122" fmla="*/ 9344 w 10000"/>
              <a:gd name="connsiteY122" fmla="*/ 5173 h 10000"/>
              <a:gd name="connsiteX123" fmla="*/ 9344 w 10000"/>
              <a:gd name="connsiteY123" fmla="*/ 5173 h 10000"/>
              <a:gd name="connsiteX124" fmla="*/ 9344 w 10000"/>
              <a:gd name="connsiteY124" fmla="*/ 5346 h 10000"/>
              <a:gd name="connsiteX125" fmla="*/ 9344 w 10000"/>
              <a:gd name="connsiteY125" fmla="*/ 5519 h 10000"/>
              <a:gd name="connsiteX126" fmla="*/ 9344 w 10000"/>
              <a:gd name="connsiteY126" fmla="*/ 5693 h 10000"/>
              <a:gd name="connsiteX127" fmla="*/ 9454 w 10000"/>
              <a:gd name="connsiteY127" fmla="*/ 5866 h 10000"/>
              <a:gd name="connsiteX128" fmla="*/ 9454 w 10000"/>
              <a:gd name="connsiteY128" fmla="*/ 6212 h 10000"/>
              <a:gd name="connsiteX129" fmla="*/ 9454 w 10000"/>
              <a:gd name="connsiteY129" fmla="*/ 6558 h 10000"/>
              <a:gd name="connsiteX130" fmla="*/ 9563 w 10000"/>
              <a:gd name="connsiteY130" fmla="*/ 6905 h 10000"/>
              <a:gd name="connsiteX131" fmla="*/ 9563 w 10000"/>
              <a:gd name="connsiteY131" fmla="*/ 7597 h 10000"/>
              <a:gd name="connsiteX132" fmla="*/ 9672 w 10000"/>
              <a:gd name="connsiteY132" fmla="*/ 8268 h 10000"/>
              <a:gd name="connsiteX133" fmla="*/ 9781 w 10000"/>
              <a:gd name="connsiteY133" fmla="*/ 8788 h 10000"/>
              <a:gd name="connsiteX134" fmla="*/ 9891 w 10000"/>
              <a:gd name="connsiteY134" fmla="*/ 9134 h 10000"/>
              <a:gd name="connsiteX135" fmla="*/ 9891 w 10000"/>
              <a:gd name="connsiteY135" fmla="*/ 9481 h 10000"/>
              <a:gd name="connsiteX136" fmla="*/ 10000 w 10000"/>
              <a:gd name="connsiteY136" fmla="*/ 9654 h 10000"/>
              <a:gd name="connsiteX137" fmla="*/ 9891 w 10000"/>
              <a:gd name="connsiteY137" fmla="*/ 9827 h 10000"/>
              <a:gd name="connsiteX138" fmla="*/ 9891 w 10000"/>
              <a:gd name="connsiteY138" fmla="*/ 9827 h 10000"/>
              <a:gd name="connsiteX139" fmla="*/ 9891 w 10000"/>
              <a:gd name="connsiteY139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0 w 10000"/>
              <a:gd name="connsiteY43" fmla="*/ 2078 h 10000"/>
              <a:gd name="connsiteX44" fmla="*/ 0 w 10000"/>
              <a:gd name="connsiteY44" fmla="*/ 2078 h 10000"/>
              <a:gd name="connsiteX45" fmla="*/ 0 w 10000"/>
              <a:gd name="connsiteY45" fmla="*/ 1905 h 10000"/>
              <a:gd name="connsiteX46" fmla="*/ 0 w 10000"/>
              <a:gd name="connsiteY46" fmla="*/ 1905 h 10000"/>
              <a:gd name="connsiteX47" fmla="*/ 0 w 10000"/>
              <a:gd name="connsiteY47" fmla="*/ 1905 h 10000"/>
              <a:gd name="connsiteX48" fmla="*/ 109 w 10000"/>
              <a:gd name="connsiteY48" fmla="*/ 1905 h 10000"/>
              <a:gd name="connsiteX49" fmla="*/ 219 w 10000"/>
              <a:gd name="connsiteY49" fmla="*/ 1905 h 10000"/>
              <a:gd name="connsiteX50" fmla="*/ 328 w 10000"/>
              <a:gd name="connsiteY50" fmla="*/ 1905 h 10000"/>
              <a:gd name="connsiteX51" fmla="*/ 546 w 10000"/>
              <a:gd name="connsiteY51" fmla="*/ 1905 h 10000"/>
              <a:gd name="connsiteX52" fmla="*/ 874 w 10000"/>
              <a:gd name="connsiteY52" fmla="*/ 1905 h 10000"/>
              <a:gd name="connsiteX53" fmla="*/ 1189 w 10000"/>
              <a:gd name="connsiteY53" fmla="*/ 1905 h 10000"/>
              <a:gd name="connsiteX54" fmla="*/ 1626 w 10000"/>
              <a:gd name="connsiteY54" fmla="*/ 1732 h 10000"/>
              <a:gd name="connsiteX55" fmla="*/ 2063 w 10000"/>
              <a:gd name="connsiteY55" fmla="*/ 1558 h 10000"/>
              <a:gd name="connsiteX56" fmla="*/ 2609 w 10000"/>
              <a:gd name="connsiteY56" fmla="*/ 1385 h 10000"/>
              <a:gd name="connsiteX57" fmla="*/ 3156 w 10000"/>
              <a:gd name="connsiteY57" fmla="*/ 1212 h 10000"/>
              <a:gd name="connsiteX58" fmla="*/ 3798 w 10000"/>
              <a:gd name="connsiteY58" fmla="*/ 1039 h 10000"/>
              <a:gd name="connsiteX59" fmla="*/ 4126 w 10000"/>
              <a:gd name="connsiteY59" fmla="*/ 1039 h 10000"/>
              <a:gd name="connsiteX60" fmla="*/ 4344 w 10000"/>
              <a:gd name="connsiteY60" fmla="*/ 866 h 10000"/>
              <a:gd name="connsiteX61" fmla="*/ 4563 w 10000"/>
              <a:gd name="connsiteY61" fmla="*/ 693 h 10000"/>
              <a:gd name="connsiteX62" fmla="*/ 4781 w 10000"/>
              <a:gd name="connsiteY62" fmla="*/ 693 h 10000"/>
              <a:gd name="connsiteX63" fmla="*/ 5000 w 10000"/>
              <a:gd name="connsiteY63" fmla="*/ 519 h 10000"/>
              <a:gd name="connsiteX64" fmla="*/ 5109 w 10000"/>
              <a:gd name="connsiteY64" fmla="*/ 346 h 10000"/>
              <a:gd name="connsiteX65" fmla="*/ 5219 w 10000"/>
              <a:gd name="connsiteY65" fmla="*/ 346 h 10000"/>
              <a:gd name="connsiteX66" fmla="*/ 5328 w 10000"/>
              <a:gd name="connsiteY66" fmla="*/ 173 h 10000"/>
              <a:gd name="connsiteX67" fmla="*/ 5437 w 10000"/>
              <a:gd name="connsiteY67" fmla="*/ 173 h 10000"/>
              <a:gd name="connsiteX68" fmla="*/ 5546 w 10000"/>
              <a:gd name="connsiteY68" fmla="*/ 0 h 10000"/>
              <a:gd name="connsiteX69" fmla="*/ 5656 w 10000"/>
              <a:gd name="connsiteY69" fmla="*/ 0 h 10000"/>
              <a:gd name="connsiteX70" fmla="*/ 5656 w 10000"/>
              <a:gd name="connsiteY70" fmla="*/ 0 h 10000"/>
              <a:gd name="connsiteX71" fmla="*/ 5765 w 10000"/>
              <a:gd name="connsiteY71" fmla="*/ 0 h 10000"/>
              <a:gd name="connsiteX72" fmla="*/ 5874 w 10000"/>
              <a:gd name="connsiteY72" fmla="*/ 0 h 10000"/>
              <a:gd name="connsiteX73" fmla="*/ 5984 w 10000"/>
              <a:gd name="connsiteY73" fmla="*/ 173 h 10000"/>
              <a:gd name="connsiteX74" fmla="*/ 6093 w 10000"/>
              <a:gd name="connsiteY74" fmla="*/ 173 h 10000"/>
              <a:gd name="connsiteX75" fmla="*/ 6189 w 10000"/>
              <a:gd name="connsiteY75" fmla="*/ 346 h 10000"/>
              <a:gd name="connsiteX76" fmla="*/ 6298 w 10000"/>
              <a:gd name="connsiteY76" fmla="*/ 519 h 10000"/>
              <a:gd name="connsiteX77" fmla="*/ 6407 w 10000"/>
              <a:gd name="connsiteY77" fmla="*/ 693 h 10000"/>
              <a:gd name="connsiteX78" fmla="*/ 6407 w 10000"/>
              <a:gd name="connsiteY78" fmla="*/ 693 h 10000"/>
              <a:gd name="connsiteX79" fmla="*/ 6407 w 10000"/>
              <a:gd name="connsiteY79" fmla="*/ 866 h 10000"/>
              <a:gd name="connsiteX80" fmla="*/ 6298 w 10000"/>
              <a:gd name="connsiteY80" fmla="*/ 1039 h 10000"/>
              <a:gd name="connsiteX81" fmla="*/ 6189 w 10000"/>
              <a:gd name="connsiteY81" fmla="*/ 1212 h 10000"/>
              <a:gd name="connsiteX82" fmla="*/ 6093 w 10000"/>
              <a:gd name="connsiteY82" fmla="*/ 1385 h 10000"/>
              <a:gd name="connsiteX83" fmla="*/ 5984 w 10000"/>
              <a:gd name="connsiteY83" fmla="*/ 1732 h 10000"/>
              <a:gd name="connsiteX84" fmla="*/ 5874 w 10000"/>
              <a:gd name="connsiteY84" fmla="*/ 2078 h 10000"/>
              <a:gd name="connsiteX85" fmla="*/ 5765 w 10000"/>
              <a:gd name="connsiteY85" fmla="*/ 2424 h 10000"/>
              <a:gd name="connsiteX86" fmla="*/ 5656 w 10000"/>
              <a:gd name="connsiteY86" fmla="*/ 2944 h 10000"/>
              <a:gd name="connsiteX87" fmla="*/ 5656 w 10000"/>
              <a:gd name="connsiteY87" fmla="*/ 3463 h 10000"/>
              <a:gd name="connsiteX88" fmla="*/ 5656 w 10000"/>
              <a:gd name="connsiteY88" fmla="*/ 3961 h 10000"/>
              <a:gd name="connsiteX89" fmla="*/ 5656 w 10000"/>
              <a:gd name="connsiteY89" fmla="*/ 5000 h 10000"/>
              <a:gd name="connsiteX90" fmla="*/ 5656 w 10000"/>
              <a:gd name="connsiteY90" fmla="*/ 5519 h 10000"/>
              <a:gd name="connsiteX91" fmla="*/ 5765 w 10000"/>
              <a:gd name="connsiteY91" fmla="*/ 5866 h 10000"/>
              <a:gd name="connsiteX92" fmla="*/ 5874 w 10000"/>
              <a:gd name="connsiteY92" fmla="*/ 6212 h 10000"/>
              <a:gd name="connsiteX93" fmla="*/ 5984 w 10000"/>
              <a:gd name="connsiteY93" fmla="*/ 6732 h 10000"/>
              <a:gd name="connsiteX94" fmla="*/ 6093 w 10000"/>
              <a:gd name="connsiteY94" fmla="*/ 7078 h 10000"/>
              <a:gd name="connsiteX95" fmla="*/ 6298 w 10000"/>
              <a:gd name="connsiteY95" fmla="*/ 7424 h 10000"/>
              <a:gd name="connsiteX96" fmla="*/ 6626 w 10000"/>
              <a:gd name="connsiteY96" fmla="*/ 7771 h 10000"/>
              <a:gd name="connsiteX97" fmla="*/ 6954 w 10000"/>
              <a:gd name="connsiteY97" fmla="*/ 7944 h 10000"/>
              <a:gd name="connsiteX98" fmla="*/ 7281 w 10000"/>
              <a:gd name="connsiteY98" fmla="*/ 8268 h 10000"/>
              <a:gd name="connsiteX99" fmla="*/ 7609 w 10000"/>
              <a:gd name="connsiteY99" fmla="*/ 8442 h 10000"/>
              <a:gd name="connsiteX100" fmla="*/ 7828 w 10000"/>
              <a:gd name="connsiteY100" fmla="*/ 8615 h 10000"/>
              <a:gd name="connsiteX101" fmla="*/ 8156 w 10000"/>
              <a:gd name="connsiteY101" fmla="*/ 8615 h 10000"/>
              <a:gd name="connsiteX102" fmla="*/ 8374 w 10000"/>
              <a:gd name="connsiteY102" fmla="*/ 8615 h 10000"/>
              <a:gd name="connsiteX103" fmla="*/ 8484 w 10000"/>
              <a:gd name="connsiteY103" fmla="*/ 8615 h 10000"/>
              <a:gd name="connsiteX104" fmla="*/ 8702 w 10000"/>
              <a:gd name="connsiteY104" fmla="*/ 8615 h 10000"/>
              <a:gd name="connsiteX105" fmla="*/ 8798 w 10000"/>
              <a:gd name="connsiteY105" fmla="*/ 8442 h 10000"/>
              <a:gd name="connsiteX106" fmla="*/ 8798 w 10000"/>
              <a:gd name="connsiteY106" fmla="*/ 8442 h 10000"/>
              <a:gd name="connsiteX107" fmla="*/ 8907 w 10000"/>
              <a:gd name="connsiteY107" fmla="*/ 8442 h 10000"/>
              <a:gd name="connsiteX108" fmla="*/ 8907 w 10000"/>
              <a:gd name="connsiteY108" fmla="*/ 8268 h 10000"/>
              <a:gd name="connsiteX109" fmla="*/ 8907 w 10000"/>
              <a:gd name="connsiteY109" fmla="*/ 8095 h 10000"/>
              <a:gd name="connsiteX110" fmla="*/ 8907 w 10000"/>
              <a:gd name="connsiteY110" fmla="*/ 7771 h 10000"/>
              <a:gd name="connsiteX111" fmla="*/ 9016 w 10000"/>
              <a:gd name="connsiteY111" fmla="*/ 7597 h 10000"/>
              <a:gd name="connsiteX112" fmla="*/ 9016 w 10000"/>
              <a:gd name="connsiteY112" fmla="*/ 7251 h 10000"/>
              <a:gd name="connsiteX113" fmla="*/ 9016 w 10000"/>
              <a:gd name="connsiteY113" fmla="*/ 6905 h 10000"/>
              <a:gd name="connsiteX114" fmla="*/ 9126 w 10000"/>
              <a:gd name="connsiteY114" fmla="*/ 6385 h 10000"/>
              <a:gd name="connsiteX115" fmla="*/ 9126 w 10000"/>
              <a:gd name="connsiteY115" fmla="*/ 6212 h 10000"/>
              <a:gd name="connsiteX116" fmla="*/ 9126 w 10000"/>
              <a:gd name="connsiteY116" fmla="*/ 5866 h 10000"/>
              <a:gd name="connsiteX117" fmla="*/ 9126 w 10000"/>
              <a:gd name="connsiteY117" fmla="*/ 5693 h 10000"/>
              <a:gd name="connsiteX118" fmla="*/ 9235 w 10000"/>
              <a:gd name="connsiteY118" fmla="*/ 5519 h 10000"/>
              <a:gd name="connsiteX119" fmla="*/ 9235 w 10000"/>
              <a:gd name="connsiteY119" fmla="*/ 5346 h 10000"/>
              <a:gd name="connsiteX120" fmla="*/ 9235 w 10000"/>
              <a:gd name="connsiteY120" fmla="*/ 5173 h 10000"/>
              <a:gd name="connsiteX121" fmla="*/ 9344 w 10000"/>
              <a:gd name="connsiteY121" fmla="*/ 5173 h 10000"/>
              <a:gd name="connsiteX122" fmla="*/ 9344 w 10000"/>
              <a:gd name="connsiteY122" fmla="*/ 5173 h 10000"/>
              <a:gd name="connsiteX123" fmla="*/ 9344 w 10000"/>
              <a:gd name="connsiteY123" fmla="*/ 5346 h 10000"/>
              <a:gd name="connsiteX124" fmla="*/ 9344 w 10000"/>
              <a:gd name="connsiteY124" fmla="*/ 5519 h 10000"/>
              <a:gd name="connsiteX125" fmla="*/ 9344 w 10000"/>
              <a:gd name="connsiteY125" fmla="*/ 5693 h 10000"/>
              <a:gd name="connsiteX126" fmla="*/ 9454 w 10000"/>
              <a:gd name="connsiteY126" fmla="*/ 5866 h 10000"/>
              <a:gd name="connsiteX127" fmla="*/ 9454 w 10000"/>
              <a:gd name="connsiteY127" fmla="*/ 6212 h 10000"/>
              <a:gd name="connsiteX128" fmla="*/ 9454 w 10000"/>
              <a:gd name="connsiteY128" fmla="*/ 6558 h 10000"/>
              <a:gd name="connsiteX129" fmla="*/ 9563 w 10000"/>
              <a:gd name="connsiteY129" fmla="*/ 6905 h 10000"/>
              <a:gd name="connsiteX130" fmla="*/ 9563 w 10000"/>
              <a:gd name="connsiteY130" fmla="*/ 7597 h 10000"/>
              <a:gd name="connsiteX131" fmla="*/ 9672 w 10000"/>
              <a:gd name="connsiteY131" fmla="*/ 8268 h 10000"/>
              <a:gd name="connsiteX132" fmla="*/ 9781 w 10000"/>
              <a:gd name="connsiteY132" fmla="*/ 8788 h 10000"/>
              <a:gd name="connsiteX133" fmla="*/ 9891 w 10000"/>
              <a:gd name="connsiteY133" fmla="*/ 9134 h 10000"/>
              <a:gd name="connsiteX134" fmla="*/ 9891 w 10000"/>
              <a:gd name="connsiteY134" fmla="*/ 9481 h 10000"/>
              <a:gd name="connsiteX135" fmla="*/ 10000 w 10000"/>
              <a:gd name="connsiteY135" fmla="*/ 9654 h 10000"/>
              <a:gd name="connsiteX136" fmla="*/ 9891 w 10000"/>
              <a:gd name="connsiteY136" fmla="*/ 9827 h 10000"/>
              <a:gd name="connsiteX137" fmla="*/ 9891 w 10000"/>
              <a:gd name="connsiteY137" fmla="*/ 9827 h 10000"/>
              <a:gd name="connsiteX138" fmla="*/ 9891 w 10000"/>
              <a:gd name="connsiteY138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0 w 10000"/>
              <a:gd name="connsiteY43" fmla="*/ 2078 h 10000"/>
              <a:gd name="connsiteX44" fmla="*/ 0 w 10000"/>
              <a:gd name="connsiteY44" fmla="*/ 2078 h 10000"/>
              <a:gd name="connsiteX45" fmla="*/ 0 w 10000"/>
              <a:gd name="connsiteY45" fmla="*/ 1905 h 10000"/>
              <a:gd name="connsiteX46" fmla="*/ 0 w 10000"/>
              <a:gd name="connsiteY46" fmla="*/ 1905 h 10000"/>
              <a:gd name="connsiteX47" fmla="*/ 109 w 10000"/>
              <a:gd name="connsiteY47" fmla="*/ 1905 h 10000"/>
              <a:gd name="connsiteX48" fmla="*/ 219 w 10000"/>
              <a:gd name="connsiteY48" fmla="*/ 1905 h 10000"/>
              <a:gd name="connsiteX49" fmla="*/ 328 w 10000"/>
              <a:gd name="connsiteY49" fmla="*/ 1905 h 10000"/>
              <a:gd name="connsiteX50" fmla="*/ 546 w 10000"/>
              <a:gd name="connsiteY50" fmla="*/ 1905 h 10000"/>
              <a:gd name="connsiteX51" fmla="*/ 874 w 10000"/>
              <a:gd name="connsiteY51" fmla="*/ 1905 h 10000"/>
              <a:gd name="connsiteX52" fmla="*/ 1189 w 10000"/>
              <a:gd name="connsiteY52" fmla="*/ 1905 h 10000"/>
              <a:gd name="connsiteX53" fmla="*/ 1626 w 10000"/>
              <a:gd name="connsiteY53" fmla="*/ 1732 h 10000"/>
              <a:gd name="connsiteX54" fmla="*/ 2063 w 10000"/>
              <a:gd name="connsiteY54" fmla="*/ 1558 h 10000"/>
              <a:gd name="connsiteX55" fmla="*/ 2609 w 10000"/>
              <a:gd name="connsiteY55" fmla="*/ 1385 h 10000"/>
              <a:gd name="connsiteX56" fmla="*/ 3156 w 10000"/>
              <a:gd name="connsiteY56" fmla="*/ 1212 h 10000"/>
              <a:gd name="connsiteX57" fmla="*/ 3798 w 10000"/>
              <a:gd name="connsiteY57" fmla="*/ 1039 h 10000"/>
              <a:gd name="connsiteX58" fmla="*/ 4126 w 10000"/>
              <a:gd name="connsiteY58" fmla="*/ 1039 h 10000"/>
              <a:gd name="connsiteX59" fmla="*/ 4344 w 10000"/>
              <a:gd name="connsiteY59" fmla="*/ 866 h 10000"/>
              <a:gd name="connsiteX60" fmla="*/ 4563 w 10000"/>
              <a:gd name="connsiteY60" fmla="*/ 693 h 10000"/>
              <a:gd name="connsiteX61" fmla="*/ 4781 w 10000"/>
              <a:gd name="connsiteY61" fmla="*/ 693 h 10000"/>
              <a:gd name="connsiteX62" fmla="*/ 5000 w 10000"/>
              <a:gd name="connsiteY62" fmla="*/ 519 h 10000"/>
              <a:gd name="connsiteX63" fmla="*/ 5109 w 10000"/>
              <a:gd name="connsiteY63" fmla="*/ 346 h 10000"/>
              <a:gd name="connsiteX64" fmla="*/ 5219 w 10000"/>
              <a:gd name="connsiteY64" fmla="*/ 346 h 10000"/>
              <a:gd name="connsiteX65" fmla="*/ 5328 w 10000"/>
              <a:gd name="connsiteY65" fmla="*/ 173 h 10000"/>
              <a:gd name="connsiteX66" fmla="*/ 5437 w 10000"/>
              <a:gd name="connsiteY66" fmla="*/ 173 h 10000"/>
              <a:gd name="connsiteX67" fmla="*/ 5546 w 10000"/>
              <a:gd name="connsiteY67" fmla="*/ 0 h 10000"/>
              <a:gd name="connsiteX68" fmla="*/ 5656 w 10000"/>
              <a:gd name="connsiteY68" fmla="*/ 0 h 10000"/>
              <a:gd name="connsiteX69" fmla="*/ 5656 w 10000"/>
              <a:gd name="connsiteY69" fmla="*/ 0 h 10000"/>
              <a:gd name="connsiteX70" fmla="*/ 5765 w 10000"/>
              <a:gd name="connsiteY70" fmla="*/ 0 h 10000"/>
              <a:gd name="connsiteX71" fmla="*/ 5874 w 10000"/>
              <a:gd name="connsiteY71" fmla="*/ 0 h 10000"/>
              <a:gd name="connsiteX72" fmla="*/ 5984 w 10000"/>
              <a:gd name="connsiteY72" fmla="*/ 173 h 10000"/>
              <a:gd name="connsiteX73" fmla="*/ 6093 w 10000"/>
              <a:gd name="connsiteY73" fmla="*/ 173 h 10000"/>
              <a:gd name="connsiteX74" fmla="*/ 6189 w 10000"/>
              <a:gd name="connsiteY74" fmla="*/ 346 h 10000"/>
              <a:gd name="connsiteX75" fmla="*/ 6298 w 10000"/>
              <a:gd name="connsiteY75" fmla="*/ 519 h 10000"/>
              <a:gd name="connsiteX76" fmla="*/ 6407 w 10000"/>
              <a:gd name="connsiteY76" fmla="*/ 693 h 10000"/>
              <a:gd name="connsiteX77" fmla="*/ 6407 w 10000"/>
              <a:gd name="connsiteY77" fmla="*/ 693 h 10000"/>
              <a:gd name="connsiteX78" fmla="*/ 6407 w 10000"/>
              <a:gd name="connsiteY78" fmla="*/ 866 h 10000"/>
              <a:gd name="connsiteX79" fmla="*/ 6298 w 10000"/>
              <a:gd name="connsiteY79" fmla="*/ 1039 h 10000"/>
              <a:gd name="connsiteX80" fmla="*/ 6189 w 10000"/>
              <a:gd name="connsiteY80" fmla="*/ 1212 h 10000"/>
              <a:gd name="connsiteX81" fmla="*/ 6093 w 10000"/>
              <a:gd name="connsiteY81" fmla="*/ 1385 h 10000"/>
              <a:gd name="connsiteX82" fmla="*/ 5984 w 10000"/>
              <a:gd name="connsiteY82" fmla="*/ 1732 h 10000"/>
              <a:gd name="connsiteX83" fmla="*/ 5874 w 10000"/>
              <a:gd name="connsiteY83" fmla="*/ 2078 h 10000"/>
              <a:gd name="connsiteX84" fmla="*/ 5765 w 10000"/>
              <a:gd name="connsiteY84" fmla="*/ 2424 h 10000"/>
              <a:gd name="connsiteX85" fmla="*/ 5656 w 10000"/>
              <a:gd name="connsiteY85" fmla="*/ 2944 h 10000"/>
              <a:gd name="connsiteX86" fmla="*/ 5656 w 10000"/>
              <a:gd name="connsiteY86" fmla="*/ 3463 h 10000"/>
              <a:gd name="connsiteX87" fmla="*/ 5656 w 10000"/>
              <a:gd name="connsiteY87" fmla="*/ 3961 h 10000"/>
              <a:gd name="connsiteX88" fmla="*/ 5656 w 10000"/>
              <a:gd name="connsiteY88" fmla="*/ 5000 h 10000"/>
              <a:gd name="connsiteX89" fmla="*/ 5656 w 10000"/>
              <a:gd name="connsiteY89" fmla="*/ 5519 h 10000"/>
              <a:gd name="connsiteX90" fmla="*/ 5765 w 10000"/>
              <a:gd name="connsiteY90" fmla="*/ 5866 h 10000"/>
              <a:gd name="connsiteX91" fmla="*/ 5874 w 10000"/>
              <a:gd name="connsiteY91" fmla="*/ 6212 h 10000"/>
              <a:gd name="connsiteX92" fmla="*/ 5984 w 10000"/>
              <a:gd name="connsiteY92" fmla="*/ 6732 h 10000"/>
              <a:gd name="connsiteX93" fmla="*/ 6093 w 10000"/>
              <a:gd name="connsiteY93" fmla="*/ 7078 h 10000"/>
              <a:gd name="connsiteX94" fmla="*/ 6298 w 10000"/>
              <a:gd name="connsiteY94" fmla="*/ 7424 h 10000"/>
              <a:gd name="connsiteX95" fmla="*/ 6626 w 10000"/>
              <a:gd name="connsiteY95" fmla="*/ 7771 h 10000"/>
              <a:gd name="connsiteX96" fmla="*/ 6954 w 10000"/>
              <a:gd name="connsiteY96" fmla="*/ 7944 h 10000"/>
              <a:gd name="connsiteX97" fmla="*/ 7281 w 10000"/>
              <a:gd name="connsiteY97" fmla="*/ 8268 h 10000"/>
              <a:gd name="connsiteX98" fmla="*/ 7609 w 10000"/>
              <a:gd name="connsiteY98" fmla="*/ 8442 h 10000"/>
              <a:gd name="connsiteX99" fmla="*/ 7828 w 10000"/>
              <a:gd name="connsiteY99" fmla="*/ 8615 h 10000"/>
              <a:gd name="connsiteX100" fmla="*/ 8156 w 10000"/>
              <a:gd name="connsiteY100" fmla="*/ 8615 h 10000"/>
              <a:gd name="connsiteX101" fmla="*/ 8374 w 10000"/>
              <a:gd name="connsiteY101" fmla="*/ 8615 h 10000"/>
              <a:gd name="connsiteX102" fmla="*/ 8484 w 10000"/>
              <a:gd name="connsiteY102" fmla="*/ 8615 h 10000"/>
              <a:gd name="connsiteX103" fmla="*/ 8702 w 10000"/>
              <a:gd name="connsiteY103" fmla="*/ 8615 h 10000"/>
              <a:gd name="connsiteX104" fmla="*/ 8798 w 10000"/>
              <a:gd name="connsiteY104" fmla="*/ 8442 h 10000"/>
              <a:gd name="connsiteX105" fmla="*/ 8798 w 10000"/>
              <a:gd name="connsiteY105" fmla="*/ 8442 h 10000"/>
              <a:gd name="connsiteX106" fmla="*/ 8907 w 10000"/>
              <a:gd name="connsiteY106" fmla="*/ 8442 h 10000"/>
              <a:gd name="connsiteX107" fmla="*/ 8907 w 10000"/>
              <a:gd name="connsiteY107" fmla="*/ 8268 h 10000"/>
              <a:gd name="connsiteX108" fmla="*/ 8907 w 10000"/>
              <a:gd name="connsiteY108" fmla="*/ 8095 h 10000"/>
              <a:gd name="connsiteX109" fmla="*/ 8907 w 10000"/>
              <a:gd name="connsiteY109" fmla="*/ 7771 h 10000"/>
              <a:gd name="connsiteX110" fmla="*/ 9016 w 10000"/>
              <a:gd name="connsiteY110" fmla="*/ 7597 h 10000"/>
              <a:gd name="connsiteX111" fmla="*/ 9016 w 10000"/>
              <a:gd name="connsiteY111" fmla="*/ 7251 h 10000"/>
              <a:gd name="connsiteX112" fmla="*/ 9016 w 10000"/>
              <a:gd name="connsiteY112" fmla="*/ 6905 h 10000"/>
              <a:gd name="connsiteX113" fmla="*/ 9126 w 10000"/>
              <a:gd name="connsiteY113" fmla="*/ 6385 h 10000"/>
              <a:gd name="connsiteX114" fmla="*/ 9126 w 10000"/>
              <a:gd name="connsiteY114" fmla="*/ 6212 h 10000"/>
              <a:gd name="connsiteX115" fmla="*/ 9126 w 10000"/>
              <a:gd name="connsiteY115" fmla="*/ 5866 h 10000"/>
              <a:gd name="connsiteX116" fmla="*/ 9126 w 10000"/>
              <a:gd name="connsiteY116" fmla="*/ 5693 h 10000"/>
              <a:gd name="connsiteX117" fmla="*/ 9235 w 10000"/>
              <a:gd name="connsiteY117" fmla="*/ 5519 h 10000"/>
              <a:gd name="connsiteX118" fmla="*/ 9235 w 10000"/>
              <a:gd name="connsiteY118" fmla="*/ 5346 h 10000"/>
              <a:gd name="connsiteX119" fmla="*/ 9235 w 10000"/>
              <a:gd name="connsiteY119" fmla="*/ 5173 h 10000"/>
              <a:gd name="connsiteX120" fmla="*/ 9344 w 10000"/>
              <a:gd name="connsiteY120" fmla="*/ 5173 h 10000"/>
              <a:gd name="connsiteX121" fmla="*/ 9344 w 10000"/>
              <a:gd name="connsiteY121" fmla="*/ 5173 h 10000"/>
              <a:gd name="connsiteX122" fmla="*/ 9344 w 10000"/>
              <a:gd name="connsiteY122" fmla="*/ 5346 h 10000"/>
              <a:gd name="connsiteX123" fmla="*/ 9344 w 10000"/>
              <a:gd name="connsiteY123" fmla="*/ 5519 h 10000"/>
              <a:gd name="connsiteX124" fmla="*/ 9344 w 10000"/>
              <a:gd name="connsiteY124" fmla="*/ 5693 h 10000"/>
              <a:gd name="connsiteX125" fmla="*/ 9454 w 10000"/>
              <a:gd name="connsiteY125" fmla="*/ 5866 h 10000"/>
              <a:gd name="connsiteX126" fmla="*/ 9454 w 10000"/>
              <a:gd name="connsiteY126" fmla="*/ 6212 h 10000"/>
              <a:gd name="connsiteX127" fmla="*/ 9454 w 10000"/>
              <a:gd name="connsiteY127" fmla="*/ 6558 h 10000"/>
              <a:gd name="connsiteX128" fmla="*/ 9563 w 10000"/>
              <a:gd name="connsiteY128" fmla="*/ 6905 h 10000"/>
              <a:gd name="connsiteX129" fmla="*/ 9563 w 10000"/>
              <a:gd name="connsiteY129" fmla="*/ 7597 h 10000"/>
              <a:gd name="connsiteX130" fmla="*/ 9672 w 10000"/>
              <a:gd name="connsiteY130" fmla="*/ 8268 h 10000"/>
              <a:gd name="connsiteX131" fmla="*/ 9781 w 10000"/>
              <a:gd name="connsiteY131" fmla="*/ 8788 h 10000"/>
              <a:gd name="connsiteX132" fmla="*/ 9891 w 10000"/>
              <a:gd name="connsiteY132" fmla="*/ 9134 h 10000"/>
              <a:gd name="connsiteX133" fmla="*/ 9891 w 10000"/>
              <a:gd name="connsiteY133" fmla="*/ 9481 h 10000"/>
              <a:gd name="connsiteX134" fmla="*/ 10000 w 10000"/>
              <a:gd name="connsiteY134" fmla="*/ 9654 h 10000"/>
              <a:gd name="connsiteX135" fmla="*/ 9891 w 10000"/>
              <a:gd name="connsiteY135" fmla="*/ 9827 h 10000"/>
              <a:gd name="connsiteX136" fmla="*/ 9891 w 10000"/>
              <a:gd name="connsiteY136" fmla="*/ 9827 h 10000"/>
              <a:gd name="connsiteX137" fmla="*/ 9891 w 10000"/>
              <a:gd name="connsiteY137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0 w 10000"/>
              <a:gd name="connsiteY43" fmla="*/ 2078 h 10000"/>
              <a:gd name="connsiteX44" fmla="*/ 0 w 10000"/>
              <a:gd name="connsiteY44" fmla="*/ 2078 h 10000"/>
              <a:gd name="connsiteX45" fmla="*/ 0 w 10000"/>
              <a:gd name="connsiteY45" fmla="*/ 1905 h 10000"/>
              <a:gd name="connsiteX46" fmla="*/ 0 w 10000"/>
              <a:gd name="connsiteY46" fmla="*/ 1905 h 10000"/>
              <a:gd name="connsiteX47" fmla="*/ 219 w 10000"/>
              <a:gd name="connsiteY47" fmla="*/ 1905 h 10000"/>
              <a:gd name="connsiteX48" fmla="*/ 328 w 10000"/>
              <a:gd name="connsiteY48" fmla="*/ 1905 h 10000"/>
              <a:gd name="connsiteX49" fmla="*/ 546 w 10000"/>
              <a:gd name="connsiteY49" fmla="*/ 1905 h 10000"/>
              <a:gd name="connsiteX50" fmla="*/ 874 w 10000"/>
              <a:gd name="connsiteY50" fmla="*/ 1905 h 10000"/>
              <a:gd name="connsiteX51" fmla="*/ 1189 w 10000"/>
              <a:gd name="connsiteY51" fmla="*/ 1905 h 10000"/>
              <a:gd name="connsiteX52" fmla="*/ 1626 w 10000"/>
              <a:gd name="connsiteY52" fmla="*/ 1732 h 10000"/>
              <a:gd name="connsiteX53" fmla="*/ 2063 w 10000"/>
              <a:gd name="connsiteY53" fmla="*/ 1558 h 10000"/>
              <a:gd name="connsiteX54" fmla="*/ 2609 w 10000"/>
              <a:gd name="connsiteY54" fmla="*/ 1385 h 10000"/>
              <a:gd name="connsiteX55" fmla="*/ 3156 w 10000"/>
              <a:gd name="connsiteY55" fmla="*/ 1212 h 10000"/>
              <a:gd name="connsiteX56" fmla="*/ 3798 w 10000"/>
              <a:gd name="connsiteY56" fmla="*/ 1039 h 10000"/>
              <a:gd name="connsiteX57" fmla="*/ 4126 w 10000"/>
              <a:gd name="connsiteY57" fmla="*/ 1039 h 10000"/>
              <a:gd name="connsiteX58" fmla="*/ 4344 w 10000"/>
              <a:gd name="connsiteY58" fmla="*/ 866 h 10000"/>
              <a:gd name="connsiteX59" fmla="*/ 4563 w 10000"/>
              <a:gd name="connsiteY59" fmla="*/ 693 h 10000"/>
              <a:gd name="connsiteX60" fmla="*/ 4781 w 10000"/>
              <a:gd name="connsiteY60" fmla="*/ 693 h 10000"/>
              <a:gd name="connsiteX61" fmla="*/ 5000 w 10000"/>
              <a:gd name="connsiteY61" fmla="*/ 519 h 10000"/>
              <a:gd name="connsiteX62" fmla="*/ 5109 w 10000"/>
              <a:gd name="connsiteY62" fmla="*/ 346 h 10000"/>
              <a:gd name="connsiteX63" fmla="*/ 5219 w 10000"/>
              <a:gd name="connsiteY63" fmla="*/ 346 h 10000"/>
              <a:gd name="connsiteX64" fmla="*/ 5328 w 10000"/>
              <a:gd name="connsiteY64" fmla="*/ 173 h 10000"/>
              <a:gd name="connsiteX65" fmla="*/ 5437 w 10000"/>
              <a:gd name="connsiteY65" fmla="*/ 173 h 10000"/>
              <a:gd name="connsiteX66" fmla="*/ 5546 w 10000"/>
              <a:gd name="connsiteY66" fmla="*/ 0 h 10000"/>
              <a:gd name="connsiteX67" fmla="*/ 5656 w 10000"/>
              <a:gd name="connsiteY67" fmla="*/ 0 h 10000"/>
              <a:gd name="connsiteX68" fmla="*/ 5656 w 10000"/>
              <a:gd name="connsiteY68" fmla="*/ 0 h 10000"/>
              <a:gd name="connsiteX69" fmla="*/ 5765 w 10000"/>
              <a:gd name="connsiteY69" fmla="*/ 0 h 10000"/>
              <a:gd name="connsiteX70" fmla="*/ 5874 w 10000"/>
              <a:gd name="connsiteY70" fmla="*/ 0 h 10000"/>
              <a:gd name="connsiteX71" fmla="*/ 5984 w 10000"/>
              <a:gd name="connsiteY71" fmla="*/ 173 h 10000"/>
              <a:gd name="connsiteX72" fmla="*/ 6093 w 10000"/>
              <a:gd name="connsiteY72" fmla="*/ 173 h 10000"/>
              <a:gd name="connsiteX73" fmla="*/ 6189 w 10000"/>
              <a:gd name="connsiteY73" fmla="*/ 346 h 10000"/>
              <a:gd name="connsiteX74" fmla="*/ 6298 w 10000"/>
              <a:gd name="connsiteY74" fmla="*/ 519 h 10000"/>
              <a:gd name="connsiteX75" fmla="*/ 6407 w 10000"/>
              <a:gd name="connsiteY75" fmla="*/ 693 h 10000"/>
              <a:gd name="connsiteX76" fmla="*/ 6407 w 10000"/>
              <a:gd name="connsiteY76" fmla="*/ 693 h 10000"/>
              <a:gd name="connsiteX77" fmla="*/ 6407 w 10000"/>
              <a:gd name="connsiteY77" fmla="*/ 866 h 10000"/>
              <a:gd name="connsiteX78" fmla="*/ 6298 w 10000"/>
              <a:gd name="connsiteY78" fmla="*/ 1039 h 10000"/>
              <a:gd name="connsiteX79" fmla="*/ 6189 w 10000"/>
              <a:gd name="connsiteY79" fmla="*/ 1212 h 10000"/>
              <a:gd name="connsiteX80" fmla="*/ 6093 w 10000"/>
              <a:gd name="connsiteY80" fmla="*/ 1385 h 10000"/>
              <a:gd name="connsiteX81" fmla="*/ 5984 w 10000"/>
              <a:gd name="connsiteY81" fmla="*/ 1732 h 10000"/>
              <a:gd name="connsiteX82" fmla="*/ 5874 w 10000"/>
              <a:gd name="connsiteY82" fmla="*/ 2078 h 10000"/>
              <a:gd name="connsiteX83" fmla="*/ 5765 w 10000"/>
              <a:gd name="connsiteY83" fmla="*/ 2424 h 10000"/>
              <a:gd name="connsiteX84" fmla="*/ 5656 w 10000"/>
              <a:gd name="connsiteY84" fmla="*/ 2944 h 10000"/>
              <a:gd name="connsiteX85" fmla="*/ 5656 w 10000"/>
              <a:gd name="connsiteY85" fmla="*/ 3463 h 10000"/>
              <a:gd name="connsiteX86" fmla="*/ 5656 w 10000"/>
              <a:gd name="connsiteY86" fmla="*/ 3961 h 10000"/>
              <a:gd name="connsiteX87" fmla="*/ 5656 w 10000"/>
              <a:gd name="connsiteY87" fmla="*/ 5000 h 10000"/>
              <a:gd name="connsiteX88" fmla="*/ 5656 w 10000"/>
              <a:gd name="connsiteY88" fmla="*/ 5519 h 10000"/>
              <a:gd name="connsiteX89" fmla="*/ 5765 w 10000"/>
              <a:gd name="connsiteY89" fmla="*/ 5866 h 10000"/>
              <a:gd name="connsiteX90" fmla="*/ 5874 w 10000"/>
              <a:gd name="connsiteY90" fmla="*/ 6212 h 10000"/>
              <a:gd name="connsiteX91" fmla="*/ 5984 w 10000"/>
              <a:gd name="connsiteY91" fmla="*/ 6732 h 10000"/>
              <a:gd name="connsiteX92" fmla="*/ 6093 w 10000"/>
              <a:gd name="connsiteY92" fmla="*/ 7078 h 10000"/>
              <a:gd name="connsiteX93" fmla="*/ 6298 w 10000"/>
              <a:gd name="connsiteY93" fmla="*/ 7424 h 10000"/>
              <a:gd name="connsiteX94" fmla="*/ 6626 w 10000"/>
              <a:gd name="connsiteY94" fmla="*/ 7771 h 10000"/>
              <a:gd name="connsiteX95" fmla="*/ 6954 w 10000"/>
              <a:gd name="connsiteY95" fmla="*/ 7944 h 10000"/>
              <a:gd name="connsiteX96" fmla="*/ 7281 w 10000"/>
              <a:gd name="connsiteY96" fmla="*/ 8268 h 10000"/>
              <a:gd name="connsiteX97" fmla="*/ 7609 w 10000"/>
              <a:gd name="connsiteY97" fmla="*/ 8442 h 10000"/>
              <a:gd name="connsiteX98" fmla="*/ 7828 w 10000"/>
              <a:gd name="connsiteY98" fmla="*/ 8615 h 10000"/>
              <a:gd name="connsiteX99" fmla="*/ 8156 w 10000"/>
              <a:gd name="connsiteY99" fmla="*/ 8615 h 10000"/>
              <a:gd name="connsiteX100" fmla="*/ 8374 w 10000"/>
              <a:gd name="connsiteY100" fmla="*/ 8615 h 10000"/>
              <a:gd name="connsiteX101" fmla="*/ 8484 w 10000"/>
              <a:gd name="connsiteY101" fmla="*/ 8615 h 10000"/>
              <a:gd name="connsiteX102" fmla="*/ 8702 w 10000"/>
              <a:gd name="connsiteY102" fmla="*/ 8615 h 10000"/>
              <a:gd name="connsiteX103" fmla="*/ 8798 w 10000"/>
              <a:gd name="connsiteY103" fmla="*/ 8442 h 10000"/>
              <a:gd name="connsiteX104" fmla="*/ 8798 w 10000"/>
              <a:gd name="connsiteY104" fmla="*/ 8442 h 10000"/>
              <a:gd name="connsiteX105" fmla="*/ 8907 w 10000"/>
              <a:gd name="connsiteY105" fmla="*/ 8442 h 10000"/>
              <a:gd name="connsiteX106" fmla="*/ 8907 w 10000"/>
              <a:gd name="connsiteY106" fmla="*/ 8268 h 10000"/>
              <a:gd name="connsiteX107" fmla="*/ 8907 w 10000"/>
              <a:gd name="connsiteY107" fmla="*/ 8095 h 10000"/>
              <a:gd name="connsiteX108" fmla="*/ 8907 w 10000"/>
              <a:gd name="connsiteY108" fmla="*/ 7771 h 10000"/>
              <a:gd name="connsiteX109" fmla="*/ 9016 w 10000"/>
              <a:gd name="connsiteY109" fmla="*/ 7597 h 10000"/>
              <a:gd name="connsiteX110" fmla="*/ 9016 w 10000"/>
              <a:gd name="connsiteY110" fmla="*/ 7251 h 10000"/>
              <a:gd name="connsiteX111" fmla="*/ 9016 w 10000"/>
              <a:gd name="connsiteY111" fmla="*/ 6905 h 10000"/>
              <a:gd name="connsiteX112" fmla="*/ 9126 w 10000"/>
              <a:gd name="connsiteY112" fmla="*/ 6385 h 10000"/>
              <a:gd name="connsiteX113" fmla="*/ 9126 w 10000"/>
              <a:gd name="connsiteY113" fmla="*/ 6212 h 10000"/>
              <a:gd name="connsiteX114" fmla="*/ 9126 w 10000"/>
              <a:gd name="connsiteY114" fmla="*/ 5866 h 10000"/>
              <a:gd name="connsiteX115" fmla="*/ 9126 w 10000"/>
              <a:gd name="connsiteY115" fmla="*/ 5693 h 10000"/>
              <a:gd name="connsiteX116" fmla="*/ 9235 w 10000"/>
              <a:gd name="connsiteY116" fmla="*/ 5519 h 10000"/>
              <a:gd name="connsiteX117" fmla="*/ 9235 w 10000"/>
              <a:gd name="connsiteY117" fmla="*/ 5346 h 10000"/>
              <a:gd name="connsiteX118" fmla="*/ 9235 w 10000"/>
              <a:gd name="connsiteY118" fmla="*/ 5173 h 10000"/>
              <a:gd name="connsiteX119" fmla="*/ 9344 w 10000"/>
              <a:gd name="connsiteY119" fmla="*/ 5173 h 10000"/>
              <a:gd name="connsiteX120" fmla="*/ 9344 w 10000"/>
              <a:gd name="connsiteY120" fmla="*/ 5173 h 10000"/>
              <a:gd name="connsiteX121" fmla="*/ 9344 w 10000"/>
              <a:gd name="connsiteY121" fmla="*/ 5346 h 10000"/>
              <a:gd name="connsiteX122" fmla="*/ 9344 w 10000"/>
              <a:gd name="connsiteY122" fmla="*/ 5519 h 10000"/>
              <a:gd name="connsiteX123" fmla="*/ 9344 w 10000"/>
              <a:gd name="connsiteY123" fmla="*/ 5693 h 10000"/>
              <a:gd name="connsiteX124" fmla="*/ 9454 w 10000"/>
              <a:gd name="connsiteY124" fmla="*/ 5866 h 10000"/>
              <a:gd name="connsiteX125" fmla="*/ 9454 w 10000"/>
              <a:gd name="connsiteY125" fmla="*/ 6212 h 10000"/>
              <a:gd name="connsiteX126" fmla="*/ 9454 w 10000"/>
              <a:gd name="connsiteY126" fmla="*/ 6558 h 10000"/>
              <a:gd name="connsiteX127" fmla="*/ 9563 w 10000"/>
              <a:gd name="connsiteY127" fmla="*/ 6905 h 10000"/>
              <a:gd name="connsiteX128" fmla="*/ 9563 w 10000"/>
              <a:gd name="connsiteY128" fmla="*/ 7597 h 10000"/>
              <a:gd name="connsiteX129" fmla="*/ 9672 w 10000"/>
              <a:gd name="connsiteY129" fmla="*/ 8268 h 10000"/>
              <a:gd name="connsiteX130" fmla="*/ 9781 w 10000"/>
              <a:gd name="connsiteY130" fmla="*/ 8788 h 10000"/>
              <a:gd name="connsiteX131" fmla="*/ 9891 w 10000"/>
              <a:gd name="connsiteY131" fmla="*/ 9134 h 10000"/>
              <a:gd name="connsiteX132" fmla="*/ 9891 w 10000"/>
              <a:gd name="connsiteY132" fmla="*/ 9481 h 10000"/>
              <a:gd name="connsiteX133" fmla="*/ 10000 w 10000"/>
              <a:gd name="connsiteY133" fmla="*/ 9654 h 10000"/>
              <a:gd name="connsiteX134" fmla="*/ 9891 w 10000"/>
              <a:gd name="connsiteY134" fmla="*/ 9827 h 10000"/>
              <a:gd name="connsiteX135" fmla="*/ 9891 w 10000"/>
              <a:gd name="connsiteY135" fmla="*/ 9827 h 10000"/>
              <a:gd name="connsiteX136" fmla="*/ 9891 w 10000"/>
              <a:gd name="connsiteY136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0 w 10000"/>
              <a:gd name="connsiteY43" fmla="*/ 2078 h 10000"/>
              <a:gd name="connsiteX44" fmla="*/ 0 w 10000"/>
              <a:gd name="connsiteY44" fmla="*/ 2078 h 10000"/>
              <a:gd name="connsiteX45" fmla="*/ 0 w 10000"/>
              <a:gd name="connsiteY45" fmla="*/ 1905 h 10000"/>
              <a:gd name="connsiteX46" fmla="*/ 219 w 10000"/>
              <a:gd name="connsiteY46" fmla="*/ 1905 h 10000"/>
              <a:gd name="connsiteX47" fmla="*/ 328 w 10000"/>
              <a:gd name="connsiteY47" fmla="*/ 1905 h 10000"/>
              <a:gd name="connsiteX48" fmla="*/ 546 w 10000"/>
              <a:gd name="connsiteY48" fmla="*/ 1905 h 10000"/>
              <a:gd name="connsiteX49" fmla="*/ 874 w 10000"/>
              <a:gd name="connsiteY49" fmla="*/ 1905 h 10000"/>
              <a:gd name="connsiteX50" fmla="*/ 1189 w 10000"/>
              <a:gd name="connsiteY50" fmla="*/ 1905 h 10000"/>
              <a:gd name="connsiteX51" fmla="*/ 1626 w 10000"/>
              <a:gd name="connsiteY51" fmla="*/ 1732 h 10000"/>
              <a:gd name="connsiteX52" fmla="*/ 2063 w 10000"/>
              <a:gd name="connsiteY52" fmla="*/ 1558 h 10000"/>
              <a:gd name="connsiteX53" fmla="*/ 2609 w 10000"/>
              <a:gd name="connsiteY53" fmla="*/ 1385 h 10000"/>
              <a:gd name="connsiteX54" fmla="*/ 3156 w 10000"/>
              <a:gd name="connsiteY54" fmla="*/ 1212 h 10000"/>
              <a:gd name="connsiteX55" fmla="*/ 3798 w 10000"/>
              <a:gd name="connsiteY55" fmla="*/ 1039 h 10000"/>
              <a:gd name="connsiteX56" fmla="*/ 4126 w 10000"/>
              <a:gd name="connsiteY56" fmla="*/ 1039 h 10000"/>
              <a:gd name="connsiteX57" fmla="*/ 4344 w 10000"/>
              <a:gd name="connsiteY57" fmla="*/ 866 h 10000"/>
              <a:gd name="connsiteX58" fmla="*/ 4563 w 10000"/>
              <a:gd name="connsiteY58" fmla="*/ 693 h 10000"/>
              <a:gd name="connsiteX59" fmla="*/ 4781 w 10000"/>
              <a:gd name="connsiteY59" fmla="*/ 693 h 10000"/>
              <a:gd name="connsiteX60" fmla="*/ 5000 w 10000"/>
              <a:gd name="connsiteY60" fmla="*/ 519 h 10000"/>
              <a:gd name="connsiteX61" fmla="*/ 5109 w 10000"/>
              <a:gd name="connsiteY61" fmla="*/ 346 h 10000"/>
              <a:gd name="connsiteX62" fmla="*/ 5219 w 10000"/>
              <a:gd name="connsiteY62" fmla="*/ 346 h 10000"/>
              <a:gd name="connsiteX63" fmla="*/ 5328 w 10000"/>
              <a:gd name="connsiteY63" fmla="*/ 173 h 10000"/>
              <a:gd name="connsiteX64" fmla="*/ 5437 w 10000"/>
              <a:gd name="connsiteY64" fmla="*/ 173 h 10000"/>
              <a:gd name="connsiteX65" fmla="*/ 5546 w 10000"/>
              <a:gd name="connsiteY65" fmla="*/ 0 h 10000"/>
              <a:gd name="connsiteX66" fmla="*/ 5656 w 10000"/>
              <a:gd name="connsiteY66" fmla="*/ 0 h 10000"/>
              <a:gd name="connsiteX67" fmla="*/ 5656 w 10000"/>
              <a:gd name="connsiteY67" fmla="*/ 0 h 10000"/>
              <a:gd name="connsiteX68" fmla="*/ 5765 w 10000"/>
              <a:gd name="connsiteY68" fmla="*/ 0 h 10000"/>
              <a:gd name="connsiteX69" fmla="*/ 5874 w 10000"/>
              <a:gd name="connsiteY69" fmla="*/ 0 h 10000"/>
              <a:gd name="connsiteX70" fmla="*/ 5984 w 10000"/>
              <a:gd name="connsiteY70" fmla="*/ 173 h 10000"/>
              <a:gd name="connsiteX71" fmla="*/ 6093 w 10000"/>
              <a:gd name="connsiteY71" fmla="*/ 173 h 10000"/>
              <a:gd name="connsiteX72" fmla="*/ 6189 w 10000"/>
              <a:gd name="connsiteY72" fmla="*/ 346 h 10000"/>
              <a:gd name="connsiteX73" fmla="*/ 6298 w 10000"/>
              <a:gd name="connsiteY73" fmla="*/ 519 h 10000"/>
              <a:gd name="connsiteX74" fmla="*/ 6407 w 10000"/>
              <a:gd name="connsiteY74" fmla="*/ 693 h 10000"/>
              <a:gd name="connsiteX75" fmla="*/ 6407 w 10000"/>
              <a:gd name="connsiteY75" fmla="*/ 693 h 10000"/>
              <a:gd name="connsiteX76" fmla="*/ 6407 w 10000"/>
              <a:gd name="connsiteY76" fmla="*/ 866 h 10000"/>
              <a:gd name="connsiteX77" fmla="*/ 6298 w 10000"/>
              <a:gd name="connsiteY77" fmla="*/ 1039 h 10000"/>
              <a:gd name="connsiteX78" fmla="*/ 6189 w 10000"/>
              <a:gd name="connsiteY78" fmla="*/ 1212 h 10000"/>
              <a:gd name="connsiteX79" fmla="*/ 6093 w 10000"/>
              <a:gd name="connsiteY79" fmla="*/ 1385 h 10000"/>
              <a:gd name="connsiteX80" fmla="*/ 5984 w 10000"/>
              <a:gd name="connsiteY80" fmla="*/ 1732 h 10000"/>
              <a:gd name="connsiteX81" fmla="*/ 5874 w 10000"/>
              <a:gd name="connsiteY81" fmla="*/ 2078 h 10000"/>
              <a:gd name="connsiteX82" fmla="*/ 5765 w 10000"/>
              <a:gd name="connsiteY82" fmla="*/ 2424 h 10000"/>
              <a:gd name="connsiteX83" fmla="*/ 5656 w 10000"/>
              <a:gd name="connsiteY83" fmla="*/ 2944 h 10000"/>
              <a:gd name="connsiteX84" fmla="*/ 5656 w 10000"/>
              <a:gd name="connsiteY84" fmla="*/ 3463 h 10000"/>
              <a:gd name="connsiteX85" fmla="*/ 5656 w 10000"/>
              <a:gd name="connsiteY85" fmla="*/ 3961 h 10000"/>
              <a:gd name="connsiteX86" fmla="*/ 5656 w 10000"/>
              <a:gd name="connsiteY86" fmla="*/ 5000 h 10000"/>
              <a:gd name="connsiteX87" fmla="*/ 5656 w 10000"/>
              <a:gd name="connsiteY87" fmla="*/ 5519 h 10000"/>
              <a:gd name="connsiteX88" fmla="*/ 5765 w 10000"/>
              <a:gd name="connsiteY88" fmla="*/ 5866 h 10000"/>
              <a:gd name="connsiteX89" fmla="*/ 5874 w 10000"/>
              <a:gd name="connsiteY89" fmla="*/ 6212 h 10000"/>
              <a:gd name="connsiteX90" fmla="*/ 5984 w 10000"/>
              <a:gd name="connsiteY90" fmla="*/ 6732 h 10000"/>
              <a:gd name="connsiteX91" fmla="*/ 6093 w 10000"/>
              <a:gd name="connsiteY91" fmla="*/ 7078 h 10000"/>
              <a:gd name="connsiteX92" fmla="*/ 6298 w 10000"/>
              <a:gd name="connsiteY92" fmla="*/ 7424 h 10000"/>
              <a:gd name="connsiteX93" fmla="*/ 6626 w 10000"/>
              <a:gd name="connsiteY93" fmla="*/ 7771 h 10000"/>
              <a:gd name="connsiteX94" fmla="*/ 6954 w 10000"/>
              <a:gd name="connsiteY94" fmla="*/ 7944 h 10000"/>
              <a:gd name="connsiteX95" fmla="*/ 7281 w 10000"/>
              <a:gd name="connsiteY95" fmla="*/ 8268 h 10000"/>
              <a:gd name="connsiteX96" fmla="*/ 7609 w 10000"/>
              <a:gd name="connsiteY96" fmla="*/ 8442 h 10000"/>
              <a:gd name="connsiteX97" fmla="*/ 7828 w 10000"/>
              <a:gd name="connsiteY97" fmla="*/ 8615 h 10000"/>
              <a:gd name="connsiteX98" fmla="*/ 8156 w 10000"/>
              <a:gd name="connsiteY98" fmla="*/ 8615 h 10000"/>
              <a:gd name="connsiteX99" fmla="*/ 8374 w 10000"/>
              <a:gd name="connsiteY99" fmla="*/ 8615 h 10000"/>
              <a:gd name="connsiteX100" fmla="*/ 8484 w 10000"/>
              <a:gd name="connsiteY100" fmla="*/ 8615 h 10000"/>
              <a:gd name="connsiteX101" fmla="*/ 8702 w 10000"/>
              <a:gd name="connsiteY101" fmla="*/ 8615 h 10000"/>
              <a:gd name="connsiteX102" fmla="*/ 8798 w 10000"/>
              <a:gd name="connsiteY102" fmla="*/ 8442 h 10000"/>
              <a:gd name="connsiteX103" fmla="*/ 8798 w 10000"/>
              <a:gd name="connsiteY103" fmla="*/ 8442 h 10000"/>
              <a:gd name="connsiteX104" fmla="*/ 8907 w 10000"/>
              <a:gd name="connsiteY104" fmla="*/ 8442 h 10000"/>
              <a:gd name="connsiteX105" fmla="*/ 8907 w 10000"/>
              <a:gd name="connsiteY105" fmla="*/ 8268 h 10000"/>
              <a:gd name="connsiteX106" fmla="*/ 8907 w 10000"/>
              <a:gd name="connsiteY106" fmla="*/ 8095 h 10000"/>
              <a:gd name="connsiteX107" fmla="*/ 8907 w 10000"/>
              <a:gd name="connsiteY107" fmla="*/ 7771 h 10000"/>
              <a:gd name="connsiteX108" fmla="*/ 9016 w 10000"/>
              <a:gd name="connsiteY108" fmla="*/ 7597 h 10000"/>
              <a:gd name="connsiteX109" fmla="*/ 9016 w 10000"/>
              <a:gd name="connsiteY109" fmla="*/ 7251 h 10000"/>
              <a:gd name="connsiteX110" fmla="*/ 9016 w 10000"/>
              <a:gd name="connsiteY110" fmla="*/ 6905 h 10000"/>
              <a:gd name="connsiteX111" fmla="*/ 9126 w 10000"/>
              <a:gd name="connsiteY111" fmla="*/ 6385 h 10000"/>
              <a:gd name="connsiteX112" fmla="*/ 9126 w 10000"/>
              <a:gd name="connsiteY112" fmla="*/ 6212 h 10000"/>
              <a:gd name="connsiteX113" fmla="*/ 9126 w 10000"/>
              <a:gd name="connsiteY113" fmla="*/ 5866 h 10000"/>
              <a:gd name="connsiteX114" fmla="*/ 9126 w 10000"/>
              <a:gd name="connsiteY114" fmla="*/ 5693 h 10000"/>
              <a:gd name="connsiteX115" fmla="*/ 9235 w 10000"/>
              <a:gd name="connsiteY115" fmla="*/ 5519 h 10000"/>
              <a:gd name="connsiteX116" fmla="*/ 9235 w 10000"/>
              <a:gd name="connsiteY116" fmla="*/ 5346 h 10000"/>
              <a:gd name="connsiteX117" fmla="*/ 9235 w 10000"/>
              <a:gd name="connsiteY117" fmla="*/ 5173 h 10000"/>
              <a:gd name="connsiteX118" fmla="*/ 9344 w 10000"/>
              <a:gd name="connsiteY118" fmla="*/ 5173 h 10000"/>
              <a:gd name="connsiteX119" fmla="*/ 9344 w 10000"/>
              <a:gd name="connsiteY119" fmla="*/ 5173 h 10000"/>
              <a:gd name="connsiteX120" fmla="*/ 9344 w 10000"/>
              <a:gd name="connsiteY120" fmla="*/ 5346 h 10000"/>
              <a:gd name="connsiteX121" fmla="*/ 9344 w 10000"/>
              <a:gd name="connsiteY121" fmla="*/ 5519 h 10000"/>
              <a:gd name="connsiteX122" fmla="*/ 9344 w 10000"/>
              <a:gd name="connsiteY122" fmla="*/ 5693 h 10000"/>
              <a:gd name="connsiteX123" fmla="*/ 9454 w 10000"/>
              <a:gd name="connsiteY123" fmla="*/ 5866 h 10000"/>
              <a:gd name="connsiteX124" fmla="*/ 9454 w 10000"/>
              <a:gd name="connsiteY124" fmla="*/ 6212 h 10000"/>
              <a:gd name="connsiteX125" fmla="*/ 9454 w 10000"/>
              <a:gd name="connsiteY125" fmla="*/ 6558 h 10000"/>
              <a:gd name="connsiteX126" fmla="*/ 9563 w 10000"/>
              <a:gd name="connsiteY126" fmla="*/ 6905 h 10000"/>
              <a:gd name="connsiteX127" fmla="*/ 9563 w 10000"/>
              <a:gd name="connsiteY127" fmla="*/ 7597 h 10000"/>
              <a:gd name="connsiteX128" fmla="*/ 9672 w 10000"/>
              <a:gd name="connsiteY128" fmla="*/ 8268 h 10000"/>
              <a:gd name="connsiteX129" fmla="*/ 9781 w 10000"/>
              <a:gd name="connsiteY129" fmla="*/ 8788 h 10000"/>
              <a:gd name="connsiteX130" fmla="*/ 9891 w 10000"/>
              <a:gd name="connsiteY130" fmla="*/ 9134 h 10000"/>
              <a:gd name="connsiteX131" fmla="*/ 9891 w 10000"/>
              <a:gd name="connsiteY131" fmla="*/ 9481 h 10000"/>
              <a:gd name="connsiteX132" fmla="*/ 10000 w 10000"/>
              <a:gd name="connsiteY132" fmla="*/ 9654 h 10000"/>
              <a:gd name="connsiteX133" fmla="*/ 9891 w 10000"/>
              <a:gd name="connsiteY133" fmla="*/ 9827 h 10000"/>
              <a:gd name="connsiteX134" fmla="*/ 9891 w 10000"/>
              <a:gd name="connsiteY134" fmla="*/ 9827 h 10000"/>
              <a:gd name="connsiteX135" fmla="*/ 9891 w 10000"/>
              <a:gd name="connsiteY135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0 w 10000"/>
              <a:gd name="connsiteY43" fmla="*/ 2078 h 10000"/>
              <a:gd name="connsiteX44" fmla="*/ 0 w 10000"/>
              <a:gd name="connsiteY44" fmla="*/ 1905 h 10000"/>
              <a:gd name="connsiteX45" fmla="*/ 219 w 10000"/>
              <a:gd name="connsiteY45" fmla="*/ 1905 h 10000"/>
              <a:gd name="connsiteX46" fmla="*/ 328 w 10000"/>
              <a:gd name="connsiteY46" fmla="*/ 1905 h 10000"/>
              <a:gd name="connsiteX47" fmla="*/ 546 w 10000"/>
              <a:gd name="connsiteY47" fmla="*/ 1905 h 10000"/>
              <a:gd name="connsiteX48" fmla="*/ 874 w 10000"/>
              <a:gd name="connsiteY48" fmla="*/ 1905 h 10000"/>
              <a:gd name="connsiteX49" fmla="*/ 1189 w 10000"/>
              <a:gd name="connsiteY49" fmla="*/ 1905 h 10000"/>
              <a:gd name="connsiteX50" fmla="*/ 1626 w 10000"/>
              <a:gd name="connsiteY50" fmla="*/ 1732 h 10000"/>
              <a:gd name="connsiteX51" fmla="*/ 2063 w 10000"/>
              <a:gd name="connsiteY51" fmla="*/ 1558 h 10000"/>
              <a:gd name="connsiteX52" fmla="*/ 2609 w 10000"/>
              <a:gd name="connsiteY52" fmla="*/ 1385 h 10000"/>
              <a:gd name="connsiteX53" fmla="*/ 3156 w 10000"/>
              <a:gd name="connsiteY53" fmla="*/ 1212 h 10000"/>
              <a:gd name="connsiteX54" fmla="*/ 3798 w 10000"/>
              <a:gd name="connsiteY54" fmla="*/ 1039 h 10000"/>
              <a:gd name="connsiteX55" fmla="*/ 4126 w 10000"/>
              <a:gd name="connsiteY55" fmla="*/ 1039 h 10000"/>
              <a:gd name="connsiteX56" fmla="*/ 4344 w 10000"/>
              <a:gd name="connsiteY56" fmla="*/ 866 h 10000"/>
              <a:gd name="connsiteX57" fmla="*/ 4563 w 10000"/>
              <a:gd name="connsiteY57" fmla="*/ 693 h 10000"/>
              <a:gd name="connsiteX58" fmla="*/ 4781 w 10000"/>
              <a:gd name="connsiteY58" fmla="*/ 693 h 10000"/>
              <a:gd name="connsiteX59" fmla="*/ 5000 w 10000"/>
              <a:gd name="connsiteY59" fmla="*/ 519 h 10000"/>
              <a:gd name="connsiteX60" fmla="*/ 5109 w 10000"/>
              <a:gd name="connsiteY60" fmla="*/ 346 h 10000"/>
              <a:gd name="connsiteX61" fmla="*/ 5219 w 10000"/>
              <a:gd name="connsiteY61" fmla="*/ 346 h 10000"/>
              <a:gd name="connsiteX62" fmla="*/ 5328 w 10000"/>
              <a:gd name="connsiteY62" fmla="*/ 173 h 10000"/>
              <a:gd name="connsiteX63" fmla="*/ 5437 w 10000"/>
              <a:gd name="connsiteY63" fmla="*/ 173 h 10000"/>
              <a:gd name="connsiteX64" fmla="*/ 5546 w 10000"/>
              <a:gd name="connsiteY64" fmla="*/ 0 h 10000"/>
              <a:gd name="connsiteX65" fmla="*/ 5656 w 10000"/>
              <a:gd name="connsiteY65" fmla="*/ 0 h 10000"/>
              <a:gd name="connsiteX66" fmla="*/ 5656 w 10000"/>
              <a:gd name="connsiteY66" fmla="*/ 0 h 10000"/>
              <a:gd name="connsiteX67" fmla="*/ 5765 w 10000"/>
              <a:gd name="connsiteY67" fmla="*/ 0 h 10000"/>
              <a:gd name="connsiteX68" fmla="*/ 5874 w 10000"/>
              <a:gd name="connsiteY68" fmla="*/ 0 h 10000"/>
              <a:gd name="connsiteX69" fmla="*/ 5984 w 10000"/>
              <a:gd name="connsiteY69" fmla="*/ 173 h 10000"/>
              <a:gd name="connsiteX70" fmla="*/ 6093 w 10000"/>
              <a:gd name="connsiteY70" fmla="*/ 173 h 10000"/>
              <a:gd name="connsiteX71" fmla="*/ 6189 w 10000"/>
              <a:gd name="connsiteY71" fmla="*/ 346 h 10000"/>
              <a:gd name="connsiteX72" fmla="*/ 6298 w 10000"/>
              <a:gd name="connsiteY72" fmla="*/ 519 h 10000"/>
              <a:gd name="connsiteX73" fmla="*/ 6407 w 10000"/>
              <a:gd name="connsiteY73" fmla="*/ 693 h 10000"/>
              <a:gd name="connsiteX74" fmla="*/ 6407 w 10000"/>
              <a:gd name="connsiteY74" fmla="*/ 693 h 10000"/>
              <a:gd name="connsiteX75" fmla="*/ 6407 w 10000"/>
              <a:gd name="connsiteY75" fmla="*/ 866 h 10000"/>
              <a:gd name="connsiteX76" fmla="*/ 6298 w 10000"/>
              <a:gd name="connsiteY76" fmla="*/ 1039 h 10000"/>
              <a:gd name="connsiteX77" fmla="*/ 6189 w 10000"/>
              <a:gd name="connsiteY77" fmla="*/ 1212 h 10000"/>
              <a:gd name="connsiteX78" fmla="*/ 6093 w 10000"/>
              <a:gd name="connsiteY78" fmla="*/ 1385 h 10000"/>
              <a:gd name="connsiteX79" fmla="*/ 5984 w 10000"/>
              <a:gd name="connsiteY79" fmla="*/ 1732 h 10000"/>
              <a:gd name="connsiteX80" fmla="*/ 5874 w 10000"/>
              <a:gd name="connsiteY80" fmla="*/ 2078 h 10000"/>
              <a:gd name="connsiteX81" fmla="*/ 5765 w 10000"/>
              <a:gd name="connsiteY81" fmla="*/ 2424 h 10000"/>
              <a:gd name="connsiteX82" fmla="*/ 5656 w 10000"/>
              <a:gd name="connsiteY82" fmla="*/ 2944 h 10000"/>
              <a:gd name="connsiteX83" fmla="*/ 5656 w 10000"/>
              <a:gd name="connsiteY83" fmla="*/ 3463 h 10000"/>
              <a:gd name="connsiteX84" fmla="*/ 5656 w 10000"/>
              <a:gd name="connsiteY84" fmla="*/ 3961 h 10000"/>
              <a:gd name="connsiteX85" fmla="*/ 5656 w 10000"/>
              <a:gd name="connsiteY85" fmla="*/ 5000 h 10000"/>
              <a:gd name="connsiteX86" fmla="*/ 5656 w 10000"/>
              <a:gd name="connsiteY86" fmla="*/ 5519 h 10000"/>
              <a:gd name="connsiteX87" fmla="*/ 5765 w 10000"/>
              <a:gd name="connsiteY87" fmla="*/ 5866 h 10000"/>
              <a:gd name="connsiteX88" fmla="*/ 5874 w 10000"/>
              <a:gd name="connsiteY88" fmla="*/ 6212 h 10000"/>
              <a:gd name="connsiteX89" fmla="*/ 5984 w 10000"/>
              <a:gd name="connsiteY89" fmla="*/ 6732 h 10000"/>
              <a:gd name="connsiteX90" fmla="*/ 6093 w 10000"/>
              <a:gd name="connsiteY90" fmla="*/ 7078 h 10000"/>
              <a:gd name="connsiteX91" fmla="*/ 6298 w 10000"/>
              <a:gd name="connsiteY91" fmla="*/ 7424 h 10000"/>
              <a:gd name="connsiteX92" fmla="*/ 6626 w 10000"/>
              <a:gd name="connsiteY92" fmla="*/ 7771 h 10000"/>
              <a:gd name="connsiteX93" fmla="*/ 6954 w 10000"/>
              <a:gd name="connsiteY93" fmla="*/ 7944 h 10000"/>
              <a:gd name="connsiteX94" fmla="*/ 7281 w 10000"/>
              <a:gd name="connsiteY94" fmla="*/ 8268 h 10000"/>
              <a:gd name="connsiteX95" fmla="*/ 7609 w 10000"/>
              <a:gd name="connsiteY95" fmla="*/ 8442 h 10000"/>
              <a:gd name="connsiteX96" fmla="*/ 7828 w 10000"/>
              <a:gd name="connsiteY96" fmla="*/ 8615 h 10000"/>
              <a:gd name="connsiteX97" fmla="*/ 8156 w 10000"/>
              <a:gd name="connsiteY97" fmla="*/ 8615 h 10000"/>
              <a:gd name="connsiteX98" fmla="*/ 8374 w 10000"/>
              <a:gd name="connsiteY98" fmla="*/ 8615 h 10000"/>
              <a:gd name="connsiteX99" fmla="*/ 8484 w 10000"/>
              <a:gd name="connsiteY99" fmla="*/ 8615 h 10000"/>
              <a:gd name="connsiteX100" fmla="*/ 8702 w 10000"/>
              <a:gd name="connsiteY100" fmla="*/ 8615 h 10000"/>
              <a:gd name="connsiteX101" fmla="*/ 8798 w 10000"/>
              <a:gd name="connsiteY101" fmla="*/ 8442 h 10000"/>
              <a:gd name="connsiteX102" fmla="*/ 8798 w 10000"/>
              <a:gd name="connsiteY102" fmla="*/ 8442 h 10000"/>
              <a:gd name="connsiteX103" fmla="*/ 8907 w 10000"/>
              <a:gd name="connsiteY103" fmla="*/ 8442 h 10000"/>
              <a:gd name="connsiteX104" fmla="*/ 8907 w 10000"/>
              <a:gd name="connsiteY104" fmla="*/ 8268 h 10000"/>
              <a:gd name="connsiteX105" fmla="*/ 8907 w 10000"/>
              <a:gd name="connsiteY105" fmla="*/ 8095 h 10000"/>
              <a:gd name="connsiteX106" fmla="*/ 8907 w 10000"/>
              <a:gd name="connsiteY106" fmla="*/ 7771 h 10000"/>
              <a:gd name="connsiteX107" fmla="*/ 9016 w 10000"/>
              <a:gd name="connsiteY107" fmla="*/ 7597 h 10000"/>
              <a:gd name="connsiteX108" fmla="*/ 9016 w 10000"/>
              <a:gd name="connsiteY108" fmla="*/ 7251 h 10000"/>
              <a:gd name="connsiteX109" fmla="*/ 9016 w 10000"/>
              <a:gd name="connsiteY109" fmla="*/ 6905 h 10000"/>
              <a:gd name="connsiteX110" fmla="*/ 9126 w 10000"/>
              <a:gd name="connsiteY110" fmla="*/ 6385 h 10000"/>
              <a:gd name="connsiteX111" fmla="*/ 9126 w 10000"/>
              <a:gd name="connsiteY111" fmla="*/ 6212 h 10000"/>
              <a:gd name="connsiteX112" fmla="*/ 9126 w 10000"/>
              <a:gd name="connsiteY112" fmla="*/ 5866 h 10000"/>
              <a:gd name="connsiteX113" fmla="*/ 9126 w 10000"/>
              <a:gd name="connsiteY113" fmla="*/ 5693 h 10000"/>
              <a:gd name="connsiteX114" fmla="*/ 9235 w 10000"/>
              <a:gd name="connsiteY114" fmla="*/ 5519 h 10000"/>
              <a:gd name="connsiteX115" fmla="*/ 9235 w 10000"/>
              <a:gd name="connsiteY115" fmla="*/ 5346 h 10000"/>
              <a:gd name="connsiteX116" fmla="*/ 9235 w 10000"/>
              <a:gd name="connsiteY116" fmla="*/ 5173 h 10000"/>
              <a:gd name="connsiteX117" fmla="*/ 9344 w 10000"/>
              <a:gd name="connsiteY117" fmla="*/ 5173 h 10000"/>
              <a:gd name="connsiteX118" fmla="*/ 9344 w 10000"/>
              <a:gd name="connsiteY118" fmla="*/ 5173 h 10000"/>
              <a:gd name="connsiteX119" fmla="*/ 9344 w 10000"/>
              <a:gd name="connsiteY119" fmla="*/ 5346 h 10000"/>
              <a:gd name="connsiteX120" fmla="*/ 9344 w 10000"/>
              <a:gd name="connsiteY120" fmla="*/ 5519 h 10000"/>
              <a:gd name="connsiteX121" fmla="*/ 9344 w 10000"/>
              <a:gd name="connsiteY121" fmla="*/ 5693 h 10000"/>
              <a:gd name="connsiteX122" fmla="*/ 9454 w 10000"/>
              <a:gd name="connsiteY122" fmla="*/ 5866 h 10000"/>
              <a:gd name="connsiteX123" fmla="*/ 9454 w 10000"/>
              <a:gd name="connsiteY123" fmla="*/ 6212 h 10000"/>
              <a:gd name="connsiteX124" fmla="*/ 9454 w 10000"/>
              <a:gd name="connsiteY124" fmla="*/ 6558 h 10000"/>
              <a:gd name="connsiteX125" fmla="*/ 9563 w 10000"/>
              <a:gd name="connsiteY125" fmla="*/ 6905 h 10000"/>
              <a:gd name="connsiteX126" fmla="*/ 9563 w 10000"/>
              <a:gd name="connsiteY126" fmla="*/ 7597 h 10000"/>
              <a:gd name="connsiteX127" fmla="*/ 9672 w 10000"/>
              <a:gd name="connsiteY127" fmla="*/ 8268 h 10000"/>
              <a:gd name="connsiteX128" fmla="*/ 9781 w 10000"/>
              <a:gd name="connsiteY128" fmla="*/ 8788 h 10000"/>
              <a:gd name="connsiteX129" fmla="*/ 9891 w 10000"/>
              <a:gd name="connsiteY129" fmla="*/ 9134 h 10000"/>
              <a:gd name="connsiteX130" fmla="*/ 9891 w 10000"/>
              <a:gd name="connsiteY130" fmla="*/ 9481 h 10000"/>
              <a:gd name="connsiteX131" fmla="*/ 10000 w 10000"/>
              <a:gd name="connsiteY131" fmla="*/ 9654 h 10000"/>
              <a:gd name="connsiteX132" fmla="*/ 9891 w 10000"/>
              <a:gd name="connsiteY132" fmla="*/ 9827 h 10000"/>
              <a:gd name="connsiteX133" fmla="*/ 9891 w 10000"/>
              <a:gd name="connsiteY133" fmla="*/ 9827 h 10000"/>
              <a:gd name="connsiteX134" fmla="*/ 9891 w 10000"/>
              <a:gd name="connsiteY134" fmla="*/ 9827 h 10000"/>
              <a:gd name="connsiteX0" fmla="*/ 9891 w 10000"/>
              <a:gd name="connsiteY0" fmla="*/ 9827 h 10000"/>
              <a:gd name="connsiteX1" fmla="*/ 9672 w 10000"/>
              <a:gd name="connsiteY1" fmla="*/ 9827 h 10000"/>
              <a:gd name="connsiteX2" fmla="*/ 9454 w 10000"/>
              <a:gd name="connsiteY2" fmla="*/ 10000 h 10000"/>
              <a:gd name="connsiteX3" fmla="*/ 9235 w 10000"/>
              <a:gd name="connsiteY3" fmla="*/ 10000 h 10000"/>
              <a:gd name="connsiteX4" fmla="*/ 8798 w 10000"/>
              <a:gd name="connsiteY4" fmla="*/ 10000 h 10000"/>
              <a:gd name="connsiteX5" fmla="*/ 8484 w 10000"/>
              <a:gd name="connsiteY5" fmla="*/ 10000 h 10000"/>
              <a:gd name="connsiteX6" fmla="*/ 8046 w 10000"/>
              <a:gd name="connsiteY6" fmla="*/ 9827 h 10000"/>
              <a:gd name="connsiteX7" fmla="*/ 7609 w 10000"/>
              <a:gd name="connsiteY7" fmla="*/ 9827 h 10000"/>
              <a:gd name="connsiteX8" fmla="*/ 7281 w 10000"/>
              <a:gd name="connsiteY8" fmla="*/ 9481 h 10000"/>
              <a:gd name="connsiteX9" fmla="*/ 6844 w 10000"/>
              <a:gd name="connsiteY9" fmla="*/ 9307 h 10000"/>
              <a:gd name="connsiteX10" fmla="*/ 6516 w 10000"/>
              <a:gd name="connsiteY10" fmla="*/ 8961 h 10000"/>
              <a:gd name="connsiteX11" fmla="*/ 6189 w 10000"/>
              <a:gd name="connsiteY11" fmla="*/ 8615 h 10000"/>
              <a:gd name="connsiteX12" fmla="*/ 5874 w 10000"/>
              <a:gd name="connsiteY12" fmla="*/ 8095 h 10000"/>
              <a:gd name="connsiteX13" fmla="*/ 5656 w 10000"/>
              <a:gd name="connsiteY13" fmla="*/ 7771 h 10000"/>
              <a:gd name="connsiteX14" fmla="*/ 5437 w 10000"/>
              <a:gd name="connsiteY14" fmla="*/ 7078 h 10000"/>
              <a:gd name="connsiteX15" fmla="*/ 5219 w 10000"/>
              <a:gd name="connsiteY15" fmla="*/ 6558 h 10000"/>
              <a:gd name="connsiteX16" fmla="*/ 5109 w 10000"/>
              <a:gd name="connsiteY16" fmla="*/ 5866 h 10000"/>
              <a:gd name="connsiteX17" fmla="*/ 5109 w 10000"/>
              <a:gd name="connsiteY17" fmla="*/ 5173 h 10000"/>
              <a:gd name="connsiteX18" fmla="*/ 5000 w 10000"/>
              <a:gd name="connsiteY18" fmla="*/ 4481 h 10000"/>
              <a:gd name="connsiteX19" fmla="*/ 5000 w 10000"/>
              <a:gd name="connsiteY19" fmla="*/ 3636 h 10000"/>
              <a:gd name="connsiteX20" fmla="*/ 5109 w 10000"/>
              <a:gd name="connsiteY20" fmla="*/ 2944 h 10000"/>
              <a:gd name="connsiteX21" fmla="*/ 5109 w 10000"/>
              <a:gd name="connsiteY21" fmla="*/ 2597 h 10000"/>
              <a:gd name="connsiteX22" fmla="*/ 5109 w 10000"/>
              <a:gd name="connsiteY22" fmla="*/ 2424 h 10000"/>
              <a:gd name="connsiteX23" fmla="*/ 5219 w 10000"/>
              <a:gd name="connsiteY23" fmla="*/ 2078 h 10000"/>
              <a:gd name="connsiteX24" fmla="*/ 5219 w 10000"/>
              <a:gd name="connsiteY24" fmla="*/ 1905 h 10000"/>
              <a:gd name="connsiteX25" fmla="*/ 5219 w 10000"/>
              <a:gd name="connsiteY25" fmla="*/ 1732 h 10000"/>
              <a:gd name="connsiteX26" fmla="*/ 5219 w 10000"/>
              <a:gd name="connsiteY26" fmla="*/ 1558 h 10000"/>
              <a:gd name="connsiteX27" fmla="*/ 5219 w 10000"/>
              <a:gd name="connsiteY27" fmla="*/ 1558 h 10000"/>
              <a:gd name="connsiteX28" fmla="*/ 5219 w 10000"/>
              <a:gd name="connsiteY28" fmla="*/ 1385 h 10000"/>
              <a:gd name="connsiteX29" fmla="*/ 5109 w 10000"/>
              <a:gd name="connsiteY29" fmla="*/ 1385 h 10000"/>
              <a:gd name="connsiteX30" fmla="*/ 5000 w 10000"/>
              <a:gd name="connsiteY30" fmla="*/ 1385 h 10000"/>
              <a:gd name="connsiteX31" fmla="*/ 4891 w 10000"/>
              <a:gd name="connsiteY31" fmla="*/ 1558 h 10000"/>
              <a:gd name="connsiteX32" fmla="*/ 4672 w 10000"/>
              <a:gd name="connsiteY32" fmla="*/ 1558 h 10000"/>
              <a:gd name="connsiteX33" fmla="*/ 4344 w 10000"/>
              <a:gd name="connsiteY33" fmla="*/ 1558 h 10000"/>
              <a:gd name="connsiteX34" fmla="*/ 4016 w 10000"/>
              <a:gd name="connsiteY34" fmla="*/ 1732 h 10000"/>
              <a:gd name="connsiteX35" fmla="*/ 3579 w 10000"/>
              <a:gd name="connsiteY35" fmla="*/ 1905 h 10000"/>
              <a:gd name="connsiteX36" fmla="*/ 3156 w 10000"/>
              <a:gd name="connsiteY36" fmla="*/ 2078 h 10000"/>
              <a:gd name="connsiteX37" fmla="*/ 2609 w 10000"/>
              <a:gd name="connsiteY37" fmla="*/ 2251 h 10000"/>
              <a:gd name="connsiteX38" fmla="*/ 2281 w 10000"/>
              <a:gd name="connsiteY38" fmla="*/ 2424 h 10000"/>
              <a:gd name="connsiteX39" fmla="*/ 1844 w 10000"/>
              <a:gd name="connsiteY39" fmla="*/ 2597 h 10000"/>
              <a:gd name="connsiteX40" fmla="*/ 1626 w 10000"/>
              <a:gd name="connsiteY40" fmla="*/ 2771 h 10000"/>
              <a:gd name="connsiteX41" fmla="*/ 1298 w 10000"/>
              <a:gd name="connsiteY41" fmla="*/ 2771 h 10000"/>
              <a:gd name="connsiteX42" fmla="*/ 1079 w 10000"/>
              <a:gd name="connsiteY42" fmla="*/ 2944 h 10000"/>
              <a:gd name="connsiteX43" fmla="*/ 0 w 10000"/>
              <a:gd name="connsiteY43" fmla="*/ 2078 h 10000"/>
              <a:gd name="connsiteX44" fmla="*/ 219 w 10000"/>
              <a:gd name="connsiteY44" fmla="*/ 1905 h 10000"/>
              <a:gd name="connsiteX45" fmla="*/ 328 w 10000"/>
              <a:gd name="connsiteY45" fmla="*/ 1905 h 10000"/>
              <a:gd name="connsiteX46" fmla="*/ 546 w 10000"/>
              <a:gd name="connsiteY46" fmla="*/ 1905 h 10000"/>
              <a:gd name="connsiteX47" fmla="*/ 874 w 10000"/>
              <a:gd name="connsiteY47" fmla="*/ 1905 h 10000"/>
              <a:gd name="connsiteX48" fmla="*/ 1189 w 10000"/>
              <a:gd name="connsiteY48" fmla="*/ 1905 h 10000"/>
              <a:gd name="connsiteX49" fmla="*/ 1626 w 10000"/>
              <a:gd name="connsiteY49" fmla="*/ 1732 h 10000"/>
              <a:gd name="connsiteX50" fmla="*/ 2063 w 10000"/>
              <a:gd name="connsiteY50" fmla="*/ 1558 h 10000"/>
              <a:gd name="connsiteX51" fmla="*/ 2609 w 10000"/>
              <a:gd name="connsiteY51" fmla="*/ 1385 h 10000"/>
              <a:gd name="connsiteX52" fmla="*/ 3156 w 10000"/>
              <a:gd name="connsiteY52" fmla="*/ 1212 h 10000"/>
              <a:gd name="connsiteX53" fmla="*/ 3798 w 10000"/>
              <a:gd name="connsiteY53" fmla="*/ 1039 h 10000"/>
              <a:gd name="connsiteX54" fmla="*/ 4126 w 10000"/>
              <a:gd name="connsiteY54" fmla="*/ 1039 h 10000"/>
              <a:gd name="connsiteX55" fmla="*/ 4344 w 10000"/>
              <a:gd name="connsiteY55" fmla="*/ 866 h 10000"/>
              <a:gd name="connsiteX56" fmla="*/ 4563 w 10000"/>
              <a:gd name="connsiteY56" fmla="*/ 693 h 10000"/>
              <a:gd name="connsiteX57" fmla="*/ 4781 w 10000"/>
              <a:gd name="connsiteY57" fmla="*/ 693 h 10000"/>
              <a:gd name="connsiteX58" fmla="*/ 5000 w 10000"/>
              <a:gd name="connsiteY58" fmla="*/ 519 h 10000"/>
              <a:gd name="connsiteX59" fmla="*/ 5109 w 10000"/>
              <a:gd name="connsiteY59" fmla="*/ 346 h 10000"/>
              <a:gd name="connsiteX60" fmla="*/ 5219 w 10000"/>
              <a:gd name="connsiteY60" fmla="*/ 346 h 10000"/>
              <a:gd name="connsiteX61" fmla="*/ 5328 w 10000"/>
              <a:gd name="connsiteY61" fmla="*/ 173 h 10000"/>
              <a:gd name="connsiteX62" fmla="*/ 5437 w 10000"/>
              <a:gd name="connsiteY62" fmla="*/ 173 h 10000"/>
              <a:gd name="connsiteX63" fmla="*/ 5546 w 10000"/>
              <a:gd name="connsiteY63" fmla="*/ 0 h 10000"/>
              <a:gd name="connsiteX64" fmla="*/ 5656 w 10000"/>
              <a:gd name="connsiteY64" fmla="*/ 0 h 10000"/>
              <a:gd name="connsiteX65" fmla="*/ 5656 w 10000"/>
              <a:gd name="connsiteY65" fmla="*/ 0 h 10000"/>
              <a:gd name="connsiteX66" fmla="*/ 5765 w 10000"/>
              <a:gd name="connsiteY66" fmla="*/ 0 h 10000"/>
              <a:gd name="connsiteX67" fmla="*/ 5874 w 10000"/>
              <a:gd name="connsiteY67" fmla="*/ 0 h 10000"/>
              <a:gd name="connsiteX68" fmla="*/ 5984 w 10000"/>
              <a:gd name="connsiteY68" fmla="*/ 173 h 10000"/>
              <a:gd name="connsiteX69" fmla="*/ 6093 w 10000"/>
              <a:gd name="connsiteY69" fmla="*/ 173 h 10000"/>
              <a:gd name="connsiteX70" fmla="*/ 6189 w 10000"/>
              <a:gd name="connsiteY70" fmla="*/ 346 h 10000"/>
              <a:gd name="connsiteX71" fmla="*/ 6298 w 10000"/>
              <a:gd name="connsiteY71" fmla="*/ 519 h 10000"/>
              <a:gd name="connsiteX72" fmla="*/ 6407 w 10000"/>
              <a:gd name="connsiteY72" fmla="*/ 693 h 10000"/>
              <a:gd name="connsiteX73" fmla="*/ 6407 w 10000"/>
              <a:gd name="connsiteY73" fmla="*/ 693 h 10000"/>
              <a:gd name="connsiteX74" fmla="*/ 6407 w 10000"/>
              <a:gd name="connsiteY74" fmla="*/ 866 h 10000"/>
              <a:gd name="connsiteX75" fmla="*/ 6298 w 10000"/>
              <a:gd name="connsiteY75" fmla="*/ 1039 h 10000"/>
              <a:gd name="connsiteX76" fmla="*/ 6189 w 10000"/>
              <a:gd name="connsiteY76" fmla="*/ 1212 h 10000"/>
              <a:gd name="connsiteX77" fmla="*/ 6093 w 10000"/>
              <a:gd name="connsiteY77" fmla="*/ 1385 h 10000"/>
              <a:gd name="connsiteX78" fmla="*/ 5984 w 10000"/>
              <a:gd name="connsiteY78" fmla="*/ 1732 h 10000"/>
              <a:gd name="connsiteX79" fmla="*/ 5874 w 10000"/>
              <a:gd name="connsiteY79" fmla="*/ 2078 h 10000"/>
              <a:gd name="connsiteX80" fmla="*/ 5765 w 10000"/>
              <a:gd name="connsiteY80" fmla="*/ 2424 h 10000"/>
              <a:gd name="connsiteX81" fmla="*/ 5656 w 10000"/>
              <a:gd name="connsiteY81" fmla="*/ 2944 h 10000"/>
              <a:gd name="connsiteX82" fmla="*/ 5656 w 10000"/>
              <a:gd name="connsiteY82" fmla="*/ 3463 h 10000"/>
              <a:gd name="connsiteX83" fmla="*/ 5656 w 10000"/>
              <a:gd name="connsiteY83" fmla="*/ 3961 h 10000"/>
              <a:gd name="connsiteX84" fmla="*/ 5656 w 10000"/>
              <a:gd name="connsiteY84" fmla="*/ 5000 h 10000"/>
              <a:gd name="connsiteX85" fmla="*/ 5656 w 10000"/>
              <a:gd name="connsiteY85" fmla="*/ 5519 h 10000"/>
              <a:gd name="connsiteX86" fmla="*/ 5765 w 10000"/>
              <a:gd name="connsiteY86" fmla="*/ 5866 h 10000"/>
              <a:gd name="connsiteX87" fmla="*/ 5874 w 10000"/>
              <a:gd name="connsiteY87" fmla="*/ 6212 h 10000"/>
              <a:gd name="connsiteX88" fmla="*/ 5984 w 10000"/>
              <a:gd name="connsiteY88" fmla="*/ 6732 h 10000"/>
              <a:gd name="connsiteX89" fmla="*/ 6093 w 10000"/>
              <a:gd name="connsiteY89" fmla="*/ 7078 h 10000"/>
              <a:gd name="connsiteX90" fmla="*/ 6298 w 10000"/>
              <a:gd name="connsiteY90" fmla="*/ 7424 h 10000"/>
              <a:gd name="connsiteX91" fmla="*/ 6626 w 10000"/>
              <a:gd name="connsiteY91" fmla="*/ 7771 h 10000"/>
              <a:gd name="connsiteX92" fmla="*/ 6954 w 10000"/>
              <a:gd name="connsiteY92" fmla="*/ 7944 h 10000"/>
              <a:gd name="connsiteX93" fmla="*/ 7281 w 10000"/>
              <a:gd name="connsiteY93" fmla="*/ 8268 h 10000"/>
              <a:gd name="connsiteX94" fmla="*/ 7609 w 10000"/>
              <a:gd name="connsiteY94" fmla="*/ 8442 h 10000"/>
              <a:gd name="connsiteX95" fmla="*/ 7828 w 10000"/>
              <a:gd name="connsiteY95" fmla="*/ 8615 h 10000"/>
              <a:gd name="connsiteX96" fmla="*/ 8156 w 10000"/>
              <a:gd name="connsiteY96" fmla="*/ 8615 h 10000"/>
              <a:gd name="connsiteX97" fmla="*/ 8374 w 10000"/>
              <a:gd name="connsiteY97" fmla="*/ 8615 h 10000"/>
              <a:gd name="connsiteX98" fmla="*/ 8484 w 10000"/>
              <a:gd name="connsiteY98" fmla="*/ 8615 h 10000"/>
              <a:gd name="connsiteX99" fmla="*/ 8702 w 10000"/>
              <a:gd name="connsiteY99" fmla="*/ 8615 h 10000"/>
              <a:gd name="connsiteX100" fmla="*/ 8798 w 10000"/>
              <a:gd name="connsiteY100" fmla="*/ 8442 h 10000"/>
              <a:gd name="connsiteX101" fmla="*/ 8798 w 10000"/>
              <a:gd name="connsiteY101" fmla="*/ 8442 h 10000"/>
              <a:gd name="connsiteX102" fmla="*/ 8907 w 10000"/>
              <a:gd name="connsiteY102" fmla="*/ 8442 h 10000"/>
              <a:gd name="connsiteX103" fmla="*/ 8907 w 10000"/>
              <a:gd name="connsiteY103" fmla="*/ 8268 h 10000"/>
              <a:gd name="connsiteX104" fmla="*/ 8907 w 10000"/>
              <a:gd name="connsiteY104" fmla="*/ 8095 h 10000"/>
              <a:gd name="connsiteX105" fmla="*/ 8907 w 10000"/>
              <a:gd name="connsiteY105" fmla="*/ 7771 h 10000"/>
              <a:gd name="connsiteX106" fmla="*/ 9016 w 10000"/>
              <a:gd name="connsiteY106" fmla="*/ 7597 h 10000"/>
              <a:gd name="connsiteX107" fmla="*/ 9016 w 10000"/>
              <a:gd name="connsiteY107" fmla="*/ 7251 h 10000"/>
              <a:gd name="connsiteX108" fmla="*/ 9016 w 10000"/>
              <a:gd name="connsiteY108" fmla="*/ 6905 h 10000"/>
              <a:gd name="connsiteX109" fmla="*/ 9126 w 10000"/>
              <a:gd name="connsiteY109" fmla="*/ 6385 h 10000"/>
              <a:gd name="connsiteX110" fmla="*/ 9126 w 10000"/>
              <a:gd name="connsiteY110" fmla="*/ 6212 h 10000"/>
              <a:gd name="connsiteX111" fmla="*/ 9126 w 10000"/>
              <a:gd name="connsiteY111" fmla="*/ 5866 h 10000"/>
              <a:gd name="connsiteX112" fmla="*/ 9126 w 10000"/>
              <a:gd name="connsiteY112" fmla="*/ 5693 h 10000"/>
              <a:gd name="connsiteX113" fmla="*/ 9235 w 10000"/>
              <a:gd name="connsiteY113" fmla="*/ 5519 h 10000"/>
              <a:gd name="connsiteX114" fmla="*/ 9235 w 10000"/>
              <a:gd name="connsiteY114" fmla="*/ 5346 h 10000"/>
              <a:gd name="connsiteX115" fmla="*/ 9235 w 10000"/>
              <a:gd name="connsiteY115" fmla="*/ 5173 h 10000"/>
              <a:gd name="connsiteX116" fmla="*/ 9344 w 10000"/>
              <a:gd name="connsiteY116" fmla="*/ 5173 h 10000"/>
              <a:gd name="connsiteX117" fmla="*/ 9344 w 10000"/>
              <a:gd name="connsiteY117" fmla="*/ 5173 h 10000"/>
              <a:gd name="connsiteX118" fmla="*/ 9344 w 10000"/>
              <a:gd name="connsiteY118" fmla="*/ 5346 h 10000"/>
              <a:gd name="connsiteX119" fmla="*/ 9344 w 10000"/>
              <a:gd name="connsiteY119" fmla="*/ 5519 h 10000"/>
              <a:gd name="connsiteX120" fmla="*/ 9344 w 10000"/>
              <a:gd name="connsiteY120" fmla="*/ 5693 h 10000"/>
              <a:gd name="connsiteX121" fmla="*/ 9454 w 10000"/>
              <a:gd name="connsiteY121" fmla="*/ 5866 h 10000"/>
              <a:gd name="connsiteX122" fmla="*/ 9454 w 10000"/>
              <a:gd name="connsiteY122" fmla="*/ 6212 h 10000"/>
              <a:gd name="connsiteX123" fmla="*/ 9454 w 10000"/>
              <a:gd name="connsiteY123" fmla="*/ 6558 h 10000"/>
              <a:gd name="connsiteX124" fmla="*/ 9563 w 10000"/>
              <a:gd name="connsiteY124" fmla="*/ 6905 h 10000"/>
              <a:gd name="connsiteX125" fmla="*/ 9563 w 10000"/>
              <a:gd name="connsiteY125" fmla="*/ 7597 h 10000"/>
              <a:gd name="connsiteX126" fmla="*/ 9672 w 10000"/>
              <a:gd name="connsiteY126" fmla="*/ 8268 h 10000"/>
              <a:gd name="connsiteX127" fmla="*/ 9781 w 10000"/>
              <a:gd name="connsiteY127" fmla="*/ 8788 h 10000"/>
              <a:gd name="connsiteX128" fmla="*/ 9891 w 10000"/>
              <a:gd name="connsiteY128" fmla="*/ 9134 h 10000"/>
              <a:gd name="connsiteX129" fmla="*/ 9891 w 10000"/>
              <a:gd name="connsiteY129" fmla="*/ 9481 h 10000"/>
              <a:gd name="connsiteX130" fmla="*/ 10000 w 10000"/>
              <a:gd name="connsiteY130" fmla="*/ 9654 h 10000"/>
              <a:gd name="connsiteX131" fmla="*/ 9891 w 10000"/>
              <a:gd name="connsiteY131" fmla="*/ 9827 h 10000"/>
              <a:gd name="connsiteX132" fmla="*/ 9891 w 10000"/>
              <a:gd name="connsiteY132" fmla="*/ 9827 h 10000"/>
              <a:gd name="connsiteX133" fmla="*/ 9891 w 10000"/>
              <a:gd name="connsiteY133" fmla="*/ 9827 h 10000"/>
              <a:gd name="connsiteX0" fmla="*/ 9672 w 9781"/>
              <a:gd name="connsiteY0" fmla="*/ 9827 h 10000"/>
              <a:gd name="connsiteX1" fmla="*/ 9453 w 9781"/>
              <a:gd name="connsiteY1" fmla="*/ 9827 h 10000"/>
              <a:gd name="connsiteX2" fmla="*/ 9235 w 9781"/>
              <a:gd name="connsiteY2" fmla="*/ 10000 h 10000"/>
              <a:gd name="connsiteX3" fmla="*/ 9016 w 9781"/>
              <a:gd name="connsiteY3" fmla="*/ 10000 h 10000"/>
              <a:gd name="connsiteX4" fmla="*/ 8579 w 9781"/>
              <a:gd name="connsiteY4" fmla="*/ 10000 h 10000"/>
              <a:gd name="connsiteX5" fmla="*/ 8265 w 9781"/>
              <a:gd name="connsiteY5" fmla="*/ 10000 h 10000"/>
              <a:gd name="connsiteX6" fmla="*/ 7827 w 9781"/>
              <a:gd name="connsiteY6" fmla="*/ 9827 h 10000"/>
              <a:gd name="connsiteX7" fmla="*/ 7390 w 9781"/>
              <a:gd name="connsiteY7" fmla="*/ 9827 h 10000"/>
              <a:gd name="connsiteX8" fmla="*/ 7062 w 9781"/>
              <a:gd name="connsiteY8" fmla="*/ 9481 h 10000"/>
              <a:gd name="connsiteX9" fmla="*/ 6625 w 9781"/>
              <a:gd name="connsiteY9" fmla="*/ 9307 h 10000"/>
              <a:gd name="connsiteX10" fmla="*/ 6297 w 9781"/>
              <a:gd name="connsiteY10" fmla="*/ 8961 h 10000"/>
              <a:gd name="connsiteX11" fmla="*/ 5970 w 9781"/>
              <a:gd name="connsiteY11" fmla="*/ 8615 h 10000"/>
              <a:gd name="connsiteX12" fmla="*/ 5655 w 9781"/>
              <a:gd name="connsiteY12" fmla="*/ 8095 h 10000"/>
              <a:gd name="connsiteX13" fmla="*/ 5437 w 9781"/>
              <a:gd name="connsiteY13" fmla="*/ 7771 h 10000"/>
              <a:gd name="connsiteX14" fmla="*/ 5218 w 9781"/>
              <a:gd name="connsiteY14" fmla="*/ 7078 h 10000"/>
              <a:gd name="connsiteX15" fmla="*/ 5000 w 9781"/>
              <a:gd name="connsiteY15" fmla="*/ 6558 h 10000"/>
              <a:gd name="connsiteX16" fmla="*/ 4890 w 9781"/>
              <a:gd name="connsiteY16" fmla="*/ 5866 h 10000"/>
              <a:gd name="connsiteX17" fmla="*/ 4890 w 9781"/>
              <a:gd name="connsiteY17" fmla="*/ 5173 h 10000"/>
              <a:gd name="connsiteX18" fmla="*/ 4781 w 9781"/>
              <a:gd name="connsiteY18" fmla="*/ 4481 h 10000"/>
              <a:gd name="connsiteX19" fmla="*/ 4781 w 9781"/>
              <a:gd name="connsiteY19" fmla="*/ 3636 h 10000"/>
              <a:gd name="connsiteX20" fmla="*/ 4890 w 9781"/>
              <a:gd name="connsiteY20" fmla="*/ 2944 h 10000"/>
              <a:gd name="connsiteX21" fmla="*/ 4890 w 9781"/>
              <a:gd name="connsiteY21" fmla="*/ 2597 h 10000"/>
              <a:gd name="connsiteX22" fmla="*/ 4890 w 9781"/>
              <a:gd name="connsiteY22" fmla="*/ 2424 h 10000"/>
              <a:gd name="connsiteX23" fmla="*/ 5000 w 9781"/>
              <a:gd name="connsiteY23" fmla="*/ 2078 h 10000"/>
              <a:gd name="connsiteX24" fmla="*/ 5000 w 9781"/>
              <a:gd name="connsiteY24" fmla="*/ 1905 h 10000"/>
              <a:gd name="connsiteX25" fmla="*/ 5000 w 9781"/>
              <a:gd name="connsiteY25" fmla="*/ 1732 h 10000"/>
              <a:gd name="connsiteX26" fmla="*/ 5000 w 9781"/>
              <a:gd name="connsiteY26" fmla="*/ 1558 h 10000"/>
              <a:gd name="connsiteX27" fmla="*/ 5000 w 9781"/>
              <a:gd name="connsiteY27" fmla="*/ 1558 h 10000"/>
              <a:gd name="connsiteX28" fmla="*/ 5000 w 9781"/>
              <a:gd name="connsiteY28" fmla="*/ 1385 h 10000"/>
              <a:gd name="connsiteX29" fmla="*/ 4890 w 9781"/>
              <a:gd name="connsiteY29" fmla="*/ 1385 h 10000"/>
              <a:gd name="connsiteX30" fmla="*/ 4781 w 9781"/>
              <a:gd name="connsiteY30" fmla="*/ 1385 h 10000"/>
              <a:gd name="connsiteX31" fmla="*/ 4672 w 9781"/>
              <a:gd name="connsiteY31" fmla="*/ 1558 h 10000"/>
              <a:gd name="connsiteX32" fmla="*/ 4453 w 9781"/>
              <a:gd name="connsiteY32" fmla="*/ 1558 h 10000"/>
              <a:gd name="connsiteX33" fmla="*/ 4125 w 9781"/>
              <a:gd name="connsiteY33" fmla="*/ 1558 h 10000"/>
              <a:gd name="connsiteX34" fmla="*/ 3797 w 9781"/>
              <a:gd name="connsiteY34" fmla="*/ 1732 h 10000"/>
              <a:gd name="connsiteX35" fmla="*/ 3360 w 9781"/>
              <a:gd name="connsiteY35" fmla="*/ 1905 h 10000"/>
              <a:gd name="connsiteX36" fmla="*/ 2937 w 9781"/>
              <a:gd name="connsiteY36" fmla="*/ 2078 h 10000"/>
              <a:gd name="connsiteX37" fmla="*/ 2390 w 9781"/>
              <a:gd name="connsiteY37" fmla="*/ 2251 h 10000"/>
              <a:gd name="connsiteX38" fmla="*/ 2062 w 9781"/>
              <a:gd name="connsiteY38" fmla="*/ 2424 h 10000"/>
              <a:gd name="connsiteX39" fmla="*/ 1625 w 9781"/>
              <a:gd name="connsiteY39" fmla="*/ 2597 h 10000"/>
              <a:gd name="connsiteX40" fmla="*/ 1407 w 9781"/>
              <a:gd name="connsiteY40" fmla="*/ 2771 h 10000"/>
              <a:gd name="connsiteX41" fmla="*/ 1079 w 9781"/>
              <a:gd name="connsiteY41" fmla="*/ 2771 h 10000"/>
              <a:gd name="connsiteX42" fmla="*/ 860 w 9781"/>
              <a:gd name="connsiteY42" fmla="*/ 2944 h 10000"/>
              <a:gd name="connsiteX43" fmla="*/ 0 w 9781"/>
              <a:gd name="connsiteY43" fmla="*/ 1905 h 10000"/>
              <a:gd name="connsiteX44" fmla="*/ 109 w 9781"/>
              <a:gd name="connsiteY44" fmla="*/ 1905 h 10000"/>
              <a:gd name="connsiteX45" fmla="*/ 327 w 9781"/>
              <a:gd name="connsiteY45" fmla="*/ 1905 h 10000"/>
              <a:gd name="connsiteX46" fmla="*/ 655 w 9781"/>
              <a:gd name="connsiteY46" fmla="*/ 1905 h 10000"/>
              <a:gd name="connsiteX47" fmla="*/ 970 w 9781"/>
              <a:gd name="connsiteY47" fmla="*/ 1905 h 10000"/>
              <a:gd name="connsiteX48" fmla="*/ 1407 w 9781"/>
              <a:gd name="connsiteY48" fmla="*/ 1732 h 10000"/>
              <a:gd name="connsiteX49" fmla="*/ 1844 w 9781"/>
              <a:gd name="connsiteY49" fmla="*/ 1558 h 10000"/>
              <a:gd name="connsiteX50" fmla="*/ 2390 w 9781"/>
              <a:gd name="connsiteY50" fmla="*/ 1385 h 10000"/>
              <a:gd name="connsiteX51" fmla="*/ 2937 w 9781"/>
              <a:gd name="connsiteY51" fmla="*/ 1212 h 10000"/>
              <a:gd name="connsiteX52" fmla="*/ 3579 w 9781"/>
              <a:gd name="connsiteY52" fmla="*/ 1039 h 10000"/>
              <a:gd name="connsiteX53" fmla="*/ 3907 w 9781"/>
              <a:gd name="connsiteY53" fmla="*/ 1039 h 10000"/>
              <a:gd name="connsiteX54" fmla="*/ 4125 w 9781"/>
              <a:gd name="connsiteY54" fmla="*/ 866 h 10000"/>
              <a:gd name="connsiteX55" fmla="*/ 4344 w 9781"/>
              <a:gd name="connsiteY55" fmla="*/ 693 h 10000"/>
              <a:gd name="connsiteX56" fmla="*/ 4562 w 9781"/>
              <a:gd name="connsiteY56" fmla="*/ 693 h 10000"/>
              <a:gd name="connsiteX57" fmla="*/ 4781 w 9781"/>
              <a:gd name="connsiteY57" fmla="*/ 519 h 10000"/>
              <a:gd name="connsiteX58" fmla="*/ 4890 w 9781"/>
              <a:gd name="connsiteY58" fmla="*/ 346 h 10000"/>
              <a:gd name="connsiteX59" fmla="*/ 5000 w 9781"/>
              <a:gd name="connsiteY59" fmla="*/ 346 h 10000"/>
              <a:gd name="connsiteX60" fmla="*/ 5109 w 9781"/>
              <a:gd name="connsiteY60" fmla="*/ 173 h 10000"/>
              <a:gd name="connsiteX61" fmla="*/ 5218 w 9781"/>
              <a:gd name="connsiteY61" fmla="*/ 173 h 10000"/>
              <a:gd name="connsiteX62" fmla="*/ 5327 w 9781"/>
              <a:gd name="connsiteY62" fmla="*/ 0 h 10000"/>
              <a:gd name="connsiteX63" fmla="*/ 5437 w 9781"/>
              <a:gd name="connsiteY63" fmla="*/ 0 h 10000"/>
              <a:gd name="connsiteX64" fmla="*/ 5437 w 9781"/>
              <a:gd name="connsiteY64" fmla="*/ 0 h 10000"/>
              <a:gd name="connsiteX65" fmla="*/ 5546 w 9781"/>
              <a:gd name="connsiteY65" fmla="*/ 0 h 10000"/>
              <a:gd name="connsiteX66" fmla="*/ 5655 w 9781"/>
              <a:gd name="connsiteY66" fmla="*/ 0 h 10000"/>
              <a:gd name="connsiteX67" fmla="*/ 5765 w 9781"/>
              <a:gd name="connsiteY67" fmla="*/ 173 h 10000"/>
              <a:gd name="connsiteX68" fmla="*/ 5874 w 9781"/>
              <a:gd name="connsiteY68" fmla="*/ 173 h 10000"/>
              <a:gd name="connsiteX69" fmla="*/ 5970 w 9781"/>
              <a:gd name="connsiteY69" fmla="*/ 346 h 10000"/>
              <a:gd name="connsiteX70" fmla="*/ 6079 w 9781"/>
              <a:gd name="connsiteY70" fmla="*/ 519 h 10000"/>
              <a:gd name="connsiteX71" fmla="*/ 6188 w 9781"/>
              <a:gd name="connsiteY71" fmla="*/ 693 h 10000"/>
              <a:gd name="connsiteX72" fmla="*/ 6188 w 9781"/>
              <a:gd name="connsiteY72" fmla="*/ 693 h 10000"/>
              <a:gd name="connsiteX73" fmla="*/ 6188 w 9781"/>
              <a:gd name="connsiteY73" fmla="*/ 866 h 10000"/>
              <a:gd name="connsiteX74" fmla="*/ 6079 w 9781"/>
              <a:gd name="connsiteY74" fmla="*/ 1039 h 10000"/>
              <a:gd name="connsiteX75" fmla="*/ 5970 w 9781"/>
              <a:gd name="connsiteY75" fmla="*/ 1212 h 10000"/>
              <a:gd name="connsiteX76" fmla="*/ 5874 w 9781"/>
              <a:gd name="connsiteY76" fmla="*/ 1385 h 10000"/>
              <a:gd name="connsiteX77" fmla="*/ 5765 w 9781"/>
              <a:gd name="connsiteY77" fmla="*/ 1732 h 10000"/>
              <a:gd name="connsiteX78" fmla="*/ 5655 w 9781"/>
              <a:gd name="connsiteY78" fmla="*/ 2078 h 10000"/>
              <a:gd name="connsiteX79" fmla="*/ 5546 w 9781"/>
              <a:gd name="connsiteY79" fmla="*/ 2424 h 10000"/>
              <a:gd name="connsiteX80" fmla="*/ 5437 w 9781"/>
              <a:gd name="connsiteY80" fmla="*/ 2944 h 10000"/>
              <a:gd name="connsiteX81" fmla="*/ 5437 w 9781"/>
              <a:gd name="connsiteY81" fmla="*/ 3463 h 10000"/>
              <a:gd name="connsiteX82" fmla="*/ 5437 w 9781"/>
              <a:gd name="connsiteY82" fmla="*/ 3961 h 10000"/>
              <a:gd name="connsiteX83" fmla="*/ 5437 w 9781"/>
              <a:gd name="connsiteY83" fmla="*/ 5000 h 10000"/>
              <a:gd name="connsiteX84" fmla="*/ 5437 w 9781"/>
              <a:gd name="connsiteY84" fmla="*/ 5519 h 10000"/>
              <a:gd name="connsiteX85" fmla="*/ 5546 w 9781"/>
              <a:gd name="connsiteY85" fmla="*/ 5866 h 10000"/>
              <a:gd name="connsiteX86" fmla="*/ 5655 w 9781"/>
              <a:gd name="connsiteY86" fmla="*/ 6212 h 10000"/>
              <a:gd name="connsiteX87" fmla="*/ 5765 w 9781"/>
              <a:gd name="connsiteY87" fmla="*/ 6732 h 10000"/>
              <a:gd name="connsiteX88" fmla="*/ 5874 w 9781"/>
              <a:gd name="connsiteY88" fmla="*/ 7078 h 10000"/>
              <a:gd name="connsiteX89" fmla="*/ 6079 w 9781"/>
              <a:gd name="connsiteY89" fmla="*/ 7424 h 10000"/>
              <a:gd name="connsiteX90" fmla="*/ 6407 w 9781"/>
              <a:gd name="connsiteY90" fmla="*/ 7771 h 10000"/>
              <a:gd name="connsiteX91" fmla="*/ 6735 w 9781"/>
              <a:gd name="connsiteY91" fmla="*/ 7944 h 10000"/>
              <a:gd name="connsiteX92" fmla="*/ 7062 w 9781"/>
              <a:gd name="connsiteY92" fmla="*/ 8268 h 10000"/>
              <a:gd name="connsiteX93" fmla="*/ 7390 w 9781"/>
              <a:gd name="connsiteY93" fmla="*/ 8442 h 10000"/>
              <a:gd name="connsiteX94" fmla="*/ 7609 w 9781"/>
              <a:gd name="connsiteY94" fmla="*/ 8615 h 10000"/>
              <a:gd name="connsiteX95" fmla="*/ 7937 w 9781"/>
              <a:gd name="connsiteY95" fmla="*/ 8615 h 10000"/>
              <a:gd name="connsiteX96" fmla="*/ 8155 w 9781"/>
              <a:gd name="connsiteY96" fmla="*/ 8615 h 10000"/>
              <a:gd name="connsiteX97" fmla="*/ 8265 w 9781"/>
              <a:gd name="connsiteY97" fmla="*/ 8615 h 10000"/>
              <a:gd name="connsiteX98" fmla="*/ 8483 w 9781"/>
              <a:gd name="connsiteY98" fmla="*/ 8615 h 10000"/>
              <a:gd name="connsiteX99" fmla="*/ 8579 w 9781"/>
              <a:gd name="connsiteY99" fmla="*/ 8442 h 10000"/>
              <a:gd name="connsiteX100" fmla="*/ 8579 w 9781"/>
              <a:gd name="connsiteY100" fmla="*/ 8442 h 10000"/>
              <a:gd name="connsiteX101" fmla="*/ 8688 w 9781"/>
              <a:gd name="connsiteY101" fmla="*/ 8442 h 10000"/>
              <a:gd name="connsiteX102" fmla="*/ 8688 w 9781"/>
              <a:gd name="connsiteY102" fmla="*/ 8268 h 10000"/>
              <a:gd name="connsiteX103" fmla="*/ 8688 w 9781"/>
              <a:gd name="connsiteY103" fmla="*/ 8095 h 10000"/>
              <a:gd name="connsiteX104" fmla="*/ 8688 w 9781"/>
              <a:gd name="connsiteY104" fmla="*/ 7771 h 10000"/>
              <a:gd name="connsiteX105" fmla="*/ 8797 w 9781"/>
              <a:gd name="connsiteY105" fmla="*/ 7597 h 10000"/>
              <a:gd name="connsiteX106" fmla="*/ 8797 w 9781"/>
              <a:gd name="connsiteY106" fmla="*/ 7251 h 10000"/>
              <a:gd name="connsiteX107" fmla="*/ 8797 w 9781"/>
              <a:gd name="connsiteY107" fmla="*/ 6905 h 10000"/>
              <a:gd name="connsiteX108" fmla="*/ 8907 w 9781"/>
              <a:gd name="connsiteY108" fmla="*/ 6385 h 10000"/>
              <a:gd name="connsiteX109" fmla="*/ 8907 w 9781"/>
              <a:gd name="connsiteY109" fmla="*/ 6212 h 10000"/>
              <a:gd name="connsiteX110" fmla="*/ 8907 w 9781"/>
              <a:gd name="connsiteY110" fmla="*/ 5866 h 10000"/>
              <a:gd name="connsiteX111" fmla="*/ 8907 w 9781"/>
              <a:gd name="connsiteY111" fmla="*/ 5693 h 10000"/>
              <a:gd name="connsiteX112" fmla="*/ 9016 w 9781"/>
              <a:gd name="connsiteY112" fmla="*/ 5519 h 10000"/>
              <a:gd name="connsiteX113" fmla="*/ 9016 w 9781"/>
              <a:gd name="connsiteY113" fmla="*/ 5346 h 10000"/>
              <a:gd name="connsiteX114" fmla="*/ 9016 w 9781"/>
              <a:gd name="connsiteY114" fmla="*/ 5173 h 10000"/>
              <a:gd name="connsiteX115" fmla="*/ 9125 w 9781"/>
              <a:gd name="connsiteY115" fmla="*/ 5173 h 10000"/>
              <a:gd name="connsiteX116" fmla="*/ 9125 w 9781"/>
              <a:gd name="connsiteY116" fmla="*/ 5173 h 10000"/>
              <a:gd name="connsiteX117" fmla="*/ 9125 w 9781"/>
              <a:gd name="connsiteY117" fmla="*/ 5346 h 10000"/>
              <a:gd name="connsiteX118" fmla="*/ 9125 w 9781"/>
              <a:gd name="connsiteY118" fmla="*/ 5519 h 10000"/>
              <a:gd name="connsiteX119" fmla="*/ 9125 w 9781"/>
              <a:gd name="connsiteY119" fmla="*/ 5693 h 10000"/>
              <a:gd name="connsiteX120" fmla="*/ 9235 w 9781"/>
              <a:gd name="connsiteY120" fmla="*/ 5866 h 10000"/>
              <a:gd name="connsiteX121" fmla="*/ 9235 w 9781"/>
              <a:gd name="connsiteY121" fmla="*/ 6212 h 10000"/>
              <a:gd name="connsiteX122" fmla="*/ 9235 w 9781"/>
              <a:gd name="connsiteY122" fmla="*/ 6558 h 10000"/>
              <a:gd name="connsiteX123" fmla="*/ 9344 w 9781"/>
              <a:gd name="connsiteY123" fmla="*/ 6905 h 10000"/>
              <a:gd name="connsiteX124" fmla="*/ 9344 w 9781"/>
              <a:gd name="connsiteY124" fmla="*/ 7597 h 10000"/>
              <a:gd name="connsiteX125" fmla="*/ 9453 w 9781"/>
              <a:gd name="connsiteY125" fmla="*/ 8268 h 10000"/>
              <a:gd name="connsiteX126" fmla="*/ 9562 w 9781"/>
              <a:gd name="connsiteY126" fmla="*/ 8788 h 10000"/>
              <a:gd name="connsiteX127" fmla="*/ 9672 w 9781"/>
              <a:gd name="connsiteY127" fmla="*/ 9134 h 10000"/>
              <a:gd name="connsiteX128" fmla="*/ 9672 w 9781"/>
              <a:gd name="connsiteY128" fmla="*/ 9481 h 10000"/>
              <a:gd name="connsiteX129" fmla="*/ 9781 w 9781"/>
              <a:gd name="connsiteY129" fmla="*/ 9654 h 10000"/>
              <a:gd name="connsiteX130" fmla="*/ 9672 w 9781"/>
              <a:gd name="connsiteY130" fmla="*/ 9827 h 10000"/>
              <a:gd name="connsiteX131" fmla="*/ 9672 w 9781"/>
              <a:gd name="connsiteY131" fmla="*/ 9827 h 10000"/>
              <a:gd name="connsiteX132" fmla="*/ 9672 w 9781"/>
              <a:gd name="connsiteY132" fmla="*/ 9827 h 10000"/>
              <a:gd name="connsiteX0" fmla="*/ 9778 w 9889"/>
              <a:gd name="connsiteY0" fmla="*/ 9827 h 10000"/>
              <a:gd name="connsiteX1" fmla="*/ 9554 w 9889"/>
              <a:gd name="connsiteY1" fmla="*/ 9827 h 10000"/>
              <a:gd name="connsiteX2" fmla="*/ 9331 w 9889"/>
              <a:gd name="connsiteY2" fmla="*/ 10000 h 10000"/>
              <a:gd name="connsiteX3" fmla="*/ 9107 w 9889"/>
              <a:gd name="connsiteY3" fmla="*/ 10000 h 10000"/>
              <a:gd name="connsiteX4" fmla="*/ 8660 w 9889"/>
              <a:gd name="connsiteY4" fmla="*/ 10000 h 10000"/>
              <a:gd name="connsiteX5" fmla="*/ 8339 w 9889"/>
              <a:gd name="connsiteY5" fmla="*/ 10000 h 10000"/>
              <a:gd name="connsiteX6" fmla="*/ 7891 w 9889"/>
              <a:gd name="connsiteY6" fmla="*/ 9827 h 10000"/>
              <a:gd name="connsiteX7" fmla="*/ 7444 w 9889"/>
              <a:gd name="connsiteY7" fmla="*/ 9827 h 10000"/>
              <a:gd name="connsiteX8" fmla="*/ 7109 w 9889"/>
              <a:gd name="connsiteY8" fmla="*/ 9481 h 10000"/>
              <a:gd name="connsiteX9" fmla="*/ 6662 w 9889"/>
              <a:gd name="connsiteY9" fmla="*/ 9307 h 10000"/>
              <a:gd name="connsiteX10" fmla="*/ 6327 w 9889"/>
              <a:gd name="connsiteY10" fmla="*/ 8961 h 10000"/>
              <a:gd name="connsiteX11" fmla="*/ 5993 w 9889"/>
              <a:gd name="connsiteY11" fmla="*/ 8615 h 10000"/>
              <a:gd name="connsiteX12" fmla="*/ 5671 w 9889"/>
              <a:gd name="connsiteY12" fmla="*/ 8095 h 10000"/>
              <a:gd name="connsiteX13" fmla="*/ 5448 w 9889"/>
              <a:gd name="connsiteY13" fmla="*/ 7771 h 10000"/>
              <a:gd name="connsiteX14" fmla="*/ 5224 w 9889"/>
              <a:gd name="connsiteY14" fmla="*/ 7078 h 10000"/>
              <a:gd name="connsiteX15" fmla="*/ 5001 w 9889"/>
              <a:gd name="connsiteY15" fmla="*/ 6558 h 10000"/>
              <a:gd name="connsiteX16" fmla="*/ 4888 w 9889"/>
              <a:gd name="connsiteY16" fmla="*/ 5866 h 10000"/>
              <a:gd name="connsiteX17" fmla="*/ 4888 w 9889"/>
              <a:gd name="connsiteY17" fmla="*/ 5173 h 10000"/>
              <a:gd name="connsiteX18" fmla="*/ 4777 w 9889"/>
              <a:gd name="connsiteY18" fmla="*/ 4481 h 10000"/>
              <a:gd name="connsiteX19" fmla="*/ 4777 w 9889"/>
              <a:gd name="connsiteY19" fmla="*/ 3636 h 10000"/>
              <a:gd name="connsiteX20" fmla="*/ 4888 w 9889"/>
              <a:gd name="connsiteY20" fmla="*/ 2944 h 10000"/>
              <a:gd name="connsiteX21" fmla="*/ 4888 w 9889"/>
              <a:gd name="connsiteY21" fmla="*/ 2597 h 10000"/>
              <a:gd name="connsiteX22" fmla="*/ 4888 w 9889"/>
              <a:gd name="connsiteY22" fmla="*/ 2424 h 10000"/>
              <a:gd name="connsiteX23" fmla="*/ 5001 w 9889"/>
              <a:gd name="connsiteY23" fmla="*/ 2078 h 10000"/>
              <a:gd name="connsiteX24" fmla="*/ 5001 w 9889"/>
              <a:gd name="connsiteY24" fmla="*/ 1905 h 10000"/>
              <a:gd name="connsiteX25" fmla="*/ 5001 w 9889"/>
              <a:gd name="connsiteY25" fmla="*/ 1732 h 10000"/>
              <a:gd name="connsiteX26" fmla="*/ 5001 w 9889"/>
              <a:gd name="connsiteY26" fmla="*/ 1558 h 10000"/>
              <a:gd name="connsiteX27" fmla="*/ 5001 w 9889"/>
              <a:gd name="connsiteY27" fmla="*/ 1558 h 10000"/>
              <a:gd name="connsiteX28" fmla="*/ 5001 w 9889"/>
              <a:gd name="connsiteY28" fmla="*/ 1385 h 10000"/>
              <a:gd name="connsiteX29" fmla="*/ 4888 w 9889"/>
              <a:gd name="connsiteY29" fmla="*/ 1385 h 10000"/>
              <a:gd name="connsiteX30" fmla="*/ 4777 w 9889"/>
              <a:gd name="connsiteY30" fmla="*/ 1385 h 10000"/>
              <a:gd name="connsiteX31" fmla="*/ 4666 w 9889"/>
              <a:gd name="connsiteY31" fmla="*/ 1558 h 10000"/>
              <a:gd name="connsiteX32" fmla="*/ 4442 w 9889"/>
              <a:gd name="connsiteY32" fmla="*/ 1558 h 10000"/>
              <a:gd name="connsiteX33" fmla="*/ 4106 w 9889"/>
              <a:gd name="connsiteY33" fmla="*/ 1558 h 10000"/>
              <a:gd name="connsiteX34" fmla="*/ 3771 w 9889"/>
              <a:gd name="connsiteY34" fmla="*/ 1732 h 10000"/>
              <a:gd name="connsiteX35" fmla="*/ 3324 w 9889"/>
              <a:gd name="connsiteY35" fmla="*/ 1905 h 10000"/>
              <a:gd name="connsiteX36" fmla="*/ 2892 w 9889"/>
              <a:gd name="connsiteY36" fmla="*/ 2078 h 10000"/>
              <a:gd name="connsiteX37" fmla="*/ 2333 w 9889"/>
              <a:gd name="connsiteY37" fmla="*/ 2251 h 10000"/>
              <a:gd name="connsiteX38" fmla="*/ 1997 w 9889"/>
              <a:gd name="connsiteY38" fmla="*/ 2424 h 10000"/>
              <a:gd name="connsiteX39" fmla="*/ 1550 w 9889"/>
              <a:gd name="connsiteY39" fmla="*/ 2597 h 10000"/>
              <a:gd name="connsiteX40" fmla="*/ 1328 w 9889"/>
              <a:gd name="connsiteY40" fmla="*/ 2771 h 10000"/>
              <a:gd name="connsiteX41" fmla="*/ 992 w 9889"/>
              <a:gd name="connsiteY41" fmla="*/ 2771 h 10000"/>
              <a:gd name="connsiteX42" fmla="*/ 768 w 9889"/>
              <a:gd name="connsiteY42" fmla="*/ 2944 h 10000"/>
              <a:gd name="connsiteX43" fmla="*/ 0 w 9889"/>
              <a:gd name="connsiteY43" fmla="*/ 1905 h 10000"/>
              <a:gd name="connsiteX44" fmla="*/ 223 w 9889"/>
              <a:gd name="connsiteY44" fmla="*/ 1905 h 10000"/>
              <a:gd name="connsiteX45" fmla="*/ 559 w 9889"/>
              <a:gd name="connsiteY45" fmla="*/ 1905 h 10000"/>
              <a:gd name="connsiteX46" fmla="*/ 881 w 9889"/>
              <a:gd name="connsiteY46" fmla="*/ 1905 h 10000"/>
              <a:gd name="connsiteX47" fmla="*/ 1328 w 9889"/>
              <a:gd name="connsiteY47" fmla="*/ 1732 h 10000"/>
              <a:gd name="connsiteX48" fmla="*/ 1774 w 9889"/>
              <a:gd name="connsiteY48" fmla="*/ 1558 h 10000"/>
              <a:gd name="connsiteX49" fmla="*/ 2333 w 9889"/>
              <a:gd name="connsiteY49" fmla="*/ 1385 h 10000"/>
              <a:gd name="connsiteX50" fmla="*/ 2892 w 9889"/>
              <a:gd name="connsiteY50" fmla="*/ 1212 h 10000"/>
              <a:gd name="connsiteX51" fmla="*/ 3548 w 9889"/>
              <a:gd name="connsiteY51" fmla="*/ 1039 h 10000"/>
              <a:gd name="connsiteX52" fmla="*/ 3883 w 9889"/>
              <a:gd name="connsiteY52" fmla="*/ 1039 h 10000"/>
              <a:gd name="connsiteX53" fmla="*/ 4106 w 9889"/>
              <a:gd name="connsiteY53" fmla="*/ 866 h 10000"/>
              <a:gd name="connsiteX54" fmla="*/ 4330 w 9889"/>
              <a:gd name="connsiteY54" fmla="*/ 693 h 10000"/>
              <a:gd name="connsiteX55" fmla="*/ 4553 w 9889"/>
              <a:gd name="connsiteY55" fmla="*/ 693 h 10000"/>
              <a:gd name="connsiteX56" fmla="*/ 4777 w 9889"/>
              <a:gd name="connsiteY56" fmla="*/ 519 h 10000"/>
              <a:gd name="connsiteX57" fmla="*/ 4888 w 9889"/>
              <a:gd name="connsiteY57" fmla="*/ 346 h 10000"/>
              <a:gd name="connsiteX58" fmla="*/ 5001 w 9889"/>
              <a:gd name="connsiteY58" fmla="*/ 346 h 10000"/>
              <a:gd name="connsiteX59" fmla="*/ 5112 w 9889"/>
              <a:gd name="connsiteY59" fmla="*/ 173 h 10000"/>
              <a:gd name="connsiteX60" fmla="*/ 5224 w 9889"/>
              <a:gd name="connsiteY60" fmla="*/ 173 h 10000"/>
              <a:gd name="connsiteX61" fmla="*/ 5335 w 9889"/>
              <a:gd name="connsiteY61" fmla="*/ 0 h 10000"/>
              <a:gd name="connsiteX62" fmla="*/ 5448 w 9889"/>
              <a:gd name="connsiteY62" fmla="*/ 0 h 10000"/>
              <a:gd name="connsiteX63" fmla="*/ 5448 w 9889"/>
              <a:gd name="connsiteY63" fmla="*/ 0 h 10000"/>
              <a:gd name="connsiteX64" fmla="*/ 5559 w 9889"/>
              <a:gd name="connsiteY64" fmla="*/ 0 h 10000"/>
              <a:gd name="connsiteX65" fmla="*/ 5671 w 9889"/>
              <a:gd name="connsiteY65" fmla="*/ 0 h 10000"/>
              <a:gd name="connsiteX66" fmla="*/ 5783 w 9889"/>
              <a:gd name="connsiteY66" fmla="*/ 173 h 10000"/>
              <a:gd name="connsiteX67" fmla="*/ 5895 w 9889"/>
              <a:gd name="connsiteY67" fmla="*/ 173 h 10000"/>
              <a:gd name="connsiteX68" fmla="*/ 5993 w 9889"/>
              <a:gd name="connsiteY68" fmla="*/ 346 h 10000"/>
              <a:gd name="connsiteX69" fmla="*/ 6104 w 9889"/>
              <a:gd name="connsiteY69" fmla="*/ 519 h 10000"/>
              <a:gd name="connsiteX70" fmla="*/ 6216 w 9889"/>
              <a:gd name="connsiteY70" fmla="*/ 693 h 10000"/>
              <a:gd name="connsiteX71" fmla="*/ 6216 w 9889"/>
              <a:gd name="connsiteY71" fmla="*/ 693 h 10000"/>
              <a:gd name="connsiteX72" fmla="*/ 6216 w 9889"/>
              <a:gd name="connsiteY72" fmla="*/ 866 h 10000"/>
              <a:gd name="connsiteX73" fmla="*/ 6104 w 9889"/>
              <a:gd name="connsiteY73" fmla="*/ 1039 h 10000"/>
              <a:gd name="connsiteX74" fmla="*/ 5993 w 9889"/>
              <a:gd name="connsiteY74" fmla="*/ 1212 h 10000"/>
              <a:gd name="connsiteX75" fmla="*/ 5895 w 9889"/>
              <a:gd name="connsiteY75" fmla="*/ 1385 h 10000"/>
              <a:gd name="connsiteX76" fmla="*/ 5783 w 9889"/>
              <a:gd name="connsiteY76" fmla="*/ 1732 h 10000"/>
              <a:gd name="connsiteX77" fmla="*/ 5671 w 9889"/>
              <a:gd name="connsiteY77" fmla="*/ 2078 h 10000"/>
              <a:gd name="connsiteX78" fmla="*/ 5559 w 9889"/>
              <a:gd name="connsiteY78" fmla="*/ 2424 h 10000"/>
              <a:gd name="connsiteX79" fmla="*/ 5448 w 9889"/>
              <a:gd name="connsiteY79" fmla="*/ 2944 h 10000"/>
              <a:gd name="connsiteX80" fmla="*/ 5448 w 9889"/>
              <a:gd name="connsiteY80" fmla="*/ 3463 h 10000"/>
              <a:gd name="connsiteX81" fmla="*/ 5448 w 9889"/>
              <a:gd name="connsiteY81" fmla="*/ 3961 h 10000"/>
              <a:gd name="connsiteX82" fmla="*/ 5448 w 9889"/>
              <a:gd name="connsiteY82" fmla="*/ 5000 h 10000"/>
              <a:gd name="connsiteX83" fmla="*/ 5448 w 9889"/>
              <a:gd name="connsiteY83" fmla="*/ 5519 h 10000"/>
              <a:gd name="connsiteX84" fmla="*/ 5559 w 9889"/>
              <a:gd name="connsiteY84" fmla="*/ 5866 h 10000"/>
              <a:gd name="connsiteX85" fmla="*/ 5671 w 9889"/>
              <a:gd name="connsiteY85" fmla="*/ 6212 h 10000"/>
              <a:gd name="connsiteX86" fmla="*/ 5783 w 9889"/>
              <a:gd name="connsiteY86" fmla="*/ 6732 h 10000"/>
              <a:gd name="connsiteX87" fmla="*/ 5895 w 9889"/>
              <a:gd name="connsiteY87" fmla="*/ 7078 h 10000"/>
              <a:gd name="connsiteX88" fmla="*/ 6104 w 9889"/>
              <a:gd name="connsiteY88" fmla="*/ 7424 h 10000"/>
              <a:gd name="connsiteX89" fmla="*/ 6439 w 9889"/>
              <a:gd name="connsiteY89" fmla="*/ 7771 h 10000"/>
              <a:gd name="connsiteX90" fmla="*/ 6775 w 9889"/>
              <a:gd name="connsiteY90" fmla="*/ 7944 h 10000"/>
              <a:gd name="connsiteX91" fmla="*/ 7109 w 9889"/>
              <a:gd name="connsiteY91" fmla="*/ 8268 h 10000"/>
              <a:gd name="connsiteX92" fmla="*/ 7444 w 9889"/>
              <a:gd name="connsiteY92" fmla="*/ 8442 h 10000"/>
              <a:gd name="connsiteX93" fmla="*/ 7668 w 9889"/>
              <a:gd name="connsiteY93" fmla="*/ 8615 h 10000"/>
              <a:gd name="connsiteX94" fmla="*/ 8004 w 9889"/>
              <a:gd name="connsiteY94" fmla="*/ 8615 h 10000"/>
              <a:gd name="connsiteX95" fmla="*/ 8227 w 9889"/>
              <a:gd name="connsiteY95" fmla="*/ 8615 h 10000"/>
              <a:gd name="connsiteX96" fmla="*/ 8339 w 9889"/>
              <a:gd name="connsiteY96" fmla="*/ 8615 h 10000"/>
              <a:gd name="connsiteX97" fmla="*/ 8562 w 9889"/>
              <a:gd name="connsiteY97" fmla="*/ 8615 h 10000"/>
              <a:gd name="connsiteX98" fmla="*/ 8660 w 9889"/>
              <a:gd name="connsiteY98" fmla="*/ 8442 h 10000"/>
              <a:gd name="connsiteX99" fmla="*/ 8660 w 9889"/>
              <a:gd name="connsiteY99" fmla="*/ 8442 h 10000"/>
              <a:gd name="connsiteX100" fmla="*/ 8772 w 9889"/>
              <a:gd name="connsiteY100" fmla="*/ 8442 h 10000"/>
              <a:gd name="connsiteX101" fmla="*/ 8772 w 9889"/>
              <a:gd name="connsiteY101" fmla="*/ 8268 h 10000"/>
              <a:gd name="connsiteX102" fmla="*/ 8772 w 9889"/>
              <a:gd name="connsiteY102" fmla="*/ 8095 h 10000"/>
              <a:gd name="connsiteX103" fmla="*/ 8772 w 9889"/>
              <a:gd name="connsiteY103" fmla="*/ 7771 h 10000"/>
              <a:gd name="connsiteX104" fmla="*/ 8883 w 9889"/>
              <a:gd name="connsiteY104" fmla="*/ 7597 h 10000"/>
              <a:gd name="connsiteX105" fmla="*/ 8883 w 9889"/>
              <a:gd name="connsiteY105" fmla="*/ 7251 h 10000"/>
              <a:gd name="connsiteX106" fmla="*/ 8883 w 9889"/>
              <a:gd name="connsiteY106" fmla="*/ 6905 h 10000"/>
              <a:gd name="connsiteX107" fmla="*/ 8995 w 9889"/>
              <a:gd name="connsiteY107" fmla="*/ 6385 h 10000"/>
              <a:gd name="connsiteX108" fmla="*/ 8995 w 9889"/>
              <a:gd name="connsiteY108" fmla="*/ 6212 h 10000"/>
              <a:gd name="connsiteX109" fmla="*/ 8995 w 9889"/>
              <a:gd name="connsiteY109" fmla="*/ 5866 h 10000"/>
              <a:gd name="connsiteX110" fmla="*/ 8995 w 9889"/>
              <a:gd name="connsiteY110" fmla="*/ 5693 h 10000"/>
              <a:gd name="connsiteX111" fmla="*/ 9107 w 9889"/>
              <a:gd name="connsiteY111" fmla="*/ 5519 h 10000"/>
              <a:gd name="connsiteX112" fmla="*/ 9107 w 9889"/>
              <a:gd name="connsiteY112" fmla="*/ 5346 h 10000"/>
              <a:gd name="connsiteX113" fmla="*/ 9107 w 9889"/>
              <a:gd name="connsiteY113" fmla="*/ 5173 h 10000"/>
              <a:gd name="connsiteX114" fmla="*/ 9218 w 9889"/>
              <a:gd name="connsiteY114" fmla="*/ 5173 h 10000"/>
              <a:gd name="connsiteX115" fmla="*/ 9218 w 9889"/>
              <a:gd name="connsiteY115" fmla="*/ 5173 h 10000"/>
              <a:gd name="connsiteX116" fmla="*/ 9218 w 9889"/>
              <a:gd name="connsiteY116" fmla="*/ 5346 h 10000"/>
              <a:gd name="connsiteX117" fmla="*/ 9218 w 9889"/>
              <a:gd name="connsiteY117" fmla="*/ 5519 h 10000"/>
              <a:gd name="connsiteX118" fmla="*/ 9218 w 9889"/>
              <a:gd name="connsiteY118" fmla="*/ 5693 h 10000"/>
              <a:gd name="connsiteX119" fmla="*/ 9331 w 9889"/>
              <a:gd name="connsiteY119" fmla="*/ 5866 h 10000"/>
              <a:gd name="connsiteX120" fmla="*/ 9331 w 9889"/>
              <a:gd name="connsiteY120" fmla="*/ 6212 h 10000"/>
              <a:gd name="connsiteX121" fmla="*/ 9331 w 9889"/>
              <a:gd name="connsiteY121" fmla="*/ 6558 h 10000"/>
              <a:gd name="connsiteX122" fmla="*/ 9442 w 9889"/>
              <a:gd name="connsiteY122" fmla="*/ 6905 h 10000"/>
              <a:gd name="connsiteX123" fmla="*/ 9442 w 9889"/>
              <a:gd name="connsiteY123" fmla="*/ 7597 h 10000"/>
              <a:gd name="connsiteX124" fmla="*/ 9554 w 9889"/>
              <a:gd name="connsiteY124" fmla="*/ 8268 h 10000"/>
              <a:gd name="connsiteX125" fmla="*/ 9665 w 9889"/>
              <a:gd name="connsiteY125" fmla="*/ 8788 h 10000"/>
              <a:gd name="connsiteX126" fmla="*/ 9778 w 9889"/>
              <a:gd name="connsiteY126" fmla="*/ 9134 h 10000"/>
              <a:gd name="connsiteX127" fmla="*/ 9778 w 9889"/>
              <a:gd name="connsiteY127" fmla="*/ 9481 h 10000"/>
              <a:gd name="connsiteX128" fmla="*/ 9889 w 9889"/>
              <a:gd name="connsiteY128" fmla="*/ 9654 h 10000"/>
              <a:gd name="connsiteX129" fmla="*/ 9778 w 9889"/>
              <a:gd name="connsiteY129" fmla="*/ 9827 h 10000"/>
              <a:gd name="connsiteX130" fmla="*/ 9778 w 9889"/>
              <a:gd name="connsiteY130" fmla="*/ 9827 h 10000"/>
              <a:gd name="connsiteX131" fmla="*/ 9778 w 9889"/>
              <a:gd name="connsiteY131" fmla="*/ 9827 h 10000"/>
              <a:gd name="connsiteX0" fmla="*/ 9662 w 9774"/>
              <a:gd name="connsiteY0" fmla="*/ 9827 h 10000"/>
              <a:gd name="connsiteX1" fmla="*/ 9435 w 9774"/>
              <a:gd name="connsiteY1" fmla="*/ 9827 h 10000"/>
              <a:gd name="connsiteX2" fmla="*/ 9210 w 9774"/>
              <a:gd name="connsiteY2" fmla="*/ 10000 h 10000"/>
              <a:gd name="connsiteX3" fmla="*/ 8983 w 9774"/>
              <a:gd name="connsiteY3" fmla="*/ 10000 h 10000"/>
              <a:gd name="connsiteX4" fmla="*/ 8531 w 9774"/>
              <a:gd name="connsiteY4" fmla="*/ 10000 h 10000"/>
              <a:gd name="connsiteX5" fmla="*/ 8207 w 9774"/>
              <a:gd name="connsiteY5" fmla="*/ 10000 h 10000"/>
              <a:gd name="connsiteX6" fmla="*/ 7754 w 9774"/>
              <a:gd name="connsiteY6" fmla="*/ 9827 h 10000"/>
              <a:gd name="connsiteX7" fmla="*/ 7302 w 9774"/>
              <a:gd name="connsiteY7" fmla="*/ 9827 h 10000"/>
              <a:gd name="connsiteX8" fmla="*/ 6963 w 9774"/>
              <a:gd name="connsiteY8" fmla="*/ 9481 h 10000"/>
              <a:gd name="connsiteX9" fmla="*/ 6511 w 9774"/>
              <a:gd name="connsiteY9" fmla="*/ 9307 h 10000"/>
              <a:gd name="connsiteX10" fmla="*/ 6172 w 9774"/>
              <a:gd name="connsiteY10" fmla="*/ 8961 h 10000"/>
              <a:gd name="connsiteX11" fmla="*/ 5834 w 9774"/>
              <a:gd name="connsiteY11" fmla="*/ 8615 h 10000"/>
              <a:gd name="connsiteX12" fmla="*/ 5509 w 9774"/>
              <a:gd name="connsiteY12" fmla="*/ 8095 h 10000"/>
              <a:gd name="connsiteX13" fmla="*/ 5283 w 9774"/>
              <a:gd name="connsiteY13" fmla="*/ 7771 h 10000"/>
              <a:gd name="connsiteX14" fmla="*/ 5057 w 9774"/>
              <a:gd name="connsiteY14" fmla="*/ 7078 h 10000"/>
              <a:gd name="connsiteX15" fmla="*/ 4831 w 9774"/>
              <a:gd name="connsiteY15" fmla="*/ 6558 h 10000"/>
              <a:gd name="connsiteX16" fmla="*/ 4717 w 9774"/>
              <a:gd name="connsiteY16" fmla="*/ 5866 h 10000"/>
              <a:gd name="connsiteX17" fmla="*/ 4717 w 9774"/>
              <a:gd name="connsiteY17" fmla="*/ 5173 h 10000"/>
              <a:gd name="connsiteX18" fmla="*/ 4605 w 9774"/>
              <a:gd name="connsiteY18" fmla="*/ 4481 h 10000"/>
              <a:gd name="connsiteX19" fmla="*/ 4605 w 9774"/>
              <a:gd name="connsiteY19" fmla="*/ 3636 h 10000"/>
              <a:gd name="connsiteX20" fmla="*/ 4717 w 9774"/>
              <a:gd name="connsiteY20" fmla="*/ 2944 h 10000"/>
              <a:gd name="connsiteX21" fmla="*/ 4717 w 9774"/>
              <a:gd name="connsiteY21" fmla="*/ 2597 h 10000"/>
              <a:gd name="connsiteX22" fmla="*/ 4717 w 9774"/>
              <a:gd name="connsiteY22" fmla="*/ 2424 h 10000"/>
              <a:gd name="connsiteX23" fmla="*/ 4831 w 9774"/>
              <a:gd name="connsiteY23" fmla="*/ 2078 h 10000"/>
              <a:gd name="connsiteX24" fmla="*/ 4831 w 9774"/>
              <a:gd name="connsiteY24" fmla="*/ 1905 h 10000"/>
              <a:gd name="connsiteX25" fmla="*/ 4831 w 9774"/>
              <a:gd name="connsiteY25" fmla="*/ 1732 h 10000"/>
              <a:gd name="connsiteX26" fmla="*/ 4831 w 9774"/>
              <a:gd name="connsiteY26" fmla="*/ 1558 h 10000"/>
              <a:gd name="connsiteX27" fmla="*/ 4831 w 9774"/>
              <a:gd name="connsiteY27" fmla="*/ 1558 h 10000"/>
              <a:gd name="connsiteX28" fmla="*/ 4831 w 9774"/>
              <a:gd name="connsiteY28" fmla="*/ 1385 h 10000"/>
              <a:gd name="connsiteX29" fmla="*/ 4717 w 9774"/>
              <a:gd name="connsiteY29" fmla="*/ 1385 h 10000"/>
              <a:gd name="connsiteX30" fmla="*/ 4605 w 9774"/>
              <a:gd name="connsiteY30" fmla="*/ 1385 h 10000"/>
              <a:gd name="connsiteX31" fmla="*/ 4492 w 9774"/>
              <a:gd name="connsiteY31" fmla="*/ 1558 h 10000"/>
              <a:gd name="connsiteX32" fmla="*/ 4266 w 9774"/>
              <a:gd name="connsiteY32" fmla="*/ 1558 h 10000"/>
              <a:gd name="connsiteX33" fmla="*/ 3926 w 9774"/>
              <a:gd name="connsiteY33" fmla="*/ 1558 h 10000"/>
              <a:gd name="connsiteX34" fmla="*/ 3587 w 9774"/>
              <a:gd name="connsiteY34" fmla="*/ 1732 h 10000"/>
              <a:gd name="connsiteX35" fmla="*/ 3135 w 9774"/>
              <a:gd name="connsiteY35" fmla="*/ 1905 h 10000"/>
              <a:gd name="connsiteX36" fmla="*/ 2698 w 9774"/>
              <a:gd name="connsiteY36" fmla="*/ 2078 h 10000"/>
              <a:gd name="connsiteX37" fmla="*/ 2133 w 9774"/>
              <a:gd name="connsiteY37" fmla="*/ 2251 h 10000"/>
              <a:gd name="connsiteX38" fmla="*/ 1793 w 9774"/>
              <a:gd name="connsiteY38" fmla="*/ 2424 h 10000"/>
              <a:gd name="connsiteX39" fmla="*/ 1341 w 9774"/>
              <a:gd name="connsiteY39" fmla="*/ 2597 h 10000"/>
              <a:gd name="connsiteX40" fmla="*/ 1117 w 9774"/>
              <a:gd name="connsiteY40" fmla="*/ 2771 h 10000"/>
              <a:gd name="connsiteX41" fmla="*/ 777 w 9774"/>
              <a:gd name="connsiteY41" fmla="*/ 2771 h 10000"/>
              <a:gd name="connsiteX42" fmla="*/ 551 w 9774"/>
              <a:gd name="connsiteY42" fmla="*/ 2944 h 10000"/>
              <a:gd name="connsiteX43" fmla="*/ 0 w 9774"/>
              <a:gd name="connsiteY43" fmla="*/ 1905 h 10000"/>
              <a:gd name="connsiteX44" fmla="*/ 339 w 9774"/>
              <a:gd name="connsiteY44" fmla="*/ 1905 h 10000"/>
              <a:gd name="connsiteX45" fmla="*/ 665 w 9774"/>
              <a:gd name="connsiteY45" fmla="*/ 1905 h 10000"/>
              <a:gd name="connsiteX46" fmla="*/ 1117 w 9774"/>
              <a:gd name="connsiteY46" fmla="*/ 1732 h 10000"/>
              <a:gd name="connsiteX47" fmla="*/ 1568 w 9774"/>
              <a:gd name="connsiteY47" fmla="*/ 1558 h 10000"/>
              <a:gd name="connsiteX48" fmla="*/ 2133 w 9774"/>
              <a:gd name="connsiteY48" fmla="*/ 1385 h 10000"/>
              <a:gd name="connsiteX49" fmla="*/ 2698 w 9774"/>
              <a:gd name="connsiteY49" fmla="*/ 1212 h 10000"/>
              <a:gd name="connsiteX50" fmla="*/ 3362 w 9774"/>
              <a:gd name="connsiteY50" fmla="*/ 1039 h 10000"/>
              <a:gd name="connsiteX51" fmla="*/ 3701 w 9774"/>
              <a:gd name="connsiteY51" fmla="*/ 1039 h 10000"/>
              <a:gd name="connsiteX52" fmla="*/ 3926 w 9774"/>
              <a:gd name="connsiteY52" fmla="*/ 866 h 10000"/>
              <a:gd name="connsiteX53" fmla="*/ 4153 w 9774"/>
              <a:gd name="connsiteY53" fmla="*/ 693 h 10000"/>
              <a:gd name="connsiteX54" fmla="*/ 4378 w 9774"/>
              <a:gd name="connsiteY54" fmla="*/ 693 h 10000"/>
              <a:gd name="connsiteX55" fmla="*/ 4605 w 9774"/>
              <a:gd name="connsiteY55" fmla="*/ 519 h 10000"/>
              <a:gd name="connsiteX56" fmla="*/ 4717 w 9774"/>
              <a:gd name="connsiteY56" fmla="*/ 346 h 10000"/>
              <a:gd name="connsiteX57" fmla="*/ 4831 w 9774"/>
              <a:gd name="connsiteY57" fmla="*/ 346 h 10000"/>
              <a:gd name="connsiteX58" fmla="*/ 4943 w 9774"/>
              <a:gd name="connsiteY58" fmla="*/ 173 h 10000"/>
              <a:gd name="connsiteX59" fmla="*/ 5057 w 9774"/>
              <a:gd name="connsiteY59" fmla="*/ 173 h 10000"/>
              <a:gd name="connsiteX60" fmla="*/ 5169 w 9774"/>
              <a:gd name="connsiteY60" fmla="*/ 0 h 10000"/>
              <a:gd name="connsiteX61" fmla="*/ 5283 w 9774"/>
              <a:gd name="connsiteY61" fmla="*/ 0 h 10000"/>
              <a:gd name="connsiteX62" fmla="*/ 5283 w 9774"/>
              <a:gd name="connsiteY62" fmla="*/ 0 h 10000"/>
              <a:gd name="connsiteX63" fmla="*/ 5395 w 9774"/>
              <a:gd name="connsiteY63" fmla="*/ 0 h 10000"/>
              <a:gd name="connsiteX64" fmla="*/ 5509 w 9774"/>
              <a:gd name="connsiteY64" fmla="*/ 0 h 10000"/>
              <a:gd name="connsiteX65" fmla="*/ 5622 w 9774"/>
              <a:gd name="connsiteY65" fmla="*/ 173 h 10000"/>
              <a:gd name="connsiteX66" fmla="*/ 5735 w 9774"/>
              <a:gd name="connsiteY66" fmla="*/ 173 h 10000"/>
              <a:gd name="connsiteX67" fmla="*/ 5834 w 9774"/>
              <a:gd name="connsiteY67" fmla="*/ 346 h 10000"/>
              <a:gd name="connsiteX68" fmla="*/ 5947 w 9774"/>
              <a:gd name="connsiteY68" fmla="*/ 519 h 10000"/>
              <a:gd name="connsiteX69" fmla="*/ 6060 w 9774"/>
              <a:gd name="connsiteY69" fmla="*/ 693 h 10000"/>
              <a:gd name="connsiteX70" fmla="*/ 6060 w 9774"/>
              <a:gd name="connsiteY70" fmla="*/ 693 h 10000"/>
              <a:gd name="connsiteX71" fmla="*/ 6060 w 9774"/>
              <a:gd name="connsiteY71" fmla="*/ 866 h 10000"/>
              <a:gd name="connsiteX72" fmla="*/ 5947 w 9774"/>
              <a:gd name="connsiteY72" fmla="*/ 1039 h 10000"/>
              <a:gd name="connsiteX73" fmla="*/ 5834 w 9774"/>
              <a:gd name="connsiteY73" fmla="*/ 1212 h 10000"/>
              <a:gd name="connsiteX74" fmla="*/ 5735 w 9774"/>
              <a:gd name="connsiteY74" fmla="*/ 1385 h 10000"/>
              <a:gd name="connsiteX75" fmla="*/ 5622 w 9774"/>
              <a:gd name="connsiteY75" fmla="*/ 1732 h 10000"/>
              <a:gd name="connsiteX76" fmla="*/ 5509 w 9774"/>
              <a:gd name="connsiteY76" fmla="*/ 2078 h 10000"/>
              <a:gd name="connsiteX77" fmla="*/ 5395 w 9774"/>
              <a:gd name="connsiteY77" fmla="*/ 2424 h 10000"/>
              <a:gd name="connsiteX78" fmla="*/ 5283 w 9774"/>
              <a:gd name="connsiteY78" fmla="*/ 2944 h 10000"/>
              <a:gd name="connsiteX79" fmla="*/ 5283 w 9774"/>
              <a:gd name="connsiteY79" fmla="*/ 3463 h 10000"/>
              <a:gd name="connsiteX80" fmla="*/ 5283 w 9774"/>
              <a:gd name="connsiteY80" fmla="*/ 3961 h 10000"/>
              <a:gd name="connsiteX81" fmla="*/ 5283 w 9774"/>
              <a:gd name="connsiteY81" fmla="*/ 5000 h 10000"/>
              <a:gd name="connsiteX82" fmla="*/ 5283 w 9774"/>
              <a:gd name="connsiteY82" fmla="*/ 5519 h 10000"/>
              <a:gd name="connsiteX83" fmla="*/ 5395 w 9774"/>
              <a:gd name="connsiteY83" fmla="*/ 5866 h 10000"/>
              <a:gd name="connsiteX84" fmla="*/ 5509 w 9774"/>
              <a:gd name="connsiteY84" fmla="*/ 6212 h 10000"/>
              <a:gd name="connsiteX85" fmla="*/ 5622 w 9774"/>
              <a:gd name="connsiteY85" fmla="*/ 6732 h 10000"/>
              <a:gd name="connsiteX86" fmla="*/ 5735 w 9774"/>
              <a:gd name="connsiteY86" fmla="*/ 7078 h 10000"/>
              <a:gd name="connsiteX87" fmla="*/ 5947 w 9774"/>
              <a:gd name="connsiteY87" fmla="*/ 7424 h 10000"/>
              <a:gd name="connsiteX88" fmla="*/ 6285 w 9774"/>
              <a:gd name="connsiteY88" fmla="*/ 7771 h 10000"/>
              <a:gd name="connsiteX89" fmla="*/ 6625 w 9774"/>
              <a:gd name="connsiteY89" fmla="*/ 7944 h 10000"/>
              <a:gd name="connsiteX90" fmla="*/ 6963 w 9774"/>
              <a:gd name="connsiteY90" fmla="*/ 8268 h 10000"/>
              <a:gd name="connsiteX91" fmla="*/ 7302 w 9774"/>
              <a:gd name="connsiteY91" fmla="*/ 8442 h 10000"/>
              <a:gd name="connsiteX92" fmla="*/ 7528 w 9774"/>
              <a:gd name="connsiteY92" fmla="*/ 8615 h 10000"/>
              <a:gd name="connsiteX93" fmla="*/ 7868 w 9774"/>
              <a:gd name="connsiteY93" fmla="*/ 8615 h 10000"/>
              <a:gd name="connsiteX94" fmla="*/ 8093 w 9774"/>
              <a:gd name="connsiteY94" fmla="*/ 8615 h 10000"/>
              <a:gd name="connsiteX95" fmla="*/ 8207 w 9774"/>
              <a:gd name="connsiteY95" fmla="*/ 8615 h 10000"/>
              <a:gd name="connsiteX96" fmla="*/ 8432 w 9774"/>
              <a:gd name="connsiteY96" fmla="*/ 8615 h 10000"/>
              <a:gd name="connsiteX97" fmla="*/ 8531 w 9774"/>
              <a:gd name="connsiteY97" fmla="*/ 8442 h 10000"/>
              <a:gd name="connsiteX98" fmla="*/ 8531 w 9774"/>
              <a:gd name="connsiteY98" fmla="*/ 8442 h 10000"/>
              <a:gd name="connsiteX99" fmla="*/ 8644 w 9774"/>
              <a:gd name="connsiteY99" fmla="*/ 8442 h 10000"/>
              <a:gd name="connsiteX100" fmla="*/ 8644 w 9774"/>
              <a:gd name="connsiteY100" fmla="*/ 8268 h 10000"/>
              <a:gd name="connsiteX101" fmla="*/ 8644 w 9774"/>
              <a:gd name="connsiteY101" fmla="*/ 8095 h 10000"/>
              <a:gd name="connsiteX102" fmla="*/ 8644 w 9774"/>
              <a:gd name="connsiteY102" fmla="*/ 7771 h 10000"/>
              <a:gd name="connsiteX103" fmla="*/ 8757 w 9774"/>
              <a:gd name="connsiteY103" fmla="*/ 7597 h 10000"/>
              <a:gd name="connsiteX104" fmla="*/ 8757 w 9774"/>
              <a:gd name="connsiteY104" fmla="*/ 7251 h 10000"/>
              <a:gd name="connsiteX105" fmla="*/ 8757 w 9774"/>
              <a:gd name="connsiteY105" fmla="*/ 6905 h 10000"/>
              <a:gd name="connsiteX106" fmla="*/ 8870 w 9774"/>
              <a:gd name="connsiteY106" fmla="*/ 6385 h 10000"/>
              <a:gd name="connsiteX107" fmla="*/ 8870 w 9774"/>
              <a:gd name="connsiteY107" fmla="*/ 6212 h 10000"/>
              <a:gd name="connsiteX108" fmla="*/ 8870 w 9774"/>
              <a:gd name="connsiteY108" fmla="*/ 5866 h 10000"/>
              <a:gd name="connsiteX109" fmla="*/ 8870 w 9774"/>
              <a:gd name="connsiteY109" fmla="*/ 5693 h 10000"/>
              <a:gd name="connsiteX110" fmla="*/ 8983 w 9774"/>
              <a:gd name="connsiteY110" fmla="*/ 5519 h 10000"/>
              <a:gd name="connsiteX111" fmla="*/ 8983 w 9774"/>
              <a:gd name="connsiteY111" fmla="*/ 5346 h 10000"/>
              <a:gd name="connsiteX112" fmla="*/ 8983 w 9774"/>
              <a:gd name="connsiteY112" fmla="*/ 5173 h 10000"/>
              <a:gd name="connsiteX113" fmla="*/ 9095 w 9774"/>
              <a:gd name="connsiteY113" fmla="*/ 5173 h 10000"/>
              <a:gd name="connsiteX114" fmla="*/ 9095 w 9774"/>
              <a:gd name="connsiteY114" fmla="*/ 5173 h 10000"/>
              <a:gd name="connsiteX115" fmla="*/ 9095 w 9774"/>
              <a:gd name="connsiteY115" fmla="*/ 5346 h 10000"/>
              <a:gd name="connsiteX116" fmla="*/ 9095 w 9774"/>
              <a:gd name="connsiteY116" fmla="*/ 5519 h 10000"/>
              <a:gd name="connsiteX117" fmla="*/ 9095 w 9774"/>
              <a:gd name="connsiteY117" fmla="*/ 5693 h 10000"/>
              <a:gd name="connsiteX118" fmla="*/ 9210 w 9774"/>
              <a:gd name="connsiteY118" fmla="*/ 5866 h 10000"/>
              <a:gd name="connsiteX119" fmla="*/ 9210 w 9774"/>
              <a:gd name="connsiteY119" fmla="*/ 6212 h 10000"/>
              <a:gd name="connsiteX120" fmla="*/ 9210 w 9774"/>
              <a:gd name="connsiteY120" fmla="*/ 6558 h 10000"/>
              <a:gd name="connsiteX121" fmla="*/ 9322 w 9774"/>
              <a:gd name="connsiteY121" fmla="*/ 6905 h 10000"/>
              <a:gd name="connsiteX122" fmla="*/ 9322 w 9774"/>
              <a:gd name="connsiteY122" fmla="*/ 7597 h 10000"/>
              <a:gd name="connsiteX123" fmla="*/ 9435 w 9774"/>
              <a:gd name="connsiteY123" fmla="*/ 8268 h 10000"/>
              <a:gd name="connsiteX124" fmla="*/ 9547 w 9774"/>
              <a:gd name="connsiteY124" fmla="*/ 8788 h 10000"/>
              <a:gd name="connsiteX125" fmla="*/ 9662 w 9774"/>
              <a:gd name="connsiteY125" fmla="*/ 9134 h 10000"/>
              <a:gd name="connsiteX126" fmla="*/ 9662 w 9774"/>
              <a:gd name="connsiteY126" fmla="*/ 9481 h 10000"/>
              <a:gd name="connsiteX127" fmla="*/ 9774 w 9774"/>
              <a:gd name="connsiteY127" fmla="*/ 9654 h 10000"/>
              <a:gd name="connsiteX128" fmla="*/ 9662 w 9774"/>
              <a:gd name="connsiteY128" fmla="*/ 9827 h 10000"/>
              <a:gd name="connsiteX129" fmla="*/ 9662 w 9774"/>
              <a:gd name="connsiteY129" fmla="*/ 9827 h 10000"/>
              <a:gd name="connsiteX130" fmla="*/ 9662 w 9774"/>
              <a:gd name="connsiteY130" fmla="*/ 9827 h 10000"/>
              <a:gd name="connsiteX0" fmla="*/ 9538 w 9653"/>
              <a:gd name="connsiteY0" fmla="*/ 9827 h 10000"/>
              <a:gd name="connsiteX1" fmla="*/ 9306 w 9653"/>
              <a:gd name="connsiteY1" fmla="*/ 9827 h 10000"/>
              <a:gd name="connsiteX2" fmla="*/ 9076 w 9653"/>
              <a:gd name="connsiteY2" fmla="*/ 10000 h 10000"/>
              <a:gd name="connsiteX3" fmla="*/ 8844 w 9653"/>
              <a:gd name="connsiteY3" fmla="*/ 10000 h 10000"/>
              <a:gd name="connsiteX4" fmla="*/ 8381 w 9653"/>
              <a:gd name="connsiteY4" fmla="*/ 10000 h 10000"/>
              <a:gd name="connsiteX5" fmla="*/ 8050 w 9653"/>
              <a:gd name="connsiteY5" fmla="*/ 10000 h 10000"/>
              <a:gd name="connsiteX6" fmla="*/ 7586 w 9653"/>
              <a:gd name="connsiteY6" fmla="*/ 9827 h 10000"/>
              <a:gd name="connsiteX7" fmla="*/ 7124 w 9653"/>
              <a:gd name="connsiteY7" fmla="*/ 9827 h 10000"/>
              <a:gd name="connsiteX8" fmla="*/ 6777 w 9653"/>
              <a:gd name="connsiteY8" fmla="*/ 9481 h 10000"/>
              <a:gd name="connsiteX9" fmla="*/ 6315 w 9653"/>
              <a:gd name="connsiteY9" fmla="*/ 9307 h 10000"/>
              <a:gd name="connsiteX10" fmla="*/ 5968 w 9653"/>
              <a:gd name="connsiteY10" fmla="*/ 8961 h 10000"/>
              <a:gd name="connsiteX11" fmla="*/ 5622 w 9653"/>
              <a:gd name="connsiteY11" fmla="*/ 8615 h 10000"/>
              <a:gd name="connsiteX12" fmla="*/ 5289 w 9653"/>
              <a:gd name="connsiteY12" fmla="*/ 8095 h 10000"/>
              <a:gd name="connsiteX13" fmla="*/ 5058 w 9653"/>
              <a:gd name="connsiteY13" fmla="*/ 7771 h 10000"/>
              <a:gd name="connsiteX14" fmla="*/ 4827 w 9653"/>
              <a:gd name="connsiteY14" fmla="*/ 7078 h 10000"/>
              <a:gd name="connsiteX15" fmla="*/ 4596 w 9653"/>
              <a:gd name="connsiteY15" fmla="*/ 6558 h 10000"/>
              <a:gd name="connsiteX16" fmla="*/ 4479 w 9653"/>
              <a:gd name="connsiteY16" fmla="*/ 5866 h 10000"/>
              <a:gd name="connsiteX17" fmla="*/ 4479 w 9653"/>
              <a:gd name="connsiteY17" fmla="*/ 5173 h 10000"/>
              <a:gd name="connsiteX18" fmla="*/ 4364 w 9653"/>
              <a:gd name="connsiteY18" fmla="*/ 4481 h 10000"/>
              <a:gd name="connsiteX19" fmla="*/ 4364 w 9653"/>
              <a:gd name="connsiteY19" fmla="*/ 3636 h 10000"/>
              <a:gd name="connsiteX20" fmla="*/ 4479 w 9653"/>
              <a:gd name="connsiteY20" fmla="*/ 2944 h 10000"/>
              <a:gd name="connsiteX21" fmla="*/ 4479 w 9653"/>
              <a:gd name="connsiteY21" fmla="*/ 2597 h 10000"/>
              <a:gd name="connsiteX22" fmla="*/ 4479 w 9653"/>
              <a:gd name="connsiteY22" fmla="*/ 2424 h 10000"/>
              <a:gd name="connsiteX23" fmla="*/ 4596 w 9653"/>
              <a:gd name="connsiteY23" fmla="*/ 2078 h 10000"/>
              <a:gd name="connsiteX24" fmla="*/ 4596 w 9653"/>
              <a:gd name="connsiteY24" fmla="*/ 1905 h 10000"/>
              <a:gd name="connsiteX25" fmla="*/ 4596 w 9653"/>
              <a:gd name="connsiteY25" fmla="*/ 1732 h 10000"/>
              <a:gd name="connsiteX26" fmla="*/ 4596 w 9653"/>
              <a:gd name="connsiteY26" fmla="*/ 1558 h 10000"/>
              <a:gd name="connsiteX27" fmla="*/ 4596 w 9653"/>
              <a:gd name="connsiteY27" fmla="*/ 1558 h 10000"/>
              <a:gd name="connsiteX28" fmla="*/ 4596 w 9653"/>
              <a:gd name="connsiteY28" fmla="*/ 1385 h 10000"/>
              <a:gd name="connsiteX29" fmla="*/ 4479 w 9653"/>
              <a:gd name="connsiteY29" fmla="*/ 1385 h 10000"/>
              <a:gd name="connsiteX30" fmla="*/ 4364 w 9653"/>
              <a:gd name="connsiteY30" fmla="*/ 1385 h 10000"/>
              <a:gd name="connsiteX31" fmla="*/ 4249 w 9653"/>
              <a:gd name="connsiteY31" fmla="*/ 1558 h 10000"/>
              <a:gd name="connsiteX32" fmla="*/ 4018 w 9653"/>
              <a:gd name="connsiteY32" fmla="*/ 1558 h 10000"/>
              <a:gd name="connsiteX33" fmla="*/ 3670 w 9653"/>
              <a:gd name="connsiteY33" fmla="*/ 1558 h 10000"/>
              <a:gd name="connsiteX34" fmla="*/ 3323 w 9653"/>
              <a:gd name="connsiteY34" fmla="*/ 1732 h 10000"/>
              <a:gd name="connsiteX35" fmla="*/ 2860 w 9653"/>
              <a:gd name="connsiteY35" fmla="*/ 1905 h 10000"/>
              <a:gd name="connsiteX36" fmla="*/ 2413 w 9653"/>
              <a:gd name="connsiteY36" fmla="*/ 2078 h 10000"/>
              <a:gd name="connsiteX37" fmla="*/ 1835 w 9653"/>
              <a:gd name="connsiteY37" fmla="*/ 2251 h 10000"/>
              <a:gd name="connsiteX38" fmla="*/ 1487 w 9653"/>
              <a:gd name="connsiteY38" fmla="*/ 2424 h 10000"/>
              <a:gd name="connsiteX39" fmla="*/ 1025 w 9653"/>
              <a:gd name="connsiteY39" fmla="*/ 2597 h 10000"/>
              <a:gd name="connsiteX40" fmla="*/ 796 w 9653"/>
              <a:gd name="connsiteY40" fmla="*/ 2771 h 10000"/>
              <a:gd name="connsiteX41" fmla="*/ 448 w 9653"/>
              <a:gd name="connsiteY41" fmla="*/ 2771 h 10000"/>
              <a:gd name="connsiteX42" fmla="*/ 217 w 9653"/>
              <a:gd name="connsiteY42" fmla="*/ 2944 h 10000"/>
              <a:gd name="connsiteX43" fmla="*/ 0 w 9653"/>
              <a:gd name="connsiteY43" fmla="*/ 1905 h 10000"/>
              <a:gd name="connsiteX44" fmla="*/ 333 w 9653"/>
              <a:gd name="connsiteY44" fmla="*/ 1905 h 10000"/>
              <a:gd name="connsiteX45" fmla="*/ 796 w 9653"/>
              <a:gd name="connsiteY45" fmla="*/ 1732 h 10000"/>
              <a:gd name="connsiteX46" fmla="*/ 1257 w 9653"/>
              <a:gd name="connsiteY46" fmla="*/ 1558 h 10000"/>
              <a:gd name="connsiteX47" fmla="*/ 1835 w 9653"/>
              <a:gd name="connsiteY47" fmla="*/ 1385 h 10000"/>
              <a:gd name="connsiteX48" fmla="*/ 2413 w 9653"/>
              <a:gd name="connsiteY48" fmla="*/ 1212 h 10000"/>
              <a:gd name="connsiteX49" fmla="*/ 3093 w 9653"/>
              <a:gd name="connsiteY49" fmla="*/ 1039 h 10000"/>
              <a:gd name="connsiteX50" fmla="*/ 3440 w 9653"/>
              <a:gd name="connsiteY50" fmla="*/ 1039 h 10000"/>
              <a:gd name="connsiteX51" fmla="*/ 3670 w 9653"/>
              <a:gd name="connsiteY51" fmla="*/ 866 h 10000"/>
              <a:gd name="connsiteX52" fmla="*/ 3902 w 9653"/>
              <a:gd name="connsiteY52" fmla="*/ 693 h 10000"/>
              <a:gd name="connsiteX53" fmla="*/ 4132 w 9653"/>
              <a:gd name="connsiteY53" fmla="*/ 693 h 10000"/>
              <a:gd name="connsiteX54" fmla="*/ 4364 w 9653"/>
              <a:gd name="connsiteY54" fmla="*/ 519 h 10000"/>
              <a:gd name="connsiteX55" fmla="*/ 4479 w 9653"/>
              <a:gd name="connsiteY55" fmla="*/ 346 h 10000"/>
              <a:gd name="connsiteX56" fmla="*/ 4596 w 9653"/>
              <a:gd name="connsiteY56" fmla="*/ 346 h 10000"/>
              <a:gd name="connsiteX57" fmla="*/ 4710 w 9653"/>
              <a:gd name="connsiteY57" fmla="*/ 173 h 10000"/>
              <a:gd name="connsiteX58" fmla="*/ 4827 w 9653"/>
              <a:gd name="connsiteY58" fmla="*/ 173 h 10000"/>
              <a:gd name="connsiteX59" fmla="*/ 4942 w 9653"/>
              <a:gd name="connsiteY59" fmla="*/ 0 h 10000"/>
              <a:gd name="connsiteX60" fmla="*/ 5058 w 9653"/>
              <a:gd name="connsiteY60" fmla="*/ 0 h 10000"/>
              <a:gd name="connsiteX61" fmla="*/ 5058 w 9653"/>
              <a:gd name="connsiteY61" fmla="*/ 0 h 10000"/>
              <a:gd name="connsiteX62" fmla="*/ 5173 w 9653"/>
              <a:gd name="connsiteY62" fmla="*/ 0 h 10000"/>
              <a:gd name="connsiteX63" fmla="*/ 5289 w 9653"/>
              <a:gd name="connsiteY63" fmla="*/ 0 h 10000"/>
              <a:gd name="connsiteX64" fmla="*/ 5405 w 9653"/>
              <a:gd name="connsiteY64" fmla="*/ 173 h 10000"/>
              <a:gd name="connsiteX65" fmla="*/ 5521 w 9653"/>
              <a:gd name="connsiteY65" fmla="*/ 173 h 10000"/>
              <a:gd name="connsiteX66" fmla="*/ 5622 w 9653"/>
              <a:gd name="connsiteY66" fmla="*/ 346 h 10000"/>
              <a:gd name="connsiteX67" fmla="*/ 5738 w 9653"/>
              <a:gd name="connsiteY67" fmla="*/ 519 h 10000"/>
              <a:gd name="connsiteX68" fmla="*/ 5853 w 9653"/>
              <a:gd name="connsiteY68" fmla="*/ 693 h 10000"/>
              <a:gd name="connsiteX69" fmla="*/ 5853 w 9653"/>
              <a:gd name="connsiteY69" fmla="*/ 693 h 10000"/>
              <a:gd name="connsiteX70" fmla="*/ 5853 w 9653"/>
              <a:gd name="connsiteY70" fmla="*/ 866 h 10000"/>
              <a:gd name="connsiteX71" fmla="*/ 5738 w 9653"/>
              <a:gd name="connsiteY71" fmla="*/ 1039 h 10000"/>
              <a:gd name="connsiteX72" fmla="*/ 5622 w 9653"/>
              <a:gd name="connsiteY72" fmla="*/ 1212 h 10000"/>
              <a:gd name="connsiteX73" fmla="*/ 5521 w 9653"/>
              <a:gd name="connsiteY73" fmla="*/ 1385 h 10000"/>
              <a:gd name="connsiteX74" fmla="*/ 5405 w 9653"/>
              <a:gd name="connsiteY74" fmla="*/ 1732 h 10000"/>
              <a:gd name="connsiteX75" fmla="*/ 5289 w 9653"/>
              <a:gd name="connsiteY75" fmla="*/ 2078 h 10000"/>
              <a:gd name="connsiteX76" fmla="*/ 5173 w 9653"/>
              <a:gd name="connsiteY76" fmla="*/ 2424 h 10000"/>
              <a:gd name="connsiteX77" fmla="*/ 5058 w 9653"/>
              <a:gd name="connsiteY77" fmla="*/ 2944 h 10000"/>
              <a:gd name="connsiteX78" fmla="*/ 5058 w 9653"/>
              <a:gd name="connsiteY78" fmla="*/ 3463 h 10000"/>
              <a:gd name="connsiteX79" fmla="*/ 5058 w 9653"/>
              <a:gd name="connsiteY79" fmla="*/ 3961 h 10000"/>
              <a:gd name="connsiteX80" fmla="*/ 5058 w 9653"/>
              <a:gd name="connsiteY80" fmla="*/ 5000 h 10000"/>
              <a:gd name="connsiteX81" fmla="*/ 5058 w 9653"/>
              <a:gd name="connsiteY81" fmla="*/ 5519 h 10000"/>
              <a:gd name="connsiteX82" fmla="*/ 5173 w 9653"/>
              <a:gd name="connsiteY82" fmla="*/ 5866 h 10000"/>
              <a:gd name="connsiteX83" fmla="*/ 5289 w 9653"/>
              <a:gd name="connsiteY83" fmla="*/ 6212 h 10000"/>
              <a:gd name="connsiteX84" fmla="*/ 5405 w 9653"/>
              <a:gd name="connsiteY84" fmla="*/ 6732 h 10000"/>
              <a:gd name="connsiteX85" fmla="*/ 5521 w 9653"/>
              <a:gd name="connsiteY85" fmla="*/ 7078 h 10000"/>
              <a:gd name="connsiteX86" fmla="*/ 5738 w 9653"/>
              <a:gd name="connsiteY86" fmla="*/ 7424 h 10000"/>
              <a:gd name="connsiteX87" fmla="*/ 6083 w 9653"/>
              <a:gd name="connsiteY87" fmla="*/ 7771 h 10000"/>
              <a:gd name="connsiteX88" fmla="*/ 6431 w 9653"/>
              <a:gd name="connsiteY88" fmla="*/ 7944 h 10000"/>
              <a:gd name="connsiteX89" fmla="*/ 6777 w 9653"/>
              <a:gd name="connsiteY89" fmla="*/ 8268 h 10000"/>
              <a:gd name="connsiteX90" fmla="*/ 7124 w 9653"/>
              <a:gd name="connsiteY90" fmla="*/ 8442 h 10000"/>
              <a:gd name="connsiteX91" fmla="*/ 7355 w 9653"/>
              <a:gd name="connsiteY91" fmla="*/ 8615 h 10000"/>
              <a:gd name="connsiteX92" fmla="*/ 7703 w 9653"/>
              <a:gd name="connsiteY92" fmla="*/ 8615 h 10000"/>
              <a:gd name="connsiteX93" fmla="*/ 7933 w 9653"/>
              <a:gd name="connsiteY93" fmla="*/ 8615 h 10000"/>
              <a:gd name="connsiteX94" fmla="*/ 8050 w 9653"/>
              <a:gd name="connsiteY94" fmla="*/ 8615 h 10000"/>
              <a:gd name="connsiteX95" fmla="*/ 8280 w 9653"/>
              <a:gd name="connsiteY95" fmla="*/ 8615 h 10000"/>
              <a:gd name="connsiteX96" fmla="*/ 8381 w 9653"/>
              <a:gd name="connsiteY96" fmla="*/ 8442 h 10000"/>
              <a:gd name="connsiteX97" fmla="*/ 8381 w 9653"/>
              <a:gd name="connsiteY97" fmla="*/ 8442 h 10000"/>
              <a:gd name="connsiteX98" fmla="*/ 8497 w 9653"/>
              <a:gd name="connsiteY98" fmla="*/ 8442 h 10000"/>
              <a:gd name="connsiteX99" fmla="*/ 8497 w 9653"/>
              <a:gd name="connsiteY99" fmla="*/ 8268 h 10000"/>
              <a:gd name="connsiteX100" fmla="*/ 8497 w 9653"/>
              <a:gd name="connsiteY100" fmla="*/ 8095 h 10000"/>
              <a:gd name="connsiteX101" fmla="*/ 8497 w 9653"/>
              <a:gd name="connsiteY101" fmla="*/ 7771 h 10000"/>
              <a:gd name="connsiteX102" fmla="*/ 8612 w 9653"/>
              <a:gd name="connsiteY102" fmla="*/ 7597 h 10000"/>
              <a:gd name="connsiteX103" fmla="*/ 8612 w 9653"/>
              <a:gd name="connsiteY103" fmla="*/ 7251 h 10000"/>
              <a:gd name="connsiteX104" fmla="*/ 8612 w 9653"/>
              <a:gd name="connsiteY104" fmla="*/ 6905 h 10000"/>
              <a:gd name="connsiteX105" fmla="*/ 8728 w 9653"/>
              <a:gd name="connsiteY105" fmla="*/ 6385 h 10000"/>
              <a:gd name="connsiteX106" fmla="*/ 8728 w 9653"/>
              <a:gd name="connsiteY106" fmla="*/ 6212 h 10000"/>
              <a:gd name="connsiteX107" fmla="*/ 8728 w 9653"/>
              <a:gd name="connsiteY107" fmla="*/ 5866 h 10000"/>
              <a:gd name="connsiteX108" fmla="*/ 8728 w 9653"/>
              <a:gd name="connsiteY108" fmla="*/ 5693 h 10000"/>
              <a:gd name="connsiteX109" fmla="*/ 8844 w 9653"/>
              <a:gd name="connsiteY109" fmla="*/ 5519 h 10000"/>
              <a:gd name="connsiteX110" fmla="*/ 8844 w 9653"/>
              <a:gd name="connsiteY110" fmla="*/ 5346 h 10000"/>
              <a:gd name="connsiteX111" fmla="*/ 8844 w 9653"/>
              <a:gd name="connsiteY111" fmla="*/ 5173 h 10000"/>
              <a:gd name="connsiteX112" fmla="*/ 8958 w 9653"/>
              <a:gd name="connsiteY112" fmla="*/ 5173 h 10000"/>
              <a:gd name="connsiteX113" fmla="*/ 8958 w 9653"/>
              <a:gd name="connsiteY113" fmla="*/ 5173 h 10000"/>
              <a:gd name="connsiteX114" fmla="*/ 8958 w 9653"/>
              <a:gd name="connsiteY114" fmla="*/ 5346 h 10000"/>
              <a:gd name="connsiteX115" fmla="*/ 8958 w 9653"/>
              <a:gd name="connsiteY115" fmla="*/ 5519 h 10000"/>
              <a:gd name="connsiteX116" fmla="*/ 8958 w 9653"/>
              <a:gd name="connsiteY116" fmla="*/ 5693 h 10000"/>
              <a:gd name="connsiteX117" fmla="*/ 9076 w 9653"/>
              <a:gd name="connsiteY117" fmla="*/ 5866 h 10000"/>
              <a:gd name="connsiteX118" fmla="*/ 9076 w 9653"/>
              <a:gd name="connsiteY118" fmla="*/ 6212 h 10000"/>
              <a:gd name="connsiteX119" fmla="*/ 9076 w 9653"/>
              <a:gd name="connsiteY119" fmla="*/ 6558 h 10000"/>
              <a:gd name="connsiteX120" fmla="*/ 9191 w 9653"/>
              <a:gd name="connsiteY120" fmla="*/ 6905 h 10000"/>
              <a:gd name="connsiteX121" fmla="*/ 9191 w 9653"/>
              <a:gd name="connsiteY121" fmla="*/ 7597 h 10000"/>
              <a:gd name="connsiteX122" fmla="*/ 9306 w 9653"/>
              <a:gd name="connsiteY122" fmla="*/ 8268 h 10000"/>
              <a:gd name="connsiteX123" fmla="*/ 9421 w 9653"/>
              <a:gd name="connsiteY123" fmla="*/ 8788 h 10000"/>
              <a:gd name="connsiteX124" fmla="*/ 9538 w 9653"/>
              <a:gd name="connsiteY124" fmla="*/ 9134 h 10000"/>
              <a:gd name="connsiteX125" fmla="*/ 9538 w 9653"/>
              <a:gd name="connsiteY125" fmla="*/ 9481 h 10000"/>
              <a:gd name="connsiteX126" fmla="*/ 9653 w 9653"/>
              <a:gd name="connsiteY126" fmla="*/ 9654 h 10000"/>
              <a:gd name="connsiteX127" fmla="*/ 9538 w 9653"/>
              <a:gd name="connsiteY127" fmla="*/ 9827 h 10000"/>
              <a:gd name="connsiteX128" fmla="*/ 9538 w 9653"/>
              <a:gd name="connsiteY128" fmla="*/ 9827 h 10000"/>
              <a:gd name="connsiteX129" fmla="*/ 9538 w 9653"/>
              <a:gd name="connsiteY129" fmla="*/ 9827 h 10000"/>
              <a:gd name="connsiteX0" fmla="*/ 9656 w 9775"/>
              <a:gd name="connsiteY0" fmla="*/ 9827 h 10000"/>
              <a:gd name="connsiteX1" fmla="*/ 9416 w 9775"/>
              <a:gd name="connsiteY1" fmla="*/ 9827 h 10000"/>
              <a:gd name="connsiteX2" fmla="*/ 9177 w 9775"/>
              <a:gd name="connsiteY2" fmla="*/ 10000 h 10000"/>
              <a:gd name="connsiteX3" fmla="*/ 8937 w 9775"/>
              <a:gd name="connsiteY3" fmla="*/ 10000 h 10000"/>
              <a:gd name="connsiteX4" fmla="*/ 8457 w 9775"/>
              <a:gd name="connsiteY4" fmla="*/ 10000 h 10000"/>
              <a:gd name="connsiteX5" fmla="*/ 8114 w 9775"/>
              <a:gd name="connsiteY5" fmla="*/ 10000 h 10000"/>
              <a:gd name="connsiteX6" fmla="*/ 7634 w 9775"/>
              <a:gd name="connsiteY6" fmla="*/ 9827 h 10000"/>
              <a:gd name="connsiteX7" fmla="*/ 7155 w 9775"/>
              <a:gd name="connsiteY7" fmla="*/ 9827 h 10000"/>
              <a:gd name="connsiteX8" fmla="*/ 6796 w 9775"/>
              <a:gd name="connsiteY8" fmla="*/ 9481 h 10000"/>
              <a:gd name="connsiteX9" fmla="*/ 6317 w 9775"/>
              <a:gd name="connsiteY9" fmla="*/ 9307 h 10000"/>
              <a:gd name="connsiteX10" fmla="*/ 5958 w 9775"/>
              <a:gd name="connsiteY10" fmla="*/ 8961 h 10000"/>
              <a:gd name="connsiteX11" fmla="*/ 5599 w 9775"/>
              <a:gd name="connsiteY11" fmla="*/ 8615 h 10000"/>
              <a:gd name="connsiteX12" fmla="*/ 5254 w 9775"/>
              <a:gd name="connsiteY12" fmla="*/ 8095 h 10000"/>
              <a:gd name="connsiteX13" fmla="*/ 5015 w 9775"/>
              <a:gd name="connsiteY13" fmla="*/ 7771 h 10000"/>
              <a:gd name="connsiteX14" fmla="*/ 4776 w 9775"/>
              <a:gd name="connsiteY14" fmla="*/ 7078 h 10000"/>
              <a:gd name="connsiteX15" fmla="*/ 4536 w 9775"/>
              <a:gd name="connsiteY15" fmla="*/ 6558 h 10000"/>
              <a:gd name="connsiteX16" fmla="*/ 4415 w 9775"/>
              <a:gd name="connsiteY16" fmla="*/ 5866 h 10000"/>
              <a:gd name="connsiteX17" fmla="*/ 4415 w 9775"/>
              <a:gd name="connsiteY17" fmla="*/ 5173 h 10000"/>
              <a:gd name="connsiteX18" fmla="*/ 4296 w 9775"/>
              <a:gd name="connsiteY18" fmla="*/ 4481 h 10000"/>
              <a:gd name="connsiteX19" fmla="*/ 4296 w 9775"/>
              <a:gd name="connsiteY19" fmla="*/ 3636 h 10000"/>
              <a:gd name="connsiteX20" fmla="*/ 4415 w 9775"/>
              <a:gd name="connsiteY20" fmla="*/ 2944 h 10000"/>
              <a:gd name="connsiteX21" fmla="*/ 4415 w 9775"/>
              <a:gd name="connsiteY21" fmla="*/ 2597 h 10000"/>
              <a:gd name="connsiteX22" fmla="*/ 4415 w 9775"/>
              <a:gd name="connsiteY22" fmla="*/ 2424 h 10000"/>
              <a:gd name="connsiteX23" fmla="*/ 4536 w 9775"/>
              <a:gd name="connsiteY23" fmla="*/ 2078 h 10000"/>
              <a:gd name="connsiteX24" fmla="*/ 4536 w 9775"/>
              <a:gd name="connsiteY24" fmla="*/ 1905 h 10000"/>
              <a:gd name="connsiteX25" fmla="*/ 4536 w 9775"/>
              <a:gd name="connsiteY25" fmla="*/ 1732 h 10000"/>
              <a:gd name="connsiteX26" fmla="*/ 4536 w 9775"/>
              <a:gd name="connsiteY26" fmla="*/ 1558 h 10000"/>
              <a:gd name="connsiteX27" fmla="*/ 4536 w 9775"/>
              <a:gd name="connsiteY27" fmla="*/ 1558 h 10000"/>
              <a:gd name="connsiteX28" fmla="*/ 4536 w 9775"/>
              <a:gd name="connsiteY28" fmla="*/ 1385 h 10000"/>
              <a:gd name="connsiteX29" fmla="*/ 4415 w 9775"/>
              <a:gd name="connsiteY29" fmla="*/ 1385 h 10000"/>
              <a:gd name="connsiteX30" fmla="*/ 4296 w 9775"/>
              <a:gd name="connsiteY30" fmla="*/ 1385 h 10000"/>
              <a:gd name="connsiteX31" fmla="*/ 4177 w 9775"/>
              <a:gd name="connsiteY31" fmla="*/ 1558 h 10000"/>
              <a:gd name="connsiteX32" fmla="*/ 3937 w 9775"/>
              <a:gd name="connsiteY32" fmla="*/ 1558 h 10000"/>
              <a:gd name="connsiteX33" fmla="*/ 3577 w 9775"/>
              <a:gd name="connsiteY33" fmla="*/ 1558 h 10000"/>
              <a:gd name="connsiteX34" fmla="*/ 3217 w 9775"/>
              <a:gd name="connsiteY34" fmla="*/ 1732 h 10000"/>
              <a:gd name="connsiteX35" fmla="*/ 2738 w 9775"/>
              <a:gd name="connsiteY35" fmla="*/ 1905 h 10000"/>
              <a:gd name="connsiteX36" fmla="*/ 2275 w 9775"/>
              <a:gd name="connsiteY36" fmla="*/ 2078 h 10000"/>
              <a:gd name="connsiteX37" fmla="*/ 1676 w 9775"/>
              <a:gd name="connsiteY37" fmla="*/ 2251 h 10000"/>
              <a:gd name="connsiteX38" fmla="*/ 1315 w 9775"/>
              <a:gd name="connsiteY38" fmla="*/ 2424 h 10000"/>
              <a:gd name="connsiteX39" fmla="*/ 837 w 9775"/>
              <a:gd name="connsiteY39" fmla="*/ 2597 h 10000"/>
              <a:gd name="connsiteX40" fmla="*/ 600 w 9775"/>
              <a:gd name="connsiteY40" fmla="*/ 2771 h 10000"/>
              <a:gd name="connsiteX41" fmla="*/ 239 w 9775"/>
              <a:gd name="connsiteY41" fmla="*/ 2771 h 10000"/>
              <a:gd name="connsiteX42" fmla="*/ 0 w 9775"/>
              <a:gd name="connsiteY42" fmla="*/ 2944 h 10000"/>
              <a:gd name="connsiteX43" fmla="*/ 120 w 9775"/>
              <a:gd name="connsiteY43" fmla="*/ 1905 h 10000"/>
              <a:gd name="connsiteX44" fmla="*/ 600 w 9775"/>
              <a:gd name="connsiteY44" fmla="*/ 1732 h 10000"/>
              <a:gd name="connsiteX45" fmla="*/ 1077 w 9775"/>
              <a:gd name="connsiteY45" fmla="*/ 1558 h 10000"/>
              <a:gd name="connsiteX46" fmla="*/ 1676 w 9775"/>
              <a:gd name="connsiteY46" fmla="*/ 1385 h 10000"/>
              <a:gd name="connsiteX47" fmla="*/ 2275 w 9775"/>
              <a:gd name="connsiteY47" fmla="*/ 1212 h 10000"/>
              <a:gd name="connsiteX48" fmla="*/ 2979 w 9775"/>
              <a:gd name="connsiteY48" fmla="*/ 1039 h 10000"/>
              <a:gd name="connsiteX49" fmla="*/ 3339 w 9775"/>
              <a:gd name="connsiteY49" fmla="*/ 1039 h 10000"/>
              <a:gd name="connsiteX50" fmla="*/ 3577 w 9775"/>
              <a:gd name="connsiteY50" fmla="*/ 866 h 10000"/>
              <a:gd name="connsiteX51" fmla="*/ 3817 w 9775"/>
              <a:gd name="connsiteY51" fmla="*/ 693 h 10000"/>
              <a:gd name="connsiteX52" fmla="*/ 4056 w 9775"/>
              <a:gd name="connsiteY52" fmla="*/ 693 h 10000"/>
              <a:gd name="connsiteX53" fmla="*/ 4296 w 9775"/>
              <a:gd name="connsiteY53" fmla="*/ 519 h 10000"/>
              <a:gd name="connsiteX54" fmla="*/ 4415 w 9775"/>
              <a:gd name="connsiteY54" fmla="*/ 346 h 10000"/>
              <a:gd name="connsiteX55" fmla="*/ 4536 w 9775"/>
              <a:gd name="connsiteY55" fmla="*/ 346 h 10000"/>
              <a:gd name="connsiteX56" fmla="*/ 4654 w 9775"/>
              <a:gd name="connsiteY56" fmla="*/ 173 h 10000"/>
              <a:gd name="connsiteX57" fmla="*/ 4776 w 9775"/>
              <a:gd name="connsiteY57" fmla="*/ 173 h 10000"/>
              <a:gd name="connsiteX58" fmla="*/ 4895 w 9775"/>
              <a:gd name="connsiteY58" fmla="*/ 0 h 10000"/>
              <a:gd name="connsiteX59" fmla="*/ 5015 w 9775"/>
              <a:gd name="connsiteY59" fmla="*/ 0 h 10000"/>
              <a:gd name="connsiteX60" fmla="*/ 5015 w 9775"/>
              <a:gd name="connsiteY60" fmla="*/ 0 h 10000"/>
              <a:gd name="connsiteX61" fmla="*/ 5134 w 9775"/>
              <a:gd name="connsiteY61" fmla="*/ 0 h 10000"/>
              <a:gd name="connsiteX62" fmla="*/ 5254 w 9775"/>
              <a:gd name="connsiteY62" fmla="*/ 0 h 10000"/>
              <a:gd name="connsiteX63" fmla="*/ 5374 w 9775"/>
              <a:gd name="connsiteY63" fmla="*/ 173 h 10000"/>
              <a:gd name="connsiteX64" fmla="*/ 5494 w 9775"/>
              <a:gd name="connsiteY64" fmla="*/ 173 h 10000"/>
              <a:gd name="connsiteX65" fmla="*/ 5599 w 9775"/>
              <a:gd name="connsiteY65" fmla="*/ 346 h 10000"/>
              <a:gd name="connsiteX66" fmla="*/ 5719 w 9775"/>
              <a:gd name="connsiteY66" fmla="*/ 519 h 10000"/>
              <a:gd name="connsiteX67" fmla="*/ 5838 w 9775"/>
              <a:gd name="connsiteY67" fmla="*/ 693 h 10000"/>
              <a:gd name="connsiteX68" fmla="*/ 5838 w 9775"/>
              <a:gd name="connsiteY68" fmla="*/ 693 h 10000"/>
              <a:gd name="connsiteX69" fmla="*/ 5838 w 9775"/>
              <a:gd name="connsiteY69" fmla="*/ 866 h 10000"/>
              <a:gd name="connsiteX70" fmla="*/ 5719 w 9775"/>
              <a:gd name="connsiteY70" fmla="*/ 1039 h 10000"/>
              <a:gd name="connsiteX71" fmla="*/ 5599 w 9775"/>
              <a:gd name="connsiteY71" fmla="*/ 1212 h 10000"/>
              <a:gd name="connsiteX72" fmla="*/ 5494 w 9775"/>
              <a:gd name="connsiteY72" fmla="*/ 1385 h 10000"/>
              <a:gd name="connsiteX73" fmla="*/ 5374 w 9775"/>
              <a:gd name="connsiteY73" fmla="*/ 1732 h 10000"/>
              <a:gd name="connsiteX74" fmla="*/ 5254 w 9775"/>
              <a:gd name="connsiteY74" fmla="*/ 2078 h 10000"/>
              <a:gd name="connsiteX75" fmla="*/ 5134 w 9775"/>
              <a:gd name="connsiteY75" fmla="*/ 2424 h 10000"/>
              <a:gd name="connsiteX76" fmla="*/ 5015 w 9775"/>
              <a:gd name="connsiteY76" fmla="*/ 2944 h 10000"/>
              <a:gd name="connsiteX77" fmla="*/ 5015 w 9775"/>
              <a:gd name="connsiteY77" fmla="*/ 3463 h 10000"/>
              <a:gd name="connsiteX78" fmla="*/ 5015 w 9775"/>
              <a:gd name="connsiteY78" fmla="*/ 3961 h 10000"/>
              <a:gd name="connsiteX79" fmla="*/ 5015 w 9775"/>
              <a:gd name="connsiteY79" fmla="*/ 5000 h 10000"/>
              <a:gd name="connsiteX80" fmla="*/ 5015 w 9775"/>
              <a:gd name="connsiteY80" fmla="*/ 5519 h 10000"/>
              <a:gd name="connsiteX81" fmla="*/ 5134 w 9775"/>
              <a:gd name="connsiteY81" fmla="*/ 5866 h 10000"/>
              <a:gd name="connsiteX82" fmla="*/ 5254 w 9775"/>
              <a:gd name="connsiteY82" fmla="*/ 6212 h 10000"/>
              <a:gd name="connsiteX83" fmla="*/ 5374 w 9775"/>
              <a:gd name="connsiteY83" fmla="*/ 6732 h 10000"/>
              <a:gd name="connsiteX84" fmla="*/ 5494 w 9775"/>
              <a:gd name="connsiteY84" fmla="*/ 7078 h 10000"/>
              <a:gd name="connsiteX85" fmla="*/ 5719 w 9775"/>
              <a:gd name="connsiteY85" fmla="*/ 7424 h 10000"/>
              <a:gd name="connsiteX86" fmla="*/ 6077 w 9775"/>
              <a:gd name="connsiteY86" fmla="*/ 7771 h 10000"/>
              <a:gd name="connsiteX87" fmla="*/ 6437 w 9775"/>
              <a:gd name="connsiteY87" fmla="*/ 7944 h 10000"/>
              <a:gd name="connsiteX88" fmla="*/ 6796 w 9775"/>
              <a:gd name="connsiteY88" fmla="*/ 8268 h 10000"/>
              <a:gd name="connsiteX89" fmla="*/ 7155 w 9775"/>
              <a:gd name="connsiteY89" fmla="*/ 8442 h 10000"/>
              <a:gd name="connsiteX90" fmla="*/ 7394 w 9775"/>
              <a:gd name="connsiteY90" fmla="*/ 8615 h 10000"/>
              <a:gd name="connsiteX91" fmla="*/ 7755 w 9775"/>
              <a:gd name="connsiteY91" fmla="*/ 8615 h 10000"/>
              <a:gd name="connsiteX92" fmla="*/ 7993 w 9775"/>
              <a:gd name="connsiteY92" fmla="*/ 8615 h 10000"/>
              <a:gd name="connsiteX93" fmla="*/ 8114 w 9775"/>
              <a:gd name="connsiteY93" fmla="*/ 8615 h 10000"/>
              <a:gd name="connsiteX94" fmla="*/ 8353 w 9775"/>
              <a:gd name="connsiteY94" fmla="*/ 8615 h 10000"/>
              <a:gd name="connsiteX95" fmla="*/ 8457 w 9775"/>
              <a:gd name="connsiteY95" fmla="*/ 8442 h 10000"/>
              <a:gd name="connsiteX96" fmla="*/ 8457 w 9775"/>
              <a:gd name="connsiteY96" fmla="*/ 8442 h 10000"/>
              <a:gd name="connsiteX97" fmla="*/ 8577 w 9775"/>
              <a:gd name="connsiteY97" fmla="*/ 8442 h 10000"/>
              <a:gd name="connsiteX98" fmla="*/ 8577 w 9775"/>
              <a:gd name="connsiteY98" fmla="*/ 8268 h 10000"/>
              <a:gd name="connsiteX99" fmla="*/ 8577 w 9775"/>
              <a:gd name="connsiteY99" fmla="*/ 8095 h 10000"/>
              <a:gd name="connsiteX100" fmla="*/ 8577 w 9775"/>
              <a:gd name="connsiteY100" fmla="*/ 7771 h 10000"/>
              <a:gd name="connsiteX101" fmla="*/ 8697 w 9775"/>
              <a:gd name="connsiteY101" fmla="*/ 7597 h 10000"/>
              <a:gd name="connsiteX102" fmla="*/ 8697 w 9775"/>
              <a:gd name="connsiteY102" fmla="*/ 7251 h 10000"/>
              <a:gd name="connsiteX103" fmla="*/ 8697 w 9775"/>
              <a:gd name="connsiteY103" fmla="*/ 6905 h 10000"/>
              <a:gd name="connsiteX104" fmla="*/ 8817 w 9775"/>
              <a:gd name="connsiteY104" fmla="*/ 6385 h 10000"/>
              <a:gd name="connsiteX105" fmla="*/ 8817 w 9775"/>
              <a:gd name="connsiteY105" fmla="*/ 6212 h 10000"/>
              <a:gd name="connsiteX106" fmla="*/ 8817 w 9775"/>
              <a:gd name="connsiteY106" fmla="*/ 5866 h 10000"/>
              <a:gd name="connsiteX107" fmla="*/ 8817 w 9775"/>
              <a:gd name="connsiteY107" fmla="*/ 5693 h 10000"/>
              <a:gd name="connsiteX108" fmla="*/ 8937 w 9775"/>
              <a:gd name="connsiteY108" fmla="*/ 5519 h 10000"/>
              <a:gd name="connsiteX109" fmla="*/ 8937 w 9775"/>
              <a:gd name="connsiteY109" fmla="*/ 5346 h 10000"/>
              <a:gd name="connsiteX110" fmla="*/ 8937 w 9775"/>
              <a:gd name="connsiteY110" fmla="*/ 5173 h 10000"/>
              <a:gd name="connsiteX111" fmla="*/ 9055 w 9775"/>
              <a:gd name="connsiteY111" fmla="*/ 5173 h 10000"/>
              <a:gd name="connsiteX112" fmla="*/ 9055 w 9775"/>
              <a:gd name="connsiteY112" fmla="*/ 5173 h 10000"/>
              <a:gd name="connsiteX113" fmla="*/ 9055 w 9775"/>
              <a:gd name="connsiteY113" fmla="*/ 5346 h 10000"/>
              <a:gd name="connsiteX114" fmla="*/ 9055 w 9775"/>
              <a:gd name="connsiteY114" fmla="*/ 5519 h 10000"/>
              <a:gd name="connsiteX115" fmla="*/ 9055 w 9775"/>
              <a:gd name="connsiteY115" fmla="*/ 5693 h 10000"/>
              <a:gd name="connsiteX116" fmla="*/ 9177 w 9775"/>
              <a:gd name="connsiteY116" fmla="*/ 5866 h 10000"/>
              <a:gd name="connsiteX117" fmla="*/ 9177 w 9775"/>
              <a:gd name="connsiteY117" fmla="*/ 6212 h 10000"/>
              <a:gd name="connsiteX118" fmla="*/ 9177 w 9775"/>
              <a:gd name="connsiteY118" fmla="*/ 6558 h 10000"/>
              <a:gd name="connsiteX119" fmla="*/ 9296 w 9775"/>
              <a:gd name="connsiteY119" fmla="*/ 6905 h 10000"/>
              <a:gd name="connsiteX120" fmla="*/ 9296 w 9775"/>
              <a:gd name="connsiteY120" fmla="*/ 7597 h 10000"/>
              <a:gd name="connsiteX121" fmla="*/ 9416 w 9775"/>
              <a:gd name="connsiteY121" fmla="*/ 8268 h 10000"/>
              <a:gd name="connsiteX122" fmla="*/ 9535 w 9775"/>
              <a:gd name="connsiteY122" fmla="*/ 8788 h 10000"/>
              <a:gd name="connsiteX123" fmla="*/ 9656 w 9775"/>
              <a:gd name="connsiteY123" fmla="*/ 9134 h 10000"/>
              <a:gd name="connsiteX124" fmla="*/ 9656 w 9775"/>
              <a:gd name="connsiteY124" fmla="*/ 9481 h 10000"/>
              <a:gd name="connsiteX125" fmla="*/ 9775 w 9775"/>
              <a:gd name="connsiteY125" fmla="*/ 9654 h 10000"/>
              <a:gd name="connsiteX126" fmla="*/ 9656 w 9775"/>
              <a:gd name="connsiteY126" fmla="*/ 9827 h 10000"/>
              <a:gd name="connsiteX127" fmla="*/ 9656 w 9775"/>
              <a:gd name="connsiteY127" fmla="*/ 9827 h 10000"/>
              <a:gd name="connsiteX128" fmla="*/ 9656 w 9775"/>
              <a:gd name="connsiteY128" fmla="*/ 9827 h 10000"/>
              <a:gd name="connsiteX0" fmla="*/ 9878 w 10000"/>
              <a:gd name="connsiteY0" fmla="*/ 9827 h 10000"/>
              <a:gd name="connsiteX1" fmla="*/ 9633 w 10000"/>
              <a:gd name="connsiteY1" fmla="*/ 9827 h 10000"/>
              <a:gd name="connsiteX2" fmla="*/ 9388 w 10000"/>
              <a:gd name="connsiteY2" fmla="*/ 10000 h 10000"/>
              <a:gd name="connsiteX3" fmla="*/ 9143 w 10000"/>
              <a:gd name="connsiteY3" fmla="*/ 10000 h 10000"/>
              <a:gd name="connsiteX4" fmla="*/ 8652 w 10000"/>
              <a:gd name="connsiteY4" fmla="*/ 10000 h 10000"/>
              <a:gd name="connsiteX5" fmla="*/ 8301 w 10000"/>
              <a:gd name="connsiteY5" fmla="*/ 10000 h 10000"/>
              <a:gd name="connsiteX6" fmla="*/ 7810 w 10000"/>
              <a:gd name="connsiteY6" fmla="*/ 9827 h 10000"/>
              <a:gd name="connsiteX7" fmla="*/ 7320 w 10000"/>
              <a:gd name="connsiteY7" fmla="*/ 9827 h 10000"/>
              <a:gd name="connsiteX8" fmla="*/ 6952 w 10000"/>
              <a:gd name="connsiteY8" fmla="*/ 9481 h 10000"/>
              <a:gd name="connsiteX9" fmla="*/ 6462 w 10000"/>
              <a:gd name="connsiteY9" fmla="*/ 9307 h 10000"/>
              <a:gd name="connsiteX10" fmla="*/ 6095 w 10000"/>
              <a:gd name="connsiteY10" fmla="*/ 8961 h 10000"/>
              <a:gd name="connsiteX11" fmla="*/ 5728 w 10000"/>
              <a:gd name="connsiteY11" fmla="*/ 8615 h 10000"/>
              <a:gd name="connsiteX12" fmla="*/ 5375 w 10000"/>
              <a:gd name="connsiteY12" fmla="*/ 8095 h 10000"/>
              <a:gd name="connsiteX13" fmla="*/ 5130 w 10000"/>
              <a:gd name="connsiteY13" fmla="*/ 7771 h 10000"/>
              <a:gd name="connsiteX14" fmla="*/ 4886 w 10000"/>
              <a:gd name="connsiteY14" fmla="*/ 7078 h 10000"/>
              <a:gd name="connsiteX15" fmla="*/ 4640 w 10000"/>
              <a:gd name="connsiteY15" fmla="*/ 6558 h 10000"/>
              <a:gd name="connsiteX16" fmla="*/ 4517 w 10000"/>
              <a:gd name="connsiteY16" fmla="*/ 5866 h 10000"/>
              <a:gd name="connsiteX17" fmla="*/ 4517 w 10000"/>
              <a:gd name="connsiteY17" fmla="*/ 5173 h 10000"/>
              <a:gd name="connsiteX18" fmla="*/ 4395 w 10000"/>
              <a:gd name="connsiteY18" fmla="*/ 4481 h 10000"/>
              <a:gd name="connsiteX19" fmla="*/ 4395 w 10000"/>
              <a:gd name="connsiteY19" fmla="*/ 3636 h 10000"/>
              <a:gd name="connsiteX20" fmla="*/ 4517 w 10000"/>
              <a:gd name="connsiteY20" fmla="*/ 2944 h 10000"/>
              <a:gd name="connsiteX21" fmla="*/ 4517 w 10000"/>
              <a:gd name="connsiteY21" fmla="*/ 2597 h 10000"/>
              <a:gd name="connsiteX22" fmla="*/ 4517 w 10000"/>
              <a:gd name="connsiteY22" fmla="*/ 2424 h 10000"/>
              <a:gd name="connsiteX23" fmla="*/ 4640 w 10000"/>
              <a:gd name="connsiteY23" fmla="*/ 2078 h 10000"/>
              <a:gd name="connsiteX24" fmla="*/ 4640 w 10000"/>
              <a:gd name="connsiteY24" fmla="*/ 1905 h 10000"/>
              <a:gd name="connsiteX25" fmla="*/ 4640 w 10000"/>
              <a:gd name="connsiteY25" fmla="*/ 1732 h 10000"/>
              <a:gd name="connsiteX26" fmla="*/ 4640 w 10000"/>
              <a:gd name="connsiteY26" fmla="*/ 1558 h 10000"/>
              <a:gd name="connsiteX27" fmla="*/ 4640 w 10000"/>
              <a:gd name="connsiteY27" fmla="*/ 1558 h 10000"/>
              <a:gd name="connsiteX28" fmla="*/ 4640 w 10000"/>
              <a:gd name="connsiteY28" fmla="*/ 1385 h 10000"/>
              <a:gd name="connsiteX29" fmla="*/ 4517 w 10000"/>
              <a:gd name="connsiteY29" fmla="*/ 1385 h 10000"/>
              <a:gd name="connsiteX30" fmla="*/ 4395 w 10000"/>
              <a:gd name="connsiteY30" fmla="*/ 1385 h 10000"/>
              <a:gd name="connsiteX31" fmla="*/ 4273 w 10000"/>
              <a:gd name="connsiteY31" fmla="*/ 1558 h 10000"/>
              <a:gd name="connsiteX32" fmla="*/ 4028 w 10000"/>
              <a:gd name="connsiteY32" fmla="*/ 1558 h 10000"/>
              <a:gd name="connsiteX33" fmla="*/ 3659 w 10000"/>
              <a:gd name="connsiteY33" fmla="*/ 1558 h 10000"/>
              <a:gd name="connsiteX34" fmla="*/ 3291 w 10000"/>
              <a:gd name="connsiteY34" fmla="*/ 1732 h 10000"/>
              <a:gd name="connsiteX35" fmla="*/ 2801 w 10000"/>
              <a:gd name="connsiteY35" fmla="*/ 1905 h 10000"/>
              <a:gd name="connsiteX36" fmla="*/ 2327 w 10000"/>
              <a:gd name="connsiteY36" fmla="*/ 2078 h 10000"/>
              <a:gd name="connsiteX37" fmla="*/ 1715 w 10000"/>
              <a:gd name="connsiteY37" fmla="*/ 2251 h 10000"/>
              <a:gd name="connsiteX38" fmla="*/ 1345 w 10000"/>
              <a:gd name="connsiteY38" fmla="*/ 2424 h 10000"/>
              <a:gd name="connsiteX39" fmla="*/ 856 w 10000"/>
              <a:gd name="connsiteY39" fmla="*/ 2597 h 10000"/>
              <a:gd name="connsiteX40" fmla="*/ 614 w 10000"/>
              <a:gd name="connsiteY40" fmla="*/ 2771 h 10000"/>
              <a:gd name="connsiteX41" fmla="*/ 245 w 10000"/>
              <a:gd name="connsiteY41" fmla="*/ 2771 h 10000"/>
              <a:gd name="connsiteX42" fmla="*/ 0 w 10000"/>
              <a:gd name="connsiteY42" fmla="*/ 2944 h 10000"/>
              <a:gd name="connsiteX43" fmla="*/ 614 w 10000"/>
              <a:gd name="connsiteY43" fmla="*/ 1732 h 10000"/>
              <a:gd name="connsiteX44" fmla="*/ 1102 w 10000"/>
              <a:gd name="connsiteY44" fmla="*/ 1558 h 10000"/>
              <a:gd name="connsiteX45" fmla="*/ 1715 w 10000"/>
              <a:gd name="connsiteY45" fmla="*/ 1385 h 10000"/>
              <a:gd name="connsiteX46" fmla="*/ 2327 w 10000"/>
              <a:gd name="connsiteY46" fmla="*/ 1212 h 10000"/>
              <a:gd name="connsiteX47" fmla="*/ 3048 w 10000"/>
              <a:gd name="connsiteY47" fmla="*/ 1039 h 10000"/>
              <a:gd name="connsiteX48" fmla="*/ 3416 w 10000"/>
              <a:gd name="connsiteY48" fmla="*/ 1039 h 10000"/>
              <a:gd name="connsiteX49" fmla="*/ 3659 w 10000"/>
              <a:gd name="connsiteY49" fmla="*/ 866 h 10000"/>
              <a:gd name="connsiteX50" fmla="*/ 3905 w 10000"/>
              <a:gd name="connsiteY50" fmla="*/ 693 h 10000"/>
              <a:gd name="connsiteX51" fmla="*/ 4149 w 10000"/>
              <a:gd name="connsiteY51" fmla="*/ 693 h 10000"/>
              <a:gd name="connsiteX52" fmla="*/ 4395 w 10000"/>
              <a:gd name="connsiteY52" fmla="*/ 519 h 10000"/>
              <a:gd name="connsiteX53" fmla="*/ 4517 w 10000"/>
              <a:gd name="connsiteY53" fmla="*/ 346 h 10000"/>
              <a:gd name="connsiteX54" fmla="*/ 4640 w 10000"/>
              <a:gd name="connsiteY54" fmla="*/ 346 h 10000"/>
              <a:gd name="connsiteX55" fmla="*/ 4761 w 10000"/>
              <a:gd name="connsiteY55" fmla="*/ 173 h 10000"/>
              <a:gd name="connsiteX56" fmla="*/ 4886 w 10000"/>
              <a:gd name="connsiteY56" fmla="*/ 173 h 10000"/>
              <a:gd name="connsiteX57" fmla="*/ 5008 w 10000"/>
              <a:gd name="connsiteY57" fmla="*/ 0 h 10000"/>
              <a:gd name="connsiteX58" fmla="*/ 5130 w 10000"/>
              <a:gd name="connsiteY58" fmla="*/ 0 h 10000"/>
              <a:gd name="connsiteX59" fmla="*/ 5130 w 10000"/>
              <a:gd name="connsiteY59" fmla="*/ 0 h 10000"/>
              <a:gd name="connsiteX60" fmla="*/ 5252 w 10000"/>
              <a:gd name="connsiteY60" fmla="*/ 0 h 10000"/>
              <a:gd name="connsiteX61" fmla="*/ 5375 w 10000"/>
              <a:gd name="connsiteY61" fmla="*/ 0 h 10000"/>
              <a:gd name="connsiteX62" fmla="*/ 5498 w 10000"/>
              <a:gd name="connsiteY62" fmla="*/ 173 h 10000"/>
              <a:gd name="connsiteX63" fmla="*/ 5620 w 10000"/>
              <a:gd name="connsiteY63" fmla="*/ 173 h 10000"/>
              <a:gd name="connsiteX64" fmla="*/ 5728 w 10000"/>
              <a:gd name="connsiteY64" fmla="*/ 346 h 10000"/>
              <a:gd name="connsiteX65" fmla="*/ 5851 w 10000"/>
              <a:gd name="connsiteY65" fmla="*/ 519 h 10000"/>
              <a:gd name="connsiteX66" fmla="*/ 5972 w 10000"/>
              <a:gd name="connsiteY66" fmla="*/ 693 h 10000"/>
              <a:gd name="connsiteX67" fmla="*/ 5972 w 10000"/>
              <a:gd name="connsiteY67" fmla="*/ 693 h 10000"/>
              <a:gd name="connsiteX68" fmla="*/ 5972 w 10000"/>
              <a:gd name="connsiteY68" fmla="*/ 866 h 10000"/>
              <a:gd name="connsiteX69" fmla="*/ 5851 w 10000"/>
              <a:gd name="connsiteY69" fmla="*/ 1039 h 10000"/>
              <a:gd name="connsiteX70" fmla="*/ 5728 w 10000"/>
              <a:gd name="connsiteY70" fmla="*/ 1212 h 10000"/>
              <a:gd name="connsiteX71" fmla="*/ 5620 w 10000"/>
              <a:gd name="connsiteY71" fmla="*/ 1385 h 10000"/>
              <a:gd name="connsiteX72" fmla="*/ 5498 w 10000"/>
              <a:gd name="connsiteY72" fmla="*/ 1732 h 10000"/>
              <a:gd name="connsiteX73" fmla="*/ 5375 w 10000"/>
              <a:gd name="connsiteY73" fmla="*/ 2078 h 10000"/>
              <a:gd name="connsiteX74" fmla="*/ 5252 w 10000"/>
              <a:gd name="connsiteY74" fmla="*/ 2424 h 10000"/>
              <a:gd name="connsiteX75" fmla="*/ 5130 w 10000"/>
              <a:gd name="connsiteY75" fmla="*/ 2944 h 10000"/>
              <a:gd name="connsiteX76" fmla="*/ 5130 w 10000"/>
              <a:gd name="connsiteY76" fmla="*/ 3463 h 10000"/>
              <a:gd name="connsiteX77" fmla="*/ 5130 w 10000"/>
              <a:gd name="connsiteY77" fmla="*/ 3961 h 10000"/>
              <a:gd name="connsiteX78" fmla="*/ 5130 w 10000"/>
              <a:gd name="connsiteY78" fmla="*/ 5000 h 10000"/>
              <a:gd name="connsiteX79" fmla="*/ 5130 w 10000"/>
              <a:gd name="connsiteY79" fmla="*/ 5519 h 10000"/>
              <a:gd name="connsiteX80" fmla="*/ 5252 w 10000"/>
              <a:gd name="connsiteY80" fmla="*/ 5866 h 10000"/>
              <a:gd name="connsiteX81" fmla="*/ 5375 w 10000"/>
              <a:gd name="connsiteY81" fmla="*/ 6212 h 10000"/>
              <a:gd name="connsiteX82" fmla="*/ 5498 w 10000"/>
              <a:gd name="connsiteY82" fmla="*/ 6732 h 10000"/>
              <a:gd name="connsiteX83" fmla="*/ 5620 w 10000"/>
              <a:gd name="connsiteY83" fmla="*/ 7078 h 10000"/>
              <a:gd name="connsiteX84" fmla="*/ 5851 w 10000"/>
              <a:gd name="connsiteY84" fmla="*/ 7424 h 10000"/>
              <a:gd name="connsiteX85" fmla="*/ 6217 w 10000"/>
              <a:gd name="connsiteY85" fmla="*/ 7771 h 10000"/>
              <a:gd name="connsiteX86" fmla="*/ 6585 w 10000"/>
              <a:gd name="connsiteY86" fmla="*/ 7944 h 10000"/>
              <a:gd name="connsiteX87" fmla="*/ 6952 w 10000"/>
              <a:gd name="connsiteY87" fmla="*/ 8268 h 10000"/>
              <a:gd name="connsiteX88" fmla="*/ 7320 w 10000"/>
              <a:gd name="connsiteY88" fmla="*/ 8442 h 10000"/>
              <a:gd name="connsiteX89" fmla="*/ 7564 w 10000"/>
              <a:gd name="connsiteY89" fmla="*/ 8615 h 10000"/>
              <a:gd name="connsiteX90" fmla="*/ 7934 w 10000"/>
              <a:gd name="connsiteY90" fmla="*/ 8615 h 10000"/>
              <a:gd name="connsiteX91" fmla="*/ 8177 w 10000"/>
              <a:gd name="connsiteY91" fmla="*/ 8615 h 10000"/>
              <a:gd name="connsiteX92" fmla="*/ 8301 w 10000"/>
              <a:gd name="connsiteY92" fmla="*/ 8615 h 10000"/>
              <a:gd name="connsiteX93" fmla="*/ 8545 w 10000"/>
              <a:gd name="connsiteY93" fmla="*/ 8615 h 10000"/>
              <a:gd name="connsiteX94" fmla="*/ 8652 w 10000"/>
              <a:gd name="connsiteY94" fmla="*/ 8442 h 10000"/>
              <a:gd name="connsiteX95" fmla="*/ 8652 w 10000"/>
              <a:gd name="connsiteY95" fmla="*/ 8442 h 10000"/>
              <a:gd name="connsiteX96" fmla="*/ 8774 w 10000"/>
              <a:gd name="connsiteY96" fmla="*/ 8442 h 10000"/>
              <a:gd name="connsiteX97" fmla="*/ 8774 w 10000"/>
              <a:gd name="connsiteY97" fmla="*/ 8268 h 10000"/>
              <a:gd name="connsiteX98" fmla="*/ 8774 w 10000"/>
              <a:gd name="connsiteY98" fmla="*/ 8095 h 10000"/>
              <a:gd name="connsiteX99" fmla="*/ 8774 w 10000"/>
              <a:gd name="connsiteY99" fmla="*/ 7771 h 10000"/>
              <a:gd name="connsiteX100" fmla="*/ 8897 w 10000"/>
              <a:gd name="connsiteY100" fmla="*/ 7597 h 10000"/>
              <a:gd name="connsiteX101" fmla="*/ 8897 w 10000"/>
              <a:gd name="connsiteY101" fmla="*/ 7251 h 10000"/>
              <a:gd name="connsiteX102" fmla="*/ 8897 w 10000"/>
              <a:gd name="connsiteY102" fmla="*/ 6905 h 10000"/>
              <a:gd name="connsiteX103" fmla="*/ 9020 w 10000"/>
              <a:gd name="connsiteY103" fmla="*/ 6385 h 10000"/>
              <a:gd name="connsiteX104" fmla="*/ 9020 w 10000"/>
              <a:gd name="connsiteY104" fmla="*/ 6212 h 10000"/>
              <a:gd name="connsiteX105" fmla="*/ 9020 w 10000"/>
              <a:gd name="connsiteY105" fmla="*/ 5866 h 10000"/>
              <a:gd name="connsiteX106" fmla="*/ 9020 w 10000"/>
              <a:gd name="connsiteY106" fmla="*/ 5693 h 10000"/>
              <a:gd name="connsiteX107" fmla="*/ 9143 w 10000"/>
              <a:gd name="connsiteY107" fmla="*/ 5519 h 10000"/>
              <a:gd name="connsiteX108" fmla="*/ 9143 w 10000"/>
              <a:gd name="connsiteY108" fmla="*/ 5346 h 10000"/>
              <a:gd name="connsiteX109" fmla="*/ 9143 w 10000"/>
              <a:gd name="connsiteY109" fmla="*/ 5173 h 10000"/>
              <a:gd name="connsiteX110" fmla="*/ 9263 w 10000"/>
              <a:gd name="connsiteY110" fmla="*/ 5173 h 10000"/>
              <a:gd name="connsiteX111" fmla="*/ 9263 w 10000"/>
              <a:gd name="connsiteY111" fmla="*/ 5173 h 10000"/>
              <a:gd name="connsiteX112" fmla="*/ 9263 w 10000"/>
              <a:gd name="connsiteY112" fmla="*/ 5346 h 10000"/>
              <a:gd name="connsiteX113" fmla="*/ 9263 w 10000"/>
              <a:gd name="connsiteY113" fmla="*/ 5519 h 10000"/>
              <a:gd name="connsiteX114" fmla="*/ 9263 w 10000"/>
              <a:gd name="connsiteY114" fmla="*/ 5693 h 10000"/>
              <a:gd name="connsiteX115" fmla="*/ 9388 w 10000"/>
              <a:gd name="connsiteY115" fmla="*/ 5866 h 10000"/>
              <a:gd name="connsiteX116" fmla="*/ 9388 w 10000"/>
              <a:gd name="connsiteY116" fmla="*/ 6212 h 10000"/>
              <a:gd name="connsiteX117" fmla="*/ 9388 w 10000"/>
              <a:gd name="connsiteY117" fmla="*/ 6558 h 10000"/>
              <a:gd name="connsiteX118" fmla="*/ 9510 w 10000"/>
              <a:gd name="connsiteY118" fmla="*/ 6905 h 10000"/>
              <a:gd name="connsiteX119" fmla="*/ 9510 w 10000"/>
              <a:gd name="connsiteY119" fmla="*/ 7597 h 10000"/>
              <a:gd name="connsiteX120" fmla="*/ 9633 w 10000"/>
              <a:gd name="connsiteY120" fmla="*/ 8268 h 10000"/>
              <a:gd name="connsiteX121" fmla="*/ 9754 w 10000"/>
              <a:gd name="connsiteY121" fmla="*/ 8788 h 10000"/>
              <a:gd name="connsiteX122" fmla="*/ 9878 w 10000"/>
              <a:gd name="connsiteY122" fmla="*/ 9134 h 10000"/>
              <a:gd name="connsiteX123" fmla="*/ 9878 w 10000"/>
              <a:gd name="connsiteY123" fmla="*/ 9481 h 10000"/>
              <a:gd name="connsiteX124" fmla="*/ 10000 w 10000"/>
              <a:gd name="connsiteY124" fmla="*/ 9654 h 10000"/>
              <a:gd name="connsiteX125" fmla="*/ 9878 w 10000"/>
              <a:gd name="connsiteY125" fmla="*/ 9827 h 10000"/>
              <a:gd name="connsiteX126" fmla="*/ 9878 w 10000"/>
              <a:gd name="connsiteY126" fmla="*/ 9827 h 10000"/>
              <a:gd name="connsiteX127" fmla="*/ 9878 w 10000"/>
              <a:gd name="connsiteY127" fmla="*/ 9827 h 10000"/>
              <a:gd name="connsiteX0" fmla="*/ 9633 w 9755"/>
              <a:gd name="connsiteY0" fmla="*/ 9827 h 10000"/>
              <a:gd name="connsiteX1" fmla="*/ 9388 w 9755"/>
              <a:gd name="connsiteY1" fmla="*/ 9827 h 10000"/>
              <a:gd name="connsiteX2" fmla="*/ 9143 w 9755"/>
              <a:gd name="connsiteY2" fmla="*/ 10000 h 10000"/>
              <a:gd name="connsiteX3" fmla="*/ 8898 w 9755"/>
              <a:gd name="connsiteY3" fmla="*/ 10000 h 10000"/>
              <a:gd name="connsiteX4" fmla="*/ 8407 w 9755"/>
              <a:gd name="connsiteY4" fmla="*/ 10000 h 10000"/>
              <a:gd name="connsiteX5" fmla="*/ 8056 w 9755"/>
              <a:gd name="connsiteY5" fmla="*/ 10000 h 10000"/>
              <a:gd name="connsiteX6" fmla="*/ 7565 w 9755"/>
              <a:gd name="connsiteY6" fmla="*/ 9827 h 10000"/>
              <a:gd name="connsiteX7" fmla="*/ 7075 w 9755"/>
              <a:gd name="connsiteY7" fmla="*/ 9827 h 10000"/>
              <a:gd name="connsiteX8" fmla="*/ 6707 w 9755"/>
              <a:gd name="connsiteY8" fmla="*/ 9481 h 10000"/>
              <a:gd name="connsiteX9" fmla="*/ 6217 w 9755"/>
              <a:gd name="connsiteY9" fmla="*/ 9307 h 10000"/>
              <a:gd name="connsiteX10" fmla="*/ 5850 w 9755"/>
              <a:gd name="connsiteY10" fmla="*/ 8961 h 10000"/>
              <a:gd name="connsiteX11" fmla="*/ 5483 w 9755"/>
              <a:gd name="connsiteY11" fmla="*/ 8615 h 10000"/>
              <a:gd name="connsiteX12" fmla="*/ 5130 w 9755"/>
              <a:gd name="connsiteY12" fmla="*/ 8095 h 10000"/>
              <a:gd name="connsiteX13" fmla="*/ 4885 w 9755"/>
              <a:gd name="connsiteY13" fmla="*/ 7771 h 10000"/>
              <a:gd name="connsiteX14" fmla="*/ 4641 w 9755"/>
              <a:gd name="connsiteY14" fmla="*/ 7078 h 10000"/>
              <a:gd name="connsiteX15" fmla="*/ 4395 w 9755"/>
              <a:gd name="connsiteY15" fmla="*/ 6558 h 10000"/>
              <a:gd name="connsiteX16" fmla="*/ 4272 w 9755"/>
              <a:gd name="connsiteY16" fmla="*/ 5866 h 10000"/>
              <a:gd name="connsiteX17" fmla="*/ 4272 w 9755"/>
              <a:gd name="connsiteY17" fmla="*/ 5173 h 10000"/>
              <a:gd name="connsiteX18" fmla="*/ 4150 w 9755"/>
              <a:gd name="connsiteY18" fmla="*/ 4481 h 10000"/>
              <a:gd name="connsiteX19" fmla="*/ 4150 w 9755"/>
              <a:gd name="connsiteY19" fmla="*/ 3636 h 10000"/>
              <a:gd name="connsiteX20" fmla="*/ 4272 w 9755"/>
              <a:gd name="connsiteY20" fmla="*/ 2944 h 10000"/>
              <a:gd name="connsiteX21" fmla="*/ 4272 w 9755"/>
              <a:gd name="connsiteY21" fmla="*/ 2597 h 10000"/>
              <a:gd name="connsiteX22" fmla="*/ 4272 w 9755"/>
              <a:gd name="connsiteY22" fmla="*/ 2424 h 10000"/>
              <a:gd name="connsiteX23" fmla="*/ 4395 w 9755"/>
              <a:gd name="connsiteY23" fmla="*/ 2078 h 10000"/>
              <a:gd name="connsiteX24" fmla="*/ 4395 w 9755"/>
              <a:gd name="connsiteY24" fmla="*/ 1905 h 10000"/>
              <a:gd name="connsiteX25" fmla="*/ 4395 w 9755"/>
              <a:gd name="connsiteY25" fmla="*/ 1732 h 10000"/>
              <a:gd name="connsiteX26" fmla="*/ 4395 w 9755"/>
              <a:gd name="connsiteY26" fmla="*/ 1558 h 10000"/>
              <a:gd name="connsiteX27" fmla="*/ 4395 w 9755"/>
              <a:gd name="connsiteY27" fmla="*/ 1558 h 10000"/>
              <a:gd name="connsiteX28" fmla="*/ 4395 w 9755"/>
              <a:gd name="connsiteY28" fmla="*/ 1385 h 10000"/>
              <a:gd name="connsiteX29" fmla="*/ 4272 w 9755"/>
              <a:gd name="connsiteY29" fmla="*/ 1385 h 10000"/>
              <a:gd name="connsiteX30" fmla="*/ 4150 w 9755"/>
              <a:gd name="connsiteY30" fmla="*/ 1385 h 10000"/>
              <a:gd name="connsiteX31" fmla="*/ 4028 w 9755"/>
              <a:gd name="connsiteY31" fmla="*/ 1558 h 10000"/>
              <a:gd name="connsiteX32" fmla="*/ 3783 w 9755"/>
              <a:gd name="connsiteY32" fmla="*/ 1558 h 10000"/>
              <a:gd name="connsiteX33" fmla="*/ 3414 w 9755"/>
              <a:gd name="connsiteY33" fmla="*/ 1558 h 10000"/>
              <a:gd name="connsiteX34" fmla="*/ 3046 w 9755"/>
              <a:gd name="connsiteY34" fmla="*/ 1732 h 10000"/>
              <a:gd name="connsiteX35" fmla="*/ 2556 w 9755"/>
              <a:gd name="connsiteY35" fmla="*/ 1905 h 10000"/>
              <a:gd name="connsiteX36" fmla="*/ 2082 w 9755"/>
              <a:gd name="connsiteY36" fmla="*/ 2078 h 10000"/>
              <a:gd name="connsiteX37" fmla="*/ 1470 w 9755"/>
              <a:gd name="connsiteY37" fmla="*/ 2251 h 10000"/>
              <a:gd name="connsiteX38" fmla="*/ 1100 w 9755"/>
              <a:gd name="connsiteY38" fmla="*/ 2424 h 10000"/>
              <a:gd name="connsiteX39" fmla="*/ 611 w 9755"/>
              <a:gd name="connsiteY39" fmla="*/ 2597 h 10000"/>
              <a:gd name="connsiteX40" fmla="*/ 369 w 9755"/>
              <a:gd name="connsiteY40" fmla="*/ 2771 h 10000"/>
              <a:gd name="connsiteX41" fmla="*/ 0 w 9755"/>
              <a:gd name="connsiteY41" fmla="*/ 2771 h 10000"/>
              <a:gd name="connsiteX42" fmla="*/ 369 w 9755"/>
              <a:gd name="connsiteY42" fmla="*/ 1732 h 10000"/>
              <a:gd name="connsiteX43" fmla="*/ 857 w 9755"/>
              <a:gd name="connsiteY43" fmla="*/ 1558 h 10000"/>
              <a:gd name="connsiteX44" fmla="*/ 1470 w 9755"/>
              <a:gd name="connsiteY44" fmla="*/ 1385 h 10000"/>
              <a:gd name="connsiteX45" fmla="*/ 2082 w 9755"/>
              <a:gd name="connsiteY45" fmla="*/ 1212 h 10000"/>
              <a:gd name="connsiteX46" fmla="*/ 2803 w 9755"/>
              <a:gd name="connsiteY46" fmla="*/ 1039 h 10000"/>
              <a:gd name="connsiteX47" fmla="*/ 3171 w 9755"/>
              <a:gd name="connsiteY47" fmla="*/ 1039 h 10000"/>
              <a:gd name="connsiteX48" fmla="*/ 3414 w 9755"/>
              <a:gd name="connsiteY48" fmla="*/ 866 h 10000"/>
              <a:gd name="connsiteX49" fmla="*/ 3660 w 9755"/>
              <a:gd name="connsiteY49" fmla="*/ 693 h 10000"/>
              <a:gd name="connsiteX50" fmla="*/ 3904 w 9755"/>
              <a:gd name="connsiteY50" fmla="*/ 693 h 10000"/>
              <a:gd name="connsiteX51" fmla="*/ 4150 w 9755"/>
              <a:gd name="connsiteY51" fmla="*/ 519 h 10000"/>
              <a:gd name="connsiteX52" fmla="*/ 4272 w 9755"/>
              <a:gd name="connsiteY52" fmla="*/ 346 h 10000"/>
              <a:gd name="connsiteX53" fmla="*/ 4395 w 9755"/>
              <a:gd name="connsiteY53" fmla="*/ 346 h 10000"/>
              <a:gd name="connsiteX54" fmla="*/ 4516 w 9755"/>
              <a:gd name="connsiteY54" fmla="*/ 173 h 10000"/>
              <a:gd name="connsiteX55" fmla="*/ 4641 w 9755"/>
              <a:gd name="connsiteY55" fmla="*/ 173 h 10000"/>
              <a:gd name="connsiteX56" fmla="*/ 4763 w 9755"/>
              <a:gd name="connsiteY56" fmla="*/ 0 h 10000"/>
              <a:gd name="connsiteX57" fmla="*/ 4885 w 9755"/>
              <a:gd name="connsiteY57" fmla="*/ 0 h 10000"/>
              <a:gd name="connsiteX58" fmla="*/ 4885 w 9755"/>
              <a:gd name="connsiteY58" fmla="*/ 0 h 10000"/>
              <a:gd name="connsiteX59" fmla="*/ 5007 w 9755"/>
              <a:gd name="connsiteY59" fmla="*/ 0 h 10000"/>
              <a:gd name="connsiteX60" fmla="*/ 5130 w 9755"/>
              <a:gd name="connsiteY60" fmla="*/ 0 h 10000"/>
              <a:gd name="connsiteX61" fmla="*/ 5253 w 9755"/>
              <a:gd name="connsiteY61" fmla="*/ 173 h 10000"/>
              <a:gd name="connsiteX62" fmla="*/ 5375 w 9755"/>
              <a:gd name="connsiteY62" fmla="*/ 173 h 10000"/>
              <a:gd name="connsiteX63" fmla="*/ 5483 w 9755"/>
              <a:gd name="connsiteY63" fmla="*/ 346 h 10000"/>
              <a:gd name="connsiteX64" fmla="*/ 5606 w 9755"/>
              <a:gd name="connsiteY64" fmla="*/ 519 h 10000"/>
              <a:gd name="connsiteX65" fmla="*/ 5727 w 9755"/>
              <a:gd name="connsiteY65" fmla="*/ 693 h 10000"/>
              <a:gd name="connsiteX66" fmla="*/ 5727 w 9755"/>
              <a:gd name="connsiteY66" fmla="*/ 693 h 10000"/>
              <a:gd name="connsiteX67" fmla="*/ 5727 w 9755"/>
              <a:gd name="connsiteY67" fmla="*/ 866 h 10000"/>
              <a:gd name="connsiteX68" fmla="*/ 5606 w 9755"/>
              <a:gd name="connsiteY68" fmla="*/ 1039 h 10000"/>
              <a:gd name="connsiteX69" fmla="*/ 5483 w 9755"/>
              <a:gd name="connsiteY69" fmla="*/ 1212 h 10000"/>
              <a:gd name="connsiteX70" fmla="*/ 5375 w 9755"/>
              <a:gd name="connsiteY70" fmla="*/ 1385 h 10000"/>
              <a:gd name="connsiteX71" fmla="*/ 5253 w 9755"/>
              <a:gd name="connsiteY71" fmla="*/ 1732 h 10000"/>
              <a:gd name="connsiteX72" fmla="*/ 5130 w 9755"/>
              <a:gd name="connsiteY72" fmla="*/ 2078 h 10000"/>
              <a:gd name="connsiteX73" fmla="*/ 5007 w 9755"/>
              <a:gd name="connsiteY73" fmla="*/ 2424 h 10000"/>
              <a:gd name="connsiteX74" fmla="*/ 4885 w 9755"/>
              <a:gd name="connsiteY74" fmla="*/ 2944 h 10000"/>
              <a:gd name="connsiteX75" fmla="*/ 4885 w 9755"/>
              <a:gd name="connsiteY75" fmla="*/ 3463 h 10000"/>
              <a:gd name="connsiteX76" fmla="*/ 4885 w 9755"/>
              <a:gd name="connsiteY76" fmla="*/ 3961 h 10000"/>
              <a:gd name="connsiteX77" fmla="*/ 4885 w 9755"/>
              <a:gd name="connsiteY77" fmla="*/ 5000 h 10000"/>
              <a:gd name="connsiteX78" fmla="*/ 4885 w 9755"/>
              <a:gd name="connsiteY78" fmla="*/ 5519 h 10000"/>
              <a:gd name="connsiteX79" fmla="*/ 5007 w 9755"/>
              <a:gd name="connsiteY79" fmla="*/ 5866 h 10000"/>
              <a:gd name="connsiteX80" fmla="*/ 5130 w 9755"/>
              <a:gd name="connsiteY80" fmla="*/ 6212 h 10000"/>
              <a:gd name="connsiteX81" fmla="*/ 5253 w 9755"/>
              <a:gd name="connsiteY81" fmla="*/ 6732 h 10000"/>
              <a:gd name="connsiteX82" fmla="*/ 5375 w 9755"/>
              <a:gd name="connsiteY82" fmla="*/ 7078 h 10000"/>
              <a:gd name="connsiteX83" fmla="*/ 5606 w 9755"/>
              <a:gd name="connsiteY83" fmla="*/ 7424 h 10000"/>
              <a:gd name="connsiteX84" fmla="*/ 5972 w 9755"/>
              <a:gd name="connsiteY84" fmla="*/ 7771 h 10000"/>
              <a:gd name="connsiteX85" fmla="*/ 6340 w 9755"/>
              <a:gd name="connsiteY85" fmla="*/ 7944 h 10000"/>
              <a:gd name="connsiteX86" fmla="*/ 6707 w 9755"/>
              <a:gd name="connsiteY86" fmla="*/ 8268 h 10000"/>
              <a:gd name="connsiteX87" fmla="*/ 7075 w 9755"/>
              <a:gd name="connsiteY87" fmla="*/ 8442 h 10000"/>
              <a:gd name="connsiteX88" fmla="*/ 7319 w 9755"/>
              <a:gd name="connsiteY88" fmla="*/ 8615 h 10000"/>
              <a:gd name="connsiteX89" fmla="*/ 7689 w 9755"/>
              <a:gd name="connsiteY89" fmla="*/ 8615 h 10000"/>
              <a:gd name="connsiteX90" fmla="*/ 7932 w 9755"/>
              <a:gd name="connsiteY90" fmla="*/ 8615 h 10000"/>
              <a:gd name="connsiteX91" fmla="*/ 8056 w 9755"/>
              <a:gd name="connsiteY91" fmla="*/ 8615 h 10000"/>
              <a:gd name="connsiteX92" fmla="*/ 8300 w 9755"/>
              <a:gd name="connsiteY92" fmla="*/ 8615 h 10000"/>
              <a:gd name="connsiteX93" fmla="*/ 8407 w 9755"/>
              <a:gd name="connsiteY93" fmla="*/ 8442 h 10000"/>
              <a:gd name="connsiteX94" fmla="*/ 8407 w 9755"/>
              <a:gd name="connsiteY94" fmla="*/ 8442 h 10000"/>
              <a:gd name="connsiteX95" fmla="*/ 8529 w 9755"/>
              <a:gd name="connsiteY95" fmla="*/ 8442 h 10000"/>
              <a:gd name="connsiteX96" fmla="*/ 8529 w 9755"/>
              <a:gd name="connsiteY96" fmla="*/ 8268 h 10000"/>
              <a:gd name="connsiteX97" fmla="*/ 8529 w 9755"/>
              <a:gd name="connsiteY97" fmla="*/ 8095 h 10000"/>
              <a:gd name="connsiteX98" fmla="*/ 8529 w 9755"/>
              <a:gd name="connsiteY98" fmla="*/ 7771 h 10000"/>
              <a:gd name="connsiteX99" fmla="*/ 8652 w 9755"/>
              <a:gd name="connsiteY99" fmla="*/ 7597 h 10000"/>
              <a:gd name="connsiteX100" fmla="*/ 8652 w 9755"/>
              <a:gd name="connsiteY100" fmla="*/ 7251 h 10000"/>
              <a:gd name="connsiteX101" fmla="*/ 8652 w 9755"/>
              <a:gd name="connsiteY101" fmla="*/ 6905 h 10000"/>
              <a:gd name="connsiteX102" fmla="*/ 8775 w 9755"/>
              <a:gd name="connsiteY102" fmla="*/ 6385 h 10000"/>
              <a:gd name="connsiteX103" fmla="*/ 8775 w 9755"/>
              <a:gd name="connsiteY103" fmla="*/ 6212 h 10000"/>
              <a:gd name="connsiteX104" fmla="*/ 8775 w 9755"/>
              <a:gd name="connsiteY104" fmla="*/ 5866 h 10000"/>
              <a:gd name="connsiteX105" fmla="*/ 8775 w 9755"/>
              <a:gd name="connsiteY105" fmla="*/ 5693 h 10000"/>
              <a:gd name="connsiteX106" fmla="*/ 8898 w 9755"/>
              <a:gd name="connsiteY106" fmla="*/ 5519 h 10000"/>
              <a:gd name="connsiteX107" fmla="*/ 8898 w 9755"/>
              <a:gd name="connsiteY107" fmla="*/ 5346 h 10000"/>
              <a:gd name="connsiteX108" fmla="*/ 8898 w 9755"/>
              <a:gd name="connsiteY108" fmla="*/ 5173 h 10000"/>
              <a:gd name="connsiteX109" fmla="*/ 9018 w 9755"/>
              <a:gd name="connsiteY109" fmla="*/ 5173 h 10000"/>
              <a:gd name="connsiteX110" fmla="*/ 9018 w 9755"/>
              <a:gd name="connsiteY110" fmla="*/ 5173 h 10000"/>
              <a:gd name="connsiteX111" fmla="*/ 9018 w 9755"/>
              <a:gd name="connsiteY111" fmla="*/ 5346 h 10000"/>
              <a:gd name="connsiteX112" fmla="*/ 9018 w 9755"/>
              <a:gd name="connsiteY112" fmla="*/ 5519 h 10000"/>
              <a:gd name="connsiteX113" fmla="*/ 9018 w 9755"/>
              <a:gd name="connsiteY113" fmla="*/ 5693 h 10000"/>
              <a:gd name="connsiteX114" fmla="*/ 9143 w 9755"/>
              <a:gd name="connsiteY114" fmla="*/ 5866 h 10000"/>
              <a:gd name="connsiteX115" fmla="*/ 9143 w 9755"/>
              <a:gd name="connsiteY115" fmla="*/ 6212 h 10000"/>
              <a:gd name="connsiteX116" fmla="*/ 9143 w 9755"/>
              <a:gd name="connsiteY116" fmla="*/ 6558 h 10000"/>
              <a:gd name="connsiteX117" fmla="*/ 9265 w 9755"/>
              <a:gd name="connsiteY117" fmla="*/ 6905 h 10000"/>
              <a:gd name="connsiteX118" fmla="*/ 9265 w 9755"/>
              <a:gd name="connsiteY118" fmla="*/ 7597 h 10000"/>
              <a:gd name="connsiteX119" fmla="*/ 9388 w 9755"/>
              <a:gd name="connsiteY119" fmla="*/ 8268 h 10000"/>
              <a:gd name="connsiteX120" fmla="*/ 9509 w 9755"/>
              <a:gd name="connsiteY120" fmla="*/ 8788 h 10000"/>
              <a:gd name="connsiteX121" fmla="*/ 9633 w 9755"/>
              <a:gd name="connsiteY121" fmla="*/ 9134 h 10000"/>
              <a:gd name="connsiteX122" fmla="*/ 9633 w 9755"/>
              <a:gd name="connsiteY122" fmla="*/ 9481 h 10000"/>
              <a:gd name="connsiteX123" fmla="*/ 9755 w 9755"/>
              <a:gd name="connsiteY123" fmla="*/ 9654 h 10000"/>
              <a:gd name="connsiteX124" fmla="*/ 9633 w 9755"/>
              <a:gd name="connsiteY124" fmla="*/ 9827 h 10000"/>
              <a:gd name="connsiteX125" fmla="*/ 9633 w 9755"/>
              <a:gd name="connsiteY125" fmla="*/ 9827 h 10000"/>
              <a:gd name="connsiteX126" fmla="*/ 9633 w 9755"/>
              <a:gd name="connsiteY126" fmla="*/ 9827 h 10000"/>
              <a:gd name="connsiteX0" fmla="*/ 9497 w 9622"/>
              <a:gd name="connsiteY0" fmla="*/ 9827 h 10000"/>
              <a:gd name="connsiteX1" fmla="*/ 9246 w 9622"/>
              <a:gd name="connsiteY1" fmla="*/ 9827 h 10000"/>
              <a:gd name="connsiteX2" fmla="*/ 8995 w 9622"/>
              <a:gd name="connsiteY2" fmla="*/ 10000 h 10000"/>
              <a:gd name="connsiteX3" fmla="*/ 8743 w 9622"/>
              <a:gd name="connsiteY3" fmla="*/ 10000 h 10000"/>
              <a:gd name="connsiteX4" fmla="*/ 8240 w 9622"/>
              <a:gd name="connsiteY4" fmla="*/ 10000 h 10000"/>
              <a:gd name="connsiteX5" fmla="*/ 7880 w 9622"/>
              <a:gd name="connsiteY5" fmla="*/ 10000 h 10000"/>
              <a:gd name="connsiteX6" fmla="*/ 7377 w 9622"/>
              <a:gd name="connsiteY6" fmla="*/ 9827 h 10000"/>
              <a:gd name="connsiteX7" fmla="*/ 6875 w 9622"/>
              <a:gd name="connsiteY7" fmla="*/ 9827 h 10000"/>
              <a:gd name="connsiteX8" fmla="*/ 6497 w 9622"/>
              <a:gd name="connsiteY8" fmla="*/ 9481 h 10000"/>
              <a:gd name="connsiteX9" fmla="*/ 5995 w 9622"/>
              <a:gd name="connsiteY9" fmla="*/ 9307 h 10000"/>
              <a:gd name="connsiteX10" fmla="*/ 5619 w 9622"/>
              <a:gd name="connsiteY10" fmla="*/ 8961 h 10000"/>
              <a:gd name="connsiteX11" fmla="*/ 5243 w 9622"/>
              <a:gd name="connsiteY11" fmla="*/ 8615 h 10000"/>
              <a:gd name="connsiteX12" fmla="*/ 4881 w 9622"/>
              <a:gd name="connsiteY12" fmla="*/ 8095 h 10000"/>
              <a:gd name="connsiteX13" fmla="*/ 4630 w 9622"/>
              <a:gd name="connsiteY13" fmla="*/ 7771 h 10000"/>
              <a:gd name="connsiteX14" fmla="*/ 4380 w 9622"/>
              <a:gd name="connsiteY14" fmla="*/ 7078 h 10000"/>
              <a:gd name="connsiteX15" fmla="*/ 4127 w 9622"/>
              <a:gd name="connsiteY15" fmla="*/ 6558 h 10000"/>
              <a:gd name="connsiteX16" fmla="*/ 4001 w 9622"/>
              <a:gd name="connsiteY16" fmla="*/ 5866 h 10000"/>
              <a:gd name="connsiteX17" fmla="*/ 4001 w 9622"/>
              <a:gd name="connsiteY17" fmla="*/ 5173 h 10000"/>
              <a:gd name="connsiteX18" fmla="*/ 3876 w 9622"/>
              <a:gd name="connsiteY18" fmla="*/ 4481 h 10000"/>
              <a:gd name="connsiteX19" fmla="*/ 3876 w 9622"/>
              <a:gd name="connsiteY19" fmla="*/ 3636 h 10000"/>
              <a:gd name="connsiteX20" fmla="*/ 4001 w 9622"/>
              <a:gd name="connsiteY20" fmla="*/ 2944 h 10000"/>
              <a:gd name="connsiteX21" fmla="*/ 4001 w 9622"/>
              <a:gd name="connsiteY21" fmla="*/ 2597 h 10000"/>
              <a:gd name="connsiteX22" fmla="*/ 4001 w 9622"/>
              <a:gd name="connsiteY22" fmla="*/ 2424 h 10000"/>
              <a:gd name="connsiteX23" fmla="*/ 4127 w 9622"/>
              <a:gd name="connsiteY23" fmla="*/ 2078 h 10000"/>
              <a:gd name="connsiteX24" fmla="*/ 4127 w 9622"/>
              <a:gd name="connsiteY24" fmla="*/ 1905 h 10000"/>
              <a:gd name="connsiteX25" fmla="*/ 4127 w 9622"/>
              <a:gd name="connsiteY25" fmla="*/ 1732 h 10000"/>
              <a:gd name="connsiteX26" fmla="*/ 4127 w 9622"/>
              <a:gd name="connsiteY26" fmla="*/ 1558 h 10000"/>
              <a:gd name="connsiteX27" fmla="*/ 4127 w 9622"/>
              <a:gd name="connsiteY27" fmla="*/ 1558 h 10000"/>
              <a:gd name="connsiteX28" fmla="*/ 4127 w 9622"/>
              <a:gd name="connsiteY28" fmla="*/ 1385 h 10000"/>
              <a:gd name="connsiteX29" fmla="*/ 4001 w 9622"/>
              <a:gd name="connsiteY29" fmla="*/ 1385 h 10000"/>
              <a:gd name="connsiteX30" fmla="*/ 3876 w 9622"/>
              <a:gd name="connsiteY30" fmla="*/ 1385 h 10000"/>
              <a:gd name="connsiteX31" fmla="*/ 3751 w 9622"/>
              <a:gd name="connsiteY31" fmla="*/ 1558 h 10000"/>
              <a:gd name="connsiteX32" fmla="*/ 3500 w 9622"/>
              <a:gd name="connsiteY32" fmla="*/ 1558 h 10000"/>
              <a:gd name="connsiteX33" fmla="*/ 3122 w 9622"/>
              <a:gd name="connsiteY33" fmla="*/ 1558 h 10000"/>
              <a:gd name="connsiteX34" fmla="*/ 2745 w 9622"/>
              <a:gd name="connsiteY34" fmla="*/ 1732 h 10000"/>
              <a:gd name="connsiteX35" fmla="*/ 2242 w 9622"/>
              <a:gd name="connsiteY35" fmla="*/ 1905 h 10000"/>
              <a:gd name="connsiteX36" fmla="*/ 1756 w 9622"/>
              <a:gd name="connsiteY36" fmla="*/ 2078 h 10000"/>
              <a:gd name="connsiteX37" fmla="*/ 1129 w 9622"/>
              <a:gd name="connsiteY37" fmla="*/ 2251 h 10000"/>
              <a:gd name="connsiteX38" fmla="*/ 750 w 9622"/>
              <a:gd name="connsiteY38" fmla="*/ 2424 h 10000"/>
              <a:gd name="connsiteX39" fmla="*/ 248 w 9622"/>
              <a:gd name="connsiteY39" fmla="*/ 2597 h 10000"/>
              <a:gd name="connsiteX40" fmla="*/ 0 w 9622"/>
              <a:gd name="connsiteY40" fmla="*/ 2771 h 10000"/>
              <a:gd name="connsiteX41" fmla="*/ 0 w 9622"/>
              <a:gd name="connsiteY41" fmla="*/ 1732 h 10000"/>
              <a:gd name="connsiteX42" fmla="*/ 501 w 9622"/>
              <a:gd name="connsiteY42" fmla="*/ 1558 h 10000"/>
              <a:gd name="connsiteX43" fmla="*/ 1129 w 9622"/>
              <a:gd name="connsiteY43" fmla="*/ 1385 h 10000"/>
              <a:gd name="connsiteX44" fmla="*/ 1756 w 9622"/>
              <a:gd name="connsiteY44" fmla="*/ 1212 h 10000"/>
              <a:gd name="connsiteX45" fmla="*/ 2495 w 9622"/>
              <a:gd name="connsiteY45" fmla="*/ 1039 h 10000"/>
              <a:gd name="connsiteX46" fmla="*/ 2873 w 9622"/>
              <a:gd name="connsiteY46" fmla="*/ 1039 h 10000"/>
              <a:gd name="connsiteX47" fmla="*/ 3122 w 9622"/>
              <a:gd name="connsiteY47" fmla="*/ 866 h 10000"/>
              <a:gd name="connsiteX48" fmla="*/ 3374 w 9622"/>
              <a:gd name="connsiteY48" fmla="*/ 693 h 10000"/>
              <a:gd name="connsiteX49" fmla="*/ 3624 w 9622"/>
              <a:gd name="connsiteY49" fmla="*/ 693 h 10000"/>
              <a:gd name="connsiteX50" fmla="*/ 3876 w 9622"/>
              <a:gd name="connsiteY50" fmla="*/ 519 h 10000"/>
              <a:gd name="connsiteX51" fmla="*/ 4001 w 9622"/>
              <a:gd name="connsiteY51" fmla="*/ 346 h 10000"/>
              <a:gd name="connsiteX52" fmla="*/ 4127 w 9622"/>
              <a:gd name="connsiteY52" fmla="*/ 346 h 10000"/>
              <a:gd name="connsiteX53" fmla="*/ 4251 w 9622"/>
              <a:gd name="connsiteY53" fmla="*/ 173 h 10000"/>
              <a:gd name="connsiteX54" fmla="*/ 4380 w 9622"/>
              <a:gd name="connsiteY54" fmla="*/ 173 h 10000"/>
              <a:gd name="connsiteX55" fmla="*/ 4505 w 9622"/>
              <a:gd name="connsiteY55" fmla="*/ 0 h 10000"/>
              <a:gd name="connsiteX56" fmla="*/ 4630 w 9622"/>
              <a:gd name="connsiteY56" fmla="*/ 0 h 10000"/>
              <a:gd name="connsiteX57" fmla="*/ 4630 w 9622"/>
              <a:gd name="connsiteY57" fmla="*/ 0 h 10000"/>
              <a:gd name="connsiteX58" fmla="*/ 4755 w 9622"/>
              <a:gd name="connsiteY58" fmla="*/ 0 h 10000"/>
              <a:gd name="connsiteX59" fmla="*/ 4881 w 9622"/>
              <a:gd name="connsiteY59" fmla="*/ 0 h 10000"/>
              <a:gd name="connsiteX60" fmla="*/ 5007 w 9622"/>
              <a:gd name="connsiteY60" fmla="*/ 173 h 10000"/>
              <a:gd name="connsiteX61" fmla="*/ 5132 w 9622"/>
              <a:gd name="connsiteY61" fmla="*/ 173 h 10000"/>
              <a:gd name="connsiteX62" fmla="*/ 5243 w 9622"/>
              <a:gd name="connsiteY62" fmla="*/ 346 h 10000"/>
              <a:gd name="connsiteX63" fmla="*/ 5369 w 9622"/>
              <a:gd name="connsiteY63" fmla="*/ 519 h 10000"/>
              <a:gd name="connsiteX64" fmla="*/ 5493 w 9622"/>
              <a:gd name="connsiteY64" fmla="*/ 693 h 10000"/>
              <a:gd name="connsiteX65" fmla="*/ 5493 w 9622"/>
              <a:gd name="connsiteY65" fmla="*/ 693 h 10000"/>
              <a:gd name="connsiteX66" fmla="*/ 5493 w 9622"/>
              <a:gd name="connsiteY66" fmla="*/ 866 h 10000"/>
              <a:gd name="connsiteX67" fmla="*/ 5369 w 9622"/>
              <a:gd name="connsiteY67" fmla="*/ 1039 h 10000"/>
              <a:gd name="connsiteX68" fmla="*/ 5243 w 9622"/>
              <a:gd name="connsiteY68" fmla="*/ 1212 h 10000"/>
              <a:gd name="connsiteX69" fmla="*/ 5132 w 9622"/>
              <a:gd name="connsiteY69" fmla="*/ 1385 h 10000"/>
              <a:gd name="connsiteX70" fmla="*/ 5007 w 9622"/>
              <a:gd name="connsiteY70" fmla="*/ 1732 h 10000"/>
              <a:gd name="connsiteX71" fmla="*/ 4881 w 9622"/>
              <a:gd name="connsiteY71" fmla="*/ 2078 h 10000"/>
              <a:gd name="connsiteX72" fmla="*/ 4755 w 9622"/>
              <a:gd name="connsiteY72" fmla="*/ 2424 h 10000"/>
              <a:gd name="connsiteX73" fmla="*/ 4630 w 9622"/>
              <a:gd name="connsiteY73" fmla="*/ 2944 h 10000"/>
              <a:gd name="connsiteX74" fmla="*/ 4630 w 9622"/>
              <a:gd name="connsiteY74" fmla="*/ 3463 h 10000"/>
              <a:gd name="connsiteX75" fmla="*/ 4630 w 9622"/>
              <a:gd name="connsiteY75" fmla="*/ 3961 h 10000"/>
              <a:gd name="connsiteX76" fmla="*/ 4630 w 9622"/>
              <a:gd name="connsiteY76" fmla="*/ 5000 h 10000"/>
              <a:gd name="connsiteX77" fmla="*/ 4630 w 9622"/>
              <a:gd name="connsiteY77" fmla="*/ 5519 h 10000"/>
              <a:gd name="connsiteX78" fmla="*/ 4755 w 9622"/>
              <a:gd name="connsiteY78" fmla="*/ 5866 h 10000"/>
              <a:gd name="connsiteX79" fmla="*/ 4881 w 9622"/>
              <a:gd name="connsiteY79" fmla="*/ 6212 h 10000"/>
              <a:gd name="connsiteX80" fmla="*/ 5007 w 9622"/>
              <a:gd name="connsiteY80" fmla="*/ 6732 h 10000"/>
              <a:gd name="connsiteX81" fmla="*/ 5132 w 9622"/>
              <a:gd name="connsiteY81" fmla="*/ 7078 h 10000"/>
              <a:gd name="connsiteX82" fmla="*/ 5369 w 9622"/>
              <a:gd name="connsiteY82" fmla="*/ 7424 h 10000"/>
              <a:gd name="connsiteX83" fmla="*/ 5744 w 9622"/>
              <a:gd name="connsiteY83" fmla="*/ 7771 h 10000"/>
              <a:gd name="connsiteX84" fmla="*/ 6121 w 9622"/>
              <a:gd name="connsiteY84" fmla="*/ 7944 h 10000"/>
              <a:gd name="connsiteX85" fmla="*/ 6497 w 9622"/>
              <a:gd name="connsiteY85" fmla="*/ 8268 h 10000"/>
              <a:gd name="connsiteX86" fmla="*/ 6875 w 9622"/>
              <a:gd name="connsiteY86" fmla="*/ 8442 h 10000"/>
              <a:gd name="connsiteX87" fmla="*/ 7125 w 9622"/>
              <a:gd name="connsiteY87" fmla="*/ 8615 h 10000"/>
              <a:gd name="connsiteX88" fmla="*/ 7504 w 9622"/>
              <a:gd name="connsiteY88" fmla="*/ 8615 h 10000"/>
              <a:gd name="connsiteX89" fmla="*/ 7753 w 9622"/>
              <a:gd name="connsiteY89" fmla="*/ 8615 h 10000"/>
              <a:gd name="connsiteX90" fmla="*/ 7880 w 9622"/>
              <a:gd name="connsiteY90" fmla="*/ 8615 h 10000"/>
              <a:gd name="connsiteX91" fmla="*/ 8130 w 9622"/>
              <a:gd name="connsiteY91" fmla="*/ 8615 h 10000"/>
              <a:gd name="connsiteX92" fmla="*/ 8240 w 9622"/>
              <a:gd name="connsiteY92" fmla="*/ 8442 h 10000"/>
              <a:gd name="connsiteX93" fmla="*/ 8240 w 9622"/>
              <a:gd name="connsiteY93" fmla="*/ 8442 h 10000"/>
              <a:gd name="connsiteX94" fmla="*/ 8365 w 9622"/>
              <a:gd name="connsiteY94" fmla="*/ 8442 h 10000"/>
              <a:gd name="connsiteX95" fmla="*/ 8365 w 9622"/>
              <a:gd name="connsiteY95" fmla="*/ 8268 h 10000"/>
              <a:gd name="connsiteX96" fmla="*/ 8365 w 9622"/>
              <a:gd name="connsiteY96" fmla="*/ 8095 h 10000"/>
              <a:gd name="connsiteX97" fmla="*/ 8365 w 9622"/>
              <a:gd name="connsiteY97" fmla="*/ 7771 h 10000"/>
              <a:gd name="connsiteX98" fmla="*/ 8491 w 9622"/>
              <a:gd name="connsiteY98" fmla="*/ 7597 h 10000"/>
              <a:gd name="connsiteX99" fmla="*/ 8491 w 9622"/>
              <a:gd name="connsiteY99" fmla="*/ 7251 h 10000"/>
              <a:gd name="connsiteX100" fmla="*/ 8491 w 9622"/>
              <a:gd name="connsiteY100" fmla="*/ 6905 h 10000"/>
              <a:gd name="connsiteX101" fmla="*/ 8617 w 9622"/>
              <a:gd name="connsiteY101" fmla="*/ 6385 h 10000"/>
              <a:gd name="connsiteX102" fmla="*/ 8617 w 9622"/>
              <a:gd name="connsiteY102" fmla="*/ 6212 h 10000"/>
              <a:gd name="connsiteX103" fmla="*/ 8617 w 9622"/>
              <a:gd name="connsiteY103" fmla="*/ 5866 h 10000"/>
              <a:gd name="connsiteX104" fmla="*/ 8617 w 9622"/>
              <a:gd name="connsiteY104" fmla="*/ 5693 h 10000"/>
              <a:gd name="connsiteX105" fmla="*/ 8743 w 9622"/>
              <a:gd name="connsiteY105" fmla="*/ 5519 h 10000"/>
              <a:gd name="connsiteX106" fmla="*/ 8743 w 9622"/>
              <a:gd name="connsiteY106" fmla="*/ 5346 h 10000"/>
              <a:gd name="connsiteX107" fmla="*/ 8743 w 9622"/>
              <a:gd name="connsiteY107" fmla="*/ 5173 h 10000"/>
              <a:gd name="connsiteX108" fmla="*/ 8866 w 9622"/>
              <a:gd name="connsiteY108" fmla="*/ 5173 h 10000"/>
              <a:gd name="connsiteX109" fmla="*/ 8866 w 9622"/>
              <a:gd name="connsiteY109" fmla="*/ 5173 h 10000"/>
              <a:gd name="connsiteX110" fmla="*/ 8866 w 9622"/>
              <a:gd name="connsiteY110" fmla="*/ 5346 h 10000"/>
              <a:gd name="connsiteX111" fmla="*/ 8866 w 9622"/>
              <a:gd name="connsiteY111" fmla="*/ 5519 h 10000"/>
              <a:gd name="connsiteX112" fmla="*/ 8866 w 9622"/>
              <a:gd name="connsiteY112" fmla="*/ 5693 h 10000"/>
              <a:gd name="connsiteX113" fmla="*/ 8995 w 9622"/>
              <a:gd name="connsiteY113" fmla="*/ 5866 h 10000"/>
              <a:gd name="connsiteX114" fmla="*/ 8995 w 9622"/>
              <a:gd name="connsiteY114" fmla="*/ 6212 h 10000"/>
              <a:gd name="connsiteX115" fmla="*/ 8995 w 9622"/>
              <a:gd name="connsiteY115" fmla="*/ 6558 h 10000"/>
              <a:gd name="connsiteX116" fmla="*/ 9120 w 9622"/>
              <a:gd name="connsiteY116" fmla="*/ 6905 h 10000"/>
              <a:gd name="connsiteX117" fmla="*/ 9120 w 9622"/>
              <a:gd name="connsiteY117" fmla="*/ 7597 h 10000"/>
              <a:gd name="connsiteX118" fmla="*/ 9246 w 9622"/>
              <a:gd name="connsiteY118" fmla="*/ 8268 h 10000"/>
              <a:gd name="connsiteX119" fmla="*/ 9370 w 9622"/>
              <a:gd name="connsiteY119" fmla="*/ 8788 h 10000"/>
              <a:gd name="connsiteX120" fmla="*/ 9497 w 9622"/>
              <a:gd name="connsiteY120" fmla="*/ 9134 h 10000"/>
              <a:gd name="connsiteX121" fmla="*/ 9497 w 9622"/>
              <a:gd name="connsiteY121" fmla="*/ 9481 h 10000"/>
              <a:gd name="connsiteX122" fmla="*/ 9622 w 9622"/>
              <a:gd name="connsiteY122" fmla="*/ 9654 h 10000"/>
              <a:gd name="connsiteX123" fmla="*/ 9497 w 9622"/>
              <a:gd name="connsiteY123" fmla="*/ 9827 h 10000"/>
              <a:gd name="connsiteX124" fmla="*/ 9497 w 9622"/>
              <a:gd name="connsiteY124" fmla="*/ 9827 h 10000"/>
              <a:gd name="connsiteX125" fmla="*/ 9497 w 9622"/>
              <a:gd name="connsiteY125" fmla="*/ 9827 h 10000"/>
              <a:gd name="connsiteX0" fmla="*/ 9870 w 10000"/>
              <a:gd name="connsiteY0" fmla="*/ 9827 h 10000"/>
              <a:gd name="connsiteX1" fmla="*/ 9609 w 10000"/>
              <a:gd name="connsiteY1" fmla="*/ 9827 h 10000"/>
              <a:gd name="connsiteX2" fmla="*/ 9348 w 10000"/>
              <a:gd name="connsiteY2" fmla="*/ 10000 h 10000"/>
              <a:gd name="connsiteX3" fmla="*/ 9086 w 10000"/>
              <a:gd name="connsiteY3" fmla="*/ 10000 h 10000"/>
              <a:gd name="connsiteX4" fmla="*/ 8564 w 10000"/>
              <a:gd name="connsiteY4" fmla="*/ 10000 h 10000"/>
              <a:gd name="connsiteX5" fmla="*/ 8190 w 10000"/>
              <a:gd name="connsiteY5" fmla="*/ 10000 h 10000"/>
              <a:gd name="connsiteX6" fmla="*/ 7667 w 10000"/>
              <a:gd name="connsiteY6" fmla="*/ 9827 h 10000"/>
              <a:gd name="connsiteX7" fmla="*/ 7145 w 10000"/>
              <a:gd name="connsiteY7" fmla="*/ 9827 h 10000"/>
              <a:gd name="connsiteX8" fmla="*/ 6752 w 10000"/>
              <a:gd name="connsiteY8" fmla="*/ 9481 h 10000"/>
              <a:gd name="connsiteX9" fmla="*/ 6231 w 10000"/>
              <a:gd name="connsiteY9" fmla="*/ 9307 h 10000"/>
              <a:gd name="connsiteX10" fmla="*/ 5840 w 10000"/>
              <a:gd name="connsiteY10" fmla="*/ 8961 h 10000"/>
              <a:gd name="connsiteX11" fmla="*/ 5449 w 10000"/>
              <a:gd name="connsiteY11" fmla="*/ 8615 h 10000"/>
              <a:gd name="connsiteX12" fmla="*/ 5073 w 10000"/>
              <a:gd name="connsiteY12" fmla="*/ 8095 h 10000"/>
              <a:gd name="connsiteX13" fmla="*/ 4812 w 10000"/>
              <a:gd name="connsiteY13" fmla="*/ 7771 h 10000"/>
              <a:gd name="connsiteX14" fmla="*/ 4552 w 10000"/>
              <a:gd name="connsiteY14" fmla="*/ 7078 h 10000"/>
              <a:gd name="connsiteX15" fmla="*/ 4289 w 10000"/>
              <a:gd name="connsiteY15" fmla="*/ 6558 h 10000"/>
              <a:gd name="connsiteX16" fmla="*/ 4158 w 10000"/>
              <a:gd name="connsiteY16" fmla="*/ 5866 h 10000"/>
              <a:gd name="connsiteX17" fmla="*/ 4158 w 10000"/>
              <a:gd name="connsiteY17" fmla="*/ 5173 h 10000"/>
              <a:gd name="connsiteX18" fmla="*/ 4028 w 10000"/>
              <a:gd name="connsiteY18" fmla="*/ 4481 h 10000"/>
              <a:gd name="connsiteX19" fmla="*/ 4028 w 10000"/>
              <a:gd name="connsiteY19" fmla="*/ 3636 h 10000"/>
              <a:gd name="connsiteX20" fmla="*/ 4158 w 10000"/>
              <a:gd name="connsiteY20" fmla="*/ 2944 h 10000"/>
              <a:gd name="connsiteX21" fmla="*/ 4158 w 10000"/>
              <a:gd name="connsiteY21" fmla="*/ 2597 h 10000"/>
              <a:gd name="connsiteX22" fmla="*/ 4158 w 10000"/>
              <a:gd name="connsiteY22" fmla="*/ 2424 h 10000"/>
              <a:gd name="connsiteX23" fmla="*/ 4289 w 10000"/>
              <a:gd name="connsiteY23" fmla="*/ 2078 h 10000"/>
              <a:gd name="connsiteX24" fmla="*/ 4289 w 10000"/>
              <a:gd name="connsiteY24" fmla="*/ 1905 h 10000"/>
              <a:gd name="connsiteX25" fmla="*/ 4289 w 10000"/>
              <a:gd name="connsiteY25" fmla="*/ 1732 h 10000"/>
              <a:gd name="connsiteX26" fmla="*/ 4289 w 10000"/>
              <a:gd name="connsiteY26" fmla="*/ 1558 h 10000"/>
              <a:gd name="connsiteX27" fmla="*/ 4289 w 10000"/>
              <a:gd name="connsiteY27" fmla="*/ 1558 h 10000"/>
              <a:gd name="connsiteX28" fmla="*/ 4289 w 10000"/>
              <a:gd name="connsiteY28" fmla="*/ 1385 h 10000"/>
              <a:gd name="connsiteX29" fmla="*/ 4158 w 10000"/>
              <a:gd name="connsiteY29" fmla="*/ 1385 h 10000"/>
              <a:gd name="connsiteX30" fmla="*/ 4028 w 10000"/>
              <a:gd name="connsiteY30" fmla="*/ 1385 h 10000"/>
              <a:gd name="connsiteX31" fmla="*/ 3898 w 10000"/>
              <a:gd name="connsiteY31" fmla="*/ 1558 h 10000"/>
              <a:gd name="connsiteX32" fmla="*/ 3637 w 10000"/>
              <a:gd name="connsiteY32" fmla="*/ 1558 h 10000"/>
              <a:gd name="connsiteX33" fmla="*/ 3245 w 10000"/>
              <a:gd name="connsiteY33" fmla="*/ 1558 h 10000"/>
              <a:gd name="connsiteX34" fmla="*/ 2853 w 10000"/>
              <a:gd name="connsiteY34" fmla="*/ 1732 h 10000"/>
              <a:gd name="connsiteX35" fmla="*/ 2330 w 10000"/>
              <a:gd name="connsiteY35" fmla="*/ 1905 h 10000"/>
              <a:gd name="connsiteX36" fmla="*/ 1825 w 10000"/>
              <a:gd name="connsiteY36" fmla="*/ 2078 h 10000"/>
              <a:gd name="connsiteX37" fmla="*/ 1173 w 10000"/>
              <a:gd name="connsiteY37" fmla="*/ 2251 h 10000"/>
              <a:gd name="connsiteX38" fmla="*/ 779 w 10000"/>
              <a:gd name="connsiteY38" fmla="*/ 2424 h 10000"/>
              <a:gd name="connsiteX39" fmla="*/ 258 w 10000"/>
              <a:gd name="connsiteY39" fmla="*/ 2597 h 10000"/>
              <a:gd name="connsiteX40" fmla="*/ 0 w 10000"/>
              <a:gd name="connsiteY40" fmla="*/ 1732 h 10000"/>
              <a:gd name="connsiteX41" fmla="*/ 521 w 10000"/>
              <a:gd name="connsiteY41" fmla="*/ 1558 h 10000"/>
              <a:gd name="connsiteX42" fmla="*/ 1173 w 10000"/>
              <a:gd name="connsiteY42" fmla="*/ 1385 h 10000"/>
              <a:gd name="connsiteX43" fmla="*/ 1825 w 10000"/>
              <a:gd name="connsiteY43" fmla="*/ 1212 h 10000"/>
              <a:gd name="connsiteX44" fmla="*/ 2593 w 10000"/>
              <a:gd name="connsiteY44" fmla="*/ 1039 h 10000"/>
              <a:gd name="connsiteX45" fmla="*/ 2986 w 10000"/>
              <a:gd name="connsiteY45" fmla="*/ 1039 h 10000"/>
              <a:gd name="connsiteX46" fmla="*/ 3245 w 10000"/>
              <a:gd name="connsiteY46" fmla="*/ 866 h 10000"/>
              <a:gd name="connsiteX47" fmla="*/ 3507 w 10000"/>
              <a:gd name="connsiteY47" fmla="*/ 693 h 10000"/>
              <a:gd name="connsiteX48" fmla="*/ 3766 w 10000"/>
              <a:gd name="connsiteY48" fmla="*/ 693 h 10000"/>
              <a:gd name="connsiteX49" fmla="*/ 4028 w 10000"/>
              <a:gd name="connsiteY49" fmla="*/ 519 h 10000"/>
              <a:gd name="connsiteX50" fmla="*/ 4158 w 10000"/>
              <a:gd name="connsiteY50" fmla="*/ 346 h 10000"/>
              <a:gd name="connsiteX51" fmla="*/ 4289 w 10000"/>
              <a:gd name="connsiteY51" fmla="*/ 346 h 10000"/>
              <a:gd name="connsiteX52" fmla="*/ 4418 w 10000"/>
              <a:gd name="connsiteY52" fmla="*/ 173 h 10000"/>
              <a:gd name="connsiteX53" fmla="*/ 4552 w 10000"/>
              <a:gd name="connsiteY53" fmla="*/ 173 h 10000"/>
              <a:gd name="connsiteX54" fmla="*/ 4682 w 10000"/>
              <a:gd name="connsiteY54" fmla="*/ 0 h 10000"/>
              <a:gd name="connsiteX55" fmla="*/ 4812 w 10000"/>
              <a:gd name="connsiteY55" fmla="*/ 0 h 10000"/>
              <a:gd name="connsiteX56" fmla="*/ 4812 w 10000"/>
              <a:gd name="connsiteY56" fmla="*/ 0 h 10000"/>
              <a:gd name="connsiteX57" fmla="*/ 4942 w 10000"/>
              <a:gd name="connsiteY57" fmla="*/ 0 h 10000"/>
              <a:gd name="connsiteX58" fmla="*/ 5073 w 10000"/>
              <a:gd name="connsiteY58" fmla="*/ 0 h 10000"/>
              <a:gd name="connsiteX59" fmla="*/ 5204 w 10000"/>
              <a:gd name="connsiteY59" fmla="*/ 173 h 10000"/>
              <a:gd name="connsiteX60" fmla="*/ 5334 w 10000"/>
              <a:gd name="connsiteY60" fmla="*/ 173 h 10000"/>
              <a:gd name="connsiteX61" fmla="*/ 5449 w 10000"/>
              <a:gd name="connsiteY61" fmla="*/ 346 h 10000"/>
              <a:gd name="connsiteX62" fmla="*/ 5580 w 10000"/>
              <a:gd name="connsiteY62" fmla="*/ 519 h 10000"/>
              <a:gd name="connsiteX63" fmla="*/ 5709 w 10000"/>
              <a:gd name="connsiteY63" fmla="*/ 693 h 10000"/>
              <a:gd name="connsiteX64" fmla="*/ 5709 w 10000"/>
              <a:gd name="connsiteY64" fmla="*/ 693 h 10000"/>
              <a:gd name="connsiteX65" fmla="*/ 5709 w 10000"/>
              <a:gd name="connsiteY65" fmla="*/ 866 h 10000"/>
              <a:gd name="connsiteX66" fmla="*/ 5580 w 10000"/>
              <a:gd name="connsiteY66" fmla="*/ 1039 h 10000"/>
              <a:gd name="connsiteX67" fmla="*/ 5449 w 10000"/>
              <a:gd name="connsiteY67" fmla="*/ 1212 h 10000"/>
              <a:gd name="connsiteX68" fmla="*/ 5334 w 10000"/>
              <a:gd name="connsiteY68" fmla="*/ 1385 h 10000"/>
              <a:gd name="connsiteX69" fmla="*/ 5204 w 10000"/>
              <a:gd name="connsiteY69" fmla="*/ 1732 h 10000"/>
              <a:gd name="connsiteX70" fmla="*/ 5073 w 10000"/>
              <a:gd name="connsiteY70" fmla="*/ 2078 h 10000"/>
              <a:gd name="connsiteX71" fmla="*/ 4942 w 10000"/>
              <a:gd name="connsiteY71" fmla="*/ 2424 h 10000"/>
              <a:gd name="connsiteX72" fmla="*/ 4812 w 10000"/>
              <a:gd name="connsiteY72" fmla="*/ 2944 h 10000"/>
              <a:gd name="connsiteX73" fmla="*/ 4812 w 10000"/>
              <a:gd name="connsiteY73" fmla="*/ 3463 h 10000"/>
              <a:gd name="connsiteX74" fmla="*/ 4812 w 10000"/>
              <a:gd name="connsiteY74" fmla="*/ 3961 h 10000"/>
              <a:gd name="connsiteX75" fmla="*/ 4812 w 10000"/>
              <a:gd name="connsiteY75" fmla="*/ 5000 h 10000"/>
              <a:gd name="connsiteX76" fmla="*/ 4812 w 10000"/>
              <a:gd name="connsiteY76" fmla="*/ 5519 h 10000"/>
              <a:gd name="connsiteX77" fmla="*/ 4942 w 10000"/>
              <a:gd name="connsiteY77" fmla="*/ 5866 h 10000"/>
              <a:gd name="connsiteX78" fmla="*/ 5073 w 10000"/>
              <a:gd name="connsiteY78" fmla="*/ 6212 h 10000"/>
              <a:gd name="connsiteX79" fmla="*/ 5204 w 10000"/>
              <a:gd name="connsiteY79" fmla="*/ 6732 h 10000"/>
              <a:gd name="connsiteX80" fmla="*/ 5334 w 10000"/>
              <a:gd name="connsiteY80" fmla="*/ 7078 h 10000"/>
              <a:gd name="connsiteX81" fmla="*/ 5580 w 10000"/>
              <a:gd name="connsiteY81" fmla="*/ 7424 h 10000"/>
              <a:gd name="connsiteX82" fmla="*/ 5970 w 10000"/>
              <a:gd name="connsiteY82" fmla="*/ 7771 h 10000"/>
              <a:gd name="connsiteX83" fmla="*/ 6361 w 10000"/>
              <a:gd name="connsiteY83" fmla="*/ 7944 h 10000"/>
              <a:gd name="connsiteX84" fmla="*/ 6752 w 10000"/>
              <a:gd name="connsiteY84" fmla="*/ 8268 h 10000"/>
              <a:gd name="connsiteX85" fmla="*/ 7145 w 10000"/>
              <a:gd name="connsiteY85" fmla="*/ 8442 h 10000"/>
              <a:gd name="connsiteX86" fmla="*/ 7405 w 10000"/>
              <a:gd name="connsiteY86" fmla="*/ 8615 h 10000"/>
              <a:gd name="connsiteX87" fmla="*/ 7799 w 10000"/>
              <a:gd name="connsiteY87" fmla="*/ 8615 h 10000"/>
              <a:gd name="connsiteX88" fmla="*/ 8058 w 10000"/>
              <a:gd name="connsiteY88" fmla="*/ 8615 h 10000"/>
              <a:gd name="connsiteX89" fmla="*/ 8190 w 10000"/>
              <a:gd name="connsiteY89" fmla="*/ 8615 h 10000"/>
              <a:gd name="connsiteX90" fmla="*/ 8449 w 10000"/>
              <a:gd name="connsiteY90" fmla="*/ 8615 h 10000"/>
              <a:gd name="connsiteX91" fmla="*/ 8564 w 10000"/>
              <a:gd name="connsiteY91" fmla="*/ 8442 h 10000"/>
              <a:gd name="connsiteX92" fmla="*/ 8564 w 10000"/>
              <a:gd name="connsiteY92" fmla="*/ 8442 h 10000"/>
              <a:gd name="connsiteX93" fmla="*/ 8694 w 10000"/>
              <a:gd name="connsiteY93" fmla="*/ 8442 h 10000"/>
              <a:gd name="connsiteX94" fmla="*/ 8694 w 10000"/>
              <a:gd name="connsiteY94" fmla="*/ 8268 h 10000"/>
              <a:gd name="connsiteX95" fmla="*/ 8694 w 10000"/>
              <a:gd name="connsiteY95" fmla="*/ 8095 h 10000"/>
              <a:gd name="connsiteX96" fmla="*/ 8694 w 10000"/>
              <a:gd name="connsiteY96" fmla="*/ 7771 h 10000"/>
              <a:gd name="connsiteX97" fmla="*/ 8825 w 10000"/>
              <a:gd name="connsiteY97" fmla="*/ 7597 h 10000"/>
              <a:gd name="connsiteX98" fmla="*/ 8825 w 10000"/>
              <a:gd name="connsiteY98" fmla="*/ 7251 h 10000"/>
              <a:gd name="connsiteX99" fmla="*/ 8825 w 10000"/>
              <a:gd name="connsiteY99" fmla="*/ 6905 h 10000"/>
              <a:gd name="connsiteX100" fmla="*/ 8956 w 10000"/>
              <a:gd name="connsiteY100" fmla="*/ 6385 h 10000"/>
              <a:gd name="connsiteX101" fmla="*/ 8956 w 10000"/>
              <a:gd name="connsiteY101" fmla="*/ 6212 h 10000"/>
              <a:gd name="connsiteX102" fmla="*/ 8956 w 10000"/>
              <a:gd name="connsiteY102" fmla="*/ 5866 h 10000"/>
              <a:gd name="connsiteX103" fmla="*/ 8956 w 10000"/>
              <a:gd name="connsiteY103" fmla="*/ 5693 h 10000"/>
              <a:gd name="connsiteX104" fmla="*/ 9086 w 10000"/>
              <a:gd name="connsiteY104" fmla="*/ 5519 h 10000"/>
              <a:gd name="connsiteX105" fmla="*/ 9086 w 10000"/>
              <a:gd name="connsiteY105" fmla="*/ 5346 h 10000"/>
              <a:gd name="connsiteX106" fmla="*/ 9086 w 10000"/>
              <a:gd name="connsiteY106" fmla="*/ 5173 h 10000"/>
              <a:gd name="connsiteX107" fmla="*/ 9214 w 10000"/>
              <a:gd name="connsiteY107" fmla="*/ 5173 h 10000"/>
              <a:gd name="connsiteX108" fmla="*/ 9214 w 10000"/>
              <a:gd name="connsiteY108" fmla="*/ 5173 h 10000"/>
              <a:gd name="connsiteX109" fmla="*/ 9214 w 10000"/>
              <a:gd name="connsiteY109" fmla="*/ 5346 h 10000"/>
              <a:gd name="connsiteX110" fmla="*/ 9214 w 10000"/>
              <a:gd name="connsiteY110" fmla="*/ 5519 h 10000"/>
              <a:gd name="connsiteX111" fmla="*/ 9214 w 10000"/>
              <a:gd name="connsiteY111" fmla="*/ 5693 h 10000"/>
              <a:gd name="connsiteX112" fmla="*/ 9348 w 10000"/>
              <a:gd name="connsiteY112" fmla="*/ 5866 h 10000"/>
              <a:gd name="connsiteX113" fmla="*/ 9348 w 10000"/>
              <a:gd name="connsiteY113" fmla="*/ 6212 h 10000"/>
              <a:gd name="connsiteX114" fmla="*/ 9348 w 10000"/>
              <a:gd name="connsiteY114" fmla="*/ 6558 h 10000"/>
              <a:gd name="connsiteX115" fmla="*/ 9478 w 10000"/>
              <a:gd name="connsiteY115" fmla="*/ 6905 h 10000"/>
              <a:gd name="connsiteX116" fmla="*/ 9478 w 10000"/>
              <a:gd name="connsiteY116" fmla="*/ 7597 h 10000"/>
              <a:gd name="connsiteX117" fmla="*/ 9609 w 10000"/>
              <a:gd name="connsiteY117" fmla="*/ 8268 h 10000"/>
              <a:gd name="connsiteX118" fmla="*/ 9738 w 10000"/>
              <a:gd name="connsiteY118" fmla="*/ 8788 h 10000"/>
              <a:gd name="connsiteX119" fmla="*/ 9870 w 10000"/>
              <a:gd name="connsiteY119" fmla="*/ 9134 h 10000"/>
              <a:gd name="connsiteX120" fmla="*/ 9870 w 10000"/>
              <a:gd name="connsiteY120" fmla="*/ 9481 h 10000"/>
              <a:gd name="connsiteX121" fmla="*/ 10000 w 10000"/>
              <a:gd name="connsiteY121" fmla="*/ 9654 h 10000"/>
              <a:gd name="connsiteX122" fmla="*/ 9870 w 10000"/>
              <a:gd name="connsiteY122" fmla="*/ 9827 h 10000"/>
              <a:gd name="connsiteX123" fmla="*/ 9870 w 10000"/>
              <a:gd name="connsiteY123" fmla="*/ 9827 h 10000"/>
              <a:gd name="connsiteX124" fmla="*/ 9870 w 10000"/>
              <a:gd name="connsiteY124" fmla="*/ 9827 h 10000"/>
              <a:gd name="connsiteX0" fmla="*/ 9870 w 10000"/>
              <a:gd name="connsiteY0" fmla="*/ 9827 h 10000"/>
              <a:gd name="connsiteX1" fmla="*/ 9609 w 10000"/>
              <a:gd name="connsiteY1" fmla="*/ 9827 h 10000"/>
              <a:gd name="connsiteX2" fmla="*/ 9348 w 10000"/>
              <a:gd name="connsiteY2" fmla="*/ 10000 h 10000"/>
              <a:gd name="connsiteX3" fmla="*/ 9086 w 10000"/>
              <a:gd name="connsiteY3" fmla="*/ 10000 h 10000"/>
              <a:gd name="connsiteX4" fmla="*/ 8564 w 10000"/>
              <a:gd name="connsiteY4" fmla="*/ 10000 h 10000"/>
              <a:gd name="connsiteX5" fmla="*/ 8190 w 10000"/>
              <a:gd name="connsiteY5" fmla="*/ 10000 h 10000"/>
              <a:gd name="connsiteX6" fmla="*/ 7667 w 10000"/>
              <a:gd name="connsiteY6" fmla="*/ 9827 h 10000"/>
              <a:gd name="connsiteX7" fmla="*/ 7145 w 10000"/>
              <a:gd name="connsiteY7" fmla="*/ 9827 h 10000"/>
              <a:gd name="connsiteX8" fmla="*/ 6752 w 10000"/>
              <a:gd name="connsiteY8" fmla="*/ 9481 h 10000"/>
              <a:gd name="connsiteX9" fmla="*/ 6231 w 10000"/>
              <a:gd name="connsiteY9" fmla="*/ 9307 h 10000"/>
              <a:gd name="connsiteX10" fmla="*/ 5840 w 10000"/>
              <a:gd name="connsiteY10" fmla="*/ 8961 h 10000"/>
              <a:gd name="connsiteX11" fmla="*/ 5449 w 10000"/>
              <a:gd name="connsiteY11" fmla="*/ 8615 h 10000"/>
              <a:gd name="connsiteX12" fmla="*/ 5073 w 10000"/>
              <a:gd name="connsiteY12" fmla="*/ 8095 h 10000"/>
              <a:gd name="connsiteX13" fmla="*/ 4812 w 10000"/>
              <a:gd name="connsiteY13" fmla="*/ 7771 h 10000"/>
              <a:gd name="connsiteX14" fmla="*/ 4552 w 10000"/>
              <a:gd name="connsiteY14" fmla="*/ 7078 h 10000"/>
              <a:gd name="connsiteX15" fmla="*/ 4289 w 10000"/>
              <a:gd name="connsiteY15" fmla="*/ 6558 h 10000"/>
              <a:gd name="connsiteX16" fmla="*/ 4158 w 10000"/>
              <a:gd name="connsiteY16" fmla="*/ 5866 h 10000"/>
              <a:gd name="connsiteX17" fmla="*/ 4158 w 10000"/>
              <a:gd name="connsiteY17" fmla="*/ 5173 h 10000"/>
              <a:gd name="connsiteX18" fmla="*/ 4028 w 10000"/>
              <a:gd name="connsiteY18" fmla="*/ 4481 h 10000"/>
              <a:gd name="connsiteX19" fmla="*/ 4028 w 10000"/>
              <a:gd name="connsiteY19" fmla="*/ 3636 h 10000"/>
              <a:gd name="connsiteX20" fmla="*/ 4158 w 10000"/>
              <a:gd name="connsiteY20" fmla="*/ 2944 h 10000"/>
              <a:gd name="connsiteX21" fmla="*/ 4158 w 10000"/>
              <a:gd name="connsiteY21" fmla="*/ 2597 h 10000"/>
              <a:gd name="connsiteX22" fmla="*/ 4158 w 10000"/>
              <a:gd name="connsiteY22" fmla="*/ 2424 h 10000"/>
              <a:gd name="connsiteX23" fmla="*/ 4289 w 10000"/>
              <a:gd name="connsiteY23" fmla="*/ 2078 h 10000"/>
              <a:gd name="connsiteX24" fmla="*/ 4289 w 10000"/>
              <a:gd name="connsiteY24" fmla="*/ 1905 h 10000"/>
              <a:gd name="connsiteX25" fmla="*/ 4289 w 10000"/>
              <a:gd name="connsiteY25" fmla="*/ 1732 h 10000"/>
              <a:gd name="connsiteX26" fmla="*/ 4289 w 10000"/>
              <a:gd name="connsiteY26" fmla="*/ 1558 h 10000"/>
              <a:gd name="connsiteX27" fmla="*/ 4289 w 10000"/>
              <a:gd name="connsiteY27" fmla="*/ 1558 h 10000"/>
              <a:gd name="connsiteX28" fmla="*/ 4289 w 10000"/>
              <a:gd name="connsiteY28" fmla="*/ 1385 h 10000"/>
              <a:gd name="connsiteX29" fmla="*/ 4158 w 10000"/>
              <a:gd name="connsiteY29" fmla="*/ 1385 h 10000"/>
              <a:gd name="connsiteX30" fmla="*/ 4028 w 10000"/>
              <a:gd name="connsiteY30" fmla="*/ 1385 h 10000"/>
              <a:gd name="connsiteX31" fmla="*/ 3898 w 10000"/>
              <a:gd name="connsiteY31" fmla="*/ 1558 h 10000"/>
              <a:gd name="connsiteX32" fmla="*/ 3637 w 10000"/>
              <a:gd name="connsiteY32" fmla="*/ 1558 h 10000"/>
              <a:gd name="connsiteX33" fmla="*/ 3245 w 10000"/>
              <a:gd name="connsiteY33" fmla="*/ 1558 h 10000"/>
              <a:gd name="connsiteX34" fmla="*/ 2853 w 10000"/>
              <a:gd name="connsiteY34" fmla="*/ 1732 h 10000"/>
              <a:gd name="connsiteX35" fmla="*/ 2330 w 10000"/>
              <a:gd name="connsiteY35" fmla="*/ 1905 h 10000"/>
              <a:gd name="connsiteX36" fmla="*/ 1825 w 10000"/>
              <a:gd name="connsiteY36" fmla="*/ 2078 h 10000"/>
              <a:gd name="connsiteX37" fmla="*/ 1173 w 10000"/>
              <a:gd name="connsiteY37" fmla="*/ 2251 h 10000"/>
              <a:gd name="connsiteX38" fmla="*/ 779 w 10000"/>
              <a:gd name="connsiteY38" fmla="*/ 2424 h 10000"/>
              <a:gd name="connsiteX39" fmla="*/ 0 w 10000"/>
              <a:gd name="connsiteY39" fmla="*/ 1732 h 10000"/>
              <a:gd name="connsiteX40" fmla="*/ 521 w 10000"/>
              <a:gd name="connsiteY40" fmla="*/ 1558 h 10000"/>
              <a:gd name="connsiteX41" fmla="*/ 1173 w 10000"/>
              <a:gd name="connsiteY41" fmla="*/ 1385 h 10000"/>
              <a:gd name="connsiteX42" fmla="*/ 1825 w 10000"/>
              <a:gd name="connsiteY42" fmla="*/ 1212 h 10000"/>
              <a:gd name="connsiteX43" fmla="*/ 2593 w 10000"/>
              <a:gd name="connsiteY43" fmla="*/ 1039 h 10000"/>
              <a:gd name="connsiteX44" fmla="*/ 2986 w 10000"/>
              <a:gd name="connsiteY44" fmla="*/ 1039 h 10000"/>
              <a:gd name="connsiteX45" fmla="*/ 3245 w 10000"/>
              <a:gd name="connsiteY45" fmla="*/ 866 h 10000"/>
              <a:gd name="connsiteX46" fmla="*/ 3507 w 10000"/>
              <a:gd name="connsiteY46" fmla="*/ 693 h 10000"/>
              <a:gd name="connsiteX47" fmla="*/ 3766 w 10000"/>
              <a:gd name="connsiteY47" fmla="*/ 693 h 10000"/>
              <a:gd name="connsiteX48" fmla="*/ 4028 w 10000"/>
              <a:gd name="connsiteY48" fmla="*/ 519 h 10000"/>
              <a:gd name="connsiteX49" fmla="*/ 4158 w 10000"/>
              <a:gd name="connsiteY49" fmla="*/ 346 h 10000"/>
              <a:gd name="connsiteX50" fmla="*/ 4289 w 10000"/>
              <a:gd name="connsiteY50" fmla="*/ 346 h 10000"/>
              <a:gd name="connsiteX51" fmla="*/ 4418 w 10000"/>
              <a:gd name="connsiteY51" fmla="*/ 173 h 10000"/>
              <a:gd name="connsiteX52" fmla="*/ 4552 w 10000"/>
              <a:gd name="connsiteY52" fmla="*/ 173 h 10000"/>
              <a:gd name="connsiteX53" fmla="*/ 4682 w 10000"/>
              <a:gd name="connsiteY53" fmla="*/ 0 h 10000"/>
              <a:gd name="connsiteX54" fmla="*/ 4812 w 10000"/>
              <a:gd name="connsiteY54" fmla="*/ 0 h 10000"/>
              <a:gd name="connsiteX55" fmla="*/ 4812 w 10000"/>
              <a:gd name="connsiteY55" fmla="*/ 0 h 10000"/>
              <a:gd name="connsiteX56" fmla="*/ 4942 w 10000"/>
              <a:gd name="connsiteY56" fmla="*/ 0 h 10000"/>
              <a:gd name="connsiteX57" fmla="*/ 5073 w 10000"/>
              <a:gd name="connsiteY57" fmla="*/ 0 h 10000"/>
              <a:gd name="connsiteX58" fmla="*/ 5204 w 10000"/>
              <a:gd name="connsiteY58" fmla="*/ 173 h 10000"/>
              <a:gd name="connsiteX59" fmla="*/ 5334 w 10000"/>
              <a:gd name="connsiteY59" fmla="*/ 173 h 10000"/>
              <a:gd name="connsiteX60" fmla="*/ 5449 w 10000"/>
              <a:gd name="connsiteY60" fmla="*/ 346 h 10000"/>
              <a:gd name="connsiteX61" fmla="*/ 5580 w 10000"/>
              <a:gd name="connsiteY61" fmla="*/ 519 h 10000"/>
              <a:gd name="connsiteX62" fmla="*/ 5709 w 10000"/>
              <a:gd name="connsiteY62" fmla="*/ 693 h 10000"/>
              <a:gd name="connsiteX63" fmla="*/ 5709 w 10000"/>
              <a:gd name="connsiteY63" fmla="*/ 693 h 10000"/>
              <a:gd name="connsiteX64" fmla="*/ 5709 w 10000"/>
              <a:gd name="connsiteY64" fmla="*/ 866 h 10000"/>
              <a:gd name="connsiteX65" fmla="*/ 5580 w 10000"/>
              <a:gd name="connsiteY65" fmla="*/ 1039 h 10000"/>
              <a:gd name="connsiteX66" fmla="*/ 5449 w 10000"/>
              <a:gd name="connsiteY66" fmla="*/ 1212 h 10000"/>
              <a:gd name="connsiteX67" fmla="*/ 5334 w 10000"/>
              <a:gd name="connsiteY67" fmla="*/ 1385 h 10000"/>
              <a:gd name="connsiteX68" fmla="*/ 5204 w 10000"/>
              <a:gd name="connsiteY68" fmla="*/ 1732 h 10000"/>
              <a:gd name="connsiteX69" fmla="*/ 5073 w 10000"/>
              <a:gd name="connsiteY69" fmla="*/ 2078 h 10000"/>
              <a:gd name="connsiteX70" fmla="*/ 4942 w 10000"/>
              <a:gd name="connsiteY70" fmla="*/ 2424 h 10000"/>
              <a:gd name="connsiteX71" fmla="*/ 4812 w 10000"/>
              <a:gd name="connsiteY71" fmla="*/ 2944 h 10000"/>
              <a:gd name="connsiteX72" fmla="*/ 4812 w 10000"/>
              <a:gd name="connsiteY72" fmla="*/ 3463 h 10000"/>
              <a:gd name="connsiteX73" fmla="*/ 4812 w 10000"/>
              <a:gd name="connsiteY73" fmla="*/ 3961 h 10000"/>
              <a:gd name="connsiteX74" fmla="*/ 4812 w 10000"/>
              <a:gd name="connsiteY74" fmla="*/ 5000 h 10000"/>
              <a:gd name="connsiteX75" fmla="*/ 4812 w 10000"/>
              <a:gd name="connsiteY75" fmla="*/ 5519 h 10000"/>
              <a:gd name="connsiteX76" fmla="*/ 4942 w 10000"/>
              <a:gd name="connsiteY76" fmla="*/ 5866 h 10000"/>
              <a:gd name="connsiteX77" fmla="*/ 5073 w 10000"/>
              <a:gd name="connsiteY77" fmla="*/ 6212 h 10000"/>
              <a:gd name="connsiteX78" fmla="*/ 5204 w 10000"/>
              <a:gd name="connsiteY78" fmla="*/ 6732 h 10000"/>
              <a:gd name="connsiteX79" fmla="*/ 5334 w 10000"/>
              <a:gd name="connsiteY79" fmla="*/ 7078 h 10000"/>
              <a:gd name="connsiteX80" fmla="*/ 5580 w 10000"/>
              <a:gd name="connsiteY80" fmla="*/ 7424 h 10000"/>
              <a:gd name="connsiteX81" fmla="*/ 5970 w 10000"/>
              <a:gd name="connsiteY81" fmla="*/ 7771 h 10000"/>
              <a:gd name="connsiteX82" fmla="*/ 6361 w 10000"/>
              <a:gd name="connsiteY82" fmla="*/ 7944 h 10000"/>
              <a:gd name="connsiteX83" fmla="*/ 6752 w 10000"/>
              <a:gd name="connsiteY83" fmla="*/ 8268 h 10000"/>
              <a:gd name="connsiteX84" fmla="*/ 7145 w 10000"/>
              <a:gd name="connsiteY84" fmla="*/ 8442 h 10000"/>
              <a:gd name="connsiteX85" fmla="*/ 7405 w 10000"/>
              <a:gd name="connsiteY85" fmla="*/ 8615 h 10000"/>
              <a:gd name="connsiteX86" fmla="*/ 7799 w 10000"/>
              <a:gd name="connsiteY86" fmla="*/ 8615 h 10000"/>
              <a:gd name="connsiteX87" fmla="*/ 8058 w 10000"/>
              <a:gd name="connsiteY87" fmla="*/ 8615 h 10000"/>
              <a:gd name="connsiteX88" fmla="*/ 8190 w 10000"/>
              <a:gd name="connsiteY88" fmla="*/ 8615 h 10000"/>
              <a:gd name="connsiteX89" fmla="*/ 8449 w 10000"/>
              <a:gd name="connsiteY89" fmla="*/ 8615 h 10000"/>
              <a:gd name="connsiteX90" fmla="*/ 8564 w 10000"/>
              <a:gd name="connsiteY90" fmla="*/ 8442 h 10000"/>
              <a:gd name="connsiteX91" fmla="*/ 8564 w 10000"/>
              <a:gd name="connsiteY91" fmla="*/ 8442 h 10000"/>
              <a:gd name="connsiteX92" fmla="*/ 8694 w 10000"/>
              <a:gd name="connsiteY92" fmla="*/ 8442 h 10000"/>
              <a:gd name="connsiteX93" fmla="*/ 8694 w 10000"/>
              <a:gd name="connsiteY93" fmla="*/ 8268 h 10000"/>
              <a:gd name="connsiteX94" fmla="*/ 8694 w 10000"/>
              <a:gd name="connsiteY94" fmla="*/ 8095 h 10000"/>
              <a:gd name="connsiteX95" fmla="*/ 8694 w 10000"/>
              <a:gd name="connsiteY95" fmla="*/ 7771 h 10000"/>
              <a:gd name="connsiteX96" fmla="*/ 8825 w 10000"/>
              <a:gd name="connsiteY96" fmla="*/ 7597 h 10000"/>
              <a:gd name="connsiteX97" fmla="*/ 8825 w 10000"/>
              <a:gd name="connsiteY97" fmla="*/ 7251 h 10000"/>
              <a:gd name="connsiteX98" fmla="*/ 8825 w 10000"/>
              <a:gd name="connsiteY98" fmla="*/ 6905 h 10000"/>
              <a:gd name="connsiteX99" fmla="*/ 8956 w 10000"/>
              <a:gd name="connsiteY99" fmla="*/ 6385 h 10000"/>
              <a:gd name="connsiteX100" fmla="*/ 8956 w 10000"/>
              <a:gd name="connsiteY100" fmla="*/ 6212 h 10000"/>
              <a:gd name="connsiteX101" fmla="*/ 8956 w 10000"/>
              <a:gd name="connsiteY101" fmla="*/ 5866 h 10000"/>
              <a:gd name="connsiteX102" fmla="*/ 8956 w 10000"/>
              <a:gd name="connsiteY102" fmla="*/ 5693 h 10000"/>
              <a:gd name="connsiteX103" fmla="*/ 9086 w 10000"/>
              <a:gd name="connsiteY103" fmla="*/ 5519 h 10000"/>
              <a:gd name="connsiteX104" fmla="*/ 9086 w 10000"/>
              <a:gd name="connsiteY104" fmla="*/ 5346 h 10000"/>
              <a:gd name="connsiteX105" fmla="*/ 9086 w 10000"/>
              <a:gd name="connsiteY105" fmla="*/ 5173 h 10000"/>
              <a:gd name="connsiteX106" fmla="*/ 9214 w 10000"/>
              <a:gd name="connsiteY106" fmla="*/ 5173 h 10000"/>
              <a:gd name="connsiteX107" fmla="*/ 9214 w 10000"/>
              <a:gd name="connsiteY107" fmla="*/ 5173 h 10000"/>
              <a:gd name="connsiteX108" fmla="*/ 9214 w 10000"/>
              <a:gd name="connsiteY108" fmla="*/ 5346 h 10000"/>
              <a:gd name="connsiteX109" fmla="*/ 9214 w 10000"/>
              <a:gd name="connsiteY109" fmla="*/ 5519 h 10000"/>
              <a:gd name="connsiteX110" fmla="*/ 9214 w 10000"/>
              <a:gd name="connsiteY110" fmla="*/ 5693 h 10000"/>
              <a:gd name="connsiteX111" fmla="*/ 9348 w 10000"/>
              <a:gd name="connsiteY111" fmla="*/ 5866 h 10000"/>
              <a:gd name="connsiteX112" fmla="*/ 9348 w 10000"/>
              <a:gd name="connsiteY112" fmla="*/ 6212 h 10000"/>
              <a:gd name="connsiteX113" fmla="*/ 9348 w 10000"/>
              <a:gd name="connsiteY113" fmla="*/ 6558 h 10000"/>
              <a:gd name="connsiteX114" fmla="*/ 9478 w 10000"/>
              <a:gd name="connsiteY114" fmla="*/ 6905 h 10000"/>
              <a:gd name="connsiteX115" fmla="*/ 9478 w 10000"/>
              <a:gd name="connsiteY115" fmla="*/ 7597 h 10000"/>
              <a:gd name="connsiteX116" fmla="*/ 9609 w 10000"/>
              <a:gd name="connsiteY116" fmla="*/ 8268 h 10000"/>
              <a:gd name="connsiteX117" fmla="*/ 9738 w 10000"/>
              <a:gd name="connsiteY117" fmla="*/ 8788 h 10000"/>
              <a:gd name="connsiteX118" fmla="*/ 9870 w 10000"/>
              <a:gd name="connsiteY118" fmla="*/ 9134 h 10000"/>
              <a:gd name="connsiteX119" fmla="*/ 9870 w 10000"/>
              <a:gd name="connsiteY119" fmla="*/ 9481 h 10000"/>
              <a:gd name="connsiteX120" fmla="*/ 10000 w 10000"/>
              <a:gd name="connsiteY120" fmla="*/ 9654 h 10000"/>
              <a:gd name="connsiteX121" fmla="*/ 9870 w 10000"/>
              <a:gd name="connsiteY121" fmla="*/ 9827 h 10000"/>
              <a:gd name="connsiteX122" fmla="*/ 9870 w 10000"/>
              <a:gd name="connsiteY122" fmla="*/ 9827 h 10000"/>
              <a:gd name="connsiteX123" fmla="*/ 9870 w 10000"/>
              <a:gd name="connsiteY123" fmla="*/ 9827 h 10000"/>
              <a:gd name="connsiteX0" fmla="*/ 9349 w 9479"/>
              <a:gd name="connsiteY0" fmla="*/ 9827 h 10000"/>
              <a:gd name="connsiteX1" fmla="*/ 9088 w 9479"/>
              <a:gd name="connsiteY1" fmla="*/ 9827 h 10000"/>
              <a:gd name="connsiteX2" fmla="*/ 8827 w 9479"/>
              <a:gd name="connsiteY2" fmla="*/ 10000 h 10000"/>
              <a:gd name="connsiteX3" fmla="*/ 8565 w 9479"/>
              <a:gd name="connsiteY3" fmla="*/ 10000 h 10000"/>
              <a:gd name="connsiteX4" fmla="*/ 8043 w 9479"/>
              <a:gd name="connsiteY4" fmla="*/ 10000 h 10000"/>
              <a:gd name="connsiteX5" fmla="*/ 7669 w 9479"/>
              <a:gd name="connsiteY5" fmla="*/ 10000 h 10000"/>
              <a:gd name="connsiteX6" fmla="*/ 7146 w 9479"/>
              <a:gd name="connsiteY6" fmla="*/ 9827 h 10000"/>
              <a:gd name="connsiteX7" fmla="*/ 6624 w 9479"/>
              <a:gd name="connsiteY7" fmla="*/ 9827 h 10000"/>
              <a:gd name="connsiteX8" fmla="*/ 6231 w 9479"/>
              <a:gd name="connsiteY8" fmla="*/ 9481 h 10000"/>
              <a:gd name="connsiteX9" fmla="*/ 5710 w 9479"/>
              <a:gd name="connsiteY9" fmla="*/ 9307 h 10000"/>
              <a:gd name="connsiteX10" fmla="*/ 5319 w 9479"/>
              <a:gd name="connsiteY10" fmla="*/ 8961 h 10000"/>
              <a:gd name="connsiteX11" fmla="*/ 4928 w 9479"/>
              <a:gd name="connsiteY11" fmla="*/ 8615 h 10000"/>
              <a:gd name="connsiteX12" fmla="*/ 4552 w 9479"/>
              <a:gd name="connsiteY12" fmla="*/ 8095 h 10000"/>
              <a:gd name="connsiteX13" fmla="*/ 4291 w 9479"/>
              <a:gd name="connsiteY13" fmla="*/ 7771 h 10000"/>
              <a:gd name="connsiteX14" fmla="*/ 4031 w 9479"/>
              <a:gd name="connsiteY14" fmla="*/ 7078 h 10000"/>
              <a:gd name="connsiteX15" fmla="*/ 3768 w 9479"/>
              <a:gd name="connsiteY15" fmla="*/ 6558 h 10000"/>
              <a:gd name="connsiteX16" fmla="*/ 3637 w 9479"/>
              <a:gd name="connsiteY16" fmla="*/ 5866 h 10000"/>
              <a:gd name="connsiteX17" fmla="*/ 3637 w 9479"/>
              <a:gd name="connsiteY17" fmla="*/ 5173 h 10000"/>
              <a:gd name="connsiteX18" fmla="*/ 3507 w 9479"/>
              <a:gd name="connsiteY18" fmla="*/ 4481 h 10000"/>
              <a:gd name="connsiteX19" fmla="*/ 3507 w 9479"/>
              <a:gd name="connsiteY19" fmla="*/ 3636 h 10000"/>
              <a:gd name="connsiteX20" fmla="*/ 3637 w 9479"/>
              <a:gd name="connsiteY20" fmla="*/ 2944 h 10000"/>
              <a:gd name="connsiteX21" fmla="*/ 3637 w 9479"/>
              <a:gd name="connsiteY21" fmla="*/ 2597 h 10000"/>
              <a:gd name="connsiteX22" fmla="*/ 3637 w 9479"/>
              <a:gd name="connsiteY22" fmla="*/ 2424 h 10000"/>
              <a:gd name="connsiteX23" fmla="*/ 3768 w 9479"/>
              <a:gd name="connsiteY23" fmla="*/ 2078 h 10000"/>
              <a:gd name="connsiteX24" fmla="*/ 3768 w 9479"/>
              <a:gd name="connsiteY24" fmla="*/ 1905 h 10000"/>
              <a:gd name="connsiteX25" fmla="*/ 3768 w 9479"/>
              <a:gd name="connsiteY25" fmla="*/ 1732 h 10000"/>
              <a:gd name="connsiteX26" fmla="*/ 3768 w 9479"/>
              <a:gd name="connsiteY26" fmla="*/ 1558 h 10000"/>
              <a:gd name="connsiteX27" fmla="*/ 3768 w 9479"/>
              <a:gd name="connsiteY27" fmla="*/ 1558 h 10000"/>
              <a:gd name="connsiteX28" fmla="*/ 3768 w 9479"/>
              <a:gd name="connsiteY28" fmla="*/ 1385 h 10000"/>
              <a:gd name="connsiteX29" fmla="*/ 3637 w 9479"/>
              <a:gd name="connsiteY29" fmla="*/ 1385 h 10000"/>
              <a:gd name="connsiteX30" fmla="*/ 3507 w 9479"/>
              <a:gd name="connsiteY30" fmla="*/ 1385 h 10000"/>
              <a:gd name="connsiteX31" fmla="*/ 3377 w 9479"/>
              <a:gd name="connsiteY31" fmla="*/ 1558 h 10000"/>
              <a:gd name="connsiteX32" fmla="*/ 3116 w 9479"/>
              <a:gd name="connsiteY32" fmla="*/ 1558 h 10000"/>
              <a:gd name="connsiteX33" fmla="*/ 2724 w 9479"/>
              <a:gd name="connsiteY33" fmla="*/ 1558 h 10000"/>
              <a:gd name="connsiteX34" fmla="*/ 2332 w 9479"/>
              <a:gd name="connsiteY34" fmla="*/ 1732 h 10000"/>
              <a:gd name="connsiteX35" fmla="*/ 1809 w 9479"/>
              <a:gd name="connsiteY35" fmla="*/ 1905 h 10000"/>
              <a:gd name="connsiteX36" fmla="*/ 1304 w 9479"/>
              <a:gd name="connsiteY36" fmla="*/ 2078 h 10000"/>
              <a:gd name="connsiteX37" fmla="*/ 652 w 9479"/>
              <a:gd name="connsiteY37" fmla="*/ 2251 h 10000"/>
              <a:gd name="connsiteX38" fmla="*/ 258 w 9479"/>
              <a:gd name="connsiteY38" fmla="*/ 2424 h 10000"/>
              <a:gd name="connsiteX39" fmla="*/ 0 w 9479"/>
              <a:gd name="connsiteY39" fmla="*/ 1558 h 10000"/>
              <a:gd name="connsiteX40" fmla="*/ 652 w 9479"/>
              <a:gd name="connsiteY40" fmla="*/ 1385 h 10000"/>
              <a:gd name="connsiteX41" fmla="*/ 1304 w 9479"/>
              <a:gd name="connsiteY41" fmla="*/ 1212 h 10000"/>
              <a:gd name="connsiteX42" fmla="*/ 2072 w 9479"/>
              <a:gd name="connsiteY42" fmla="*/ 1039 h 10000"/>
              <a:gd name="connsiteX43" fmla="*/ 2465 w 9479"/>
              <a:gd name="connsiteY43" fmla="*/ 1039 h 10000"/>
              <a:gd name="connsiteX44" fmla="*/ 2724 w 9479"/>
              <a:gd name="connsiteY44" fmla="*/ 866 h 10000"/>
              <a:gd name="connsiteX45" fmla="*/ 2986 w 9479"/>
              <a:gd name="connsiteY45" fmla="*/ 693 h 10000"/>
              <a:gd name="connsiteX46" fmla="*/ 3245 w 9479"/>
              <a:gd name="connsiteY46" fmla="*/ 693 h 10000"/>
              <a:gd name="connsiteX47" fmla="*/ 3507 w 9479"/>
              <a:gd name="connsiteY47" fmla="*/ 519 h 10000"/>
              <a:gd name="connsiteX48" fmla="*/ 3637 w 9479"/>
              <a:gd name="connsiteY48" fmla="*/ 346 h 10000"/>
              <a:gd name="connsiteX49" fmla="*/ 3768 w 9479"/>
              <a:gd name="connsiteY49" fmla="*/ 346 h 10000"/>
              <a:gd name="connsiteX50" fmla="*/ 3897 w 9479"/>
              <a:gd name="connsiteY50" fmla="*/ 173 h 10000"/>
              <a:gd name="connsiteX51" fmla="*/ 4031 w 9479"/>
              <a:gd name="connsiteY51" fmla="*/ 173 h 10000"/>
              <a:gd name="connsiteX52" fmla="*/ 4161 w 9479"/>
              <a:gd name="connsiteY52" fmla="*/ 0 h 10000"/>
              <a:gd name="connsiteX53" fmla="*/ 4291 w 9479"/>
              <a:gd name="connsiteY53" fmla="*/ 0 h 10000"/>
              <a:gd name="connsiteX54" fmla="*/ 4291 w 9479"/>
              <a:gd name="connsiteY54" fmla="*/ 0 h 10000"/>
              <a:gd name="connsiteX55" fmla="*/ 4421 w 9479"/>
              <a:gd name="connsiteY55" fmla="*/ 0 h 10000"/>
              <a:gd name="connsiteX56" fmla="*/ 4552 w 9479"/>
              <a:gd name="connsiteY56" fmla="*/ 0 h 10000"/>
              <a:gd name="connsiteX57" fmla="*/ 4683 w 9479"/>
              <a:gd name="connsiteY57" fmla="*/ 173 h 10000"/>
              <a:gd name="connsiteX58" fmla="*/ 4813 w 9479"/>
              <a:gd name="connsiteY58" fmla="*/ 173 h 10000"/>
              <a:gd name="connsiteX59" fmla="*/ 4928 w 9479"/>
              <a:gd name="connsiteY59" fmla="*/ 346 h 10000"/>
              <a:gd name="connsiteX60" fmla="*/ 5059 w 9479"/>
              <a:gd name="connsiteY60" fmla="*/ 519 h 10000"/>
              <a:gd name="connsiteX61" fmla="*/ 5188 w 9479"/>
              <a:gd name="connsiteY61" fmla="*/ 693 h 10000"/>
              <a:gd name="connsiteX62" fmla="*/ 5188 w 9479"/>
              <a:gd name="connsiteY62" fmla="*/ 693 h 10000"/>
              <a:gd name="connsiteX63" fmla="*/ 5188 w 9479"/>
              <a:gd name="connsiteY63" fmla="*/ 866 h 10000"/>
              <a:gd name="connsiteX64" fmla="*/ 5059 w 9479"/>
              <a:gd name="connsiteY64" fmla="*/ 1039 h 10000"/>
              <a:gd name="connsiteX65" fmla="*/ 4928 w 9479"/>
              <a:gd name="connsiteY65" fmla="*/ 1212 h 10000"/>
              <a:gd name="connsiteX66" fmla="*/ 4813 w 9479"/>
              <a:gd name="connsiteY66" fmla="*/ 1385 h 10000"/>
              <a:gd name="connsiteX67" fmla="*/ 4683 w 9479"/>
              <a:gd name="connsiteY67" fmla="*/ 1732 h 10000"/>
              <a:gd name="connsiteX68" fmla="*/ 4552 w 9479"/>
              <a:gd name="connsiteY68" fmla="*/ 2078 h 10000"/>
              <a:gd name="connsiteX69" fmla="*/ 4421 w 9479"/>
              <a:gd name="connsiteY69" fmla="*/ 2424 h 10000"/>
              <a:gd name="connsiteX70" fmla="*/ 4291 w 9479"/>
              <a:gd name="connsiteY70" fmla="*/ 2944 h 10000"/>
              <a:gd name="connsiteX71" fmla="*/ 4291 w 9479"/>
              <a:gd name="connsiteY71" fmla="*/ 3463 h 10000"/>
              <a:gd name="connsiteX72" fmla="*/ 4291 w 9479"/>
              <a:gd name="connsiteY72" fmla="*/ 3961 h 10000"/>
              <a:gd name="connsiteX73" fmla="*/ 4291 w 9479"/>
              <a:gd name="connsiteY73" fmla="*/ 5000 h 10000"/>
              <a:gd name="connsiteX74" fmla="*/ 4291 w 9479"/>
              <a:gd name="connsiteY74" fmla="*/ 5519 h 10000"/>
              <a:gd name="connsiteX75" fmla="*/ 4421 w 9479"/>
              <a:gd name="connsiteY75" fmla="*/ 5866 h 10000"/>
              <a:gd name="connsiteX76" fmla="*/ 4552 w 9479"/>
              <a:gd name="connsiteY76" fmla="*/ 6212 h 10000"/>
              <a:gd name="connsiteX77" fmla="*/ 4683 w 9479"/>
              <a:gd name="connsiteY77" fmla="*/ 6732 h 10000"/>
              <a:gd name="connsiteX78" fmla="*/ 4813 w 9479"/>
              <a:gd name="connsiteY78" fmla="*/ 7078 h 10000"/>
              <a:gd name="connsiteX79" fmla="*/ 5059 w 9479"/>
              <a:gd name="connsiteY79" fmla="*/ 7424 h 10000"/>
              <a:gd name="connsiteX80" fmla="*/ 5449 w 9479"/>
              <a:gd name="connsiteY80" fmla="*/ 7771 h 10000"/>
              <a:gd name="connsiteX81" fmla="*/ 5840 w 9479"/>
              <a:gd name="connsiteY81" fmla="*/ 7944 h 10000"/>
              <a:gd name="connsiteX82" fmla="*/ 6231 w 9479"/>
              <a:gd name="connsiteY82" fmla="*/ 8268 h 10000"/>
              <a:gd name="connsiteX83" fmla="*/ 6624 w 9479"/>
              <a:gd name="connsiteY83" fmla="*/ 8442 h 10000"/>
              <a:gd name="connsiteX84" fmla="*/ 6884 w 9479"/>
              <a:gd name="connsiteY84" fmla="*/ 8615 h 10000"/>
              <a:gd name="connsiteX85" fmla="*/ 7278 w 9479"/>
              <a:gd name="connsiteY85" fmla="*/ 8615 h 10000"/>
              <a:gd name="connsiteX86" fmla="*/ 7537 w 9479"/>
              <a:gd name="connsiteY86" fmla="*/ 8615 h 10000"/>
              <a:gd name="connsiteX87" fmla="*/ 7669 w 9479"/>
              <a:gd name="connsiteY87" fmla="*/ 8615 h 10000"/>
              <a:gd name="connsiteX88" fmla="*/ 7928 w 9479"/>
              <a:gd name="connsiteY88" fmla="*/ 8615 h 10000"/>
              <a:gd name="connsiteX89" fmla="*/ 8043 w 9479"/>
              <a:gd name="connsiteY89" fmla="*/ 8442 h 10000"/>
              <a:gd name="connsiteX90" fmla="*/ 8043 w 9479"/>
              <a:gd name="connsiteY90" fmla="*/ 8442 h 10000"/>
              <a:gd name="connsiteX91" fmla="*/ 8173 w 9479"/>
              <a:gd name="connsiteY91" fmla="*/ 8442 h 10000"/>
              <a:gd name="connsiteX92" fmla="*/ 8173 w 9479"/>
              <a:gd name="connsiteY92" fmla="*/ 8268 h 10000"/>
              <a:gd name="connsiteX93" fmla="*/ 8173 w 9479"/>
              <a:gd name="connsiteY93" fmla="*/ 8095 h 10000"/>
              <a:gd name="connsiteX94" fmla="*/ 8173 w 9479"/>
              <a:gd name="connsiteY94" fmla="*/ 7771 h 10000"/>
              <a:gd name="connsiteX95" fmla="*/ 8304 w 9479"/>
              <a:gd name="connsiteY95" fmla="*/ 7597 h 10000"/>
              <a:gd name="connsiteX96" fmla="*/ 8304 w 9479"/>
              <a:gd name="connsiteY96" fmla="*/ 7251 h 10000"/>
              <a:gd name="connsiteX97" fmla="*/ 8304 w 9479"/>
              <a:gd name="connsiteY97" fmla="*/ 6905 h 10000"/>
              <a:gd name="connsiteX98" fmla="*/ 8435 w 9479"/>
              <a:gd name="connsiteY98" fmla="*/ 6385 h 10000"/>
              <a:gd name="connsiteX99" fmla="*/ 8435 w 9479"/>
              <a:gd name="connsiteY99" fmla="*/ 6212 h 10000"/>
              <a:gd name="connsiteX100" fmla="*/ 8435 w 9479"/>
              <a:gd name="connsiteY100" fmla="*/ 5866 h 10000"/>
              <a:gd name="connsiteX101" fmla="*/ 8435 w 9479"/>
              <a:gd name="connsiteY101" fmla="*/ 5693 h 10000"/>
              <a:gd name="connsiteX102" fmla="*/ 8565 w 9479"/>
              <a:gd name="connsiteY102" fmla="*/ 5519 h 10000"/>
              <a:gd name="connsiteX103" fmla="*/ 8565 w 9479"/>
              <a:gd name="connsiteY103" fmla="*/ 5346 h 10000"/>
              <a:gd name="connsiteX104" fmla="*/ 8565 w 9479"/>
              <a:gd name="connsiteY104" fmla="*/ 5173 h 10000"/>
              <a:gd name="connsiteX105" fmla="*/ 8693 w 9479"/>
              <a:gd name="connsiteY105" fmla="*/ 5173 h 10000"/>
              <a:gd name="connsiteX106" fmla="*/ 8693 w 9479"/>
              <a:gd name="connsiteY106" fmla="*/ 5173 h 10000"/>
              <a:gd name="connsiteX107" fmla="*/ 8693 w 9479"/>
              <a:gd name="connsiteY107" fmla="*/ 5346 h 10000"/>
              <a:gd name="connsiteX108" fmla="*/ 8693 w 9479"/>
              <a:gd name="connsiteY108" fmla="*/ 5519 h 10000"/>
              <a:gd name="connsiteX109" fmla="*/ 8693 w 9479"/>
              <a:gd name="connsiteY109" fmla="*/ 5693 h 10000"/>
              <a:gd name="connsiteX110" fmla="*/ 8827 w 9479"/>
              <a:gd name="connsiteY110" fmla="*/ 5866 h 10000"/>
              <a:gd name="connsiteX111" fmla="*/ 8827 w 9479"/>
              <a:gd name="connsiteY111" fmla="*/ 6212 h 10000"/>
              <a:gd name="connsiteX112" fmla="*/ 8827 w 9479"/>
              <a:gd name="connsiteY112" fmla="*/ 6558 h 10000"/>
              <a:gd name="connsiteX113" fmla="*/ 8957 w 9479"/>
              <a:gd name="connsiteY113" fmla="*/ 6905 h 10000"/>
              <a:gd name="connsiteX114" fmla="*/ 8957 w 9479"/>
              <a:gd name="connsiteY114" fmla="*/ 7597 h 10000"/>
              <a:gd name="connsiteX115" fmla="*/ 9088 w 9479"/>
              <a:gd name="connsiteY115" fmla="*/ 8268 h 10000"/>
              <a:gd name="connsiteX116" fmla="*/ 9217 w 9479"/>
              <a:gd name="connsiteY116" fmla="*/ 8788 h 10000"/>
              <a:gd name="connsiteX117" fmla="*/ 9349 w 9479"/>
              <a:gd name="connsiteY117" fmla="*/ 9134 h 10000"/>
              <a:gd name="connsiteX118" fmla="*/ 9349 w 9479"/>
              <a:gd name="connsiteY118" fmla="*/ 9481 h 10000"/>
              <a:gd name="connsiteX119" fmla="*/ 9479 w 9479"/>
              <a:gd name="connsiteY119" fmla="*/ 9654 h 10000"/>
              <a:gd name="connsiteX120" fmla="*/ 9349 w 9479"/>
              <a:gd name="connsiteY120" fmla="*/ 9827 h 10000"/>
              <a:gd name="connsiteX121" fmla="*/ 9349 w 9479"/>
              <a:gd name="connsiteY121" fmla="*/ 9827 h 10000"/>
              <a:gd name="connsiteX122" fmla="*/ 9349 w 9479"/>
              <a:gd name="connsiteY122" fmla="*/ 9827 h 10000"/>
              <a:gd name="connsiteX0" fmla="*/ 9591 w 9728"/>
              <a:gd name="connsiteY0" fmla="*/ 9827 h 10000"/>
              <a:gd name="connsiteX1" fmla="*/ 9316 w 9728"/>
              <a:gd name="connsiteY1" fmla="*/ 9827 h 10000"/>
              <a:gd name="connsiteX2" fmla="*/ 9040 w 9728"/>
              <a:gd name="connsiteY2" fmla="*/ 10000 h 10000"/>
              <a:gd name="connsiteX3" fmla="*/ 8764 w 9728"/>
              <a:gd name="connsiteY3" fmla="*/ 10000 h 10000"/>
              <a:gd name="connsiteX4" fmla="*/ 8213 w 9728"/>
              <a:gd name="connsiteY4" fmla="*/ 10000 h 10000"/>
              <a:gd name="connsiteX5" fmla="*/ 7819 w 9728"/>
              <a:gd name="connsiteY5" fmla="*/ 10000 h 10000"/>
              <a:gd name="connsiteX6" fmla="*/ 7267 w 9728"/>
              <a:gd name="connsiteY6" fmla="*/ 9827 h 10000"/>
              <a:gd name="connsiteX7" fmla="*/ 6716 w 9728"/>
              <a:gd name="connsiteY7" fmla="*/ 9827 h 10000"/>
              <a:gd name="connsiteX8" fmla="*/ 6301 w 9728"/>
              <a:gd name="connsiteY8" fmla="*/ 9481 h 10000"/>
              <a:gd name="connsiteX9" fmla="*/ 5752 w 9728"/>
              <a:gd name="connsiteY9" fmla="*/ 9307 h 10000"/>
              <a:gd name="connsiteX10" fmla="*/ 5339 w 9728"/>
              <a:gd name="connsiteY10" fmla="*/ 8961 h 10000"/>
              <a:gd name="connsiteX11" fmla="*/ 4927 w 9728"/>
              <a:gd name="connsiteY11" fmla="*/ 8615 h 10000"/>
              <a:gd name="connsiteX12" fmla="*/ 4530 w 9728"/>
              <a:gd name="connsiteY12" fmla="*/ 8095 h 10000"/>
              <a:gd name="connsiteX13" fmla="*/ 4255 w 9728"/>
              <a:gd name="connsiteY13" fmla="*/ 7771 h 10000"/>
              <a:gd name="connsiteX14" fmla="*/ 3981 w 9728"/>
              <a:gd name="connsiteY14" fmla="*/ 7078 h 10000"/>
              <a:gd name="connsiteX15" fmla="*/ 3703 w 9728"/>
              <a:gd name="connsiteY15" fmla="*/ 6558 h 10000"/>
              <a:gd name="connsiteX16" fmla="*/ 3565 w 9728"/>
              <a:gd name="connsiteY16" fmla="*/ 5866 h 10000"/>
              <a:gd name="connsiteX17" fmla="*/ 3565 w 9728"/>
              <a:gd name="connsiteY17" fmla="*/ 5173 h 10000"/>
              <a:gd name="connsiteX18" fmla="*/ 3428 w 9728"/>
              <a:gd name="connsiteY18" fmla="*/ 4481 h 10000"/>
              <a:gd name="connsiteX19" fmla="*/ 3428 w 9728"/>
              <a:gd name="connsiteY19" fmla="*/ 3636 h 10000"/>
              <a:gd name="connsiteX20" fmla="*/ 3565 w 9728"/>
              <a:gd name="connsiteY20" fmla="*/ 2944 h 10000"/>
              <a:gd name="connsiteX21" fmla="*/ 3565 w 9728"/>
              <a:gd name="connsiteY21" fmla="*/ 2597 h 10000"/>
              <a:gd name="connsiteX22" fmla="*/ 3565 w 9728"/>
              <a:gd name="connsiteY22" fmla="*/ 2424 h 10000"/>
              <a:gd name="connsiteX23" fmla="*/ 3703 w 9728"/>
              <a:gd name="connsiteY23" fmla="*/ 2078 h 10000"/>
              <a:gd name="connsiteX24" fmla="*/ 3703 w 9728"/>
              <a:gd name="connsiteY24" fmla="*/ 1905 h 10000"/>
              <a:gd name="connsiteX25" fmla="*/ 3703 w 9728"/>
              <a:gd name="connsiteY25" fmla="*/ 1732 h 10000"/>
              <a:gd name="connsiteX26" fmla="*/ 3703 w 9728"/>
              <a:gd name="connsiteY26" fmla="*/ 1558 h 10000"/>
              <a:gd name="connsiteX27" fmla="*/ 3703 w 9728"/>
              <a:gd name="connsiteY27" fmla="*/ 1558 h 10000"/>
              <a:gd name="connsiteX28" fmla="*/ 3703 w 9728"/>
              <a:gd name="connsiteY28" fmla="*/ 1385 h 10000"/>
              <a:gd name="connsiteX29" fmla="*/ 3565 w 9728"/>
              <a:gd name="connsiteY29" fmla="*/ 1385 h 10000"/>
              <a:gd name="connsiteX30" fmla="*/ 3428 w 9728"/>
              <a:gd name="connsiteY30" fmla="*/ 1385 h 10000"/>
              <a:gd name="connsiteX31" fmla="*/ 3291 w 9728"/>
              <a:gd name="connsiteY31" fmla="*/ 1558 h 10000"/>
              <a:gd name="connsiteX32" fmla="*/ 3015 w 9728"/>
              <a:gd name="connsiteY32" fmla="*/ 1558 h 10000"/>
              <a:gd name="connsiteX33" fmla="*/ 2602 w 9728"/>
              <a:gd name="connsiteY33" fmla="*/ 1558 h 10000"/>
              <a:gd name="connsiteX34" fmla="*/ 2188 w 9728"/>
              <a:gd name="connsiteY34" fmla="*/ 1732 h 10000"/>
              <a:gd name="connsiteX35" fmla="*/ 1636 w 9728"/>
              <a:gd name="connsiteY35" fmla="*/ 1905 h 10000"/>
              <a:gd name="connsiteX36" fmla="*/ 1104 w 9728"/>
              <a:gd name="connsiteY36" fmla="*/ 2078 h 10000"/>
              <a:gd name="connsiteX37" fmla="*/ 416 w 9728"/>
              <a:gd name="connsiteY37" fmla="*/ 2251 h 10000"/>
              <a:gd name="connsiteX38" fmla="*/ 0 w 9728"/>
              <a:gd name="connsiteY38" fmla="*/ 2424 h 10000"/>
              <a:gd name="connsiteX39" fmla="*/ 416 w 9728"/>
              <a:gd name="connsiteY39" fmla="*/ 1385 h 10000"/>
              <a:gd name="connsiteX40" fmla="*/ 1104 w 9728"/>
              <a:gd name="connsiteY40" fmla="*/ 1212 h 10000"/>
              <a:gd name="connsiteX41" fmla="*/ 1914 w 9728"/>
              <a:gd name="connsiteY41" fmla="*/ 1039 h 10000"/>
              <a:gd name="connsiteX42" fmla="*/ 2328 w 9728"/>
              <a:gd name="connsiteY42" fmla="*/ 1039 h 10000"/>
              <a:gd name="connsiteX43" fmla="*/ 2602 w 9728"/>
              <a:gd name="connsiteY43" fmla="*/ 866 h 10000"/>
              <a:gd name="connsiteX44" fmla="*/ 2878 w 9728"/>
              <a:gd name="connsiteY44" fmla="*/ 693 h 10000"/>
              <a:gd name="connsiteX45" fmla="*/ 3151 w 9728"/>
              <a:gd name="connsiteY45" fmla="*/ 693 h 10000"/>
              <a:gd name="connsiteX46" fmla="*/ 3428 w 9728"/>
              <a:gd name="connsiteY46" fmla="*/ 519 h 10000"/>
              <a:gd name="connsiteX47" fmla="*/ 3565 w 9728"/>
              <a:gd name="connsiteY47" fmla="*/ 346 h 10000"/>
              <a:gd name="connsiteX48" fmla="*/ 3703 w 9728"/>
              <a:gd name="connsiteY48" fmla="*/ 346 h 10000"/>
              <a:gd name="connsiteX49" fmla="*/ 3839 w 9728"/>
              <a:gd name="connsiteY49" fmla="*/ 173 h 10000"/>
              <a:gd name="connsiteX50" fmla="*/ 3981 w 9728"/>
              <a:gd name="connsiteY50" fmla="*/ 173 h 10000"/>
              <a:gd name="connsiteX51" fmla="*/ 4118 w 9728"/>
              <a:gd name="connsiteY51" fmla="*/ 0 h 10000"/>
              <a:gd name="connsiteX52" fmla="*/ 4255 w 9728"/>
              <a:gd name="connsiteY52" fmla="*/ 0 h 10000"/>
              <a:gd name="connsiteX53" fmla="*/ 4255 w 9728"/>
              <a:gd name="connsiteY53" fmla="*/ 0 h 10000"/>
              <a:gd name="connsiteX54" fmla="*/ 4392 w 9728"/>
              <a:gd name="connsiteY54" fmla="*/ 0 h 10000"/>
              <a:gd name="connsiteX55" fmla="*/ 4530 w 9728"/>
              <a:gd name="connsiteY55" fmla="*/ 0 h 10000"/>
              <a:gd name="connsiteX56" fmla="*/ 4668 w 9728"/>
              <a:gd name="connsiteY56" fmla="*/ 173 h 10000"/>
              <a:gd name="connsiteX57" fmla="*/ 4806 w 9728"/>
              <a:gd name="connsiteY57" fmla="*/ 173 h 10000"/>
              <a:gd name="connsiteX58" fmla="*/ 4927 w 9728"/>
              <a:gd name="connsiteY58" fmla="*/ 346 h 10000"/>
              <a:gd name="connsiteX59" fmla="*/ 5065 w 9728"/>
              <a:gd name="connsiteY59" fmla="*/ 519 h 10000"/>
              <a:gd name="connsiteX60" fmla="*/ 5201 w 9728"/>
              <a:gd name="connsiteY60" fmla="*/ 693 h 10000"/>
              <a:gd name="connsiteX61" fmla="*/ 5201 w 9728"/>
              <a:gd name="connsiteY61" fmla="*/ 693 h 10000"/>
              <a:gd name="connsiteX62" fmla="*/ 5201 w 9728"/>
              <a:gd name="connsiteY62" fmla="*/ 866 h 10000"/>
              <a:gd name="connsiteX63" fmla="*/ 5065 w 9728"/>
              <a:gd name="connsiteY63" fmla="*/ 1039 h 10000"/>
              <a:gd name="connsiteX64" fmla="*/ 4927 w 9728"/>
              <a:gd name="connsiteY64" fmla="*/ 1212 h 10000"/>
              <a:gd name="connsiteX65" fmla="*/ 4806 w 9728"/>
              <a:gd name="connsiteY65" fmla="*/ 1385 h 10000"/>
              <a:gd name="connsiteX66" fmla="*/ 4668 w 9728"/>
              <a:gd name="connsiteY66" fmla="*/ 1732 h 10000"/>
              <a:gd name="connsiteX67" fmla="*/ 4530 w 9728"/>
              <a:gd name="connsiteY67" fmla="*/ 2078 h 10000"/>
              <a:gd name="connsiteX68" fmla="*/ 4392 w 9728"/>
              <a:gd name="connsiteY68" fmla="*/ 2424 h 10000"/>
              <a:gd name="connsiteX69" fmla="*/ 4255 w 9728"/>
              <a:gd name="connsiteY69" fmla="*/ 2944 h 10000"/>
              <a:gd name="connsiteX70" fmla="*/ 4255 w 9728"/>
              <a:gd name="connsiteY70" fmla="*/ 3463 h 10000"/>
              <a:gd name="connsiteX71" fmla="*/ 4255 w 9728"/>
              <a:gd name="connsiteY71" fmla="*/ 3961 h 10000"/>
              <a:gd name="connsiteX72" fmla="*/ 4255 w 9728"/>
              <a:gd name="connsiteY72" fmla="*/ 5000 h 10000"/>
              <a:gd name="connsiteX73" fmla="*/ 4255 w 9728"/>
              <a:gd name="connsiteY73" fmla="*/ 5519 h 10000"/>
              <a:gd name="connsiteX74" fmla="*/ 4392 w 9728"/>
              <a:gd name="connsiteY74" fmla="*/ 5866 h 10000"/>
              <a:gd name="connsiteX75" fmla="*/ 4530 w 9728"/>
              <a:gd name="connsiteY75" fmla="*/ 6212 h 10000"/>
              <a:gd name="connsiteX76" fmla="*/ 4668 w 9728"/>
              <a:gd name="connsiteY76" fmla="*/ 6732 h 10000"/>
              <a:gd name="connsiteX77" fmla="*/ 4806 w 9728"/>
              <a:gd name="connsiteY77" fmla="*/ 7078 h 10000"/>
              <a:gd name="connsiteX78" fmla="*/ 5065 w 9728"/>
              <a:gd name="connsiteY78" fmla="*/ 7424 h 10000"/>
              <a:gd name="connsiteX79" fmla="*/ 5476 w 9728"/>
              <a:gd name="connsiteY79" fmla="*/ 7771 h 10000"/>
              <a:gd name="connsiteX80" fmla="*/ 5889 w 9728"/>
              <a:gd name="connsiteY80" fmla="*/ 7944 h 10000"/>
              <a:gd name="connsiteX81" fmla="*/ 6301 w 9728"/>
              <a:gd name="connsiteY81" fmla="*/ 8268 h 10000"/>
              <a:gd name="connsiteX82" fmla="*/ 6716 w 9728"/>
              <a:gd name="connsiteY82" fmla="*/ 8442 h 10000"/>
              <a:gd name="connsiteX83" fmla="*/ 6990 w 9728"/>
              <a:gd name="connsiteY83" fmla="*/ 8615 h 10000"/>
              <a:gd name="connsiteX84" fmla="*/ 7406 w 9728"/>
              <a:gd name="connsiteY84" fmla="*/ 8615 h 10000"/>
              <a:gd name="connsiteX85" fmla="*/ 7679 w 9728"/>
              <a:gd name="connsiteY85" fmla="*/ 8615 h 10000"/>
              <a:gd name="connsiteX86" fmla="*/ 7819 w 9728"/>
              <a:gd name="connsiteY86" fmla="*/ 8615 h 10000"/>
              <a:gd name="connsiteX87" fmla="*/ 8092 w 9728"/>
              <a:gd name="connsiteY87" fmla="*/ 8615 h 10000"/>
              <a:gd name="connsiteX88" fmla="*/ 8213 w 9728"/>
              <a:gd name="connsiteY88" fmla="*/ 8442 h 10000"/>
              <a:gd name="connsiteX89" fmla="*/ 8213 w 9728"/>
              <a:gd name="connsiteY89" fmla="*/ 8442 h 10000"/>
              <a:gd name="connsiteX90" fmla="*/ 8350 w 9728"/>
              <a:gd name="connsiteY90" fmla="*/ 8442 h 10000"/>
              <a:gd name="connsiteX91" fmla="*/ 8350 w 9728"/>
              <a:gd name="connsiteY91" fmla="*/ 8268 h 10000"/>
              <a:gd name="connsiteX92" fmla="*/ 8350 w 9728"/>
              <a:gd name="connsiteY92" fmla="*/ 8095 h 10000"/>
              <a:gd name="connsiteX93" fmla="*/ 8350 w 9728"/>
              <a:gd name="connsiteY93" fmla="*/ 7771 h 10000"/>
              <a:gd name="connsiteX94" fmla="*/ 8488 w 9728"/>
              <a:gd name="connsiteY94" fmla="*/ 7597 h 10000"/>
              <a:gd name="connsiteX95" fmla="*/ 8488 w 9728"/>
              <a:gd name="connsiteY95" fmla="*/ 7251 h 10000"/>
              <a:gd name="connsiteX96" fmla="*/ 8488 w 9728"/>
              <a:gd name="connsiteY96" fmla="*/ 6905 h 10000"/>
              <a:gd name="connsiteX97" fmla="*/ 8627 w 9728"/>
              <a:gd name="connsiteY97" fmla="*/ 6385 h 10000"/>
              <a:gd name="connsiteX98" fmla="*/ 8627 w 9728"/>
              <a:gd name="connsiteY98" fmla="*/ 6212 h 10000"/>
              <a:gd name="connsiteX99" fmla="*/ 8627 w 9728"/>
              <a:gd name="connsiteY99" fmla="*/ 5866 h 10000"/>
              <a:gd name="connsiteX100" fmla="*/ 8627 w 9728"/>
              <a:gd name="connsiteY100" fmla="*/ 5693 h 10000"/>
              <a:gd name="connsiteX101" fmla="*/ 8764 w 9728"/>
              <a:gd name="connsiteY101" fmla="*/ 5519 h 10000"/>
              <a:gd name="connsiteX102" fmla="*/ 8764 w 9728"/>
              <a:gd name="connsiteY102" fmla="*/ 5346 h 10000"/>
              <a:gd name="connsiteX103" fmla="*/ 8764 w 9728"/>
              <a:gd name="connsiteY103" fmla="*/ 5173 h 10000"/>
              <a:gd name="connsiteX104" fmla="*/ 8899 w 9728"/>
              <a:gd name="connsiteY104" fmla="*/ 5173 h 10000"/>
              <a:gd name="connsiteX105" fmla="*/ 8899 w 9728"/>
              <a:gd name="connsiteY105" fmla="*/ 5173 h 10000"/>
              <a:gd name="connsiteX106" fmla="*/ 8899 w 9728"/>
              <a:gd name="connsiteY106" fmla="*/ 5346 h 10000"/>
              <a:gd name="connsiteX107" fmla="*/ 8899 w 9728"/>
              <a:gd name="connsiteY107" fmla="*/ 5519 h 10000"/>
              <a:gd name="connsiteX108" fmla="*/ 8899 w 9728"/>
              <a:gd name="connsiteY108" fmla="*/ 5693 h 10000"/>
              <a:gd name="connsiteX109" fmla="*/ 9040 w 9728"/>
              <a:gd name="connsiteY109" fmla="*/ 5866 h 10000"/>
              <a:gd name="connsiteX110" fmla="*/ 9040 w 9728"/>
              <a:gd name="connsiteY110" fmla="*/ 6212 h 10000"/>
              <a:gd name="connsiteX111" fmla="*/ 9040 w 9728"/>
              <a:gd name="connsiteY111" fmla="*/ 6558 h 10000"/>
              <a:gd name="connsiteX112" fmla="*/ 9177 w 9728"/>
              <a:gd name="connsiteY112" fmla="*/ 6905 h 10000"/>
              <a:gd name="connsiteX113" fmla="*/ 9177 w 9728"/>
              <a:gd name="connsiteY113" fmla="*/ 7597 h 10000"/>
              <a:gd name="connsiteX114" fmla="*/ 9316 w 9728"/>
              <a:gd name="connsiteY114" fmla="*/ 8268 h 10000"/>
              <a:gd name="connsiteX115" fmla="*/ 9452 w 9728"/>
              <a:gd name="connsiteY115" fmla="*/ 8788 h 10000"/>
              <a:gd name="connsiteX116" fmla="*/ 9591 w 9728"/>
              <a:gd name="connsiteY116" fmla="*/ 9134 h 10000"/>
              <a:gd name="connsiteX117" fmla="*/ 9591 w 9728"/>
              <a:gd name="connsiteY117" fmla="*/ 9481 h 10000"/>
              <a:gd name="connsiteX118" fmla="*/ 9728 w 9728"/>
              <a:gd name="connsiteY118" fmla="*/ 9654 h 10000"/>
              <a:gd name="connsiteX119" fmla="*/ 9591 w 9728"/>
              <a:gd name="connsiteY119" fmla="*/ 9827 h 10000"/>
              <a:gd name="connsiteX120" fmla="*/ 9591 w 9728"/>
              <a:gd name="connsiteY120" fmla="*/ 9827 h 10000"/>
              <a:gd name="connsiteX121" fmla="*/ 9591 w 9728"/>
              <a:gd name="connsiteY121" fmla="*/ 9827 h 10000"/>
              <a:gd name="connsiteX0" fmla="*/ 9431 w 9572"/>
              <a:gd name="connsiteY0" fmla="*/ 9827 h 10000"/>
              <a:gd name="connsiteX1" fmla="*/ 9148 w 9572"/>
              <a:gd name="connsiteY1" fmla="*/ 9827 h 10000"/>
              <a:gd name="connsiteX2" fmla="*/ 8865 w 9572"/>
              <a:gd name="connsiteY2" fmla="*/ 10000 h 10000"/>
              <a:gd name="connsiteX3" fmla="*/ 8581 w 9572"/>
              <a:gd name="connsiteY3" fmla="*/ 10000 h 10000"/>
              <a:gd name="connsiteX4" fmla="*/ 8015 w 9572"/>
              <a:gd name="connsiteY4" fmla="*/ 10000 h 10000"/>
              <a:gd name="connsiteX5" fmla="*/ 7610 w 9572"/>
              <a:gd name="connsiteY5" fmla="*/ 10000 h 10000"/>
              <a:gd name="connsiteX6" fmla="*/ 7042 w 9572"/>
              <a:gd name="connsiteY6" fmla="*/ 9827 h 10000"/>
              <a:gd name="connsiteX7" fmla="*/ 6476 w 9572"/>
              <a:gd name="connsiteY7" fmla="*/ 9827 h 10000"/>
              <a:gd name="connsiteX8" fmla="*/ 6049 w 9572"/>
              <a:gd name="connsiteY8" fmla="*/ 9481 h 10000"/>
              <a:gd name="connsiteX9" fmla="*/ 5485 w 9572"/>
              <a:gd name="connsiteY9" fmla="*/ 9307 h 10000"/>
              <a:gd name="connsiteX10" fmla="*/ 5060 w 9572"/>
              <a:gd name="connsiteY10" fmla="*/ 8961 h 10000"/>
              <a:gd name="connsiteX11" fmla="*/ 4637 w 9572"/>
              <a:gd name="connsiteY11" fmla="*/ 8615 h 10000"/>
              <a:gd name="connsiteX12" fmla="*/ 4229 w 9572"/>
              <a:gd name="connsiteY12" fmla="*/ 8095 h 10000"/>
              <a:gd name="connsiteX13" fmla="*/ 3946 w 9572"/>
              <a:gd name="connsiteY13" fmla="*/ 7771 h 10000"/>
              <a:gd name="connsiteX14" fmla="*/ 3664 w 9572"/>
              <a:gd name="connsiteY14" fmla="*/ 7078 h 10000"/>
              <a:gd name="connsiteX15" fmla="*/ 3379 w 9572"/>
              <a:gd name="connsiteY15" fmla="*/ 6558 h 10000"/>
              <a:gd name="connsiteX16" fmla="*/ 3237 w 9572"/>
              <a:gd name="connsiteY16" fmla="*/ 5866 h 10000"/>
              <a:gd name="connsiteX17" fmla="*/ 3237 w 9572"/>
              <a:gd name="connsiteY17" fmla="*/ 5173 h 10000"/>
              <a:gd name="connsiteX18" fmla="*/ 3096 w 9572"/>
              <a:gd name="connsiteY18" fmla="*/ 4481 h 10000"/>
              <a:gd name="connsiteX19" fmla="*/ 3096 w 9572"/>
              <a:gd name="connsiteY19" fmla="*/ 3636 h 10000"/>
              <a:gd name="connsiteX20" fmla="*/ 3237 w 9572"/>
              <a:gd name="connsiteY20" fmla="*/ 2944 h 10000"/>
              <a:gd name="connsiteX21" fmla="*/ 3237 w 9572"/>
              <a:gd name="connsiteY21" fmla="*/ 2597 h 10000"/>
              <a:gd name="connsiteX22" fmla="*/ 3237 w 9572"/>
              <a:gd name="connsiteY22" fmla="*/ 2424 h 10000"/>
              <a:gd name="connsiteX23" fmla="*/ 3379 w 9572"/>
              <a:gd name="connsiteY23" fmla="*/ 2078 h 10000"/>
              <a:gd name="connsiteX24" fmla="*/ 3379 w 9572"/>
              <a:gd name="connsiteY24" fmla="*/ 1905 h 10000"/>
              <a:gd name="connsiteX25" fmla="*/ 3379 w 9572"/>
              <a:gd name="connsiteY25" fmla="*/ 1732 h 10000"/>
              <a:gd name="connsiteX26" fmla="*/ 3379 w 9572"/>
              <a:gd name="connsiteY26" fmla="*/ 1558 h 10000"/>
              <a:gd name="connsiteX27" fmla="*/ 3379 w 9572"/>
              <a:gd name="connsiteY27" fmla="*/ 1558 h 10000"/>
              <a:gd name="connsiteX28" fmla="*/ 3379 w 9572"/>
              <a:gd name="connsiteY28" fmla="*/ 1385 h 10000"/>
              <a:gd name="connsiteX29" fmla="*/ 3237 w 9572"/>
              <a:gd name="connsiteY29" fmla="*/ 1385 h 10000"/>
              <a:gd name="connsiteX30" fmla="*/ 3096 w 9572"/>
              <a:gd name="connsiteY30" fmla="*/ 1385 h 10000"/>
              <a:gd name="connsiteX31" fmla="*/ 2955 w 9572"/>
              <a:gd name="connsiteY31" fmla="*/ 1558 h 10000"/>
              <a:gd name="connsiteX32" fmla="*/ 2671 w 9572"/>
              <a:gd name="connsiteY32" fmla="*/ 1558 h 10000"/>
              <a:gd name="connsiteX33" fmla="*/ 2247 w 9572"/>
              <a:gd name="connsiteY33" fmla="*/ 1558 h 10000"/>
              <a:gd name="connsiteX34" fmla="*/ 1821 w 9572"/>
              <a:gd name="connsiteY34" fmla="*/ 1732 h 10000"/>
              <a:gd name="connsiteX35" fmla="*/ 1254 w 9572"/>
              <a:gd name="connsiteY35" fmla="*/ 1905 h 10000"/>
              <a:gd name="connsiteX36" fmla="*/ 707 w 9572"/>
              <a:gd name="connsiteY36" fmla="*/ 2078 h 10000"/>
              <a:gd name="connsiteX37" fmla="*/ 0 w 9572"/>
              <a:gd name="connsiteY37" fmla="*/ 2251 h 10000"/>
              <a:gd name="connsiteX38" fmla="*/ 0 w 9572"/>
              <a:gd name="connsiteY38" fmla="*/ 1385 h 10000"/>
              <a:gd name="connsiteX39" fmla="*/ 707 w 9572"/>
              <a:gd name="connsiteY39" fmla="*/ 1212 h 10000"/>
              <a:gd name="connsiteX40" fmla="*/ 1540 w 9572"/>
              <a:gd name="connsiteY40" fmla="*/ 1039 h 10000"/>
              <a:gd name="connsiteX41" fmla="*/ 1965 w 9572"/>
              <a:gd name="connsiteY41" fmla="*/ 1039 h 10000"/>
              <a:gd name="connsiteX42" fmla="*/ 2247 w 9572"/>
              <a:gd name="connsiteY42" fmla="*/ 866 h 10000"/>
              <a:gd name="connsiteX43" fmla="*/ 2530 w 9572"/>
              <a:gd name="connsiteY43" fmla="*/ 693 h 10000"/>
              <a:gd name="connsiteX44" fmla="*/ 2811 w 9572"/>
              <a:gd name="connsiteY44" fmla="*/ 693 h 10000"/>
              <a:gd name="connsiteX45" fmla="*/ 3096 w 9572"/>
              <a:gd name="connsiteY45" fmla="*/ 519 h 10000"/>
              <a:gd name="connsiteX46" fmla="*/ 3237 w 9572"/>
              <a:gd name="connsiteY46" fmla="*/ 346 h 10000"/>
              <a:gd name="connsiteX47" fmla="*/ 3379 w 9572"/>
              <a:gd name="connsiteY47" fmla="*/ 346 h 10000"/>
              <a:gd name="connsiteX48" fmla="*/ 3518 w 9572"/>
              <a:gd name="connsiteY48" fmla="*/ 173 h 10000"/>
              <a:gd name="connsiteX49" fmla="*/ 3664 w 9572"/>
              <a:gd name="connsiteY49" fmla="*/ 173 h 10000"/>
              <a:gd name="connsiteX50" fmla="*/ 3805 w 9572"/>
              <a:gd name="connsiteY50" fmla="*/ 0 h 10000"/>
              <a:gd name="connsiteX51" fmla="*/ 3946 w 9572"/>
              <a:gd name="connsiteY51" fmla="*/ 0 h 10000"/>
              <a:gd name="connsiteX52" fmla="*/ 3946 w 9572"/>
              <a:gd name="connsiteY52" fmla="*/ 0 h 10000"/>
              <a:gd name="connsiteX53" fmla="*/ 4087 w 9572"/>
              <a:gd name="connsiteY53" fmla="*/ 0 h 10000"/>
              <a:gd name="connsiteX54" fmla="*/ 4229 w 9572"/>
              <a:gd name="connsiteY54" fmla="*/ 0 h 10000"/>
              <a:gd name="connsiteX55" fmla="*/ 4371 w 9572"/>
              <a:gd name="connsiteY55" fmla="*/ 173 h 10000"/>
              <a:gd name="connsiteX56" fmla="*/ 4512 w 9572"/>
              <a:gd name="connsiteY56" fmla="*/ 173 h 10000"/>
              <a:gd name="connsiteX57" fmla="*/ 4637 w 9572"/>
              <a:gd name="connsiteY57" fmla="*/ 346 h 10000"/>
              <a:gd name="connsiteX58" fmla="*/ 4779 w 9572"/>
              <a:gd name="connsiteY58" fmla="*/ 519 h 10000"/>
              <a:gd name="connsiteX59" fmla="*/ 4918 w 9572"/>
              <a:gd name="connsiteY59" fmla="*/ 693 h 10000"/>
              <a:gd name="connsiteX60" fmla="*/ 4918 w 9572"/>
              <a:gd name="connsiteY60" fmla="*/ 693 h 10000"/>
              <a:gd name="connsiteX61" fmla="*/ 4918 w 9572"/>
              <a:gd name="connsiteY61" fmla="*/ 866 h 10000"/>
              <a:gd name="connsiteX62" fmla="*/ 4779 w 9572"/>
              <a:gd name="connsiteY62" fmla="*/ 1039 h 10000"/>
              <a:gd name="connsiteX63" fmla="*/ 4637 w 9572"/>
              <a:gd name="connsiteY63" fmla="*/ 1212 h 10000"/>
              <a:gd name="connsiteX64" fmla="*/ 4512 w 9572"/>
              <a:gd name="connsiteY64" fmla="*/ 1385 h 10000"/>
              <a:gd name="connsiteX65" fmla="*/ 4371 w 9572"/>
              <a:gd name="connsiteY65" fmla="*/ 1732 h 10000"/>
              <a:gd name="connsiteX66" fmla="*/ 4229 w 9572"/>
              <a:gd name="connsiteY66" fmla="*/ 2078 h 10000"/>
              <a:gd name="connsiteX67" fmla="*/ 4087 w 9572"/>
              <a:gd name="connsiteY67" fmla="*/ 2424 h 10000"/>
              <a:gd name="connsiteX68" fmla="*/ 3946 w 9572"/>
              <a:gd name="connsiteY68" fmla="*/ 2944 h 10000"/>
              <a:gd name="connsiteX69" fmla="*/ 3946 w 9572"/>
              <a:gd name="connsiteY69" fmla="*/ 3463 h 10000"/>
              <a:gd name="connsiteX70" fmla="*/ 3946 w 9572"/>
              <a:gd name="connsiteY70" fmla="*/ 3961 h 10000"/>
              <a:gd name="connsiteX71" fmla="*/ 3946 w 9572"/>
              <a:gd name="connsiteY71" fmla="*/ 5000 h 10000"/>
              <a:gd name="connsiteX72" fmla="*/ 3946 w 9572"/>
              <a:gd name="connsiteY72" fmla="*/ 5519 h 10000"/>
              <a:gd name="connsiteX73" fmla="*/ 4087 w 9572"/>
              <a:gd name="connsiteY73" fmla="*/ 5866 h 10000"/>
              <a:gd name="connsiteX74" fmla="*/ 4229 w 9572"/>
              <a:gd name="connsiteY74" fmla="*/ 6212 h 10000"/>
              <a:gd name="connsiteX75" fmla="*/ 4371 w 9572"/>
              <a:gd name="connsiteY75" fmla="*/ 6732 h 10000"/>
              <a:gd name="connsiteX76" fmla="*/ 4512 w 9572"/>
              <a:gd name="connsiteY76" fmla="*/ 7078 h 10000"/>
              <a:gd name="connsiteX77" fmla="*/ 4779 w 9572"/>
              <a:gd name="connsiteY77" fmla="*/ 7424 h 10000"/>
              <a:gd name="connsiteX78" fmla="*/ 5201 w 9572"/>
              <a:gd name="connsiteY78" fmla="*/ 7771 h 10000"/>
              <a:gd name="connsiteX79" fmla="*/ 5626 w 9572"/>
              <a:gd name="connsiteY79" fmla="*/ 7944 h 10000"/>
              <a:gd name="connsiteX80" fmla="*/ 6049 w 9572"/>
              <a:gd name="connsiteY80" fmla="*/ 8268 h 10000"/>
              <a:gd name="connsiteX81" fmla="*/ 6476 w 9572"/>
              <a:gd name="connsiteY81" fmla="*/ 8442 h 10000"/>
              <a:gd name="connsiteX82" fmla="*/ 6757 w 9572"/>
              <a:gd name="connsiteY82" fmla="*/ 8615 h 10000"/>
              <a:gd name="connsiteX83" fmla="*/ 7185 w 9572"/>
              <a:gd name="connsiteY83" fmla="*/ 8615 h 10000"/>
              <a:gd name="connsiteX84" fmla="*/ 7466 w 9572"/>
              <a:gd name="connsiteY84" fmla="*/ 8615 h 10000"/>
              <a:gd name="connsiteX85" fmla="*/ 7610 w 9572"/>
              <a:gd name="connsiteY85" fmla="*/ 8615 h 10000"/>
              <a:gd name="connsiteX86" fmla="*/ 7890 w 9572"/>
              <a:gd name="connsiteY86" fmla="*/ 8615 h 10000"/>
              <a:gd name="connsiteX87" fmla="*/ 8015 w 9572"/>
              <a:gd name="connsiteY87" fmla="*/ 8442 h 10000"/>
              <a:gd name="connsiteX88" fmla="*/ 8015 w 9572"/>
              <a:gd name="connsiteY88" fmla="*/ 8442 h 10000"/>
              <a:gd name="connsiteX89" fmla="*/ 8155 w 9572"/>
              <a:gd name="connsiteY89" fmla="*/ 8442 h 10000"/>
              <a:gd name="connsiteX90" fmla="*/ 8155 w 9572"/>
              <a:gd name="connsiteY90" fmla="*/ 8268 h 10000"/>
              <a:gd name="connsiteX91" fmla="*/ 8155 w 9572"/>
              <a:gd name="connsiteY91" fmla="*/ 8095 h 10000"/>
              <a:gd name="connsiteX92" fmla="*/ 8155 w 9572"/>
              <a:gd name="connsiteY92" fmla="*/ 7771 h 10000"/>
              <a:gd name="connsiteX93" fmla="*/ 8297 w 9572"/>
              <a:gd name="connsiteY93" fmla="*/ 7597 h 10000"/>
              <a:gd name="connsiteX94" fmla="*/ 8297 w 9572"/>
              <a:gd name="connsiteY94" fmla="*/ 7251 h 10000"/>
              <a:gd name="connsiteX95" fmla="*/ 8297 w 9572"/>
              <a:gd name="connsiteY95" fmla="*/ 6905 h 10000"/>
              <a:gd name="connsiteX96" fmla="*/ 8440 w 9572"/>
              <a:gd name="connsiteY96" fmla="*/ 6385 h 10000"/>
              <a:gd name="connsiteX97" fmla="*/ 8440 w 9572"/>
              <a:gd name="connsiteY97" fmla="*/ 6212 h 10000"/>
              <a:gd name="connsiteX98" fmla="*/ 8440 w 9572"/>
              <a:gd name="connsiteY98" fmla="*/ 5866 h 10000"/>
              <a:gd name="connsiteX99" fmla="*/ 8440 w 9572"/>
              <a:gd name="connsiteY99" fmla="*/ 5693 h 10000"/>
              <a:gd name="connsiteX100" fmla="*/ 8581 w 9572"/>
              <a:gd name="connsiteY100" fmla="*/ 5519 h 10000"/>
              <a:gd name="connsiteX101" fmla="*/ 8581 w 9572"/>
              <a:gd name="connsiteY101" fmla="*/ 5346 h 10000"/>
              <a:gd name="connsiteX102" fmla="*/ 8581 w 9572"/>
              <a:gd name="connsiteY102" fmla="*/ 5173 h 10000"/>
              <a:gd name="connsiteX103" fmla="*/ 8720 w 9572"/>
              <a:gd name="connsiteY103" fmla="*/ 5173 h 10000"/>
              <a:gd name="connsiteX104" fmla="*/ 8720 w 9572"/>
              <a:gd name="connsiteY104" fmla="*/ 5173 h 10000"/>
              <a:gd name="connsiteX105" fmla="*/ 8720 w 9572"/>
              <a:gd name="connsiteY105" fmla="*/ 5346 h 10000"/>
              <a:gd name="connsiteX106" fmla="*/ 8720 w 9572"/>
              <a:gd name="connsiteY106" fmla="*/ 5519 h 10000"/>
              <a:gd name="connsiteX107" fmla="*/ 8720 w 9572"/>
              <a:gd name="connsiteY107" fmla="*/ 5693 h 10000"/>
              <a:gd name="connsiteX108" fmla="*/ 8865 w 9572"/>
              <a:gd name="connsiteY108" fmla="*/ 5866 h 10000"/>
              <a:gd name="connsiteX109" fmla="*/ 8865 w 9572"/>
              <a:gd name="connsiteY109" fmla="*/ 6212 h 10000"/>
              <a:gd name="connsiteX110" fmla="*/ 8865 w 9572"/>
              <a:gd name="connsiteY110" fmla="*/ 6558 h 10000"/>
              <a:gd name="connsiteX111" fmla="*/ 9006 w 9572"/>
              <a:gd name="connsiteY111" fmla="*/ 6905 h 10000"/>
              <a:gd name="connsiteX112" fmla="*/ 9006 w 9572"/>
              <a:gd name="connsiteY112" fmla="*/ 7597 h 10000"/>
              <a:gd name="connsiteX113" fmla="*/ 9148 w 9572"/>
              <a:gd name="connsiteY113" fmla="*/ 8268 h 10000"/>
              <a:gd name="connsiteX114" fmla="*/ 9288 w 9572"/>
              <a:gd name="connsiteY114" fmla="*/ 8788 h 10000"/>
              <a:gd name="connsiteX115" fmla="*/ 9431 w 9572"/>
              <a:gd name="connsiteY115" fmla="*/ 9134 h 10000"/>
              <a:gd name="connsiteX116" fmla="*/ 9431 w 9572"/>
              <a:gd name="connsiteY116" fmla="*/ 9481 h 10000"/>
              <a:gd name="connsiteX117" fmla="*/ 9572 w 9572"/>
              <a:gd name="connsiteY117" fmla="*/ 9654 h 10000"/>
              <a:gd name="connsiteX118" fmla="*/ 9431 w 9572"/>
              <a:gd name="connsiteY118" fmla="*/ 9827 h 10000"/>
              <a:gd name="connsiteX119" fmla="*/ 9431 w 9572"/>
              <a:gd name="connsiteY119" fmla="*/ 9827 h 10000"/>
              <a:gd name="connsiteX120" fmla="*/ 9431 w 9572"/>
              <a:gd name="connsiteY120" fmla="*/ 9827 h 10000"/>
              <a:gd name="connsiteX0" fmla="*/ 9853 w 10000"/>
              <a:gd name="connsiteY0" fmla="*/ 9827 h 10000"/>
              <a:gd name="connsiteX1" fmla="*/ 9557 w 10000"/>
              <a:gd name="connsiteY1" fmla="*/ 9827 h 10000"/>
              <a:gd name="connsiteX2" fmla="*/ 9261 w 10000"/>
              <a:gd name="connsiteY2" fmla="*/ 10000 h 10000"/>
              <a:gd name="connsiteX3" fmla="*/ 8965 w 10000"/>
              <a:gd name="connsiteY3" fmla="*/ 10000 h 10000"/>
              <a:gd name="connsiteX4" fmla="*/ 8373 w 10000"/>
              <a:gd name="connsiteY4" fmla="*/ 10000 h 10000"/>
              <a:gd name="connsiteX5" fmla="*/ 7950 w 10000"/>
              <a:gd name="connsiteY5" fmla="*/ 10000 h 10000"/>
              <a:gd name="connsiteX6" fmla="*/ 7357 w 10000"/>
              <a:gd name="connsiteY6" fmla="*/ 9827 h 10000"/>
              <a:gd name="connsiteX7" fmla="*/ 6766 w 10000"/>
              <a:gd name="connsiteY7" fmla="*/ 9827 h 10000"/>
              <a:gd name="connsiteX8" fmla="*/ 6319 w 10000"/>
              <a:gd name="connsiteY8" fmla="*/ 9481 h 10000"/>
              <a:gd name="connsiteX9" fmla="*/ 5730 w 10000"/>
              <a:gd name="connsiteY9" fmla="*/ 9307 h 10000"/>
              <a:gd name="connsiteX10" fmla="*/ 5286 w 10000"/>
              <a:gd name="connsiteY10" fmla="*/ 8961 h 10000"/>
              <a:gd name="connsiteX11" fmla="*/ 4844 w 10000"/>
              <a:gd name="connsiteY11" fmla="*/ 8615 h 10000"/>
              <a:gd name="connsiteX12" fmla="*/ 4418 w 10000"/>
              <a:gd name="connsiteY12" fmla="*/ 8095 h 10000"/>
              <a:gd name="connsiteX13" fmla="*/ 4122 w 10000"/>
              <a:gd name="connsiteY13" fmla="*/ 7771 h 10000"/>
              <a:gd name="connsiteX14" fmla="*/ 3828 w 10000"/>
              <a:gd name="connsiteY14" fmla="*/ 7078 h 10000"/>
              <a:gd name="connsiteX15" fmla="*/ 3530 w 10000"/>
              <a:gd name="connsiteY15" fmla="*/ 6558 h 10000"/>
              <a:gd name="connsiteX16" fmla="*/ 3382 w 10000"/>
              <a:gd name="connsiteY16" fmla="*/ 5866 h 10000"/>
              <a:gd name="connsiteX17" fmla="*/ 3382 w 10000"/>
              <a:gd name="connsiteY17" fmla="*/ 5173 h 10000"/>
              <a:gd name="connsiteX18" fmla="*/ 3234 w 10000"/>
              <a:gd name="connsiteY18" fmla="*/ 4481 h 10000"/>
              <a:gd name="connsiteX19" fmla="*/ 3234 w 10000"/>
              <a:gd name="connsiteY19" fmla="*/ 3636 h 10000"/>
              <a:gd name="connsiteX20" fmla="*/ 3382 w 10000"/>
              <a:gd name="connsiteY20" fmla="*/ 2944 h 10000"/>
              <a:gd name="connsiteX21" fmla="*/ 3382 w 10000"/>
              <a:gd name="connsiteY21" fmla="*/ 2597 h 10000"/>
              <a:gd name="connsiteX22" fmla="*/ 3382 w 10000"/>
              <a:gd name="connsiteY22" fmla="*/ 2424 h 10000"/>
              <a:gd name="connsiteX23" fmla="*/ 3530 w 10000"/>
              <a:gd name="connsiteY23" fmla="*/ 2078 h 10000"/>
              <a:gd name="connsiteX24" fmla="*/ 3530 w 10000"/>
              <a:gd name="connsiteY24" fmla="*/ 1905 h 10000"/>
              <a:gd name="connsiteX25" fmla="*/ 3530 w 10000"/>
              <a:gd name="connsiteY25" fmla="*/ 1732 h 10000"/>
              <a:gd name="connsiteX26" fmla="*/ 3530 w 10000"/>
              <a:gd name="connsiteY26" fmla="*/ 1558 h 10000"/>
              <a:gd name="connsiteX27" fmla="*/ 3530 w 10000"/>
              <a:gd name="connsiteY27" fmla="*/ 1558 h 10000"/>
              <a:gd name="connsiteX28" fmla="*/ 3530 w 10000"/>
              <a:gd name="connsiteY28" fmla="*/ 1385 h 10000"/>
              <a:gd name="connsiteX29" fmla="*/ 3382 w 10000"/>
              <a:gd name="connsiteY29" fmla="*/ 1385 h 10000"/>
              <a:gd name="connsiteX30" fmla="*/ 3234 w 10000"/>
              <a:gd name="connsiteY30" fmla="*/ 1385 h 10000"/>
              <a:gd name="connsiteX31" fmla="*/ 3087 w 10000"/>
              <a:gd name="connsiteY31" fmla="*/ 1558 h 10000"/>
              <a:gd name="connsiteX32" fmla="*/ 2790 w 10000"/>
              <a:gd name="connsiteY32" fmla="*/ 1558 h 10000"/>
              <a:gd name="connsiteX33" fmla="*/ 2347 w 10000"/>
              <a:gd name="connsiteY33" fmla="*/ 1558 h 10000"/>
              <a:gd name="connsiteX34" fmla="*/ 1902 w 10000"/>
              <a:gd name="connsiteY34" fmla="*/ 1732 h 10000"/>
              <a:gd name="connsiteX35" fmla="*/ 1310 w 10000"/>
              <a:gd name="connsiteY35" fmla="*/ 1905 h 10000"/>
              <a:gd name="connsiteX36" fmla="*/ 739 w 10000"/>
              <a:gd name="connsiteY36" fmla="*/ 2078 h 10000"/>
              <a:gd name="connsiteX37" fmla="*/ 0 w 10000"/>
              <a:gd name="connsiteY37" fmla="*/ 1385 h 10000"/>
              <a:gd name="connsiteX38" fmla="*/ 739 w 10000"/>
              <a:gd name="connsiteY38" fmla="*/ 1212 h 10000"/>
              <a:gd name="connsiteX39" fmla="*/ 1609 w 10000"/>
              <a:gd name="connsiteY39" fmla="*/ 1039 h 10000"/>
              <a:gd name="connsiteX40" fmla="*/ 2053 w 10000"/>
              <a:gd name="connsiteY40" fmla="*/ 1039 h 10000"/>
              <a:gd name="connsiteX41" fmla="*/ 2347 w 10000"/>
              <a:gd name="connsiteY41" fmla="*/ 866 h 10000"/>
              <a:gd name="connsiteX42" fmla="*/ 2643 w 10000"/>
              <a:gd name="connsiteY42" fmla="*/ 693 h 10000"/>
              <a:gd name="connsiteX43" fmla="*/ 2937 w 10000"/>
              <a:gd name="connsiteY43" fmla="*/ 693 h 10000"/>
              <a:gd name="connsiteX44" fmla="*/ 3234 w 10000"/>
              <a:gd name="connsiteY44" fmla="*/ 519 h 10000"/>
              <a:gd name="connsiteX45" fmla="*/ 3382 w 10000"/>
              <a:gd name="connsiteY45" fmla="*/ 346 h 10000"/>
              <a:gd name="connsiteX46" fmla="*/ 3530 w 10000"/>
              <a:gd name="connsiteY46" fmla="*/ 346 h 10000"/>
              <a:gd name="connsiteX47" fmla="*/ 3675 w 10000"/>
              <a:gd name="connsiteY47" fmla="*/ 173 h 10000"/>
              <a:gd name="connsiteX48" fmla="*/ 3828 w 10000"/>
              <a:gd name="connsiteY48" fmla="*/ 173 h 10000"/>
              <a:gd name="connsiteX49" fmla="*/ 3975 w 10000"/>
              <a:gd name="connsiteY49" fmla="*/ 0 h 10000"/>
              <a:gd name="connsiteX50" fmla="*/ 4122 w 10000"/>
              <a:gd name="connsiteY50" fmla="*/ 0 h 10000"/>
              <a:gd name="connsiteX51" fmla="*/ 4122 w 10000"/>
              <a:gd name="connsiteY51" fmla="*/ 0 h 10000"/>
              <a:gd name="connsiteX52" fmla="*/ 4270 w 10000"/>
              <a:gd name="connsiteY52" fmla="*/ 0 h 10000"/>
              <a:gd name="connsiteX53" fmla="*/ 4418 w 10000"/>
              <a:gd name="connsiteY53" fmla="*/ 0 h 10000"/>
              <a:gd name="connsiteX54" fmla="*/ 4566 w 10000"/>
              <a:gd name="connsiteY54" fmla="*/ 173 h 10000"/>
              <a:gd name="connsiteX55" fmla="*/ 4714 w 10000"/>
              <a:gd name="connsiteY55" fmla="*/ 173 h 10000"/>
              <a:gd name="connsiteX56" fmla="*/ 4844 w 10000"/>
              <a:gd name="connsiteY56" fmla="*/ 346 h 10000"/>
              <a:gd name="connsiteX57" fmla="*/ 4993 w 10000"/>
              <a:gd name="connsiteY57" fmla="*/ 519 h 10000"/>
              <a:gd name="connsiteX58" fmla="*/ 5138 w 10000"/>
              <a:gd name="connsiteY58" fmla="*/ 693 h 10000"/>
              <a:gd name="connsiteX59" fmla="*/ 5138 w 10000"/>
              <a:gd name="connsiteY59" fmla="*/ 693 h 10000"/>
              <a:gd name="connsiteX60" fmla="*/ 5138 w 10000"/>
              <a:gd name="connsiteY60" fmla="*/ 866 h 10000"/>
              <a:gd name="connsiteX61" fmla="*/ 4993 w 10000"/>
              <a:gd name="connsiteY61" fmla="*/ 1039 h 10000"/>
              <a:gd name="connsiteX62" fmla="*/ 4844 w 10000"/>
              <a:gd name="connsiteY62" fmla="*/ 1212 h 10000"/>
              <a:gd name="connsiteX63" fmla="*/ 4714 w 10000"/>
              <a:gd name="connsiteY63" fmla="*/ 1385 h 10000"/>
              <a:gd name="connsiteX64" fmla="*/ 4566 w 10000"/>
              <a:gd name="connsiteY64" fmla="*/ 1732 h 10000"/>
              <a:gd name="connsiteX65" fmla="*/ 4418 w 10000"/>
              <a:gd name="connsiteY65" fmla="*/ 2078 h 10000"/>
              <a:gd name="connsiteX66" fmla="*/ 4270 w 10000"/>
              <a:gd name="connsiteY66" fmla="*/ 2424 h 10000"/>
              <a:gd name="connsiteX67" fmla="*/ 4122 w 10000"/>
              <a:gd name="connsiteY67" fmla="*/ 2944 h 10000"/>
              <a:gd name="connsiteX68" fmla="*/ 4122 w 10000"/>
              <a:gd name="connsiteY68" fmla="*/ 3463 h 10000"/>
              <a:gd name="connsiteX69" fmla="*/ 4122 w 10000"/>
              <a:gd name="connsiteY69" fmla="*/ 3961 h 10000"/>
              <a:gd name="connsiteX70" fmla="*/ 4122 w 10000"/>
              <a:gd name="connsiteY70" fmla="*/ 5000 h 10000"/>
              <a:gd name="connsiteX71" fmla="*/ 4122 w 10000"/>
              <a:gd name="connsiteY71" fmla="*/ 5519 h 10000"/>
              <a:gd name="connsiteX72" fmla="*/ 4270 w 10000"/>
              <a:gd name="connsiteY72" fmla="*/ 5866 h 10000"/>
              <a:gd name="connsiteX73" fmla="*/ 4418 w 10000"/>
              <a:gd name="connsiteY73" fmla="*/ 6212 h 10000"/>
              <a:gd name="connsiteX74" fmla="*/ 4566 w 10000"/>
              <a:gd name="connsiteY74" fmla="*/ 6732 h 10000"/>
              <a:gd name="connsiteX75" fmla="*/ 4714 w 10000"/>
              <a:gd name="connsiteY75" fmla="*/ 7078 h 10000"/>
              <a:gd name="connsiteX76" fmla="*/ 4993 w 10000"/>
              <a:gd name="connsiteY76" fmla="*/ 7424 h 10000"/>
              <a:gd name="connsiteX77" fmla="*/ 5434 w 10000"/>
              <a:gd name="connsiteY77" fmla="*/ 7771 h 10000"/>
              <a:gd name="connsiteX78" fmla="*/ 5878 w 10000"/>
              <a:gd name="connsiteY78" fmla="*/ 7944 h 10000"/>
              <a:gd name="connsiteX79" fmla="*/ 6319 w 10000"/>
              <a:gd name="connsiteY79" fmla="*/ 8268 h 10000"/>
              <a:gd name="connsiteX80" fmla="*/ 6766 w 10000"/>
              <a:gd name="connsiteY80" fmla="*/ 8442 h 10000"/>
              <a:gd name="connsiteX81" fmla="*/ 7059 w 10000"/>
              <a:gd name="connsiteY81" fmla="*/ 8615 h 10000"/>
              <a:gd name="connsiteX82" fmla="*/ 7506 w 10000"/>
              <a:gd name="connsiteY82" fmla="*/ 8615 h 10000"/>
              <a:gd name="connsiteX83" fmla="*/ 7800 w 10000"/>
              <a:gd name="connsiteY83" fmla="*/ 8615 h 10000"/>
              <a:gd name="connsiteX84" fmla="*/ 7950 w 10000"/>
              <a:gd name="connsiteY84" fmla="*/ 8615 h 10000"/>
              <a:gd name="connsiteX85" fmla="*/ 8243 w 10000"/>
              <a:gd name="connsiteY85" fmla="*/ 8615 h 10000"/>
              <a:gd name="connsiteX86" fmla="*/ 8373 w 10000"/>
              <a:gd name="connsiteY86" fmla="*/ 8442 h 10000"/>
              <a:gd name="connsiteX87" fmla="*/ 8373 w 10000"/>
              <a:gd name="connsiteY87" fmla="*/ 8442 h 10000"/>
              <a:gd name="connsiteX88" fmla="*/ 8520 w 10000"/>
              <a:gd name="connsiteY88" fmla="*/ 8442 h 10000"/>
              <a:gd name="connsiteX89" fmla="*/ 8520 w 10000"/>
              <a:gd name="connsiteY89" fmla="*/ 8268 h 10000"/>
              <a:gd name="connsiteX90" fmla="*/ 8520 w 10000"/>
              <a:gd name="connsiteY90" fmla="*/ 8095 h 10000"/>
              <a:gd name="connsiteX91" fmla="*/ 8520 w 10000"/>
              <a:gd name="connsiteY91" fmla="*/ 7771 h 10000"/>
              <a:gd name="connsiteX92" fmla="*/ 8668 w 10000"/>
              <a:gd name="connsiteY92" fmla="*/ 7597 h 10000"/>
              <a:gd name="connsiteX93" fmla="*/ 8668 w 10000"/>
              <a:gd name="connsiteY93" fmla="*/ 7251 h 10000"/>
              <a:gd name="connsiteX94" fmla="*/ 8668 w 10000"/>
              <a:gd name="connsiteY94" fmla="*/ 6905 h 10000"/>
              <a:gd name="connsiteX95" fmla="*/ 8817 w 10000"/>
              <a:gd name="connsiteY95" fmla="*/ 6385 h 10000"/>
              <a:gd name="connsiteX96" fmla="*/ 8817 w 10000"/>
              <a:gd name="connsiteY96" fmla="*/ 6212 h 10000"/>
              <a:gd name="connsiteX97" fmla="*/ 8817 w 10000"/>
              <a:gd name="connsiteY97" fmla="*/ 5866 h 10000"/>
              <a:gd name="connsiteX98" fmla="*/ 8817 w 10000"/>
              <a:gd name="connsiteY98" fmla="*/ 5693 h 10000"/>
              <a:gd name="connsiteX99" fmla="*/ 8965 w 10000"/>
              <a:gd name="connsiteY99" fmla="*/ 5519 h 10000"/>
              <a:gd name="connsiteX100" fmla="*/ 8965 w 10000"/>
              <a:gd name="connsiteY100" fmla="*/ 5346 h 10000"/>
              <a:gd name="connsiteX101" fmla="*/ 8965 w 10000"/>
              <a:gd name="connsiteY101" fmla="*/ 5173 h 10000"/>
              <a:gd name="connsiteX102" fmla="*/ 9110 w 10000"/>
              <a:gd name="connsiteY102" fmla="*/ 5173 h 10000"/>
              <a:gd name="connsiteX103" fmla="*/ 9110 w 10000"/>
              <a:gd name="connsiteY103" fmla="*/ 5173 h 10000"/>
              <a:gd name="connsiteX104" fmla="*/ 9110 w 10000"/>
              <a:gd name="connsiteY104" fmla="*/ 5346 h 10000"/>
              <a:gd name="connsiteX105" fmla="*/ 9110 w 10000"/>
              <a:gd name="connsiteY105" fmla="*/ 5519 h 10000"/>
              <a:gd name="connsiteX106" fmla="*/ 9110 w 10000"/>
              <a:gd name="connsiteY106" fmla="*/ 5693 h 10000"/>
              <a:gd name="connsiteX107" fmla="*/ 9261 w 10000"/>
              <a:gd name="connsiteY107" fmla="*/ 5866 h 10000"/>
              <a:gd name="connsiteX108" fmla="*/ 9261 w 10000"/>
              <a:gd name="connsiteY108" fmla="*/ 6212 h 10000"/>
              <a:gd name="connsiteX109" fmla="*/ 9261 w 10000"/>
              <a:gd name="connsiteY109" fmla="*/ 6558 h 10000"/>
              <a:gd name="connsiteX110" fmla="*/ 9409 w 10000"/>
              <a:gd name="connsiteY110" fmla="*/ 6905 h 10000"/>
              <a:gd name="connsiteX111" fmla="*/ 9409 w 10000"/>
              <a:gd name="connsiteY111" fmla="*/ 7597 h 10000"/>
              <a:gd name="connsiteX112" fmla="*/ 9557 w 10000"/>
              <a:gd name="connsiteY112" fmla="*/ 8268 h 10000"/>
              <a:gd name="connsiteX113" fmla="*/ 9703 w 10000"/>
              <a:gd name="connsiteY113" fmla="*/ 8788 h 10000"/>
              <a:gd name="connsiteX114" fmla="*/ 9853 w 10000"/>
              <a:gd name="connsiteY114" fmla="*/ 9134 h 10000"/>
              <a:gd name="connsiteX115" fmla="*/ 9853 w 10000"/>
              <a:gd name="connsiteY115" fmla="*/ 9481 h 10000"/>
              <a:gd name="connsiteX116" fmla="*/ 10000 w 10000"/>
              <a:gd name="connsiteY116" fmla="*/ 9654 h 10000"/>
              <a:gd name="connsiteX117" fmla="*/ 9853 w 10000"/>
              <a:gd name="connsiteY117" fmla="*/ 9827 h 10000"/>
              <a:gd name="connsiteX118" fmla="*/ 9853 w 10000"/>
              <a:gd name="connsiteY118" fmla="*/ 9827 h 10000"/>
              <a:gd name="connsiteX119" fmla="*/ 9853 w 10000"/>
              <a:gd name="connsiteY119" fmla="*/ 9827 h 10000"/>
              <a:gd name="connsiteX0" fmla="*/ 9114 w 9261"/>
              <a:gd name="connsiteY0" fmla="*/ 9827 h 10000"/>
              <a:gd name="connsiteX1" fmla="*/ 8818 w 9261"/>
              <a:gd name="connsiteY1" fmla="*/ 9827 h 10000"/>
              <a:gd name="connsiteX2" fmla="*/ 8522 w 9261"/>
              <a:gd name="connsiteY2" fmla="*/ 10000 h 10000"/>
              <a:gd name="connsiteX3" fmla="*/ 8226 w 9261"/>
              <a:gd name="connsiteY3" fmla="*/ 10000 h 10000"/>
              <a:gd name="connsiteX4" fmla="*/ 7634 w 9261"/>
              <a:gd name="connsiteY4" fmla="*/ 10000 h 10000"/>
              <a:gd name="connsiteX5" fmla="*/ 7211 w 9261"/>
              <a:gd name="connsiteY5" fmla="*/ 10000 h 10000"/>
              <a:gd name="connsiteX6" fmla="*/ 6618 w 9261"/>
              <a:gd name="connsiteY6" fmla="*/ 9827 h 10000"/>
              <a:gd name="connsiteX7" fmla="*/ 6027 w 9261"/>
              <a:gd name="connsiteY7" fmla="*/ 9827 h 10000"/>
              <a:gd name="connsiteX8" fmla="*/ 5580 w 9261"/>
              <a:gd name="connsiteY8" fmla="*/ 9481 h 10000"/>
              <a:gd name="connsiteX9" fmla="*/ 4991 w 9261"/>
              <a:gd name="connsiteY9" fmla="*/ 9307 h 10000"/>
              <a:gd name="connsiteX10" fmla="*/ 4547 w 9261"/>
              <a:gd name="connsiteY10" fmla="*/ 8961 h 10000"/>
              <a:gd name="connsiteX11" fmla="*/ 4105 w 9261"/>
              <a:gd name="connsiteY11" fmla="*/ 8615 h 10000"/>
              <a:gd name="connsiteX12" fmla="*/ 3679 w 9261"/>
              <a:gd name="connsiteY12" fmla="*/ 8095 h 10000"/>
              <a:gd name="connsiteX13" fmla="*/ 3383 w 9261"/>
              <a:gd name="connsiteY13" fmla="*/ 7771 h 10000"/>
              <a:gd name="connsiteX14" fmla="*/ 3089 w 9261"/>
              <a:gd name="connsiteY14" fmla="*/ 7078 h 10000"/>
              <a:gd name="connsiteX15" fmla="*/ 2791 w 9261"/>
              <a:gd name="connsiteY15" fmla="*/ 6558 h 10000"/>
              <a:gd name="connsiteX16" fmla="*/ 2643 w 9261"/>
              <a:gd name="connsiteY16" fmla="*/ 5866 h 10000"/>
              <a:gd name="connsiteX17" fmla="*/ 2643 w 9261"/>
              <a:gd name="connsiteY17" fmla="*/ 5173 h 10000"/>
              <a:gd name="connsiteX18" fmla="*/ 2495 w 9261"/>
              <a:gd name="connsiteY18" fmla="*/ 4481 h 10000"/>
              <a:gd name="connsiteX19" fmla="*/ 2495 w 9261"/>
              <a:gd name="connsiteY19" fmla="*/ 3636 h 10000"/>
              <a:gd name="connsiteX20" fmla="*/ 2643 w 9261"/>
              <a:gd name="connsiteY20" fmla="*/ 2944 h 10000"/>
              <a:gd name="connsiteX21" fmla="*/ 2643 w 9261"/>
              <a:gd name="connsiteY21" fmla="*/ 2597 h 10000"/>
              <a:gd name="connsiteX22" fmla="*/ 2643 w 9261"/>
              <a:gd name="connsiteY22" fmla="*/ 2424 h 10000"/>
              <a:gd name="connsiteX23" fmla="*/ 2791 w 9261"/>
              <a:gd name="connsiteY23" fmla="*/ 2078 h 10000"/>
              <a:gd name="connsiteX24" fmla="*/ 2791 w 9261"/>
              <a:gd name="connsiteY24" fmla="*/ 1905 h 10000"/>
              <a:gd name="connsiteX25" fmla="*/ 2791 w 9261"/>
              <a:gd name="connsiteY25" fmla="*/ 1732 h 10000"/>
              <a:gd name="connsiteX26" fmla="*/ 2791 w 9261"/>
              <a:gd name="connsiteY26" fmla="*/ 1558 h 10000"/>
              <a:gd name="connsiteX27" fmla="*/ 2791 w 9261"/>
              <a:gd name="connsiteY27" fmla="*/ 1558 h 10000"/>
              <a:gd name="connsiteX28" fmla="*/ 2791 w 9261"/>
              <a:gd name="connsiteY28" fmla="*/ 1385 h 10000"/>
              <a:gd name="connsiteX29" fmla="*/ 2643 w 9261"/>
              <a:gd name="connsiteY29" fmla="*/ 1385 h 10000"/>
              <a:gd name="connsiteX30" fmla="*/ 2495 w 9261"/>
              <a:gd name="connsiteY30" fmla="*/ 1385 h 10000"/>
              <a:gd name="connsiteX31" fmla="*/ 2348 w 9261"/>
              <a:gd name="connsiteY31" fmla="*/ 1558 h 10000"/>
              <a:gd name="connsiteX32" fmla="*/ 2051 w 9261"/>
              <a:gd name="connsiteY32" fmla="*/ 1558 h 10000"/>
              <a:gd name="connsiteX33" fmla="*/ 1608 w 9261"/>
              <a:gd name="connsiteY33" fmla="*/ 1558 h 10000"/>
              <a:gd name="connsiteX34" fmla="*/ 1163 w 9261"/>
              <a:gd name="connsiteY34" fmla="*/ 1732 h 10000"/>
              <a:gd name="connsiteX35" fmla="*/ 571 w 9261"/>
              <a:gd name="connsiteY35" fmla="*/ 1905 h 10000"/>
              <a:gd name="connsiteX36" fmla="*/ 0 w 9261"/>
              <a:gd name="connsiteY36" fmla="*/ 2078 h 10000"/>
              <a:gd name="connsiteX37" fmla="*/ 0 w 9261"/>
              <a:gd name="connsiteY37" fmla="*/ 1212 h 10000"/>
              <a:gd name="connsiteX38" fmla="*/ 870 w 9261"/>
              <a:gd name="connsiteY38" fmla="*/ 1039 h 10000"/>
              <a:gd name="connsiteX39" fmla="*/ 1314 w 9261"/>
              <a:gd name="connsiteY39" fmla="*/ 1039 h 10000"/>
              <a:gd name="connsiteX40" fmla="*/ 1608 w 9261"/>
              <a:gd name="connsiteY40" fmla="*/ 866 h 10000"/>
              <a:gd name="connsiteX41" fmla="*/ 1904 w 9261"/>
              <a:gd name="connsiteY41" fmla="*/ 693 h 10000"/>
              <a:gd name="connsiteX42" fmla="*/ 2198 w 9261"/>
              <a:gd name="connsiteY42" fmla="*/ 693 h 10000"/>
              <a:gd name="connsiteX43" fmla="*/ 2495 w 9261"/>
              <a:gd name="connsiteY43" fmla="*/ 519 h 10000"/>
              <a:gd name="connsiteX44" fmla="*/ 2643 w 9261"/>
              <a:gd name="connsiteY44" fmla="*/ 346 h 10000"/>
              <a:gd name="connsiteX45" fmla="*/ 2791 w 9261"/>
              <a:gd name="connsiteY45" fmla="*/ 346 h 10000"/>
              <a:gd name="connsiteX46" fmla="*/ 2936 w 9261"/>
              <a:gd name="connsiteY46" fmla="*/ 173 h 10000"/>
              <a:gd name="connsiteX47" fmla="*/ 3089 w 9261"/>
              <a:gd name="connsiteY47" fmla="*/ 173 h 10000"/>
              <a:gd name="connsiteX48" fmla="*/ 3236 w 9261"/>
              <a:gd name="connsiteY48" fmla="*/ 0 h 10000"/>
              <a:gd name="connsiteX49" fmla="*/ 3383 w 9261"/>
              <a:gd name="connsiteY49" fmla="*/ 0 h 10000"/>
              <a:gd name="connsiteX50" fmla="*/ 3383 w 9261"/>
              <a:gd name="connsiteY50" fmla="*/ 0 h 10000"/>
              <a:gd name="connsiteX51" fmla="*/ 3531 w 9261"/>
              <a:gd name="connsiteY51" fmla="*/ 0 h 10000"/>
              <a:gd name="connsiteX52" fmla="*/ 3679 w 9261"/>
              <a:gd name="connsiteY52" fmla="*/ 0 h 10000"/>
              <a:gd name="connsiteX53" fmla="*/ 3827 w 9261"/>
              <a:gd name="connsiteY53" fmla="*/ 173 h 10000"/>
              <a:gd name="connsiteX54" fmla="*/ 3975 w 9261"/>
              <a:gd name="connsiteY54" fmla="*/ 173 h 10000"/>
              <a:gd name="connsiteX55" fmla="*/ 4105 w 9261"/>
              <a:gd name="connsiteY55" fmla="*/ 346 h 10000"/>
              <a:gd name="connsiteX56" fmla="*/ 4254 w 9261"/>
              <a:gd name="connsiteY56" fmla="*/ 519 h 10000"/>
              <a:gd name="connsiteX57" fmla="*/ 4399 w 9261"/>
              <a:gd name="connsiteY57" fmla="*/ 693 h 10000"/>
              <a:gd name="connsiteX58" fmla="*/ 4399 w 9261"/>
              <a:gd name="connsiteY58" fmla="*/ 693 h 10000"/>
              <a:gd name="connsiteX59" fmla="*/ 4399 w 9261"/>
              <a:gd name="connsiteY59" fmla="*/ 866 h 10000"/>
              <a:gd name="connsiteX60" fmla="*/ 4254 w 9261"/>
              <a:gd name="connsiteY60" fmla="*/ 1039 h 10000"/>
              <a:gd name="connsiteX61" fmla="*/ 4105 w 9261"/>
              <a:gd name="connsiteY61" fmla="*/ 1212 h 10000"/>
              <a:gd name="connsiteX62" fmla="*/ 3975 w 9261"/>
              <a:gd name="connsiteY62" fmla="*/ 1385 h 10000"/>
              <a:gd name="connsiteX63" fmla="*/ 3827 w 9261"/>
              <a:gd name="connsiteY63" fmla="*/ 1732 h 10000"/>
              <a:gd name="connsiteX64" fmla="*/ 3679 w 9261"/>
              <a:gd name="connsiteY64" fmla="*/ 2078 h 10000"/>
              <a:gd name="connsiteX65" fmla="*/ 3531 w 9261"/>
              <a:gd name="connsiteY65" fmla="*/ 2424 h 10000"/>
              <a:gd name="connsiteX66" fmla="*/ 3383 w 9261"/>
              <a:gd name="connsiteY66" fmla="*/ 2944 h 10000"/>
              <a:gd name="connsiteX67" fmla="*/ 3383 w 9261"/>
              <a:gd name="connsiteY67" fmla="*/ 3463 h 10000"/>
              <a:gd name="connsiteX68" fmla="*/ 3383 w 9261"/>
              <a:gd name="connsiteY68" fmla="*/ 3961 h 10000"/>
              <a:gd name="connsiteX69" fmla="*/ 3383 w 9261"/>
              <a:gd name="connsiteY69" fmla="*/ 5000 h 10000"/>
              <a:gd name="connsiteX70" fmla="*/ 3383 w 9261"/>
              <a:gd name="connsiteY70" fmla="*/ 5519 h 10000"/>
              <a:gd name="connsiteX71" fmla="*/ 3531 w 9261"/>
              <a:gd name="connsiteY71" fmla="*/ 5866 h 10000"/>
              <a:gd name="connsiteX72" fmla="*/ 3679 w 9261"/>
              <a:gd name="connsiteY72" fmla="*/ 6212 h 10000"/>
              <a:gd name="connsiteX73" fmla="*/ 3827 w 9261"/>
              <a:gd name="connsiteY73" fmla="*/ 6732 h 10000"/>
              <a:gd name="connsiteX74" fmla="*/ 3975 w 9261"/>
              <a:gd name="connsiteY74" fmla="*/ 7078 h 10000"/>
              <a:gd name="connsiteX75" fmla="*/ 4254 w 9261"/>
              <a:gd name="connsiteY75" fmla="*/ 7424 h 10000"/>
              <a:gd name="connsiteX76" fmla="*/ 4695 w 9261"/>
              <a:gd name="connsiteY76" fmla="*/ 7771 h 10000"/>
              <a:gd name="connsiteX77" fmla="*/ 5139 w 9261"/>
              <a:gd name="connsiteY77" fmla="*/ 7944 h 10000"/>
              <a:gd name="connsiteX78" fmla="*/ 5580 w 9261"/>
              <a:gd name="connsiteY78" fmla="*/ 8268 h 10000"/>
              <a:gd name="connsiteX79" fmla="*/ 6027 w 9261"/>
              <a:gd name="connsiteY79" fmla="*/ 8442 h 10000"/>
              <a:gd name="connsiteX80" fmla="*/ 6320 w 9261"/>
              <a:gd name="connsiteY80" fmla="*/ 8615 h 10000"/>
              <a:gd name="connsiteX81" fmla="*/ 6767 w 9261"/>
              <a:gd name="connsiteY81" fmla="*/ 8615 h 10000"/>
              <a:gd name="connsiteX82" fmla="*/ 7061 w 9261"/>
              <a:gd name="connsiteY82" fmla="*/ 8615 h 10000"/>
              <a:gd name="connsiteX83" fmla="*/ 7211 w 9261"/>
              <a:gd name="connsiteY83" fmla="*/ 8615 h 10000"/>
              <a:gd name="connsiteX84" fmla="*/ 7504 w 9261"/>
              <a:gd name="connsiteY84" fmla="*/ 8615 h 10000"/>
              <a:gd name="connsiteX85" fmla="*/ 7634 w 9261"/>
              <a:gd name="connsiteY85" fmla="*/ 8442 h 10000"/>
              <a:gd name="connsiteX86" fmla="*/ 7634 w 9261"/>
              <a:gd name="connsiteY86" fmla="*/ 8442 h 10000"/>
              <a:gd name="connsiteX87" fmla="*/ 7781 w 9261"/>
              <a:gd name="connsiteY87" fmla="*/ 8442 h 10000"/>
              <a:gd name="connsiteX88" fmla="*/ 7781 w 9261"/>
              <a:gd name="connsiteY88" fmla="*/ 8268 h 10000"/>
              <a:gd name="connsiteX89" fmla="*/ 7781 w 9261"/>
              <a:gd name="connsiteY89" fmla="*/ 8095 h 10000"/>
              <a:gd name="connsiteX90" fmla="*/ 7781 w 9261"/>
              <a:gd name="connsiteY90" fmla="*/ 7771 h 10000"/>
              <a:gd name="connsiteX91" fmla="*/ 7929 w 9261"/>
              <a:gd name="connsiteY91" fmla="*/ 7597 h 10000"/>
              <a:gd name="connsiteX92" fmla="*/ 7929 w 9261"/>
              <a:gd name="connsiteY92" fmla="*/ 7251 h 10000"/>
              <a:gd name="connsiteX93" fmla="*/ 7929 w 9261"/>
              <a:gd name="connsiteY93" fmla="*/ 6905 h 10000"/>
              <a:gd name="connsiteX94" fmla="*/ 8078 w 9261"/>
              <a:gd name="connsiteY94" fmla="*/ 6385 h 10000"/>
              <a:gd name="connsiteX95" fmla="*/ 8078 w 9261"/>
              <a:gd name="connsiteY95" fmla="*/ 6212 h 10000"/>
              <a:gd name="connsiteX96" fmla="*/ 8078 w 9261"/>
              <a:gd name="connsiteY96" fmla="*/ 5866 h 10000"/>
              <a:gd name="connsiteX97" fmla="*/ 8078 w 9261"/>
              <a:gd name="connsiteY97" fmla="*/ 5693 h 10000"/>
              <a:gd name="connsiteX98" fmla="*/ 8226 w 9261"/>
              <a:gd name="connsiteY98" fmla="*/ 5519 h 10000"/>
              <a:gd name="connsiteX99" fmla="*/ 8226 w 9261"/>
              <a:gd name="connsiteY99" fmla="*/ 5346 h 10000"/>
              <a:gd name="connsiteX100" fmla="*/ 8226 w 9261"/>
              <a:gd name="connsiteY100" fmla="*/ 5173 h 10000"/>
              <a:gd name="connsiteX101" fmla="*/ 8371 w 9261"/>
              <a:gd name="connsiteY101" fmla="*/ 5173 h 10000"/>
              <a:gd name="connsiteX102" fmla="*/ 8371 w 9261"/>
              <a:gd name="connsiteY102" fmla="*/ 5173 h 10000"/>
              <a:gd name="connsiteX103" fmla="*/ 8371 w 9261"/>
              <a:gd name="connsiteY103" fmla="*/ 5346 h 10000"/>
              <a:gd name="connsiteX104" fmla="*/ 8371 w 9261"/>
              <a:gd name="connsiteY104" fmla="*/ 5519 h 10000"/>
              <a:gd name="connsiteX105" fmla="*/ 8371 w 9261"/>
              <a:gd name="connsiteY105" fmla="*/ 5693 h 10000"/>
              <a:gd name="connsiteX106" fmla="*/ 8522 w 9261"/>
              <a:gd name="connsiteY106" fmla="*/ 5866 h 10000"/>
              <a:gd name="connsiteX107" fmla="*/ 8522 w 9261"/>
              <a:gd name="connsiteY107" fmla="*/ 6212 h 10000"/>
              <a:gd name="connsiteX108" fmla="*/ 8522 w 9261"/>
              <a:gd name="connsiteY108" fmla="*/ 6558 h 10000"/>
              <a:gd name="connsiteX109" fmla="*/ 8670 w 9261"/>
              <a:gd name="connsiteY109" fmla="*/ 6905 h 10000"/>
              <a:gd name="connsiteX110" fmla="*/ 8670 w 9261"/>
              <a:gd name="connsiteY110" fmla="*/ 7597 h 10000"/>
              <a:gd name="connsiteX111" fmla="*/ 8818 w 9261"/>
              <a:gd name="connsiteY111" fmla="*/ 8268 h 10000"/>
              <a:gd name="connsiteX112" fmla="*/ 8964 w 9261"/>
              <a:gd name="connsiteY112" fmla="*/ 8788 h 10000"/>
              <a:gd name="connsiteX113" fmla="*/ 9114 w 9261"/>
              <a:gd name="connsiteY113" fmla="*/ 9134 h 10000"/>
              <a:gd name="connsiteX114" fmla="*/ 9114 w 9261"/>
              <a:gd name="connsiteY114" fmla="*/ 9481 h 10000"/>
              <a:gd name="connsiteX115" fmla="*/ 9261 w 9261"/>
              <a:gd name="connsiteY115" fmla="*/ 9654 h 10000"/>
              <a:gd name="connsiteX116" fmla="*/ 9114 w 9261"/>
              <a:gd name="connsiteY116" fmla="*/ 9827 h 10000"/>
              <a:gd name="connsiteX117" fmla="*/ 9114 w 9261"/>
              <a:gd name="connsiteY117" fmla="*/ 9827 h 10000"/>
              <a:gd name="connsiteX118" fmla="*/ 9114 w 9261"/>
              <a:gd name="connsiteY118" fmla="*/ 9827 h 10000"/>
              <a:gd name="connsiteX0" fmla="*/ 9841 w 10000"/>
              <a:gd name="connsiteY0" fmla="*/ 9827 h 10000"/>
              <a:gd name="connsiteX1" fmla="*/ 9522 w 10000"/>
              <a:gd name="connsiteY1" fmla="*/ 9827 h 10000"/>
              <a:gd name="connsiteX2" fmla="*/ 9202 w 10000"/>
              <a:gd name="connsiteY2" fmla="*/ 10000 h 10000"/>
              <a:gd name="connsiteX3" fmla="*/ 8882 w 10000"/>
              <a:gd name="connsiteY3" fmla="*/ 10000 h 10000"/>
              <a:gd name="connsiteX4" fmla="*/ 8243 w 10000"/>
              <a:gd name="connsiteY4" fmla="*/ 10000 h 10000"/>
              <a:gd name="connsiteX5" fmla="*/ 7786 w 10000"/>
              <a:gd name="connsiteY5" fmla="*/ 10000 h 10000"/>
              <a:gd name="connsiteX6" fmla="*/ 7146 w 10000"/>
              <a:gd name="connsiteY6" fmla="*/ 9827 h 10000"/>
              <a:gd name="connsiteX7" fmla="*/ 6508 w 10000"/>
              <a:gd name="connsiteY7" fmla="*/ 9827 h 10000"/>
              <a:gd name="connsiteX8" fmla="*/ 6025 w 10000"/>
              <a:gd name="connsiteY8" fmla="*/ 9481 h 10000"/>
              <a:gd name="connsiteX9" fmla="*/ 5389 w 10000"/>
              <a:gd name="connsiteY9" fmla="*/ 9307 h 10000"/>
              <a:gd name="connsiteX10" fmla="*/ 4910 w 10000"/>
              <a:gd name="connsiteY10" fmla="*/ 8961 h 10000"/>
              <a:gd name="connsiteX11" fmla="*/ 4433 w 10000"/>
              <a:gd name="connsiteY11" fmla="*/ 8615 h 10000"/>
              <a:gd name="connsiteX12" fmla="*/ 3973 w 10000"/>
              <a:gd name="connsiteY12" fmla="*/ 8095 h 10000"/>
              <a:gd name="connsiteX13" fmla="*/ 3653 w 10000"/>
              <a:gd name="connsiteY13" fmla="*/ 7771 h 10000"/>
              <a:gd name="connsiteX14" fmla="*/ 3335 w 10000"/>
              <a:gd name="connsiteY14" fmla="*/ 7078 h 10000"/>
              <a:gd name="connsiteX15" fmla="*/ 3014 w 10000"/>
              <a:gd name="connsiteY15" fmla="*/ 6558 h 10000"/>
              <a:gd name="connsiteX16" fmla="*/ 2854 w 10000"/>
              <a:gd name="connsiteY16" fmla="*/ 5866 h 10000"/>
              <a:gd name="connsiteX17" fmla="*/ 2854 w 10000"/>
              <a:gd name="connsiteY17" fmla="*/ 5173 h 10000"/>
              <a:gd name="connsiteX18" fmla="*/ 2694 w 10000"/>
              <a:gd name="connsiteY18" fmla="*/ 4481 h 10000"/>
              <a:gd name="connsiteX19" fmla="*/ 2694 w 10000"/>
              <a:gd name="connsiteY19" fmla="*/ 3636 h 10000"/>
              <a:gd name="connsiteX20" fmla="*/ 2854 w 10000"/>
              <a:gd name="connsiteY20" fmla="*/ 2944 h 10000"/>
              <a:gd name="connsiteX21" fmla="*/ 2854 w 10000"/>
              <a:gd name="connsiteY21" fmla="*/ 2597 h 10000"/>
              <a:gd name="connsiteX22" fmla="*/ 2854 w 10000"/>
              <a:gd name="connsiteY22" fmla="*/ 2424 h 10000"/>
              <a:gd name="connsiteX23" fmla="*/ 3014 w 10000"/>
              <a:gd name="connsiteY23" fmla="*/ 2078 h 10000"/>
              <a:gd name="connsiteX24" fmla="*/ 3014 w 10000"/>
              <a:gd name="connsiteY24" fmla="*/ 1905 h 10000"/>
              <a:gd name="connsiteX25" fmla="*/ 3014 w 10000"/>
              <a:gd name="connsiteY25" fmla="*/ 1732 h 10000"/>
              <a:gd name="connsiteX26" fmla="*/ 3014 w 10000"/>
              <a:gd name="connsiteY26" fmla="*/ 1558 h 10000"/>
              <a:gd name="connsiteX27" fmla="*/ 3014 w 10000"/>
              <a:gd name="connsiteY27" fmla="*/ 1558 h 10000"/>
              <a:gd name="connsiteX28" fmla="*/ 3014 w 10000"/>
              <a:gd name="connsiteY28" fmla="*/ 1385 h 10000"/>
              <a:gd name="connsiteX29" fmla="*/ 2854 w 10000"/>
              <a:gd name="connsiteY29" fmla="*/ 1385 h 10000"/>
              <a:gd name="connsiteX30" fmla="*/ 2694 w 10000"/>
              <a:gd name="connsiteY30" fmla="*/ 1385 h 10000"/>
              <a:gd name="connsiteX31" fmla="*/ 2535 w 10000"/>
              <a:gd name="connsiteY31" fmla="*/ 1558 h 10000"/>
              <a:gd name="connsiteX32" fmla="*/ 2215 w 10000"/>
              <a:gd name="connsiteY32" fmla="*/ 1558 h 10000"/>
              <a:gd name="connsiteX33" fmla="*/ 1736 w 10000"/>
              <a:gd name="connsiteY33" fmla="*/ 1558 h 10000"/>
              <a:gd name="connsiteX34" fmla="*/ 1256 w 10000"/>
              <a:gd name="connsiteY34" fmla="*/ 1732 h 10000"/>
              <a:gd name="connsiteX35" fmla="*/ 617 w 10000"/>
              <a:gd name="connsiteY35" fmla="*/ 1905 h 10000"/>
              <a:gd name="connsiteX36" fmla="*/ 0 w 10000"/>
              <a:gd name="connsiteY36" fmla="*/ 1212 h 10000"/>
              <a:gd name="connsiteX37" fmla="*/ 939 w 10000"/>
              <a:gd name="connsiteY37" fmla="*/ 1039 h 10000"/>
              <a:gd name="connsiteX38" fmla="*/ 1419 w 10000"/>
              <a:gd name="connsiteY38" fmla="*/ 1039 h 10000"/>
              <a:gd name="connsiteX39" fmla="*/ 1736 w 10000"/>
              <a:gd name="connsiteY39" fmla="*/ 866 h 10000"/>
              <a:gd name="connsiteX40" fmla="*/ 2056 w 10000"/>
              <a:gd name="connsiteY40" fmla="*/ 693 h 10000"/>
              <a:gd name="connsiteX41" fmla="*/ 2373 w 10000"/>
              <a:gd name="connsiteY41" fmla="*/ 693 h 10000"/>
              <a:gd name="connsiteX42" fmla="*/ 2694 w 10000"/>
              <a:gd name="connsiteY42" fmla="*/ 519 h 10000"/>
              <a:gd name="connsiteX43" fmla="*/ 2854 w 10000"/>
              <a:gd name="connsiteY43" fmla="*/ 346 h 10000"/>
              <a:gd name="connsiteX44" fmla="*/ 3014 w 10000"/>
              <a:gd name="connsiteY44" fmla="*/ 346 h 10000"/>
              <a:gd name="connsiteX45" fmla="*/ 3170 w 10000"/>
              <a:gd name="connsiteY45" fmla="*/ 173 h 10000"/>
              <a:gd name="connsiteX46" fmla="*/ 3335 w 10000"/>
              <a:gd name="connsiteY46" fmla="*/ 173 h 10000"/>
              <a:gd name="connsiteX47" fmla="*/ 3494 w 10000"/>
              <a:gd name="connsiteY47" fmla="*/ 0 h 10000"/>
              <a:gd name="connsiteX48" fmla="*/ 3653 w 10000"/>
              <a:gd name="connsiteY48" fmla="*/ 0 h 10000"/>
              <a:gd name="connsiteX49" fmla="*/ 3653 w 10000"/>
              <a:gd name="connsiteY49" fmla="*/ 0 h 10000"/>
              <a:gd name="connsiteX50" fmla="*/ 3813 w 10000"/>
              <a:gd name="connsiteY50" fmla="*/ 0 h 10000"/>
              <a:gd name="connsiteX51" fmla="*/ 3973 w 10000"/>
              <a:gd name="connsiteY51" fmla="*/ 0 h 10000"/>
              <a:gd name="connsiteX52" fmla="*/ 4132 w 10000"/>
              <a:gd name="connsiteY52" fmla="*/ 173 h 10000"/>
              <a:gd name="connsiteX53" fmla="*/ 4292 w 10000"/>
              <a:gd name="connsiteY53" fmla="*/ 173 h 10000"/>
              <a:gd name="connsiteX54" fmla="*/ 4433 w 10000"/>
              <a:gd name="connsiteY54" fmla="*/ 346 h 10000"/>
              <a:gd name="connsiteX55" fmla="*/ 4593 w 10000"/>
              <a:gd name="connsiteY55" fmla="*/ 519 h 10000"/>
              <a:gd name="connsiteX56" fmla="*/ 4750 w 10000"/>
              <a:gd name="connsiteY56" fmla="*/ 693 h 10000"/>
              <a:gd name="connsiteX57" fmla="*/ 4750 w 10000"/>
              <a:gd name="connsiteY57" fmla="*/ 693 h 10000"/>
              <a:gd name="connsiteX58" fmla="*/ 4750 w 10000"/>
              <a:gd name="connsiteY58" fmla="*/ 866 h 10000"/>
              <a:gd name="connsiteX59" fmla="*/ 4593 w 10000"/>
              <a:gd name="connsiteY59" fmla="*/ 1039 h 10000"/>
              <a:gd name="connsiteX60" fmla="*/ 4433 w 10000"/>
              <a:gd name="connsiteY60" fmla="*/ 1212 h 10000"/>
              <a:gd name="connsiteX61" fmla="*/ 4292 w 10000"/>
              <a:gd name="connsiteY61" fmla="*/ 1385 h 10000"/>
              <a:gd name="connsiteX62" fmla="*/ 4132 w 10000"/>
              <a:gd name="connsiteY62" fmla="*/ 1732 h 10000"/>
              <a:gd name="connsiteX63" fmla="*/ 3973 w 10000"/>
              <a:gd name="connsiteY63" fmla="*/ 2078 h 10000"/>
              <a:gd name="connsiteX64" fmla="*/ 3813 w 10000"/>
              <a:gd name="connsiteY64" fmla="*/ 2424 h 10000"/>
              <a:gd name="connsiteX65" fmla="*/ 3653 w 10000"/>
              <a:gd name="connsiteY65" fmla="*/ 2944 h 10000"/>
              <a:gd name="connsiteX66" fmla="*/ 3653 w 10000"/>
              <a:gd name="connsiteY66" fmla="*/ 3463 h 10000"/>
              <a:gd name="connsiteX67" fmla="*/ 3653 w 10000"/>
              <a:gd name="connsiteY67" fmla="*/ 3961 h 10000"/>
              <a:gd name="connsiteX68" fmla="*/ 3653 w 10000"/>
              <a:gd name="connsiteY68" fmla="*/ 5000 h 10000"/>
              <a:gd name="connsiteX69" fmla="*/ 3653 w 10000"/>
              <a:gd name="connsiteY69" fmla="*/ 5519 h 10000"/>
              <a:gd name="connsiteX70" fmla="*/ 3813 w 10000"/>
              <a:gd name="connsiteY70" fmla="*/ 5866 h 10000"/>
              <a:gd name="connsiteX71" fmla="*/ 3973 w 10000"/>
              <a:gd name="connsiteY71" fmla="*/ 6212 h 10000"/>
              <a:gd name="connsiteX72" fmla="*/ 4132 w 10000"/>
              <a:gd name="connsiteY72" fmla="*/ 6732 h 10000"/>
              <a:gd name="connsiteX73" fmla="*/ 4292 w 10000"/>
              <a:gd name="connsiteY73" fmla="*/ 7078 h 10000"/>
              <a:gd name="connsiteX74" fmla="*/ 4593 w 10000"/>
              <a:gd name="connsiteY74" fmla="*/ 7424 h 10000"/>
              <a:gd name="connsiteX75" fmla="*/ 5070 w 10000"/>
              <a:gd name="connsiteY75" fmla="*/ 7771 h 10000"/>
              <a:gd name="connsiteX76" fmla="*/ 5549 w 10000"/>
              <a:gd name="connsiteY76" fmla="*/ 7944 h 10000"/>
              <a:gd name="connsiteX77" fmla="*/ 6025 w 10000"/>
              <a:gd name="connsiteY77" fmla="*/ 8268 h 10000"/>
              <a:gd name="connsiteX78" fmla="*/ 6508 w 10000"/>
              <a:gd name="connsiteY78" fmla="*/ 8442 h 10000"/>
              <a:gd name="connsiteX79" fmla="*/ 6824 w 10000"/>
              <a:gd name="connsiteY79" fmla="*/ 8615 h 10000"/>
              <a:gd name="connsiteX80" fmla="*/ 7307 w 10000"/>
              <a:gd name="connsiteY80" fmla="*/ 8615 h 10000"/>
              <a:gd name="connsiteX81" fmla="*/ 7624 w 10000"/>
              <a:gd name="connsiteY81" fmla="*/ 8615 h 10000"/>
              <a:gd name="connsiteX82" fmla="*/ 7786 w 10000"/>
              <a:gd name="connsiteY82" fmla="*/ 8615 h 10000"/>
              <a:gd name="connsiteX83" fmla="*/ 8103 w 10000"/>
              <a:gd name="connsiteY83" fmla="*/ 8615 h 10000"/>
              <a:gd name="connsiteX84" fmla="*/ 8243 w 10000"/>
              <a:gd name="connsiteY84" fmla="*/ 8442 h 10000"/>
              <a:gd name="connsiteX85" fmla="*/ 8243 w 10000"/>
              <a:gd name="connsiteY85" fmla="*/ 8442 h 10000"/>
              <a:gd name="connsiteX86" fmla="*/ 8402 w 10000"/>
              <a:gd name="connsiteY86" fmla="*/ 8442 h 10000"/>
              <a:gd name="connsiteX87" fmla="*/ 8402 w 10000"/>
              <a:gd name="connsiteY87" fmla="*/ 8268 h 10000"/>
              <a:gd name="connsiteX88" fmla="*/ 8402 w 10000"/>
              <a:gd name="connsiteY88" fmla="*/ 8095 h 10000"/>
              <a:gd name="connsiteX89" fmla="*/ 8402 w 10000"/>
              <a:gd name="connsiteY89" fmla="*/ 7771 h 10000"/>
              <a:gd name="connsiteX90" fmla="*/ 8562 w 10000"/>
              <a:gd name="connsiteY90" fmla="*/ 7597 h 10000"/>
              <a:gd name="connsiteX91" fmla="*/ 8562 w 10000"/>
              <a:gd name="connsiteY91" fmla="*/ 7251 h 10000"/>
              <a:gd name="connsiteX92" fmla="*/ 8562 w 10000"/>
              <a:gd name="connsiteY92" fmla="*/ 6905 h 10000"/>
              <a:gd name="connsiteX93" fmla="*/ 8723 w 10000"/>
              <a:gd name="connsiteY93" fmla="*/ 6385 h 10000"/>
              <a:gd name="connsiteX94" fmla="*/ 8723 w 10000"/>
              <a:gd name="connsiteY94" fmla="*/ 6212 h 10000"/>
              <a:gd name="connsiteX95" fmla="*/ 8723 w 10000"/>
              <a:gd name="connsiteY95" fmla="*/ 5866 h 10000"/>
              <a:gd name="connsiteX96" fmla="*/ 8723 w 10000"/>
              <a:gd name="connsiteY96" fmla="*/ 5693 h 10000"/>
              <a:gd name="connsiteX97" fmla="*/ 8882 w 10000"/>
              <a:gd name="connsiteY97" fmla="*/ 5519 h 10000"/>
              <a:gd name="connsiteX98" fmla="*/ 8882 w 10000"/>
              <a:gd name="connsiteY98" fmla="*/ 5346 h 10000"/>
              <a:gd name="connsiteX99" fmla="*/ 8882 w 10000"/>
              <a:gd name="connsiteY99" fmla="*/ 5173 h 10000"/>
              <a:gd name="connsiteX100" fmla="*/ 9039 w 10000"/>
              <a:gd name="connsiteY100" fmla="*/ 5173 h 10000"/>
              <a:gd name="connsiteX101" fmla="*/ 9039 w 10000"/>
              <a:gd name="connsiteY101" fmla="*/ 5173 h 10000"/>
              <a:gd name="connsiteX102" fmla="*/ 9039 w 10000"/>
              <a:gd name="connsiteY102" fmla="*/ 5346 h 10000"/>
              <a:gd name="connsiteX103" fmla="*/ 9039 w 10000"/>
              <a:gd name="connsiteY103" fmla="*/ 5519 h 10000"/>
              <a:gd name="connsiteX104" fmla="*/ 9039 w 10000"/>
              <a:gd name="connsiteY104" fmla="*/ 5693 h 10000"/>
              <a:gd name="connsiteX105" fmla="*/ 9202 w 10000"/>
              <a:gd name="connsiteY105" fmla="*/ 5866 h 10000"/>
              <a:gd name="connsiteX106" fmla="*/ 9202 w 10000"/>
              <a:gd name="connsiteY106" fmla="*/ 6212 h 10000"/>
              <a:gd name="connsiteX107" fmla="*/ 9202 w 10000"/>
              <a:gd name="connsiteY107" fmla="*/ 6558 h 10000"/>
              <a:gd name="connsiteX108" fmla="*/ 9362 w 10000"/>
              <a:gd name="connsiteY108" fmla="*/ 6905 h 10000"/>
              <a:gd name="connsiteX109" fmla="*/ 9362 w 10000"/>
              <a:gd name="connsiteY109" fmla="*/ 7597 h 10000"/>
              <a:gd name="connsiteX110" fmla="*/ 9522 w 10000"/>
              <a:gd name="connsiteY110" fmla="*/ 8268 h 10000"/>
              <a:gd name="connsiteX111" fmla="*/ 9679 w 10000"/>
              <a:gd name="connsiteY111" fmla="*/ 8788 h 10000"/>
              <a:gd name="connsiteX112" fmla="*/ 9841 w 10000"/>
              <a:gd name="connsiteY112" fmla="*/ 9134 h 10000"/>
              <a:gd name="connsiteX113" fmla="*/ 9841 w 10000"/>
              <a:gd name="connsiteY113" fmla="*/ 9481 h 10000"/>
              <a:gd name="connsiteX114" fmla="*/ 10000 w 10000"/>
              <a:gd name="connsiteY114" fmla="*/ 9654 h 10000"/>
              <a:gd name="connsiteX115" fmla="*/ 9841 w 10000"/>
              <a:gd name="connsiteY115" fmla="*/ 9827 h 10000"/>
              <a:gd name="connsiteX116" fmla="*/ 9841 w 10000"/>
              <a:gd name="connsiteY116" fmla="*/ 9827 h 10000"/>
              <a:gd name="connsiteX117" fmla="*/ 9841 w 10000"/>
              <a:gd name="connsiteY117" fmla="*/ 9827 h 10000"/>
              <a:gd name="connsiteX0" fmla="*/ 9224 w 9383"/>
              <a:gd name="connsiteY0" fmla="*/ 9827 h 10000"/>
              <a:gd name="connsiteX1" fmla="*/ 8905 w 9383"/>
              <a:gd name="connsiteY1" fmla="*/ 9827 h 10000"/>
              <a:gd name="connsiteX2" fmla="*/ 8585 w 9383"/>
              <a:gd name="connsiteY2" fmla="*/ 10000 h 10000"/>
              <a:gd name="connsiteX3" fmla="*/ 8265 w 9383"/>
              <a:gd name="connsiteY3" fmla="*/ 10000 h 10000"/>
              <a:gd name="connsiteX4" fmla="*/ 7626 w 9383"/>
              <a:gd name="connsiteY4" fmla="*/ 10000 h 10000"/>
              <a:gd name="connsiteX5" fmla="*/ 7169 w 9383"/>
              <a:gd name="connsiteY5" fmla="*/ 10000 h 10000"/>
              <a:gd name="connsiteX6" fmla="*/ 6529 w 9383"/>
              <a:gd name="connsiteY6" fmla="*/ 9827 h 10000"/>
              <a:gd name="connsiteX7" fmla="*/ 5891 w 9383"/>
              <a:gd name="connsiteY7" fmla="*/ 9827 h 10000"/>
              <a:gd name="connsiteX8" fmla="*/ 5408 w 9383"/>
              <a:gd name="connsiteY8" fmla="*/ 9481 h 10000"/>
              <a:gd name="connsiteX9" fmla="*/ 4772 w 9383"/>
              <a:gd name="connsiteY9" fmla="*/ 9307 h 10000"/>
              <a:gd name="connsiteX10" fmla="*/ 4293 w 9383"/>
              <a:gd name="connsiteY10" fmla="*/ 8961 h 10000"/>
              <a:gd name="connsiteX11" fmla="*/ 3816 w 9383"/>
              <a:gd name="connsiteY11" fmla="*/ 8615 h 10000"/>
              <a:gd name="connsiteX12" fmla="*/ 3356 w 9383"/>
              <a:gd name="connsiteY12" fmla="*/ 8095 h 10000"/>
              <a:gd name="connsiteX13" fmla="*/ 3036 w 9383"/>
              <a:gd name="connsiteY13" fmla="*/ 7771 h 10000"/>
              <a:gd name="connsiteX14" fmla="*/ 2718 w 9383"/>
              <a:gd name="connsiteY14" fmla="*/ 7078 h 10000"/>
              <a:gd name="connsiteX15" fmla="*/ 2397 w 9383"/>
              <a:gd name="connsiteY15" fmla="*/ 6558 h 10000"/>
              <a:gd name="connsiteX16" fmla="*/ 2237 w 9383"/>
              <a:gd name="connsiteY16" fmla="*/ 5866 h 10000"/>
              <a:gd name="connsiteX17" fmla="*/ 2237 w 9383"/>
              <a:gd name="connsiteY17" fmla="*/ 5173 h 10000"/>
              <a:gd name="connsiteX18" fmla="*/ 2077 w 9383"/>
              <a:gd name="connsiteY18" fmla="*/ 4481 h 10000"/>
              <a:gd name="connsiteX19" fmla="*/ 2077 w 9383"/>
              <a:gd name="connsiteY19" fmla="*/ 3636 h 10000"/>
              <a:gd name="connsiteX20" fmla="*/ 2237 w 9383"/>
              <a:gd name="connsiteY20" fmla="*/ 2944 h 10000"/>
              <a:gd name="connsiteX21" fmla="*/ 2237 w 9383"/>
              <a:gd name="connsiteY21" fmla="*/ 2597 h 10000"/>
              <a:gd name="connsiteX22" fmla="*/ 2237 w 9383"/>
              <a:gd name="connsiteY22" fmla="*/ 2424 h 10000"/>
              <a:gd name="connsiteX23" fmla="*/ 2397 w 9383"/>
              <a:gd name="connsiteY23" fmla="*/ 2078 h 10000"/>
              <a:gd name="connsiteX24" fmla="*/ 2397 w 9383"/>
              <a:gd name="connsiteY24" fmla="*/ 1905 h 10000"/>
              <a:gd name="connsiteX25" fmla="*/ 2397 w 9383"/>
              <a:gd name="connsiteY25" fmla="*/ 1732 h 10000"/>
              <a:gd name="connsiteX26" fmla="*/ 2397 w 9383"/>
              <a:gd name="connsiteY26" fmla="*/ 1558 h 10000"/>
              <a:gd name="connsiteX27" fmla="*/ 2397 w 9383"/>
              <a:gd name="connsiteY27" fmla="*/ 1558 h 10000"/>
              <a:gd name="connsiteX28" fmla="*/ 2397 w 9383"/>
              <a:gd name="connsiteY28" fmla="*/ 1385 h 10000"/>
              <a:gd name="connsiteX29" fmla="*/ 2237 w 9383"/>
              <a:gd name="connsiteY29" fmla="*/ 1385 h 10000"/>
              <a:gd name="connsiteX30" fmla="*/ 2077 w 9383"/>
              <a:gd name="connsiteY30" fmla="*/ 1385 h 10000"/>
              <a:gd name="connsiteX31" fmla="*/ 1918 w 9383"/>
              <a:gd name="connsiteY31" fmla="*/ 1558 h 10000"/>
              <a:gd name="connsiteX32" fmla="*/ 1598 w 9383"/>
              <a:gd name="connsiteY32" fmla="*/ 1558 h 10000"/>
              <a:gd name="connsiteX33" fmla="*/ 1119 w 9383"/>
              <a:gd name="connsiteY33" fmla="*/ 1558 h 10000"/>
              <a:gd name="connsiteX34" fmla="*/ 639 w 9383"/>
              <a:gd name="connsiteY34" fmla="*/ 1732 h 10000"/>
              <a:gd name="connsiteX35" fmla="*/ 0 w 9383"/>
              <a:gd name="connsiteY35" fmla="*/ 1905 h 10000"/>
              <a:gd name="connsiteX36" fmla="*/ 322 w 9383"/>
              <a:gd name="connsiteY36" fmla="*/ 1039 h 10000"/>
              <a:gd name="connsiteX37" fmla="*/ 802 w 9383"/>
              <a:gd name="connsiteY37" fmla="*/ 1039 h 10000"/>
              <a:gd name="connsiteX38" fmla="*/ 1119 w 9383"/>
              <a:gd name="connsiteY38" fmla="*/ 866 h 10000"/>
              <a:gd name="connsiteX39" fmla="*/ 1439 w 9383"/>
              <a:gd name="connsiteY39" fmla="*/ 693 h 10000"/>
              <a:gd name="connsiteX40" fmla="*/ 1756 w 9383"/>
              <a:gd name="connsiteY40" fmla="*/ 693 h 10000"/>
              <a:gd name="connsiteX41" fmla="*/ 2077 w 9383"/>
              <a:gd name="connsiteY41" fmla="*/ 519 h 10000"/>
              <a:gd name="connsiteX42" fmla="*/ 2237 w 9383"/>
              <a:gd name="connsiteY42" fmla="*/ 346 h 10000"/>
              <a:gd name="connsiteX43" fmla="*/ 2397 w 9383"/>
              <a:gd name="connsiteY43" fmla="*/ 346 h 10000"/>
              <a:gd name="connsiteX44" fmla="*/ 2553 w 9383"/>
              <a:gd name="connsiteY44" fmla="*/ 173 h 10000"/>
              <a:gd name="connsiteX45" fmla="*/ 2718 w 9383"/>
              <a:gd name="connsiteY45" fmla="*/ 173 h 10000"/>
              <a:gd name="connsiteX46" fmla="*/ 2877 w 9383"/>
              <a:gd name="connsiteY46" fmla="*/ 0 h 10000"/>
              <a:gd name="connsiteX47" fmla="*/ 3036 w 9383"/>
              <a:gd name="connsiteY47" fmla="*/ 0 h 10000"/>
              <a:gd name="connsiteX48" fmla="*/ 3036 w 9383"/>
              <a:gd name="connsiteY48" fmla="*/ 0 h 10000"/>
              <a:gd name="connsiteX49" fmla="*/ 3196 w 9383"/>
              <a:gd name="connsiteY49" fmla="*/ 0 h 10000"/>
              <a:gd name="connsiteX50" fmla="*/ 3356 w 9383"/>
              <a:gd name="connsiteY50" fmla="*/ 0 h 10000"/>
              <a:gd name="connsiteX51" fmla="*/ 3515 w 9383"/>
              <a:gd name="connsiteY51" fmla="*/ 173 h 10000"/>
              <a:gd name="connsiteX52" fmla="*/ 3675 w 9383"/>
              <a:gd name="connsiteY52" fmla="*/ 173 h 10000"/>
              <a:gd name="connsiteX53" fmla="*/ 3816 w 9383"/>
              <a:gd name="connsiteY53" fmla="*/ 346 h 10000"/>
              <a:gd name="connsiteX54" fmla="*/ 3976 w 9383"/>
              <a:gd name="connsiteY54" fmla="*/ 519 h 10000"/>
              <a:gd name="connsiteX55" fmla="*/ 4133 w 9383"/>
              <a:gd name="connsiteY55" fmla="*/ 693 h 10000"/>
              <a:gd name="connsiteX56" fmla="*/ 4133 w 9383"/>
              <a:gd name="connsiteY56" fmla="*/ 693 h 10000"/>
              <a:gd name="connsiteX57" fmla="*/ 4133 w 9383"/>
              <a:gd name="connsiteY57" fmla="*/ 866 h 10000"/>
              <a:gd name="connsiteX58" fmla="*/ 3976 w 9383"/>
              <a:gd name="connsiteY58" fmla="*/ 1039 h 10000"/>
              <a:gd name="connsiteX59" fmla="*/ 3816 w 9383"/>
              <a:gd name="connsiteY59" fmla="*/ 1212 h 10000"/>
              <a:gd name="connsiteX60" fmla="*/ 3675 w 9383"/>
              <a:gd name="connsiteY60" fmla="*/ 1385 h 10000"/>
              <a:gd name="connsiteX61" fmla="*/ 3515 w 9383"/>
              <a:gd name="connsiteY61" fmla="*/ 1732 h 10000"/>
              <a:gd name="connsiteX62" fmla="*/ 3356 w 9383"/>
              <a:gd name="connsiteY62" fmla="*/ 2078 h 10000"/>
              <a:gd name="connsiteX63" fmla="*/ 3196 w 9383"/>
              <a:gd name="connsiteY63" fmla="*/ 2424 h 10000"/>
              <a:gd name="connsiteX64" fmla="*/ 3036 w 9383"/>
              <a:gd name="connsiteY64" fmla="*/ 2944 h 10000"/>
              <a:gd name="connsiteX65" fmla="*/ 3036 w 9383"/>
              <a:gd name="connsiteY65" fmla="*/ 3463 h 10000"/>
              <a:gd name="connsiteX66" fmla="*/ 3036 w 9383"/>
              <a:gd name="connsiteY66" fmla="*/ 3961 h 10000"/>
              <a:gd name="connsiteX67" fmla="*/ 3036 w 9383"/>
              <a:gd name="connsiteY67" fmla="*/ 5000 h 10000"/>
              <a:gd name="connsiteX68" fmla="*/ 3036 w 9383"/>
              <a:gd name="connsiteY68" fmla="*/ 5519 h 10000"/>
              <a:gd name="connsiteX69" fmla="*/ 3196 w 9383"/>
              <a:gd name="connsiteY69" fmla="*/ 5866 h 10000"/>
              <a:gd name="connsiteX70" fmla="*/ 3356 w 9383"/>
              <a:gd name="connsiteY70" fmla="*/ 6212 h 10000"/>
              <a:gd name="connsiteX71" fmla="*/ 3515 w 9383"/>
              <a:gd name="connsiteY71" fmla="*/ 6732 h 10000"/>
              <a:gd name="connsiteX72" fmla="*/ 3675 w 9383"/>
              <a:gd name="connsiteY72" fmla="*/ 7078 h 10000"/>
              <a:gd name="connsiteX73" fmla="*/ 3976 w 9383"/>
              <a:gd name="connsiteY73" fmla="*/ 7424 h 10000"/>
              <a:gd name="connsiteX74" fmla="*/ 4453 w 9383"/>
              <a:gd name="connsiteY74" fmla="*/ 7771 h 10000"/>
              <a:gd name="connsiteX75" fmla="*/ 4932 w 9383"/>
              <a:gd name="connsiteY75" fmla="*/ 7944 h 10000"/>
              <a:gd name="connsiteX76" fmla="*/ 5408 w 9383"/>
              <a:gd name="connsiteY76" fmla="*/ 8268 h 10000"/>
              <a:gd name="connsiteX77" fmla="*/ 5891 w 9383"/>
              <a:gd name="connsiteY77" fmla="*/ 8442 h 10000"/>
              <a:gd name="connsiteX78" fmla="*/ 6207 w 9383"/>
              <a:gd name="connsiteY78" fmla="*/ 8615 h 10000"/>
              <a:gd name="connsiteX79" fmla="*/ 6690 w 9383"/>
              <a:gd name="connsiteY79" fmla="*/ 8615 h 10000"/>
              <a:gd name="connsiteX80" fmla="*/ 7007 w 9383"/>
              <a:gd name="connsiteY80" fmla="*/ 8615 h 10000"/>
              <a:gd name="connsiteX81" fmla="*/ 7169 w 9383"/>
              <a:gd name="connsiteY81" fmla="*/ 8615 h 10000"/>
              <a:gd name="connsiteX82" fmla="*/ 7486 w 9383"/>
              <a:gd name="connsiteY82" fmla="*/ 8615 h 10000"/>
              <a:gd name="connsiteX83" fmla="*/ 7626 w 9383"/>
              <a:gd name="connsiteY83" fmla="*/ 8442 h 10000"/>
              <a:gd name="connsiteX84" fmla="*/ 7626 w 9383"/>
              <a:gd name="connsiteY84" fmla="*/ 8442 h 10000"/>
              <a:gd name="connsiteX85" fmla="*/ 7785 w 9383"/>
              <a:gd name="connsiteY85" fmla="*/ 8442 h 10000"/>
              <a:gd name="connsiteX86" fmla="*/ 7785 w 9383"/>
              <a:gd name="connsiteY86" fmla="*/ 8268 h 10000"/>
              <a:gd name="connsiteX87" fmla="*/ 7785 w 9383"/>
              <a:gd name="connsiteY87" fmla="*/ 8095 h 10000"/>
              <a:gd name="connsiteX88" fmla="*/ 7785 w 9383"/>
              <a:gd name="connsiteY88" fmla="*/ 7771 h 10000"/>
              <a:gd name="connsiteX89" fmla="*/ 7945 w 9383"/>
              <a:gd name="connsiteY89" fmla="*/ 7597 h 10000"/>
              <a:gd name="connsiteX90" fmla="*/ 7945 w 9383"/>
              <a:gd name="connsiteY90" fmla="*/ 7251 h 10000"/>
              <a:gd name="connsiteX91" fmla="*/ 7945 w 9383"/>
              <a:gd name="connsiteY91" fmla="*/ 6905 h 10000"/>
              <a:gd name="connsiteX92" fmla="*/ 8106 w 9383"/>
              <a:gd name="connsiteY92" fmla="*/ 6385 h 10000"/>
              <a:gd name="connsiteX93" fmla="*/ 8106 w 9383"/>
              <a:gd name="connsiteY93" fmla="*/ 6212 h 10000"/>
              <a:gd name="connsiteX94" fmla="*/ 8106 w 9383"/>
              <a:gd name="connsiteY94" fmla="*/ 5866 h 10000"/>
              <a:gd name="connsiteX95" fmla="*/ 8106 w 9383"/>
              <a:gd name="connsiteY95" fmla="*/ 5693 h 10000"/>
              <a:gd name="connsiteX96" fmla="*/ 8265 w 9383"/>
              <a:gd name="connsiteY96" fmla="*/ 5519 h 10000"/>
              <a:gd name="connsiteX97" fmla="*/ 8265 w 9383"/>
              <a:gd name="connsiteY97" fmla="*/ 5346 h 10000"/>
              <a:gd name="connsiteX98" fmla="*/ 8265 w 9383"/>
              <a:gd name="connsiteY98" fmla="*/ 5173 h 10000"/>
              <a:gd name="connsiteX99" fmla="*/ 8422 w 9383"/>
              <a:gd name="connsiteY99" fmla="*/ 5173 h 10000"/>
              <a:gd name="connsiteX100" fmla="*/ 8422 w 9383"/>
              <a:gd name="connsiteY100" fmla="*/ 5173 h 10000"/>
              <a:gd name="connsiteX101" fmla="*/ 8422 w 9383"/>
              <a:gd name="connsiteY101" fmla="*/ 5346 h 10000"/>
              <a:gd name="connsiteX102" fmla="*/ 8422 w 9383"/>
              <a:gd name="connsiteY102" fmla="*/ 5519 h 10000"/>
              <a:gd name="connsiteX103" fmla="*/ 8422 w 9383"/>
              <a:gd name="connsiteY103" fmla="*/ 5693 h 10000"/>
              <a:gd name="connsiteX104" fmla="*/ 8585 w 9383"/>
              <a:gd name="connsiteY104" fmla="*/ 5866 h 10000"/>
              <a:gd name="connsiteX105" fmla="*/ 8585 w 9383"/>
              <a:gd name="connsiteY105" fmla="*/ 6212 h 10000"/>
              <a:gd name="connsiteX106" fmla="*/ 8585 w 9383"/>
              <a:gd name="connsiteY106" fmla="*/ 6558 h 10000"/>
              <a:gd name="connsiteX107" fmla="*/ 8745 w 9383"/>
              <a:gd name="connsiteY107" fmla="*/ 6905 h 10000"/>
              <a:gd name="connsiteX108" fmla="*/ 8745 w 9383"/>
              <a:gd name="connsiteY108" fmla="*/ 7597 h 10000"/>
              <a:gd name="connsiteX109" fmla="*/ 8905 w 9383"/>
              <a:gd name="connsiteY109" fmla="*/ 8268 h 10000"/>
              <a:gd name="connsiteX110" fmla="*/ 9062 w 9383"/>
              <a:gd name="connsiteY110" fmla="*/ 8788 h 10000"/>
              <a:gd name="connsiteX111" fmla="*/ 9224 w 9383"/>
              <a:gd name="connsiteY111" fmla="*/ 9134 h 10000"/>
              <a:gd name="connsiteX112" fmla="*/ 9224 w 9383"/>
              <a:gd name="connsiteY112" fmla="*/ 9481 h 10000"/>
              <a:gd name="connsiteX113" fmla="*/ 9383 w 9383"/>
              <a:gd name="connsiteY113" fmla="*/ 9654 h 10000"/>
              <a:gd name="connsiteX114" fmla="*/ 9224 w 9383"/>
              <a:gd name="connsiteY114" fmla="*/ 9827 h 10000"/>
              <a:gd name="connsiteX115" fmla="*/ 9224 w 9383"/>
              <a:gd name="connsiteY115" fmla="*/ 9827 h 10000"/>
              <a:gd name="connsiteX116" fmla="*/ 9224 w 9383"/>
              <a:gd name="connsiteY116" fmla="*/ 9827 h 10000"/>
              <a:gd name="connsiteX0" fmla="*/ 9488 w 9657"/>
              <a:gd name="connsiteY0" fmla="*/ 9827 h 10000"/>
              <a:gd name="connsiteX1" fmla="*/ 9148 w 9657"/>
              <a:gd name="connsiteY1" fmla="*/ 9827 h 10000"/>
              <a:gd name="connsiteX2" fmla="*/ 8807 w 9657"/>
              <a:gd name="connsiteY2" fmla="*/ 10000 h 10000"/>
              <a:gd name="connsiteX3" fmla="*/ 8465 w 9657"/>
              <a:gd name="connsiteY3" fmla="*/ 10000 h 10000"/>
              <a:gd name="connsiteX4" fmla="*/ 7784 w 9657"/>
              <a:gd name="connsiteY4" fmla="*/ 10000 h 10000"/>
              <a:gd name="connsiteX5" fmla="*/ 7297 w 9657"/>
              <a:gd name="connsiteY5" fmla="*/ 10000 h 10000"/>
              <a:gd name="connsiteX6" fmla="*/ 6615 w 9657"/>
              <a:gd name="connsiteY6" fmla="*/ 9827 h 10000"/>
              <a:gd name="connsiteX7" fmla="*/ 5935 w 9657"/>
              <a:gd name="connsiteY7" fmla="*/ 9827 h 10000"/>
              <a:gd name="connsiteX8" fmla="*/ 5421 w 9657"/>
              <a:gd name="connsiteY8" fmla="*/ 9481 h 10000"/>
              <a:gd name="connsiteX9" fmla="*/ 4743 w 9657"/>
              <a:gd name="connsiteY9" fmla="*/ 9307 h 10000"/>
              <a:gd name="connsiteX10" fmla="*/ 4232 w 9657"/>
              <a:gd name="connsiteY10" fmla="*/ 8961 h 10000"/>
              <a:gd name="connsiteX11" fmla="*/ 3724 w 9657"/>
              <a:gd name="connsiteY11" fmla="*/ 8615 h 10000"/>
              <a:gd name="connsiteX12" fmla="*/ 3234 w 9657"/>
              <a:gd name="connsiteY12" fmla="*/ 8095 h 10000"/>
              <a:gd name="connsiteX13" fmla="*/ 2893 w 9657"/>
              <a:gd name="connsiteY13" fmla="*/ 7771 h 10000"/>
              <a:gd name="connsiteX14" fmla="*/ 2554 w 9657"/>
              <a:gd name="connsiteY14" fmla="*/ 7078 h 10000"/>
              <a:gd name="connsiteX15" fmla="*/ 2212 w 9657"/>
              <a:gd name="connsiteY15" fmla="*/ 6558 h 10000"/>
              <a:gd name="connsiteX16" fmla="*/ 2041 w 9657"/>
              <a:gd name="connsiteY16" fmla="*/ 5866 h 10000"/>
              <a:gd name="connsiteX17" fmla="*/ 2041 w 9657"/>
              <a:gd name="connsiteY17" fmla="*/ 5173 h 10000"/>
              <a:gd name="connsiteX18" fmla="*/ 1871 w 9657"/>
              <a:gd name="connsiteY18" fmla="*/ 4481 h 10000"/>
              <a:gd name="connsiteX19" fmla="*/ 1871 w 9657"/>
              <a:gd name="connsiteY19" fmla="*/ 3636 h 10000"/>
              <a:gd name="connsiteX20" fmla="*/ 2041 w 9657"/>
              <a:gd name="connsiteY20" fmla="*/ 2944 h 10000"/>
              <a:gd name="connsiteX21" fmla="*/ 2041 w 9657"/>
              <a:gd name="connsiteY21" fmla="*/ 2597 h 10000"/>
              <a:gd name="connsiteX22" fmla="*/ 2041 w 9657"/>
              <a:gd name="connsiteY22" fmla="*/ 2424 h 10000"/>
              <a:gd name="connsiteX23" fmla="*/ 2212 w 9657"/>
              <a:gd name="connsiteY23" fmla="*/ 2078 h 10000"/>
              <a:gd name="connsiteX24" fmla="*/ 2212 w 9657"/>
              <a:gd name="connsiteY24" fmla="*/ 1905 h 10000"/>
              <a:gd name="connsiteX25" fmla="*/ 2212 w 9657"/>
              <a:gd name="connsiteY25" fmla="*/ 1732 h 10000"/>
              <a:gd name="connsiteX26" fmla="*/ 2212 w 9657"/>
              <a:gd name="connsiteY26" fmla="*/ 1558 h 10000"/>
              <a:gd name="connsiteX27" fmla="*/ 2212 w 9657"/>
              <a:gd name="connsiteY27" fmla="*/ 1558 h 10000"/>
              <a:gd name="connsiteX28" fmla="*/ 2212 w 9657"/>
              <a:gd name="connsiteY28" fmla="*/ 1385 h 10000"/>
              <a:gd name="connsiteX29" fmla="*/ 2041 w 9657"/>
              <a:gd name="connsiteY29" fmla="*/ 1385 h 10000"/>
              <a:gd name="connsiteX30" fmla="*/ 1871 w 9657"/>
              <a:gd name="connsiteY30" fmla="*/ 1385 h 10000"/>
              <a:gd name="connsiteX31" fmla="*/ 1701 w 9657"/>
              <a:gd name="connsiteY31" fmla="*/ 1558 h 10000"/>
              <a:gd name="connsiteX32" fmla="*/ 1360 w 9657"/>
              <a:gd name="connsiteY32" fmla="*/ 1558 h 10000"/>
              <a:gd name="connsiteX33" fmla="*/ 850 w 9657"/>
              <a:gd name="connsiteY33" fmla="*/ 1558 h 10000"/>
              <a:gd name="connsiteX34" fmla="*/ 338 w 9657"/>
              <a:gd name="connsiteY34" fmla="*/ 1732 h 10000"/>
              <a:gd name="connsiteX35" fmla="*/ 0 w 9657"/>
              <a:gd name="connsiteY35" fmla="*/ 1039 h 10000"/>
              <a:gd name="connsiteX36" fmla="*/ 512 w 9657"/>
              <a:gd name="connsiteY36" fmla="*/ 1039 h 10000"/>
              <a:gd name="connsiteX37" fmla="*/ 850 w 9657"/>
              <a:gd name="connsiteY37" fmla="*/ 866 h 10000"/>
              <a:gd name="connsiteX38" fmla="*/ 1191 w 9657"/>
              <a:gd name="connsiteY38" fmla="*/ 693 h 10000"/>
              <a:gd name="connsiteX39" fmla="*/ 1528 w 9657"/>
              <a:gd name="connsiteY39" fmla="*/ 693 h 10000"/>
              <a:gd name="connsiteX40" fmla="*/ 1871 w 9657"/>
              <a:gd name="connsiteY40" fmla="*/ 519 h 10000"/>
              <a:gd name="connsiteX41" fmla="*/ 2041 w 9657"/>
              <a:gd name="connsiteY41" fmla="*/ 346 h 10000"/>
              <a:gd name="connsiteX42" fmla="*/ 2212 w 9657"/>
              <a:gd name="connsiteY42" fmla="*/ 346 h 10000"/>
              <a:gd name="connsiteX43" fmla="*/ 2378 w 9657"/>
              <a:gd name="connsiteY43" fmla="*/ 173 h 10000"/>
              <a:gd name="connsiteX44" fmla="*/ 2554 w 9657"/>
              <a:gd name="connsiteY44" fmla="*/ 173 h 10000"/>
              <a:gd name="connsiteX45" fmla="*/ 2723 w 9657"/>
              <a:gd name="connsiteY45" fmla="*/ 0 h 10000"/>
              <a:gd name="connsiteX46" fmla="*/ 2893 w 9657"/>
              <a:gd name="connsiteY46" fmla="*/ 0 h 10000"/>
              <a:gd name="connsiteX47" fmla="*/ 2893 w 9657"/>
              <a:gd name="connsiteY47" fmla="*/ 0 h 10000"/>
              <a:gd name="connsiteX48" fmla="*/ 3063 w 9657"/>
              <a:gd name="connsiteY48" fmla="*/ 0 h 10000"/>
              <a:gd name="connsiteX49" fmla="*/ 3234 w 9657"/>
              <a:gd name="connsiteY49" fmla="*/ 0 h 10000"/>
              <a:gd name="connsiteX50" fmla="*/ 3403 w 9657"/>
              <a:gd name="connsiteY50" fmla="*/ 173 h 10000"/>
              <a:gd name="connsiteX51" fmla="*/ 3574 w 9657"/>
              <a:gd name="connsiteY51" fmla="*/ 173 h 10000"/>
              <a:gd name="connsiteX52" fmla="*/ 3724 w 9657"/>
              <a:gd name="connsiteY52" fmla="*/ 346 h 10000"/>
              <a:gd name="connsiteX53" fmla="*/ 3894 w 9657"/>
              <a:gd name="connsiteY53" fmla="*/ 519 h 10000"/>
              <a:gd name="connsiteX54" fmla="*/ 4062 w 9657"/>
              <a:gd name="connsiteY54" fmla="*/ 693 h 10000"/>
              <a:gd name="connsiteX55" fmla="*/ 4062 w 9657"/>
              <a:gd name="connsiteY55" fmla="*/ 693 h 10000"/>
              <a:gd name="connsiteX56" fmla="*/ 4062 w 9657"/>
              <a:gd name="connsiteY56" fmla="*/ 866 h 10000"/>
              <a:gd name="connsiteX57" fmla="*/ 3894 w 9657"/>
              <a:gd name="connsiteY57" fmla="*/ 1039 h 10000"/>
              <a:gd name="connsiteX58" fmla="*/ 3724 w 9657"/>
              <a:gd name="connsiteY58" fmla="*/ 1212 h 10000"/>
              <a:gd name="connsiteX59" fmla="*/ 3574 w 9657"/>
              <a:gd name="connsiteY59" fmla="*/ 1385 h 10000"/>
              <a:gd name="connsiteX60" fmla="*/ 3403 w 9657"/>
              <a:gd name="connsiteY60" fmla="*/ 1732 h 10000"/>
              <a:gd name="connsiteX61" fmla="*/ 3234 w 9657"/>
              <a:gd name="connsiteY61" fmla="*/ 2078 h 10000"/>
              <a:gd name="connsiteX62" fmla="*/ 3063 w 9657"/>
              <a:gd name="connsiteY62" fmla="*/ 2424 h 10000"/>
              <a:gd name="connsiteX63" fmla="*/ 2893 w 9657"/>
              <a:gd name="connsiteY63" fmla="*/ 2944 h 10000"/>
              <a:gd name="connsiteX64" fmla="*/ 2893 w 9657"/>
              <a:gd name="connsiteY64" fmla="*/ 3463 h 10000"/>
              <a:gd name="connsiteX65" fmla="*/ 2893 w 9657"/>
              <a:gd name="connsiteY65" fmla="*/ 3961 h 10000"/>
              <a:gd name="connsiteX66" fmla="*/ 2893 w 9657"/>
              <a:gd name="connsiteY66" fmla="*/ 5000 h 10000"/>
              <a:gd name="connsiteX67" fmla="*/ 2893 w 9657"/>
              <a:gd name="connsiteY67" fmla="*/ 5519 h 10000"/>
              <a:gd name="connsiteX68" fmla="*/ 3063 w 9657"/>
              <a:gd name="connsiteY68" fmla="*/ 5866 h 10000"/>
              <a:gd name="connsiteX69" fmla="*/ 3234 w 9657"/>
              <a:gd name="connsiteY69" fmla="*/ 6212 h 10000"/>
              <a:gd name="connsiteX70" fmla="*/ 3403 w 9657"/>
              <a:gd name="connsiteY70" fmla="*/ 6732 h 10000"/>
              <a:gd name="connsiteX71" fmla="*/ 3574 w 9657"/>
              <a:gd name="connsiteY71" fmla="*/ 7078 h 10000"/>
              <a:gd name="connsiteX72" fmla="*/ 3894 w 9657"/>
              <a:gd name="connsiteY72" fmla="*/ 7424 h 10000"/>
              <a:gd name="connsiteX73" fmla="*/ 4403 w 9657"/>
              <a:gd name="connsiteY73" fmla="*/ 7771 h 10000"/>
              <a:gd name="connsiteX74" fmla="*/ 4913 w 9657"/>
              <a:gd name="connsiteY74" fmla="*/ 7944 h 10000"/>
              <a:gd name="connsiteX75" fmla="*/ 5421 w 9657"/>
              <a:gd name="connsiteY75" fmla="*/ 8268 h 10000"/>
              <a:gd name="connsiteX76" fmla="*/ 5935 w 9657"/>
              <a:gd name="connsiteY76" fmla="*/ 8442 h 10000"/>
              <a:gd name="connsiteX77" fmla="*/ 6272 w 9657"/>
              <a:gd name="connsiteY77" fmla="*/ 8615 h 10000"/>
              <a:gd name="connsiteX78" fmla="*/ 6787 w 9657"/>
              <a:gd name="connsiteY78" fmla="*/ 8615 h 10000"/>
              <a:gd name="connsiteX79" fmla="*/ 7125 w 9657"/>
              <a:gd name="connsiteY79" fmla="*/ 8615 h 10000"/>
              <a:gd name="connsiteX80" fmla="*/ 7297 w 9657"/>
              <a:gd name="connsiteY80" fmla="*/ 8615 h 10000"/>
              <a:gd name="connsiteX81" fmla="*/ 7635 w 9657"/>
              <a:gd name="connsiteY81" fmla="*/ 8615 h 10000"/>
              <a:gd name="connsiteX82" fmla="*/ 7784 w 9657"/>
              <a:gd name="connsiteY82" fmla="*/ 8442 h 10000"/>
              <a:gd name="connsiteX83" fmla="*/ 7784 w 9657"/>
              <a:gd name="connsiteY83" fmla="*/ 8442 h 10000"/>
              <a:gd name="connsiteX84" fmla="*/ 7954 w 9657"/>
              <a:gd name="connsiteY84" fmla="*/ 8442 h 10000"/>
              <a:gd name="connsiteX85" fmla="*/ 7954 w 9657"/>
              <a:gd name="connsiteY85" fmla="*/ 8268 h 10000"/>
              <a:gd name="connsiteX86" fmla="*/ 7954 w 9657"/>
              <a:gd name="connsiteY86" fmla="*/ 8095 h 10000"/>
              <a:gd name="connsiteX87" fmla="*/ 7954 w 9657"/>
              <a:gd name="connsiteY87" fmla="*/ 7771 h 10000"/>
              <a:gd name="connsiteX88" fmla="*/ 8124 w 9657"/>
              <a:gd name="connsiteY88" fmla="*/ 7597 h 10000"/>
              <a:gd name="connsiteX89" fmla="*/ 8124 w 9657"/>
              <a:gd name="connsiteY89" fmla="*/ 7251 h 10000"/>
              <a:gd name="connsiteX90" fmla="*/ 8124 w 9657"/>
              <a:gd name="connsiteY90" fmla="*/ 6905 h 10000"/>
              <a:gd name="connsiteX91" fmla="*/ 8296 w 9657"/>
              <a:gd name="connsiteY91" fmla="*/ 6385 h 10000"/>
              <a:gd name="connsiteX92" fmla="*/ 8296 w 9657"/>
              <a:gd name="connsiteY92" fmla="*/ 6212 h 10000"/>
              <a:gd name="connsiteX93" fmla="*/ 8296 w 9657"/>
              <a:gd name="connsiteY93" fmla="*/ 5866 h 10000"/>
              <a:gd name="connsiteX94" fmla="*/ 8296 w 9657"/>
              <a:gd name="connsiteY94" fmla="*/ 5693 h 10000"/>
              <a:gd name="connsiteX95" fmla="*/ 8465 w 9657"/>
              <a:gd name="connsiteY95" fmla="*/ 5519 h 10000"/>
              <a:gd name="connsiteX96" fmla="*/ 8465 w 9657"/>
              <a:gd name="connsiteY96" fmla="*/ 5346 h 10000"/>
              <a:gd name="connsiteX97" fmla="*/ 8465 w 9657"/>
              <a:gd name="connsiteY97" fmla="*/ 5173 h 10000"/>
              <a:gd name="connsiteX98" fmla="*/ 8633 w 9657"/>
              <a:gd name="connsiteY98" fmla="*/ 5173 h 10000"/>
              <a:gd name="connsiteX99" fmla="*/ 8633 w 9657"/>
              <a:gd name="connsiteY99" fmla="*/ 5173 h 10000"/>
              <a:gd name="connsiteX100" fmla="*/ 8633 w 9657"/>
              <a:gd name="connsiteY100" fmla="*/ 5346 h 10000"/>
              <a:gd name="connsiteX101" fmla="*/ 8633 w 9657"/>
              <a:gd name="connsiteY101" fmla="*/ 5519 h 10000"/>
              <a:gd name="connsiteX102" fmla="*/ 8633 w 9657"/>
              <a:gd name="connsiteY102" fmla="*/ 5693 h 10000"/>
              <a:gd name="connsiteX103" fmla="*/ 8807 w 9657"/>
              <a:gd name="connsiteY103" fmla="*/ 5866 h 10000"/>
              <a:gd name="connsiteX104" fmla="*/ 8807 w 9657"/>
              <a:gd name="connsiteY104" fmla="*/ 6212 h 10000"/>
              <a:gd name="connsiteX105" fmla="*/ 8807 w 9657"/>
              <a:gd name="connsiteY105" fmla="*/ 6558 h 10000"/>
              <a:gd name="connsiteX106" fmla="*/ 8977 w 9657"/>
              <a:gd name="connsiteY106" fmla="*/ 6905 h 10000"/>
              <a:gd name="connsiteX107" fmla="*/ 8977 w 9657"/>
              <a:gd name="connsiteY107" fmla="*/ 7597 h 10000"/>
              <a:gd name="connsiteX108" fmla="*/ 9148 w 9657"/>
              <a:gd name="connsiteY108" fmla="*/ 8268 h 10000"/>
              <a:gd name="connsiteX109" fmla="*/ 9315 w 9657"/>
              <a:gd name="connsiteY109" fmla="*/ 8788 h 10000"/>
              <a:gd name="connsiteX110" fmla="*/ 9488 w 9657"/>
              <a:gd name="connsiteY110" fmla="*/ 9134 h 10000"/>
              <a:gd name="connsiteX111" fmla="*/ 9488 w 9657"/>
              <a:gd name="connsiteY111" fmla="*/ 9481 h 10000"/>
              <a:gd name="connsiteX112" fmla="*/ 9657 w 9657"/>
              <a:gd name="connsiteY112" fmla="*/ 9654 h 10000"/>
              <a:gd name="connsiteX113" fmla="*/ 9488 w 9657"/>
              <a:gd name="connsiteY113" fmla="*/ 9827 h 10000"/>
              <a:gd name="connsiteX114" fmla="*/ 9488 w 9657"/>
              <a:gd name="connsiteY114" fmla="*/ 9827 h 10000"/>
              <a:gd name="connsiteX115" fmla="*/ 9488 w 9657"/>
              <a:gd name="connsiteY115" fmla="*/ 9827 h 10000"/>
              <a:gd name="connsiteX0" fmla="*/ 9825 w 10000"/>
              <a:gd name="connsiteY0" fmla="*/ 9827 h 10000"/>
              <a:gd name="connsiteX1" fmla="*/ 9473 w 10000"/>
              <a:gd name="connsiteY1" fmla="*/ 9827 h 10000"/>
              <a:gd name="connsiteX2" fmla="*/ 9120 w 10000"/>
              <a:gd name="connsiteY2" fmla="*/ 10000 h 10000"/>
              <a:gd name="connsiteX3" fmla="*/ 8766 w 10000"/>
              <a:gd name="connsiteY3" fmla="*/ 10000 h 10000"/>
              <a:gd name="connsiteX4" fmla="*/ 8060 w 10000"/>
              <a:gd name="connsiteY4" fmla="*/ 10000 h 10000"/>
              <a:gd name="connsiteX5" fmla="*/ 7556 w 10000"/>
              <a:gd name="connsiteY5" fmla="*/ 10000 h 10000"/>
              <a:gd name="connsiteX6" fmla="*/ 6850 w 10000"/>
              <a:gd name="connsiteY6" fmla="*/ 9827 h 10000"/>
              <a:gd name="connsiteX7" fmla="*/ 6146 w 10000"/>
              <a:gd name="connsiteY7" fmla="*/ 9827 h 10000"/>
              <a:gd name="connsiteX8" fmla="*/ 5614 w 10000"/>
              <a:gd name="connsiteY8" fmla="*/ 9481 h 10000"/>
              <a:gd name="connsiteX9" fmla="*/ 4911 w 10000"/>
              <a:gd name="connsiteY9" fmla="*/ 9307 h 10000"/>
              <a:gd name="connsiteX10" fmla="*/ 4382 w 10000"/>
              <a:gd name="connsiteY10" fmla="*/ 8961 h 10000"/>
              <a:gd name="connsiteX11" fmla="*/ 3856 w 10000"/>
              <a:gd name="connsiteY11" fmla="*/ 8615 h 10000"/>
              <a:gd name="connsiteX12" fmla="*/ 3349 w 10000"/>
              <a:gd name="connsiteY12" fmla="*/ 8095 h 10000"/>
              <a:gd name="connsiteX13" fmla="*/ 2996 w 10000"/>
              <a:gd name="connsiteY13" fmla="*/ 7771 h 10000"/>
              <a:gd name="connsiteX14" fmla="*/ 2645 w 10000"/>
              <a:gd name="connsiteY14" fmla="*/ 7078 h 10000"/>
              <a:gd name="connsiteX15" fmla="*/ 2291 w 10000"/>
              <a:gd name="connsiteY15" fmla="*/ 6558 h 10000"/>
              <a:gd name="connsiteX16" fmla="*/ 2113 w 10000"/>
              <a:gd name="connsiteY16" fmla="*/ 5866 h 10000"/>
              <a:gd name="connsiteX17" fmla="*/ 2113 w 10000"/>
              <a:gd name="connsiteY17" fmla="*/ 5173 h 10000"/>
              <a:gd name="connsiteX18" fmla="*/ 1937 w 10000"/>
              <a:gd name="connsiteY18" fmla="*/ 4481 h 10000"/>
              <a:gd name="connsiteX19" fmla="*/ 1937 w 10000"/>
              <a:gd name="connsiteY19" fmla="*/ 3636 h 10000"/>
              <a:gd name="connsiteX20" fmla="*/ 2113 w 10000"/>
              <a:gd name="connsiteY20" fmla="*/ 2944 h 10000"/>
              <a:gd name="connsiteX21" fmla="*/ 2113 w 10000"/>
              <a:gd name="connsiteY21" fmla="*/ 2597 h 10000"/>
              <a:gd name="connsiteX22" fmla="*/ 2113 w 10000"/>
              <a:gd name="connsiteY22" fmla="*/ 2424 h 10000"/>
              <a:gd name="connsiteX23" fmla="*/ 2291 w 10000"/>
              <a:gd name="connsiteY23" fmla="*/ 2078 h 10000"/>
              <a:gd name="connsiteX24" fmla="*/ 2291 w 10000"/>
              <a:gd name="connsiteY24" fmla="*/ 1905 h 10000"/>
              <a:gd name="connsiteX25" fmla="*/ 2291 w 10000"/>
              <a:gd name="connsiteY25" fmla="*/ 1732 h 10000"/>
              <a:gd name="connsiteX26" fmla="*/ 2291 w 10000"/>
              <a:gd name="connsiteY26" fmla="*/ 1558 h 10000"/>
              <a:gd name="connsiteX27" fmla="*/ 2291 w 10000"/>
              <a:gd name="connsiteY27" fmla="*/ 1558 h 10000"/>
              <a:gd name="connsiteX28" fmla="*/ 2291 w 10000"/>
              <a:gd name="connsiteY28" fmla="*/ 1385 h 10000"/>
              <a:gd name="connsiteX29" fmla="*/ 2113 w 10000"/>
              <a:gd name="connsiteY29" fmla="*/ 1385 h 10000"/>
              <a:gd name="connsiteX30" fmla="*/ 1937 w 10000"/>
              <a:gd name="connsiteY30" fmla="*/ 1385 h 10000"/>
              <a:gd name="connsiteX31" fmla="*/ 1761 w 10000"/>
              <a:gd name="connsiteY31" fmla="*/ 1558 h 10000"/>
              <a:gd name="connsiteX32" fmla="*/ 1408 w 10000"/>
              <a:gd name="connsiteY32" fmla="*/ 1558 h 10000"/>
              <a:gd name="connsiteX33" fmla="*/ 880 w 10000"/>
              <a:gd name="connsiteY33" fmla="*/ 1558 h 10000"/>
              <a:gd name="connsiteX34" fmla="*/ 0 w 10000"/>
              <a:gd name="connsiteY34" fmla="*/ 1039 h 10000"/>
              <a:gd name="connsiteX35" fmla="*/ 530 w 10000"/>
              <a:gd name="connsiteY35" fmla="*/ 1039 h 10000"/>
              <a:gd name="connsiteX36" fmla="*/ 880 w 10000"/>
              <a:gd name="connsiteY36" fmla="*/ 866 h 10000"/>
              <a:gd name="connsiteX37" fmla="*/ 1233 w 10000"/>
              <a:gd name="connsiteY37" fmla="*/ 693 h 10000"/>
              <a:gd name="connsiteX38" fmla="*/ 1582 w 10000"/>
              <a:gd name="connsiteY38" fmla="*/ 693 h 10000"/>
              <a:gd name="connsiteX39" fmla="*/ 1937 w 10000"/>
              <a:gd name="connsiteY39" fmla="*/ 519 h 10000"/>
              <a:gd name="connsiteX40" fmla="*/ 2113 w 10000"/>
              <a:gd name="connsiteY40" fmla="*/ 346 h 10000"/>
              <a:gd name="connsiteX41" fmla="*/ 2291 w 10000"/>
              <a:gd name="connsiteY41" fmla="*/ 346 h 10000"/>
              <a:gd name="connsiteX42" fmla="*/ 2462 w 10000"/>
              <a:gd name="connsiteY42" fmla="*/ 173 h 10000"/>
              <a:gd name="connsiteX43" fmla="*/ 2645 w 10000"/>
              <a:gd name="connsiteY43" fmla="*/ 173 h 10000"/>
              <a:gd name="connsiteX44" fmla="*/ 2820 w 10000"/>
              <a:gd name="connsiteY44" fmla="*/ 0 h 10000"/>
              <a:gd name="connsiteX45" fmla="*/ 2996 w 10000"/>
              <a:gd name="connsiteY45" fmla="*/ 0 h 10000"/>
              <a:gd name="connsiteX46" fmla="*/ 2996 w 10000"/>
              <a:gd name="connsiteY46" fmla="*/ 0 h 10000"/>
              <a:gd name="connsiteX47" fmla="*/ 3172 w 10000"/>
              <a:gd name="connsiteY47" fmla="*/ 0 h 10000"/>
              <a:gd name="connsiteX48" fmla="*/ 3349 w 10000"/>
              <a:gd name="connsiteY48" fmla="*/ 0 h 10000"/>
              <a:gd name="connsiteX49" fmla="*/ 3524 w 10000"/>
              <a:gd name="connsiteY49" fmla="*/ 173 h 10000"/>
              <a:gd name="connsiteX50" fmla="*/ 3701 w 10000"/>
              <a:gd name="connsiteY50" fmla="*/ 173 h 10000"/>
              <a:gd name="connsiteX51" fmla="*/ 3856 w 10000"/>
              <a:gd name="connsiteY51" fmla="*/ 346 h 10000"/>
              <a:gd name="connsiteX52" fmla="*/ 4032 w 10000"/>
              <a:gd name="connsiteY52" fmla="*/ 519 h 10000"/>
              <a:gd name="connsiteX53" fmla="*/ 4206 w 10000"/>
              <a:gd name="connsiteY53" fmla="*/ 693 h 10000"/>
              <a:gd name="connsiteX54" fmla="*/ 4206 w 10000"/>
              <a:gd name="connsiteY54" fmla="*/ 693 h 10000"/>
              <a:gd name="connsiteX55" fmla="*/ 4206 w 10000"/>
              <a:gd name="connsiteY55" fmla="*/ 866 h 10000"/>
              <a:gd name="connsiteX56" fmla="*/ 4032 w 10000"/>
              <a:gd name="connsiteY56" fmla="*/ 1039 h 10000"/>
              <a:gd name="connsiteX57" fmla="*/ 3856 w 10000"/>
              <a:gd name="connsiteY57" fmla="*/ 1212 h 10000"/>
              <a:gd name="connsiteX58" fmla="*/ 3701 w 10000"/>
              <a:gd name="connsiteY58" fmla="*/ 1385 h 10000"/>
              <a:gd name="connsiteX59" fmla="*/ 3524 w 10000"/>
              <a:gd name="connsiteY59" fmla="*/ 1732 h 10000"/>
              <a:gd name="connsiteX60" fmla="*/ 3349 w 10000"/>
              <a:gd name="connsiteY60" fmla="*/ 2078 h 10000"/>
              <a:gd name="connsiteX61" fmla="*/ 3172 w 10000"/>
              <a:gd name="connsiteY61" fmla="*/ 2424 h 10000"/>
              <a:gd name="connsiteX62" fmla="*/ 2996 w 10000"/>
              <a:gd name="connsiteY62" fmla="*/ 2944 h 10000"/>
              <a:gd name="connsiteX63" fmla="*/ 2996 w 10000"/>
              <a:gd name="connsiteY63" fmla="*/ 3463 h 10000"/>
              <a:gd name="connsiteX64" fmla="*/ 2996 w 10000"/>
              <a:gd name="connsiteY64" fmla="*/ 3961 h 10000"/>
              <a:gd name="connsiteX65" fmla="*/ 2996 w 10000"/>
              <a:gd name="connsiteY65" fmla="*/ 5000 h 10000"/>
              <a:gd name="connsiteX66" fmla="*/ 2996 w 10000"/>
              <a:gd name="connsiteY66" fmla="*/ 5519 h 10000"/>
              <a:gd name="connsiteX67" fmla="*/ 3172 w 10000"/>
              <a:gd name="connsiteY67" fmla="*/ 5866 h 10000"/>
              <a:gd name="connsiteX68" fmla="*/ 3349 w 10000"/>
              <a:gd name="connsiteY68" fmla="*/ 6212 h 10000"/>
              <a:gd name="connsiteX69" fmla="*/ 3524 w 10000"/>
              <a:gd name="connsiteY69" fmla="*/ 6732 h 10000"/>
              <a:gd name="connsiteX70" fmla="*/ 3701 w 10000"/>
              <a:gd name="connsiteY70" fmla="*/ 7078 h 10000"/>
              <a:gd name="connsiteX71" fmla="*/ 4032 w 10000"/>
              <a:gd name="connsiteY71" fmla="*/ 7424 h 10000"/>
              <a:gd name="connsiteX72" fmla="*/ 4559 w 10000"/>
              <a:gd name="connsiteY72" fmla="*/ 7771 h 10000"/>
              <a:gd name="connsiteX73" fmla="*/ 5088 w 10000"/>
              <a:gd name="connsiteY73" fmla="*/ 7944 h 10000"/>
              <a:gd name="connsiteX74" fmla="*/ 5614 w 10000"/>
              <a:gd name="connsiteY74" fmla="*/ 8268 h 10000"/>
              <a:gd name="connsiteX75" fmla="*/ 6146 w 10000"/>
              <a:gd name="connsiteY75" fmla="*/ 8442 h 10000"/>
              <a:gd name="connsiteX76" fmla="*/ 6495 w 10000"/>
              <a:gd name="connsiteY76" fmla="*/ 8615 h 10000"/>
              <a:gd name="connsiteX77" fmla="*/ 7028 w 10000"/>
              <a:gd name="connsiteY77" fmla="*/ 8615 h 10000"/>
              <a:gd name="connsiteX78" fmla="*/ 7378 w 10000"/>
              <a:gd name="connsiteY78" fmla="*/ 8615 h 10000"/>
              <a:gd name="connsiteX79" fmla="*/ 7556 w 10000"/>
              <a:gd name="connsiteY79" fmla="*/ 8615 h 10000"/>
              <a:gd name="connsiteX80" fmla="*/ 7906 w 10000"/>
              <a:gd name="connsiteY80" fmla="*/ 8615 h 10000"/>
              <a:gd name="connsiteX81" fmla="*/ 8060 w 10000"/>
              <a:gd name="connsiteY81" fmla="*/ 8442 h 10000"/>
              <a:gd name="connsiteX82" fmla="*/ 8060 w 10000"/>
              <a:gd name="connsiteY82" fmla="*/ 8442 h 10000"/>
              <a:gd name="connsiteX83" fmla="*/ 8237 w 10000"/>
              <a:gd name="connsiteY83" fmla="*/ 8442 h 10000"/>
              <a:gd name="connsiteX84" fmla="*/ 8237 w 10000"/>
              <a:gd name="connsiteY84" fmla="*/ 8268 h 10000"/>
              <a:gd name="connsiteX85" fmla="*/ 8237 w 10000"/>
              <a:gd name="connsiteY85" fmla="*/ 8095 h 10000"/>
              <a:gd name="connsiteX86" fmla="*/ 8237 w 10000"/>
              <a:gd name="connsiteY86" fmla="*/ 7771 h 10000"/>
              <a:gd name="connsiteX87" fmla="*/ 8413 w 10000"/>
              <a:gd name="connsiteY87" fmla="*/ 7597 h 10000"/>
              <a:gd name="connsiteX88" fmla="*/ 8413 w 10000"/>
              <a:gd name="connsiteY88" fmla="*/ 7251 h 10000"/>
              <a:gd name="connsiteX89" fmla="*/ 8413 w 10000"/>
              <a:gd name="connsiteY89" fmla="*/ 6905 h 10000"/>
              <a:gd name="connsiteX90" fmla="*/ 8591 w 10000"/>
              <a:gd name="connsiteY90" fmla="*/ 6385 h 10000"/>
              <a:gd name="connsiteX91" fmla="*/ 8591 w 10000"/>
              <a:gd name="connsiteY91" fmla="*/ 6212 h 10000"/>
              <a:gd name="connsiteX92" fmla="*/ 8591 w 10000"/>
              <a:gd name="connsiteY92" fmla="*/ 5866 h 10000"/>
              <a:gd name="connsiteX93" fmla="*/ 8591 w 10000"/>
              <a:gd name="connsiteY93" fmla="*/ 5693 h 10000"/>
              <a:gd name="connsiteX94" fmla="*/ 8766 w 10000"/>
              <a:gd name="connsiteY94" fmla="*/ 5519 h 10000"/>
              <a:gd name="connsiteX95" fmla="*/ 8766 w 10000"/>
              <a:gd name="connsiteY95" fmla="*/ 5346 h 10000"/>
              <a:gd name="connsiteX96" fmla="*/ 8766 w 10000"/>
              <a:gd name="connsiteY96" fmla="*/ 5173 h 10000"/>
              <a:gd name="connsiteX97" fmla="*/ 8940 w 10000"/>
              <a:gd name="connsiteY97" fmla="*/ 5173 h 10000"/>
              <a:gd name="connsiteX98" fmla="*/ 8940 w 10000"/>
              <a:gd name="connsiteY98" fmla="*/ 5173 h 10000"/>
              <a:gd name="connsiteX99" fmla="*/ 8940 w 10000"/>
              <a:gd name="connsiteY99" fmla="*/ 5346 h 10000"/>
              <a:gd name="connsiteX100" fmla="*/ 8940 w 10000"/>
              <a:gd name="connsiteY100" fmla="*/ 5519 h 10000"/>
              <a:gd name="connsiteX101" fmla="*/ 8940 w 10000"/>
              <a:gd name="connsiteY101" fmla="*/ 5693 h 10000"/>
              <a:gd name="connsiteX102" fmla="*/ 9120 w 10000"/>
              <a:gd name="connsiteY102" fmla="*/ 5866 h 10000"/>
              <a:gd name="connsiteX103" fmla="*/ 9120 w 10000"/>
              <a:gd name="connsiteY103" fmla="*/ 6212 h 10000"/>
              <a:gd name="connsiteX104" fmla="*/ 9120 w 10000"/>
              <a:gd name="connsiteY104" fmla="*/ 6558 h 10000"/>
              <a:gd name="connsiteX105" fmla="*/ 9296 w 10000"/>
              <a:gd name="connsiteY105" fmla="*/ 6905 h 10000"/>
              <a:gd name="connsiteX106" fmla="*/ 9296 w 10000"/>
              <a:gd name="connsiteY106" fmla="*/ 7597 h 10000"/>
              <a:gd name="connsiteX107" fmla="*/ 9473 w 10000"/>
              <a:gd name="connsiteY107" fmla="*/ 8268 h 10000"/>
              <a:gd name="connsiteX108" fmla="*/ 9646 w 10000"/>
              <a:gd name="connsiteY108" fmla="*/ 8788 h 10000"/>
              <a:gd name="connsiteX109" fmla="*/ 9825 w 10000"/>
              <a:gd name="connsiteY109" fmla="*/ 9134 h 10000"/>
              <a:gd name="connsiteX110" fmla="*/ 9825 w 10000"/>
              <a:gd name="connsiteY110" fmla="*/ 9481 h 10000"/>
              <a:gd name="connsiteX111" fmla="*/ 10000 w 10000"/>
              <a:gd name="connsiteY111" fmla="*/ 9654 h 10000"/>
              <a:gd name="connsiteX112" fmla="*/ 9825 w 10000"/>
              <a:gd name="connsiteY112" fmla="*/ 9827 h 10000"/>
              <a:gd name="connsiteX113" fmla="*/ 9825 w 10000"/>
              <a:gd name="connsiteY113" fmla="*/ 9827 h 10000"/>
              <a:gd name="connsiteX114" fmla="*/ 9825 w 10000"/>
              <a:gd name="connsiteY114" fmla="*/ 9827 h 10000"/>
              <a:gd name="connsiteX0" fmla="*/ 9295 w 9470"/>
              <a:gd name="connsiteY0" fmla="*/ 9827 h 10000"/>
              <a:gd name="connsiteX1" fmla="*/ 8943 w 9470"/>
              <a:gd name="connsiteY1" fmla="*/ 9827 h 10000"/>
              <a:gd name="connsiteX2" fmla="*/ 8590 w 9470"/>
              <a:gd name="connsiteY2" fmla="*/ 10000 h 10000"/>
              <a:gd name="connsiteX3" fmla="*/ 8236 w 9470"/>
              <a:gd name="connsiteY3" fmla="*/ 10000 h 10000"/>
              <a:gd name="connsiteX4" fmla="*/ 7530 w 9470"/>
              <a:gd name="connsiteY4" fmla="*/ 10000 h 10000"/>
              <a:gd name="connsiteX5" fmla="*/ 7026 w 9470"/>
              <a:gd name="connsiteY5" fmla="*/ 10000 h 10000"/>
              <a:gd name="connsiteX6" fmla="*/ 6320 w 9470"/>
              <a:gd name="connsiteY6" fmla="*/ 9827 h 10000"/>
              <a:gd name="connsiteX7" fmla="*/ 5616 w 9470"/>
              <a:gd name="connsiteY7" fmla="*/ 9827 h 10000"/>
              <a:gd name="connsiteX8" fmla="*/ 5084 w 9470"/>
              <a:gd name="connsiteY8" fmla="*/ 9481 h 10000"/>
              <a:gd name="connsiteX9" fmla="*/ 4381 w 9470"/>
              <a:gd name="connsiteY9" fmla="*/ 9307 h 10000"/>
              <a:gd name="connsiteX10" fmla="*/ 3852 w 9470"/>
              <a:gd name="connsiteY10" fmla="*/ 8961 h 10000"/>
              <a:gd name="connsiteX11" fmla="*/ 3326 w 9470"/>
              <a:gd name="connsiteY11" fmla="*/ 8615 h 10000"/>
              <a:gd name="connsiteX12" fmla="*/ 2819 w 9470"/>
              <a:gd name="connsiteY12" fmla="*/ 8095 h 10000"/>
              <a:gd name="connsiteX13" fmla="*/ 2466 w 9470"/>
              <a:gd name="connsiteY13" fmla="*/ 7771 h 10000"/>
              <a:gd name="connsiteX14" fmla="*/ 2115 w 9470"/>
              <a:gd name="connsiteY14" fmla="*/ 7078 h 10000"/>
              <a:gd name="connsiteX15" fmla="*/ 1761 w 9470"/>
              <a:gd name="connsiteY15" fmla="*/ 6558 h 10000"/>
              <a:gd name="connsiteX16" fmla="*/ 1583 w 9470"/>
              <a:gd name="connsiteY16" fmla="*/ 5866 h 10000"/>
              <a:gd name="connsiteX17" fmla="*/ 1583 w 9470"/>
              <a:gd name="connsiteY17" fmla="*/ 5173 h 10000"/>
              <a:gd name="connsiteX18" fmla="*/ 1407 w 9470"/>
              <a:gd name="connsiteY18" fmla="*/ 4481 h 10000"/>
              <a:gd name="connsiteX19" fmla="*/ 1407 w 9470"/>
              <a:gd name="connsiteY19" fmla="*/ 3636 h 10000"/>
              <a:gd name="connsiteX20" fmla="*/ 1583 w 9470"/>
              <a:gd name="connsiteY20" fmla="*/ 2944 h 10000"/>
              <a:gd name="connsiteX21" fmla="*/ 1583 w 9470"/>
              <a:gd name="connsiteY21" fmla="*/ 2597 h 10000"/>
              <a:gd name="connsiteX22" fmla="*/ 1583 w 9470"/>
              <a:gd name="connsiteY22" fmla="*/ 2424 h 10000"/>
              <a:gd name="connsiteX23" fmla="*/ 1761 w 9470"/>
              <a:gd name="connsiteY23" fmla="*/ 2078 h 10000"/>
              <a:gd name="connsiteX24" fmla="*/ 1761 w 9470"/>
              <a:gd name="connsiteY24" fmla="*/ 1905 h 10000"/>
              <a:gd name="connsiteX25" fmla="*/ 1761 w 9470"/>
              <a:gd name="connsiteY25" fmla="*/ 1732 h 10000"/>
              <a:gd name="connsiteX26" fmla="*/ 1761 w 9470"/>
              <a:gd name="connsiteY26" fmla="*/ 1558 h 10000"/>
              <a:gd name="connsiteX27" fmla="*/ 1761 w 9470"/>
              <a:gd name="connsiteY27" fmla="*/ 1558 h 10000"/>
              <a:gd name="connsiteX28" fmla="*/ 1761 w 9470"/>
              <a:gd name="connsiteY28" fmla="*/ 1385 h 10000"/>
              <a:gd name="connsiteX29" fmla="*/ 1583 w 9470"/>
              <a:gd name="connsiteY29" fmla="*/ 1385 h 10000"/>
              <a:gd name="connsiteX30" fmla="*/ 1407 w 9470"/>
              <a:gd name="connsiteY30" fmla="*/ 1385 h 10000"/>
              <a:gd name="connsiteX31" fmla="*/ 1231 w 9470"/>
              <a:gd name="connsiteY31" fmla="*/ 1558 h 10000"/>
              <a:gd name="connsiteX32" fmla="*/ 878 w 9470"/>
              <a:gd name="connsiteY32" fmla="*/ 1558 h 10000"/>
              <a:gd name="connsiteX33" fmla="*/ 350 w 9470"/>
              <a:gd name="connsiteY33" fmla="*/ 1558 h 10000"/>
              <a:gd name="connsiteX34" fmla="*/ 0 w 9470"/>
              <a:gd name="connsiteY34" fmla="*/ 1039 h 10000"/>
              <a:gd name="connsiteX35" fmla="*/ 350 w 9470"/>
              <a:gd name="connsiteY35" fmla="*/ 866 h 10000"/>
              <a:gd name="connsiteX36" fmla="*/ 703 w 9470"/>
              <a:gd name="connsiteY36" fmla="*/ 693 h 10000"/>
              <a:gd name="connsiteX37" fmla="*/ 1052 w 9470"/>
              <a:gd name="connsiteY37" fmla="*/ 693 h 10000"/>
              <a:gd name="connsiteX38" fmla="*/ 1407 w 9470"/>
              <a:gd name="connsiteY38" fmla="*/ 519 h 10000"/>
              <a:gd name="connsiteX39" fmla="*/ 1583 w 9470"/>
              <a:gd name="connsiteY39" fmla="*/ 346 h 10000"/>
              <a:gd name="connsiteX40" fmla="*/ 1761 w 9470"/>
              <a:gd name="connsiteY40" fmla="*/ 346 h 10000"/>
              <a:gd name="connsiteX41" fmla="*/ 1932 w 9470"/>
              <a:gd name="connsiteY41" fmla="*/ 173 h 10000"/>
              <a:gd name="connsiteX42" fmla="*/ 2115 w 9470"/>
              <a:gd name="connsiteY42" fmla="*/ 173 h 10000"/>
              <a:gd name="connsiteX43" fmla="*/ 2290 w 9470"/>
              <a:gd name="connsiteY43" fmla="*/ 0 h 10000"/>
              <a:gd name="connsiteX44" fmla="*/ 2466 w 9470"/>
              <a:gd name="connsiteY44" fmla="*/ 0 h 10000"/>
              <a:gd name="connsiteX45" fmla="*/ 2466 w 9470"/>
              <a:gd name="connsiteY45" fmla="*/ 0 h 10000"/>
              <a:gd name="connsiteX46" fmla="*/ 2642 w 9470"/>
              <a:gd name="connsiteY46" fmla="*/ 0 h 10000"/>
              <a:gd name="connsiteX47" fmla="*/ 2819 w 9470"/>
              <a:gd name="connsiteY47" fmla="*/ 0 h 10000"/>
              <a:gd name="connsiteX48" fmla="*/ 2994 w 9470"/>
              <a:gd name="connsiteY48" fmla="*/ 173 h 10000"/>
              <a:gd name="connsiteX49" fmla="*/ 3171 w 9470"/>
              <a:gd name="connsiteY49" fmla="*/ 173 h 10000"/>
              <a:gd name="connsiteX50" fmla="*/ 3326 w 9470"/>
              <a:gd name="connsiteY50" fmla="*/ 346 h 10000"/>
              <a:gd name="connsiteX51" fmla="*/ 3502 w 9470"/>
              <a:gd name="connsiteY51" fmla="*/ 519 h 10000"/>
              <a:gd name="connsiteX52" fmla="*/ 3676 w 9470"/>
              <a:gd name="connsiteY52" fmla="*/ 693 h 10000"/>
              <a:gd name="connsiteX53" fmla="*/ 3676 w 9470"/>
              <a:gd name="connsiteY53" fmla="*/ 693 h 10000"/>
              <a:gd name="connsiteX54" fmla="*/ 3676 w 9470"/>
              <a:gd name="connsiteY54" fmla="*/ 866 h 10000"/>
              <a:gd name="connsiteX55" fmla="*/ 3502 w 9470"/>
              <a:gd name="connsiteY55" fmla="*/ 1039 h 10000"/>
              <a:gd name="connsiteX56" fmla="*/ 3326 w 9470"/>
              <a:gd name="connsiteY56" fmla="*/ 1212 h 10000"/>
              <a:gd name="connsiteX57" fmla="*/ 3171 w 9470"/>
              <a:gd name="connsiteY57" fmla="*/ 1385 h 10000"/>
              <a:gd name="connsiteX58" fmla="*/ 2994 w 9470"/>
              <a:gd name="connsiteY58" fmla="*/ 1732 h 10000"/>
              <a:gd name="connsiteX59" fmla="*/ 2819 w 9470"/>
              <a:gd name="connsiteY59" fmla="*/ 2078 h 10000"/>
              <a:gd name="connsiteX60" fmla="*/ 2642 w 9470"/>
              <a:gd name="connsiteY60" fmla="*/ 2424 h 10000"/>
              <a:gd name="connsiteX61" fmla="*/ 2466 w 9470"/>
              <a:gd name="connsiteY61" fmla="*/ 2944 h 10000"/>
              <a:gd name="connsiteX62" fmla="*/ 2466 w 9470"/>
              <a:gd name="connsiteY62" fmla="*/ 3463 h 10000"/>
              <a:gd name="connsiteX63" fmla="*/ 2466 w 9470"/>
              <a:gd name="connsiteY63" fmla="*/ 3961 h 10000"/>
              <a:gd name="connsiteX64" fmla="*/ 2466 w 9470"/>
              <a:gd name="connsiteY64" fmla="*/ 5000 h 10000"/>
              <a:gd name="connsiteX65" fmla="*/ 2466 w 9470"/>
              <a:gd name="connsiteY65" fmla="*/ 5519 h 10000"/>
              <a:gd name="connsiteX66" fmla="*/ 2642 w 9470"/>
              <a:gd name="connsiteY66" fmla="*/ 5866 h 10000"/>
              <a:gd name="connsiteX67" fmla="*/ 2819 w 9470"/>
              <a:gd name="connsiteY67" fmla="*/ 6212 h 10000"/>
              <a:gd name="connsiteX68" fmla="*/ 2994 w 9470"/>
              <a:gd name="connsiteY68" fmla="*/ 6732 h 10000"/>
              <a:gd name="connsiteX69" fmla="*/ 3171 w 9470"/>
              <a:gd name="connsiteY69" fmla="*/ 7078 h 10000"/>
              <a:gd name="connsiteX70" fmla="*/ 3502 w 9470"/>
              <a:gd name="connsiteY70" fmla="*/ 7424 h 10000"/>
              <a:gd name="connsiteX71" fmla="*/ 4029 w 9470"/>
              <a:gd name="connsiteY71" fmla="*/ 7771 h 10000"/>
              <a:gd name="connsiteX72" fmla="*/ 4558 w 9470"/>
              <a:gd name="connsiteY72" fmla="*/ 7944 h 10000"/>
              <a:gd name="connsiteX73" fmla="*/ 5084 w 9470"/>
              <a:gd name="connsiteY73" fmla="*/ 8268 h 10000"/>
              <a:gd name="connsiteX74" fmla="*/ 5616 w 9470"/>
              <a:gd name="connsiteY74" fmla="*/ 8442 h 10000"/>
              <a:gd name="connsiteX75" fmla="*/ 5965 w 9470"/>
              <a:gd name="connsiteY75" fmla="*/ 8615 h 10000"/>
              <a:gd name="connsiteX76" fmla="*/ 6498 w 9470"/>
              <a:gd name="connsiteY76" fmla="*/ 8615 h 10000"/>
              <a:gd name="connsiteX77" fmla="*/ 6848 w 9470"/>
              <a:gd name="connsiteY77" fmla="*/ 8615 h 10000"/>
              <a:gd name="connsiteX78" fmla="*/ 7026 w 9470"/>
              <a:gd name="connsiteY78" fmla="*/ 8615 h 10000"/>
              <a:gd name="connsiteX79" fmla="*/ 7376 w 9470"/>
              <a:gd name="connsiteY79" fmla="*/ 8615 h 10000"/>
              <a:gd name="connsiteX80" fmla="*/ 7530 w 9470"/>
              <a:gd name="connsiteY80" fmla="*/ 8442 h 10000"/>
              <a:gd name="connsiteX81" fmla="*/ 7530 w 9470"/>
              <a:gd name="connsiteY81" fmla="*/ 8442 h 10000"/>
              <a:gd name="connsiteX82" fmla="*/ 7707 w 9470"/>
              <a:gd name="connsiteY82" fmla="*/ 8442 h 10000"/>
              <a:gd name="connsiteX83" fmla="*/ 7707 w 9470"/>
              <a:gd name="connsiteY83" fmla="*/ 8268 h 10000"/>
              <a:gd name="connsiteX84" fmla="*/ 7707 w 9470"/>
              <a:gd name="connsiteY84" fmla="*/ 8095 h 10000"/>
              <a:gd name="connsiteX85" fmla="*/ 7707 w 9470"/>
              <a:gd name="connsiteY85" fmla="*/ 7771 h 10000"/>
              <a:gd name="connsiteX86" fmla="*/ 7883 w 9470"/>
              <a:gd name="connsiteY86" fmla="*/ 7597 h 10000"/>
              <a:gd name="connsiteX87" fmla="*/ 7883 w 9470"/>
              <a:gd name="connsiteY87" fmla="*/ 7251 h 10000"/>
              <a:gd name="connsiteX88" fmla="*/ 7883 w 9470"/>
              <a:gd name="connsiteY88" fmla="*/ 6905 h 10000"/>
              <a:gd name="connsiteX89" fmla="*/ 8061 w 9470"/>
              <a:gd name="connsiteY89" fmla="*/ 6385 h 10000"/>
              <a:gd name="connsiteX90" fmla="*/ 8061 w 9470"/>
              <a:gd name="connsiteY90" fmla="*/ 6212 h 10000"/>
              <a:gd name="connsiteX91" fmla="*/ 8061 w 9470"/>
              <a:gd name="connsiteY91" fmla="*/ 5866 h 10000"/>
              <a:gd name="connsiteX92" fmla="*/ 8061 w 9470"/>
              <a:gd name="connsiteY92" fmla="*/ 5693 h 10000"/>
              <a:gd name="connsiteX93" fmla="*/ 8236 w 9470"/>
              <a:gd name="connsiteY93" fmla="*/ 5519 h 10000"/>
              <a:gd name="connsiteX94" fmla="*/ 8236 w 9470"/>
              <a:gd name="connsiteY94" fmla="*/ 5346 h 10000"/>
              <a:gd name="connsiteX95" fmla="*/ 8236 w 9470"/>
              <a:gd name="connsiteY95" fmla="*/ 5173 h 10000"/>
              <a:gd name="connsiteX96" fmla="*/ 8410 w 9470"/>
              <a:gd name="connsiteY96" fmla="*/ 5173 h 10000"/>
              <a:gd name="connsiteX97" fmla="*/ 8410 w 9470"/>
              <a:gd name="connsiteY97" fmla="*/ 5173 h 10000"/>
              <a:gd name="connsiteX98" fmla="*/ 8410 w 9470"/>
              <a:gd name="connsiteY98" fmla="*/ 5346 h 10000"/>
              <a:gd name="connsiteX99" fmla="*/ 8410 w 9470"/>
              <a:gd name="connsiteY99" fmla="*/ 5519 h 10000"/>
              <a:gd name="connsiteX100" fmla="*/ 8410 w 9470"/>
              <a:gd name="connsiteY100" fmla="*/ 5693 h 10000"/>
              <a:gd name="connsiteX101" fmla="*/ 8590 w 9470"/>
              <a:gd name="connsiteY101" fmla="*/ 5866 h 10000"/>
              <a:gd name="connsiteX102" fmla="*/ 8590 w 9470"/>
              <a:gd name="connsiteY102" fmla="*/ 6212 h 10000"/>
              <a:gd name="connsiteX103" fmla="*/ 8590 w 9470"/>
              <a:gd name="connsiteY103" fmla="*/ 6558 h 10000"/>
              <a:gd name="connsiteX104" fmla="*/ 8766 w 9470"/>
              <a:gd name="connsiteY104" fmla="*/ 6905 h 10000"/>
              <a:gd name="connsiteX105" fmla="*/ 8766 w 9470"/>
              <a:gd name="connsiteY105" fmla="*/ 7597 h 10000"/>
              <a:gd name="connsiteX106" fmla="*/ 8943 w 9470"/>
              <a:gd name="connsiteY106" fmla="*/ 8268 h 10000"/>
              <a:gd name="connsiteX107" fmla="*/ 9116 w 9470"/>
              <a:gd name="connsiteY107" fmla="*/ 8788 h 10000"/>
              <a:gd name="connsiteX108" fmla="*/ 9295 w 9470"/>
              <a:gd name="connsiteY108" fmla="*/ 9134 h 10000"/>
              <a:gd name="connsiteX109" fmla="*/ 9295 w 9470"/>
              <a:gd name="connsiteY109" fmla="*/ 9481 h 10000"/>
              <a:gd name="connsiteX110" fmla="*/ 9470 w 9470"/>
              <a:gd name="connsiteY110" fmla="*/ 9654 h 10000"/>
              <a:gd name="connsiteX111" fmla="*/ 9295 w 9470"/>
              <a:gd name="connsiteY111" fmla="*/ 9827 h 10000"/>
              <a:gd name="connsiteX112" fmla="*/ 9295 w 9470"/>
              <a:gd name="connsiteY112" fmla="*/ 9827 h 10000"/>
              <a:gd name="connsiteX113" fmla="*/ 9295 w 9470"/>
              <a:gd name="connsiteY113" fmla="*/ 9827 h 10000"/>
              <a:gd name="connsiteX0" fmla="*/ 9445 w 9630"/>
              <a:gd name="connsiteY0" fmla="*/ 9827 h 10000"/>
              <a:gd name="connsiteX1" fmla="*/ 9074 w 9630"/>
              <a:gd name="connsiteY1" fmla="*/ 9827 h 10000"/>
              <a:gd name="connsiteX2" fmla="*/ 8701 w 9630"/>
              <a:gd name="connsiteY2" fmla="*/ 10000 h 10000"/>
              <a:gd name="connsiteX3" fmla="*/ 8327 w 9630"/>
              <a:gd name="connsiteY3" fmla="*/ 10000 h 10000"/>
              <a:gd name="connsiteX4" fmla="*/ 7581 w 9630"/>
              <a:gd name="connsiteY4" fmla="*/ 10000 h 10000"/>
              <a:gd name="connsiteX5" fmla="*/ 7049 w 9630"/>
              <a:gd name="connsiteY5" fmla="*/ 10000 h 10000"/>
              <a:gd name="connsiteX6" fmla="*/ 6304 w 9630"/>
              <a:gd name="connsiteY6" fmla="*/ 9827 h 10000"/>
              <a:gd name="connsiteX7" fmla="*/ 5560 w 9630"/>
              <a:gd name="connsiteY7" fmla="*/ 9827 h 10000"/>
              <a:gd name="connsiteX8" fmla="*/ 4999 w 9630"/>
              <a:gd name="connsiteY8" fmla="*/ 9481 h 10000"/>
              <a:gd name="connsiteX9" fmla="*/ 4256 w 9630"/>
              <a:gd name="connsiteY9" fmla="*/ 9307 h 10000"/>
              <a:gd name="connsiteX10" fmla="*/ 3698 w 9630"/>
              <a:gd name="connsiteY10" fmla="*/ 8961 h 10000"/>
              <a:gd name="connsiteX11" fmla="*/ 3142 w 9630"/>
              <a:gd name="connsiteY11" fmla="*/ 8615 h 10000"/>
              <a:gd name="connsiteX12" fmla="*/ 2607 w 9630"/>
              <a:gd name="connsiteY12" fmla="*/ 8095 h 10000"/>
              <a:gd name="connsiteX13" fmla="*/ 2234 w 9630"/>
              <a:gd name="connsiteY13" fmla="*/ 7771 h 10000"/>
              <a:gd name="connsiteX14" fmla="*/ 1863 w 9630"/>
              <a:gd name="connsiteY14" fmla="*/ 7078 h 10000"/>
              <a:gd name="connsiteX15" fmla="*/ 1490 w 9630"/>
              <a:gd name="connsiteY15" fmla="*/ 6558 h 10000"/>
              <a:gd name="connsiteX16" fmla="*/ 1302 w 9630"/>
              <a:gd name="connsiteY16" fmla="*/ 5866 h 10000"/>
              <a:gd name="connsiteX17" fmla="*/ 1302 w 9630"/>
              <a:gd name="connsiteY17" fmla="*/ 5173 h 10000"/>
              <a:gd name="connsiteX18" fmla="*/ 1116 w 9630"/>
              <a:gd name="connsiteY18" fmla="*/ 4481 h 10000"/>
              <a:gd name="connsiteX19" fmla="*/ 1116 w 9630"/>
              <a:gd name="connsiteY19" fmla="*/ 3636 h 10000"/>
              <a:gd name="connsiteX20" fmla="*/ 1302 w 9630"/>
              <a:gd name="connsiteY20" fmla="*/ 2944 h 10000"/>
              <a:gd name="connsiteX21" fmla="*/ 1302 w 9630"/>
              <a:gd name="connsiteY21" fmla="*/ 2597 h 10000"/>
              <a:gd name="connsiteX22" fmla="*/ 1302 w 9630"/>
              <a:gd name="connsiteY22" fmla="*/ 2424 h 10000"/>
              <a:gd name="connsiteX23" fmla="*/ 1490 w 9630"/>
              <a:gd name="connsiteY23" fmla="*/ 2078 h 10000"/>
              <a:gd name="connsiteX24" fmla="*/ 1490 w 9630"/>
              <a:gd name="connsiteY24" fmla="*/ 1905 h 10000"/>
              <a:gd name="connsiteX25" fmla="*/ 1490 w 9630"/>
              <a:gd name="connsiteY25" fmla="*/ 1732 h 10000"/>
              <a:gd name="connsiteX26" fmla="*/ 1490 w 9630"/>
              <a:gd name="connsiteY26" fmla="*/ 1558 h 10000"/>
              <a:gd name="connsiteX27" fmla="*/ 1490 w 9630"/>
              <a:gd name="connsiteY27" fmla="*/ 1558 h 10000"/>
              <a:gd name="connsiteX28" fmla="*/ 1490 w 9630"/>
              <a:gd name="connsiteY28" fmla="*/ 1385 h 10000"/>
              <a:gd name="connsiteX29" fmla="*/ 1302 w 9630"/>
              <a:gd name="connsiteY29" fmla="*/ 1385 h 10000"/>
              <a:gd name="connsiteX30" fmla="*/ 1116 w 9630"/>
              <a:gd name="connsiteY30" fmla="*/ 1385 h 10000"/>
              <a:gd name="connsiteX31" fmla="*/ 930 w 9630"/>
              <a:gd name="connsiteY31" fmla="*/ 1558 h 10000"/>
              <a:gd name="connsiteX32" fmla="*/ 557 w 9630"/>
              <a:gd name="connsiteY32" fmla="*/ 1558 h 10000"/>
              <a:gd name="connsiteX33" fmla="*/ 0 w 9630"/>
              <a:gd name="connsiteY33" fmla="*/ 1558 h 10000"/>
              <a:gd name="connsiteX34" fmla="*/ 0 w 9630"/>
              <a:gd name="connsiteY34" fmla="*/ 866 h 10000"/>
              <a:gd name="connsiteX35" fmla="*/ 372 w 9630"/>
              <a:gd name="connsiteY35" fmla="*/ 693 h 10000"/>
              <a:gd name="connsiteX36" fmla="*/ 741 w 9630"/>
              <a:gd name="connsiteY36" fmla="*/ 693 h 10000"/>
              <a:gd name="connsiteX37" fmla="*/ 1116 w 9630"/>
              <a:gd name="connsiteY37" fmla="*/ 519 h 10000"/>
              <a:gd name="connsiteX38" fmla="*/ 1302 w 9630"/>
              <a:gd name="connsiteY38" fmla="*/ 346 h 10000"/>
              <a:gd name="connsiteX39" fmla="*/ 1490 w 9630"/>
              <a:gd name="connsiteY39" fmla="*/ 346 h 10000"/>
              <a:gd name="connsiteX40" fmla="*/ 1670 w 9630"/>
              <a:gd name="connsiteY40" fmla="*/ 173 h 10000"/>
              <a:gd name="connsiteX41" fmla="*/ 1863 w 9630"/>
              <a:gd name="connsiteY41" fmla="*/ 173 h 10000"/>
              <a:gd name="connsiteX42" fmla="*/ 2048 w 9630"/>
              <a:gd name="connsiteY42" fmla="*/ 0 h 10000"/>
              <a:gd name="connsiteX43" fmla="*/ 2234 w 9630"/>
              <a:gd name="connsiteY43" fmla="*/ 0 h 10000"/>
              <a:gd name="connsiteX44" fmla="*/ 2234 w 9630"/>
              <a:gd name="connsiteY44" fmla="*/ 0 h 10000"/>
              <a:gd name="connsiteX45" fmla="*/ 2420 w 9630"/>
              <a:gd name="connsiteY45" fmla="*/ 0 h 10000"/>
              <a:gd name="connsiteX46" fmla="*/ 2607 w 9630"/>
              <a:gd name="connsiteY46" fmla="*/ 0 h 10000"/>
              <a:gd name="connsiteX47" fmla="*/ 2792 w 9630"/>
              <a:gd name="connsiteY47" fmla="*/ 173 h 10000"/>
              <a:gd name="connsiteX48" fmla="*/ 2978 w 9630"/>
              <a:gd name="connsiteY48" fmla="*/ 173 h 10000"/>
              <a:gd name="connsiteX49" fmla="*/ 3142 w 9630"/>
              <a:gd name="connsiteY49" fmla="*/ 346 h 10000"/>
              <a:gd name="connsiteX50" fmla="*/ 3328 w 9630"/>
              <a:gd name="connsiteY50" fmla="*/ 519 h 10000"/>
              <a:gd name="connsiteX51" fmla="*/ 3512 w 9630"/>
              <a:gd name="connsiteY51" fmla="*/ 693 h 10000"/>
              <a:gd name="connsiteX52" fmla="*/ 3512 w 9630"/>
              <a:gd name="connsiteY52" fmla="*/ 693 h 10000"/>
              <a:gd name="connsiteX53" fmla="*/ 3512 w 9630"/>
              <a:gd name="connsiteY53" fmla="*/ 866 h 10000"/>
              <a:gd name="connsiteX54" fmla="*/ 3328 w 9630"/>
              <a:gd name="connsiteY54" fmla="*/ 1039 h 10000"/>
              <a:gd name="connsiteX55" fmla="*/ 3142 w 9630"/>
              <a:gd name="connsiteY55" fmla="*/ 1212 h 10000"/>
              <a:gd name="connsiteX56" fmla="*/ 2978 w 9630"/>
              <a:gd name="connsiteY56" fmla="*/ 1385 h 10000"/>
              <a:gd name="connsiteX57" fmla="*/ 2792 w 9630"/>
              <a:gd name="connsiteY57" fmla="*/ 1732 h 10000"/>
              <a:gd name="connsiteX58" fmla="*/ 2607 w 9630"/>
              <a:gd name="connsiteY58" fmla="*/ 2078 h 10000"/>
              <a:gd name="connsiteX59" fmla="*/ 2420 w 9630"/>
              <a:gd name="connsiteY59" fmla="*/ 2424 h 10000"/>
              <a:gd name="connsiteX60" fmla="*/ 2234 w 9630"/>
              <a:gd name="connsiteY60" fmla="*/ 2944 h 10000"/>
              <a:gd name="connsiteX61" fmla="*/ 2234 w 9630"/>
              <a:gd name="connsiteY61" fmla="*/ 3463 h 10000"/>
              <a:gd name="connsiteX62" fmla="*/ 2234 w 9630"/>
              <a:gd name="connsiteY62" fmla="*/ 3961 h 10000"/>
              <a:gd name="connsiteX63" fmla="*/ 2234 w 9630"/>
              <a:gd name="connsiteY63" fmla="*/ 5000 h 10000"/>
              <a:gd name="connsiteX64" fmla="*/ 2234 w 9630"/>
              <a:gd name="connsiteY64" fmla="*/ 5519 h 10000"/>
              <a:gd name="connsiteX65" fmla="*/ 2420 w 9630"/>
              <a:gd name="connsiteY65" fmla="*/ 5866 h 10000"/>
              <a:gd name="connsiteX66" fmla="*/ 2607 w 9630"/>
              <a:gd name="connsiteY66" fmla="*/ 6212 h 10000"/>
              <a:gd name="connsiteX67" fmla="*/ 2792 w 9630"/>
              <a:gd name="connsiteY67" fmla="*/ 6732 h 10000"/>
              <a:gd name="connsiteX68" fmla="*/ 2978 w 9630"/>
              <a:gd name="connsiteY68" fmla="*/ 7078 h 10000"/>
              <a:gd name="connsiteX69" fmla="*/ 3328 w 9630"/>
              <a:gd name="connsiteY69" fmla="*/ 7424 h 10000"/>
              <a:gd name="connsiteX70" fmla="*/ 3884 w 9630"/>
              <a:gd name="connsiteY70" fmla="*/ 7771 h 10000"/>
              <a:gd name="connsiteX71" fmla="*/ 4443 w 9630"/>
              <a:gd name="connsiteY71" fmla="*/ 7944 h 10000"/>
              <a:gd name="connsiteX72" fmla="*/ 4999 w 9630"/>
              <a:gd name="connsiteY72" fmla="*/ 8268 h 10000"/>
              <a:gd name="connsiteX73" fmla="*/ 5560 w 9630"/>
              <a:gd name="connsiteY73" fmla="*/ 8442 h 10000"/>
              <a:gd name="connsiteX74" fmla="*/ 5929 w 9630"/>
              <a:gd name="connsiteY74" fmla="*/ 8615 h 10000"/>
              <a:gd name="connsiteX75" fmla="*/ 6492 w 9630"/>
              <a:gd name="connsiteY75" fmla="*/ 8615 h 10000"/>
              <a:gd name="connsiteX76" fmla="*/ 6861 w 9630"/>
              <a:gd name="connsiteY76" fmla="*/ 8615 h 10000"/>
              <a:gd name="connsiteX77" fmla="*/ 7049 w 9630"/>
              <a:gd name="connsiteY77" fmla="*/ 8615 h 10000"/>
              <a:gd name="connsiteX78" fmla="*/ 7419 w 9630"/>
              <a:gd name="connsiteY78" fmla="*/ 8615 h 10000"/>
              <a:gd name="connsiteX79" fmla="*/ 7581 w 9630"/>
              <a:gd name="connsiteY79" fmla="*/ 8442 h 10000"/>
              <a:gd name="connsiteX80" fmla="*/ 7581 w 9630"/>
              <a:gd name="connsiteY80" fmla="*/ 8442 h 10000"/>
              <a:gd name="connsiteX81" fmla="*/ 7768 w 9630"/>
              <a:gd name="connsiteY81" fmla="*/ 8442 h 10000"/>
              <a:gd name="connsiteX82" fmla="*/ 7768 w 9630"/>
              <a:gd name="connsiteY82" fmla="*/ 8268 h 10000"/>
              <a:gd name="connsiteX83" fmla="*/ 7768 w 9630"/>
              <a:gd name="connsiteY83" fmla="*/ 8095 h 10000"/>
              <a:gd name="connsiteX84" fmla="*/ 7768 w 9630"/>
              <a:gd name="connsiteY84" fmla="*/ 7771 h 10000"/>
              <a:gd name="connsiteX85" fmla="*/ 7954 w 9630"/>
              <a:gd name="connsiteY85" fmla="*/ 7597 h 10000"/>
              <a:gd name="connsiteX86" fmla="*/ 7954 w 9630"/>
              <a:gd name="connsiteY86" fmla="*/ 7251 h 10000"/>
              <a:gd name="connsiteX87" fmla="*/ 7954 w 9630"/>
              <a:gd name="connsiteY87" fmla="*/ 6905 h 10000"/>
              <a:gd name="connsiteX88" fmla="*/ 8142 w 9630"/>
              <a:gd name="connsiteY88" fmla="*/ 6385 h 10000"/>
              <a:gd name="connsiteX89" fmla="*/ 8142 w 9630"/>
              <a:gd name="connsiteY89" fmla="*/ 6212 h 10000"/>
              <a:gd name="connsiteX90" fmla="*/ 8142 w 9630"/>
              <a:gd name="connsiteY90" fmla="*/ 5866 h 10000"/>
              <a:gd name="connsiteX91" fmla="*/ 8142 w 9630"/>
              <a:gd name="connsiteY91" fmla="*/ 5693 h 10000"/>
              <a:gd name="connsiteX92" fmla="*/ 8327 w 9630"/>
              <a:gd name="connsiteY92" fmla="*/ 5519 h 10000"/>
              <a:gd name="connsiteX93" fmla="*/ 8327 w 9630"/>
              <a:gd name="connsiteY93" fmla="*/ 5346 h 10000"/>
              <a:gd name="connsiteX94" fmla="*/ 8327 w 9630"/>
              <a:gd name="connsiteY94" fmla="*/ 5173 h 10000"/>
              <a:gd name="connsiteX95" fmla="*/ 8511 w 9630"/>
              <a:gd name="connsiteY95" fmla="*/ 5173 h 10000"/>
              <a:gd name="connsiteX96" fmla="*/ 8511 w 9630"/>
              <a:gd name="connsiteY96" fmla="*/ 5173 h 10000"/>
              <a:gd name="connsiteX97" fmla="*/ 8511 w 9630"/>
              <a:gd name="connsiteY97" fmla="*/ 5346 h 10000"/>
              <a:gd name="connsiteX98" fmla="*/ 8511 w 9630"/>
              <a:gd name="connsiteY98" fmla="*/ 5519 h 10000"/>
              <a:gd name="connsiteX99" fmla="*/ 8511 w 9630"/>
              <a:gd name="connsiteY99" fmla="*/ 5693 h 10000"/>
              <a:gd name="connsiteX100" fmla="*/ 8701 w 9630"/>
              <a:gd name="connsiteY100" fmla="*/ 5866 h 10000"/>
              <a:gd name="connsiteX101" fmla="*/ 8701 w 9630"/>
              <a:gd name="connsiteY101" fmla="*/ 6212 h 10000"/>
              <a:gd name="connsiteX102" fmla="*/ 8701 w 9630"/>
              <a:gd name="connsiteY102" fmla="*/ 6558 h 10000"/>
              <a:gd name="connsiteX103" fmla="*/ 8887 w 9630"/>
              <a:gd name="connsiteY103" fmla="*/ 6905 h 10000"/>
              <a:gd name="connsiteX104" fmla="*/ 8887 w 9630"/>
              <a:gd name="connsiteY104" fmla="*/ 7597 h 10000"/>
              <a:gd name="connsiteX105" fmla="*/ 9074 w 9630"/>
              <a:gd name="connsiteY105" fmla="*/ 8268 h 10000"/>
              <a:gd name="connsiteX106" fmla="*/ 9256 w 9630"/>
              <a:gd name="connsiteY106" fmla="*/ 8788 h 10000"/>
              <a:gd name="connsiteX107" fmla="*/ 9445 w 9630"/>
              <a:gd name="connsiteY107" fmla="*/ 9134 h 10000"/>
              <a:gd name="connsiteX108" fmla="*/ 9445 w 9630"/>
              <a:gd name="connsiteY108" fmla="*/ 9481 h 10000"/>
              <a:gd name="connsiteX109" fmla="*/ 9630 w 9630"/>
              <a:gd name="connsiteY109" fmla="*/ 9654 h 10000"/>
              <a:gd name="connsiteX110" fmla="*/ 9445 w 9630"/>
              <a:gd name="connsiteY110" fmla="*/ 9827 h 10000"/>
              <a:gd name="connsiteX111" fmla="*/ 9445 w 9630"/>
              <a:gd name="connsiteY111" fmla="*/ 9827 h 10000"/>
              <a:gd name="connsiteX112" fmla="*/ 9445 w 9630"/>
              <a:gd name="connsiteY112" fmla="*/ 9827 h 10000"/>
              <a:gd name="connsiteX0" fmla="*/ 9808 w 10000"/>
              <a:gd name="connsiteY0" fmla="*/ 9827 h 10000"/>
              <a:gd name="connsiteX1" fmla="*/ 9423 w 10000"/>
              <a:gd name="connsiteY1" fmla="*/ 9827 h 10000"/>
              <a:gd name="connsiteX2" fmla="*/ 9035 w 10000"/>
              <a:gd name="connsiteY2" fmla="*/ 10000 h 10000"/>
              <a:gd name="connsiteX3" fmla="*/ 8647 w 10000"/>
              <a:gd name="connsiteY3" fmla="*/ 10000 h 10000"/>
              <a:gd name="connsiteX4" fmla="*/ 7872 w 10000"/>
              <a:gd name="connsiteY4" fmla="*/ 10000 h 10000"/>
              <a:gd name="connsiteX5" fmla="*/ 7320 w 10000"/>
              <a:gd name="connsiteY5" fmla="*/ 10000 h 10000"/>
              <a:gd name="connsiteX6" fmla="*/ 6546 w 10000"/>
              <a:gd name="connsiteY6" fmla="*/ 9827 h 10000"/>
              <a:gd name="connsiteX7" fmla="*/ 5774 w 10000"/>
              <a:gd name="connsiteY7" fmla="*/ 9827 h 10000"/>
              <a:gd name="connsiteX8" fmla="*/ 5191 w 10000"/>
              <a:gd name="connsiteY8" fmla="*/ 9481 h 10000"/>
              <a:gd name="connsiteX9" fmla="*/ 4420 w 10000"/>
              <a:gd name="connsiteY9" fmla="*/ 9307 h 10000"/>
              <a:gd name="connsiteX10" fmla="*/ 3840 w 10000"/>
              <a:gd name="connsiteY10" fmla="*/ 8961 h 10000"/>
              <a:gd name="connsiteX11" fmla="*/ 3263 w 10000"/>
              <a:gd name="connsiteY11" fmla="*/ 8615 h 10000"/>
              <a:gd name="connsiteX12" fmla="*/ 2707 w 10000"/>
              <a:gd name="connsiteY12" fmla="*/ 8095 h 10000"/>
              <a:gd name="connsiteX13" fmla="*/ 2320 w 10000"/>
              <a:gd name="connsiteY13" fmla="*/ 7771 h 10000"/>
              <a:gd name="connsiteX14" fmla="*/ 1935 w 10000"/>
              <a:gd name="connsiteY14" fmla="*/ 7078 h 10000"/>
              <a:gd name="connsiteX15" fmla="*/ 1547 w 10000"/>
              <a:gd name="connsiteY15" fmla="*/ 6558 h 10000"/>
              <a:gd name="connsiteX16" fmla="*/ 1352 w 10000"/>
              <a:gd name="connsiteY16" fmla="*/ 5866 h 10000"/>
              <a:gd name="connsiteX17" fmla="*/ 1352 w 10000"/>
              <a:gd name="connsiteY17" fmla="*/ 5173 h 10000"/>
              <a:gd name="connsiteX18" fmla="*/ 1159 w 10000"/>
              <a:gd name="connsiteY18" fmla="*/ 4481 h 10000"/>
              <a:gd name="connsiteX19" fmla="*/ 1159 w 10000"/>
              <a:gd name="connsiteY19" fmla="*/ 3636 h 10000"/>
              <a:gd name="connsiteX20" fmla="*/ 1352 w 10000"/>
              <a:gd name="connsiteY20" fmla="*/ 2944 h 10000"/>
              <a:gd name="connsiteX21" fmla="*/ 1352 w 10000"/>
              <a:gd name="connsiteY21" fmla="*/ 2597 h 10000"/>
              <a:gd name="connsiteX22" fmla="*/ 1352 w 10000"/>
              <a:gd name="connsiteY22" fmla="*/ 2424 h 10000"/>
              <a:gd name="connsiteX23" fmla="*/ 1547 w 10000"/>
              <a:gd name="connsiteY23" fmla="*/ 2078 h 10000"/>
              <a:gd name="connsiteX24" fmla="*/ 1547 w 10000"/>
              <a:gd name="connsiteY24" fmla="*/ 1905 h 10000"/>
              <a:gd name="connsiteX25" fmla="*/ 1547 w 10000"/>
              <a:gd name="connsiteY25" fmla="*/ 1732 h 10000"/>
              <a:gd name="connsiteX26" fmla="*/ 1547 w 10000"/>
              <a:gd name="connsiteY26" fmla="*/ 1558 h 10000"/>
              <a:gd name="connsiteX27" fmla="*/ 1547 w 10000"/>
              <a:gd name="connsiteY27" fmla="*/ 1558 h 10000"/>
              <a:gd name="connsiteX28" fmla="*/ 1547 w 10000"/>
              <a:gd name="connsiteY28" fmla="*/ 1385 h 10000"/>
              <a:gd name="connsiteX29" fmla="*/ 1352 w 10000"/>
              <a:gd name="connsiteY29" fmla="*/ 1385 h 10000"/>
              <a:gd name="connsiteX30" fmla="*/ 1159 w 10000"/>
              <a:gd name="connsiteY30" fmla="*/ 1385 h 10000"/>
              <a:gd name="connsiteX31" fmla="*/ 966 w 10000"/>
              <a:gd name="connsiteY31" fmla="*/ 1558 h 10000"/>
              <a:gd name="connsiteX32" fmla="*/ 578 w 10000"/>
              <a:gd name="connsiteY32" fmla="*/ 1558 h 10000"/>
              <a:gd name="connsiteX33" fmla="*/ 0 w 10000"/>
              <a:gd name="connsiteY33" fmla="*/ 1558 h 10000"/>
              <a:gd name="connsiteX34" fmla="*/ 386 w 10000"/>
              <a:gd name="connsiteY34" fmla="*/ 693 h 10000"/>
              <a:gd name="connsiteX35" fmla="*/ 769 w 10000"/>
              <a:gd name="connsiteY35" fmla="*/ 693 h 10000"/>
              <a:gd name="connsiteX36" fmla="*/ 1159 w 10000"/>
              <a:gd name="connsiteY36" fmla="*/ 519 h 10000"/>
              <a:gd name="connsiteX37" fmla="*/ 1352 w 10000"/>
              <a:gd name="connsiteY37" fmla="*/ 346 h 10000"/>
              <a:gd name="connsiteX38" fmla="*/ 1547 w 10000"/>
              <a:gd name="connsiteY38" fmla="*/ 346 h 10000"/>
              <a:gd name="connsiteX39" fmla="*/ 1734 w 10000"/>
              <a:gd name="connsiteY39" fmla="*/ 173 h 10000"/>
              <a:gd name="connsiteX40" fmla="*/ 1935 w 10000"/>
              <a:gd name="connsiteY40" fmla="*/ 173 h 10000"/>
              <a:gd name="connsiteX41" fmla="*/ 2127 w 10000"/>
              <a:gd name="connsiteY41" fmla="*/ 0 h 10000"/>
              <a:gd name="connsiteX42" fmla="*/ 2320 w 10000"/>
              <a:gd name="connsiteY42" fmla="*/ 0 h 10000"/>
              <a:gd name="connsiteX43" fmla="*/ 2320 w 10000"/>
              <a:gd name="connsiteY43" fmla="*/ 0 h 10000"/>
              <a:gd name="connsiteX44" fmla="*/ 2513 w 10000"/>
              <a:gd name="connsiteY44" fmla="*/ 0 h 10000"/>
              <a:gd name="connsiteX45" fmla="*/ 2707 w 10000"/>
              <a:gd name="connsiteY45" fmla="*/ 0 h 10000"/>
              <a:gd name="connsiteX46" fmla="*/ 2899 w 10000"/>
              <a:gd name="connsiteY46" fmla="*/ 173 h 10000"/>
              <a:gd name="connsiteX47" fmla="*/ 3092 w 10000"/>
              <a:gd name="connsiteY47" fmla="*/ 173 h 10000"/>
              <a:gd name="connsiteX48" fmla="*/ 3263 w 10000"/>
              <a:gd name="connsiteY48" fmla="*/ 346 h 10000"/>
              <a:gd name="connsiteX49" fmla="*/ 3456 w 10000"/>
              <a:gd name="connsiteY49" fmla="*/ 519 h 10000"/>
              <a:gd name="connsiteX50" fmla="*/ 3647 w 10000"/>
              <a:gd name="connsiteY50" fmla="*/ 693 h 10000"/>
              <a:gd name="connsiteX51" fmla="*/ 3647 w 10000"/>
              <a:gd name="connsiteY51" fmla="*/ 693 h 10000"/>
              <a:gd name="connsiteX52" fmla="*/ 3647 w 10000"/>
              <a:gd name="connsiteY52" fmla="*/ 866 h 10000"/>
              <a:gd name="connsiteX53" fmla="*/ 3456 w 10000"/>
              <a:gd name="connsiteY53" fmla="*/ 1039 h 10000"/>
              <a:gd name="connsiteX54" fmla="*/ 3263 w 10000"/>
              <a:gd name="connsiteY54" fmla="*/ 1212 h 10000"/>
              <a:gd name="connsiteX55" fmla="*/ 3092 w 10000"/>
              <a:gd name="connsiteY55" fmla="*/ 1385 h 10000"/>
              <a:gd name="connsiteX56" fmla="*/ 2899 w 10000"/>
              <a:gd name="connsiteY56" fmla="*/ 1732 h 10000"/>
              <a:gd name="connsiteX57" fmla="*/ 2707 w 10000"/>
              <a:gd name="connsiteY57" fmla="*/ 2078 h 10000"/>
              <a:gd name="connsiteX58" fmla="*/ 2513 w 10000"/>
              <a:gd name="connsiteY58" fmla="*/ 2424 h 10000"/>
              <a:gd name="connsiteX59" fmla="*/ 2320 w 10000"/>
              <a:gd name="connsiteY59" fmla="*/ 2944 h 10000"/>
              <a:gd name="connsiteX60" fmla="*/ 2320 w 10000"/>
              <a:gd name="connsiteY60" fmla="*/ 3463 h 10000"/>
              <a:gd name="connsiteX61" fmla="*/ 2320 w 10000"/>
              <a:gd name="connsiteY61" fmla="*/ 3961 h 10000"/>
              <a:gd name="connsiteX62" fmla="*/ 2320 w 10000"/>
              <a:gd name="connsiteY62" fmla="*/ 5000 h 10000"/>
              <a:gd name="connsiteX63" fmla="*/ 2320 w 10000"/>
              <a:gd name="connsiteY63" fmla="*/ 5519 h 10000"/>
              <a:gd name="connsiteX64" fmla="*/ 2513 w 10000"/>
              <a:gd name="connsiteY64" fmla="*/ 5866 h 10000"/>
              <a:gd name="connsiteX65" fmla="*/ 2707 w 10000"/>
              <a:gd name="connsiteY65" fmla="*/ 6212 h 10000"/>
              <a:gd name="connsiteX66" fmla="*/ 2899 w 10000"/>
              <a:gd name="connsiteY66" fmla="*/ 6732 h 10000"/>
              <a:gd name="connsiteX67" fmla="*/ 3092 w 10000"/>
              <a:gd name="connsiteY67" fmla="*/ 7078 h 10000"/>
              <a:gd name="connsiteX68" fmla="*/ 3456 w 10000"/>
              <a:gd name="connsiteY68" fmla="*/ 7424 h 10000"/>
              <a:gd name="connsiteX69" fmla="*/ 4033 w 10000"/>
              <a:gd name="connsiteY69" fmla="*/ 7771 h 10000"/>
              <a:gd name="connsiteX70" fmla="*/ 4614 w 10000"/>
              <a:gd name="connsiteY70" fmla="*/ 7944 h 10000"/>
              <a:gd name="connsiteX71" fmla="*/ 5191 w 10000"/>
              <a:gd name="connsiteY71" fmla="*/ 8268 h 10000"/>
              <a:gd name="connsiteX72" fmla="*/ 5774 w 10000"/>
              <a:gd name="connsiteY72" fmla="*/ 8442 h 10000"/>
              <a:gd name="connsiteX73" fmla="*/ 6157 w 10000"/>
              <a:gd name="connsiteY73" fmla="*/ 8615 h 10000"/>
              <a:gd name="connsiteX74" fmla="*/ 6741 w 10000"/>
              <a:gd name="connsiteY74" fmla="*/ 8615 h 10000"/>
              <a:gd name="connsiteX75" fmla="*/ 7125 w 10000"/>
              <a:gd name="connsiteY75" fmla="*/ 8615 h 10000"/>
              <a:gd name="connsiteX76" fmla="*/ 7320 w 10000"/>
              <a:gd name="connsiteY76" fmla="*/ 8615 h 10000"/>
              <a:gd name="connsiteX77" fmla="*/ 7704 w 10000"/>
              <a:gd name="connsiteY77" fmla="*/ 8615 h 10000"/>
              <a:gd name="connsiteX78" fmla="*/ 7872 w 10000"/>
              <a:gd name="connsiteY78" fmla="*/ 8442 h 10000"/>
              <a:gd name="connsiteX79" fmla="*/ 7872 w 10000"/>
              <a:gd name="connsiteY79" fmla="*/ 8442 h 10000"/>
              <a:gd name="connsiteX80" fmla="*/ 8066 w 10000"/>
              <a:gd name="connsiteY80" fmla="*/ 8442 h 10000"/>
              <a:gd name="connsiteX81" fmla="*/ 8066 w 10000"/>
              <a:gd name="connsiteY81" fmla="*/ 8268 h 10000"/>
              <a:gd name="connsiteX82" fmla="*/ 8066 w 10000"/>
              <a:gd name="connsiteY82" fmla="*/ 8095 h 10000"/>
              <a:gd name="connsiteX83" fmla="*/ 8066 w 10000"/>
              <a:gd name="connsiteY83" fmla="*/ 7771 h 10000"/>
              <a:gd name="connsiteX84" fmla="*/ 8260 w 10000"/>
              <a:gd name="connsiteY84" fmla="*/ 7597 h 10000"/>
              <a:gd name="connsiteX85" fmla="*/ 8260 w 10000"/>
              <a:gd name="connsiteY85" fmla="*/ 7251 h 10000"/>
              <a:gd name="connsiteX86" fmla="*/ 8260 w 10000"/>
              <a:gd name="connsiteY86" fmla="*/ 6905 h 10000"/>
              <a:gd name="connsiteX87" fmla="*/ 8455 w 10000"/>
              <a:gd name="connsiteY87" fmla="*/ 6385 h 10000"/>
              <a:gd name="connsiteX88" fmla="*/ 8455 w 10000"/>
              <a:gd name="connsiteY88" fmla="*/ 6212 h 10000"/>
              <a:gd name="connsiteX89" fmla="*/ 8455 w 10000"/>
              <a:gd name="connsiteY89" fmla="*/ 5866 h 10000"/>
              <a:gd name="connsiteX90" fmla="*/ 8455 w 10000"/>
              <a:gd name="connsiteY90" fmla="*/ 5693 h 10000"/>
              <a:gd name="connsiteX91" fmla="*/ 8647 w 10000"/>
              <a:gd name="connsiteY91" fmla="*/ 5519 h 10000"/>
              <a:gd name="connsiteX92" fmla="*/ 8647 w 10000"/>
              <a:gd name="connsiteY92" fmla="*/ 5346 h 10000"/>
              <a:gd name="connsiteX93" fmla="*/ 8647 w 10000"/>
              <a:gd name="connsiteY93" fmla="*/ 5173 h 10000"/>
              <a:gd name="connsiteX94" fmla="*/ 8838 w 10000"/>
              <a:gd name="connsiteY94" fmla="*/ 5173 h 10000"/>
              <a:gd name="connsiteX95" fmla="*/ 8838 w 10000"/>
              <a:gd name="connsiteY95" fmla="*/ 5173 h 10000"/>
              <a:gd name="connsiteX96" fmla="*/ 8838 w 10000"/>
              <a:gd name="connsiteY96" fmla="*/ 5346 h 10000"/>
              <a:gd name="connsiteX97" fmla="*/ 8838 w 10000"/>
              <a:gd name="connsiteY97" fmla="*/ 5519 h 10000"/>
              <a:gd name="connsiteX98" fmla="*/ 8838 w 10000"/>
              <a:gd name="connsiteY98" fmla="*/ 5693 h 10000"/>
              <a:gd name="connsiteX99" fmla="*/ 9035 w 10000"/>
              <a:gd name="connsiteY99" fmla="*/ 5866 h 10000"/>
              <a:gd name="connsiteX100" fmla="*/ 9035 w 10000"/>
              <a:gd name="connsiteY100" fmla="*/ 6212 h 10000"/>
              <a:gd name="connsiteX101" fmla="*/ 9035 w 10000"/>
              <a:gd name="connsiteY101" fmla="*/ 6558 h 10000"/>
              <a:gd name="connsiteX102" fmla="*/ 9228 w 10000"/>
              <a:gd name="connsiteY102" fmla="*/ 6905 h 10000"/>
              <a:gd name="connsiteX103" fmla="*/ 9228 w 10000"/>
              <a:gd name="connsiteY103" fmla="*/ 7597 h 10000"/>
              <a:gd name="connsiteX104" fmla="*/ 9423 w 10000"/>
              <a:gd name="connsiteY104" fmla="*/ 8268 h 10000"/>
              <a:gd name="connsiteX105" fmla="*/ 9612 w 10000"/>
              <a:gd name="connsiteY105" fmla="*/ 8788 h 10000"/>
              <a:gd name="connsiteX106" fmla="*/ 9808 w 10000"/>
              <a:gd name="connsiteY106" fmla="*/ 9134 h 10000"/>
              <a:gd name="connsiteX107" fmla="*/ 9808 w 10000"/>
              <a:gd name="connsiteY107" fmla="*/ 9481 h 10000"/>
              <a:gd name="connsiteX108" fmla="*/ 10000 w 10000"/>
              <a:gd name="connsiteY108" fmla="*/ 9654 h 10000"/>
              <a:gd name="connsiteX109" fmla="*/ 9808 w 10000"/>
              <a:gd name="connsiteY109" fmla="*/ 9827 h 10000"/>
              <a:gd name="connsiteX110" fmla="*/ 9808 w 10000"/>
              <a:gd name="connsiteY110" fmla="*/ 9827 h 10000"/>
              <a:gd name="connsiteX111" fmla="*/ 9808 w 10000"/>
              <a:gd name="connsiteY111" fmla="*/ 9827 h 10000"/>
              <a:gd name="connsiteX0" fmla="*/ 9422 w 9614"/>
              <a:gd name="connsiteY0" fmla="*/ 9827 h 10000"/>
              <a:gd name="connsiteX1" fmla="*/ 9037 w 9614"/>
              <a:gd name="connsiteY1" fmla="*/ 9827 h 10000"/>
              <a:gd name="connsiteX2" fmla="*/ 8649 w 9614"/>
              <a:gd name="connsiteY2" fmla="*/ 10000 h 10000"/>
              <a:gd name="connsiteX3" fmla="*/ 8261 w 9614"/>
              <a:gd name="connsiteY3" fmla="*/ 10000 h 10000"/>
              <a:gd name="connsiteX4" fmla="*/ 7486 w 9614"/>
              <a:gd name="connsiteY4" fmla="*/ 10000 h 10000"/>
              <a:gd name="connsiteX5" fmla="*/ 6934 w 9614"/>
              <a:gd name="connsiteY5" fmla="*/ 10000 h 10000"/>
              <a:gd name="connsiteX6" fmla="*/ 6160 w 9614"/>
              <a:gd name="connsiteY6" fmla="*/ 9827 h 10000"/>
              <a:gd name="connsiteX7" fmla="*/ 5388 w 9614"/>
              <a:gd name="connsiteY7" fmla="*/ 9827 h 10000"/>
              <a:gd name="connsiteX8" fmla="*/ 4805 w 9614"/>
              <a:gd name="connsiteY8" fmla="*/ 9481 h 10000"/>
              <a:gd name="connsiteX9" fmla="*/ 4034 w 9614"/>
              <a:gd name="connsiteY9" fmla="*/ 9307 h 10000"/>
              <a:gd name="connsiteX10" fmla="*/ 3454 w 9614"/>
              <a:gd name="connsiteY10" fmla="*/ 8961 h 10000"/>
              <a:gd name="connsiteX11" fmla="*/ 2877 w 9614"/>
              <a:gd name="connsiteY11" fmla="*/ 8615 h 10000"/>
              <a:gd name="connsiteX12" fmla="*/ 2321 w 9614"/>
              <a:gd name="connsiteY12" fmla="*/ 8095 h 10000"/>
              <a:gd name="connsiteX13" fmla="*/ 1934 w 9614"/>
              <a:gd name="connsiteY13" fmla="*/ 7771 h 10000"/>
              <a:gd name="connsiteX14" fmla="*/ 1549 w 9614"/>
              <a:gd name="connsiteY14" fmla="*/ 7078 h 10000"/>
              <a:gd name="connsiteX15" fmla="*/ 1161 w 9614"/>
              <a:gd name="connsiteY15" fmla="*/ 6558 h 10000"/>
              <a:gd name="connsiteX16" fmla="*/ 966 w 9614"/>
              <a:gd name="connsiteY16" fmla="*/ 5866 h 10000"/>
              <a:gd name="connsiteX17" fmla="*/ 966 w 9614"/>
              <a:gd name="connsiteY17" fmla="*/ 5173 h 10000"/>
              <a:gd name="connsiteX18" fmla="*/ 773 w 9614"/>
              <a:gd name="connsiteY18" fmla="*/ 4481 h 10000"/>
              <a:gd name="connsiteX19" fmla="*/ 773 w 9614"/>
              <a:gd name="connsiteY19" fmla="*/ 3636 h 10000"/>
              <a:gd name="connsiteX20" fmla="*/ 966 w 9614"/>
              <a:gd name="connsiteY20" fmla="*/ 2944 h 10000"/>
              <a:gd name="connsiteX21" fmla="*/ 966 w 9614"/>
              <a:gd name="connsiteY21" fmla="*/ 2597 h 10000"/>
              <a:gd name="connsiteX22" fmla="*/ 966 w 9614"/>
              <a:gd name="connsiteY22" fmla="*/ 2424 h 10000"/>
              <a:gd name="connsiteX23" fmla="*/ 1161 w 9614"/>
              <a:gd name="connsiteY23" fmla="*/ 2078 h 10000"/>
              <a:gd name="connsiteX24" fmla="*/ 1161 w 9614"/>
              <a:gd name="connsiteY24" fmla="*/ 1905 h 10000"/>
              <a:gd name="connsiteX25" fmla="*/ 1161 w 9614"/>
              <a:gd name="connsiteY25" fmla="*/ 1732 h 10000"/>
              <a:gd name="connsiteX26" fmla="*/ 1161 w 9614"/>
              <a:gd name="connsiteY26" fmla="*/ 1558 h 10000"/>
              <a:gd name="connsiteX27" fmla="*/ 1161 w 9614"/>
              <a:gd name="connsiteY27" fmla="*/ 1558 h 10000"/>
              <a:gd name="connsiteX28" fmla="*/ 1161 w 9614"/>
              <a:gd name="connsiteY28" fmla="*/ 1385 h 10000"/>
              <a:gd name="connsiteX29" fmla="*/ 966 w 9614"/>
              <a:gd name="connsiteY29" fmla="*/ 1385 h 10000"/>
              <a:gd name="connsiteX30" fmla="*/ 773 w 9614"/>
              <a:gd name="connsiteY30" fmla="*/ 1385 h 10000"/>
              <a:gd name="connsiteX31" fmla="*/ 580 w 9614"/>
              <a:gd name="connsiteY31" fmla="*/ 1558 h 10000"/>
              <a:gd name="connsiteX32" fmla="*/ 192 w 9614"/>
              <a:gd name="connsiteY32" fmla="*/ 1558 h 10000"/>
              <a:gd name="connsiteX33" fmla="*/ 0 w 9614"/>
              <a:gd name="connsiteY33" fmla="*/ 693 h 10000"/>
              <a:gd name="connsiteX34" fmla="*/ 383 w 9614"/>
              <a:gd name="connsiteY34" fmla="*/ 693 h 10000"/>
              <a:gd name="connsiteX35" fmla="*/ 773 w 9614"/>
              <a:gd name="connsiteY35" fmla="*/ 519 h 10000"/>
              <a:gd name="connsiteX36" fmla="*/ 966 w 9614"/>
              <a:gd name="connsiteY36" fmla="*/ 346 h 10000"/>
              <a:gd name="connsiteX37" fmla="*/ 1161 w 9614"/>
              <a:gd name="connsiteY37" fmla="*/ 346 h 10000"/>
              <a:gd name="connsiteX38" fmla="*/ 1348 w 9614"/>
              <a:gd name="connsiteY38" fmla="*/ 173 h 10000"/>
              <a:gd name="connsiteX39" fmla="*/ 1549 w 9614"/>
              <a:gd name="connsiteY39" fmla="*/ 173 h 10000"/>
              <a:gd name="connsiteX40" fmla="*/ 1741 w 9614"/>
              <a:gd name="connsiteY40" fmla="*/ 0 h 10000"/>
              <a:gd name="connsiteX41" fmla="*/ 1934 w 9614"/>
              <a:gd name="connsiteY41" fmla="*/ 0 h 10000"/>
              <a:gd name="connsiteX42" fmla="*/ 1934 w 9614"/>
              <a:gd name="connsiteY42" fmla="*/ 0 h 10000"/>
              <a:gd name="connsiteX43" fmla="*/ 2127 w 9614"/>
              <a:gd name="connsiteY43" fmla="*/ 0 h 10000"/>
              <a:gd name="connsiteX44" fmla="*/ 2321 w 9614"/>
              <a:gd name="connsiteY44" fmla="*/ 0 h 10000"/>
              <a:gd name="connsiteX45" fmla="*/ 2513 w 9614"/>
              <a:gd name="connsiteY45" fmla="*/ 173 h 10000"/>
              <a:gd name="connsiteX46" fmla="*/ 2706 w 9614"/>
              <a:gd name="connsiteY46" fmla="*/ 173 h 10000"/>
              <a:gd name="connsiteX47" fmla="*/ 2877 w 9614"/>
              <a:gd name="connsiteY47" fmla="*/ 346 h 10000"/>
              <a:gd name="connsiteX48" fmla="*/ 3070 w 9614"/>
              <a:gd name="connsiteY48" fmla="*/ 519 h 10000"/>
              <a:gd name="connsiteX49" fmla="*/ 3261 w 9614"/>
              <a:gd name="connsiteY49" fmla="*/ 693 h 10000"/>
              <a:gd name="connsiteX50" fmla="*/ 3261 w 9614"/>
              <a:gd name="connsiteY50" fmla="*/ 693 h 10000"/>
              <a:gd name="connsiteX51" fmla="*/ 3261 w 9614"/>
              <a:gd name="connsiteY51" fmla="*/ 866 h 10000"/>
              <a:gd name="connsiteX52" fmla="*/ 3070 w 9614"/>
              <a:gd name="connsiteY52" fmla="*/ 1039 h 10000"/>
              <a:gd name="connsiteX53" fmla="*/ 2877 w 9614"/>
              <a:gd name="connsiteY53" fmla="*/ 1212 h 10000"/>
              <a:gd name="connsiteX54" fmla="*/ 2706 w 9614"/>
              <a:gd name="connsiteY54" fmla="*/ 1385 h 10000"/>
              <a:gd name="connsiteX55" fmla="*/ 2513 w 9614"/>
              <a:gd name="connsiteY55" fmla="*/ 1732 h 10000"/>
              <a:gd name="connsiteX56" fmla="*/ 2321 w 9614"/>
              <a:gd name="connsiteY56" fmla="*/ 2078 h 10000"/>
              <a:gd name="connsiteX57" fmla="*/ 2127 w 9614"/>
              <a:gd name="connsiteY57" fmla="*/ 2424 h 10000"/>
              <a:gd name="connsiteX58" fmla="*/ 1934 w 9614"/>
              <a:gd name="connsiteY58" fmla="*/ 2944 h 10000"/>
              <a:gd name="connsiteX59" fmla="*/ 1934 w 9614"/>
              <a:gd name="connsiteY59" fmla="*/ 3463 h 10000"/>
              <a:gd name="connsiteX60" fmla="*/ 1934 w 9614"/>
              <a:gd name="connsiteY60" fmla="*/ 3961 h 10000"/>
              <a:gd name="connsiteX61" fmla="*/ 1934 w 9614"/>
              <a:gd name="connsiteY61" fmla="*/ 5000 h 10000"/>
              <a:gd name="connsiteX62" fmla="*/ 1934 w 9614"/>
              <a:gd name="connsiteY62" fmla="*/ 5519 h 10000"/>
              <a:gd name="connsiteX63" fmla="*/ 2127 w 9614"/>
              <a:gd name="connsiteY63" fmla="*/ 5866 h 10000"/>
              <a:gd name="connsiteX64" fmla="*/ 2321 w 9614"/>
              <a:gd name="connsiteY64" fmla="*/ 6212 h 10000"/>
              <a:gd name="connsiteX65" fmla="*/ 2513 w 9614"/>
              <a:gd name="connsiteY65" fmla="*/ 6732 h 10000"/>
              <a:gd name="connsiteX66" fmla="*/ 2706 w 9614"/>
              <a:gd name="connsiteY66" fmla="*/ 7078 h 10000"/>
              <a:gd name="connsiteX67" fmla="*/ 3070 w 9614"/>
              <a:gd name="connsiteY67" fmla="*/ 7424 h 10000"/>
              <a:gd name="connsiteX68" fmla="*/ 3647 w 9614"/>
              <a:gd name="connsiteY68" fmla="*/ 7771 h 10000"/>
              <a:gd name="connsiteX69" fmla="*/ 4228 w 9614"/>
              <a:gd name="connsiteY69" fmla="*/ 7944 h 10000"/>
              <a:gd name="connsiteX70" fmla="*/ 4805 w 9614"/>
              <a:gd name="connsiteY70" fmla="*/ 8268 h 10000"/>
              <a:gd name="connsiteX71" fmla="*/ 5388 w 9614"/>
              <a:gd name="connsiteY71" fmla="*/ 8442 h 10000"/>
              <a:gd name="connsiteX72" fmla="*/ 5771 w 9614"/>
              <a:gd name="connsiteY72" fmla="*/ 8615 h 10000"/>
              <a:gd name="connsiteX73" fmla="*/ 6355 w 9614"/>
              <a:gd name="connsiteY73" fmla="*/ 8615 h 10000"/>
              <a:gd name="connsiteX74" fmla="*/ 6739 w 9614"/>
              <a:gd name="connsiteY74" fmla="*/ 8615 h 10000"/>
              <a:gd name="connsiteX75" fmla="*/ 6934 w 9614"/>
              <a:gd name="connsiteY75" fmla="*/ 8615 h 10000"/>
              <a:gd name="connsiteX76" fmla="*/ 7318 w 9614"/>
              <a:gd name="connsiteY76" fmla="*/ 8615 h 10000"/>
              <a:gd name="connsiteX77" fmla="*/ 7486 w 9614"/>
              <a:gd name="connsiteY77" fmla="*/ 8442 h 10000"/>
              <a:gd name="connsiteX78" fmla="*/ 7486 w 9614"/>
              <a:gd name="connsiteY78" fmla="*/ 8442 h 10000"/>
              <a:gd name="connsiteX79" fmla="*/ 7680 w 9614"/>
              <a:gd name="connsiteY79" fmla="*/ 8442 h 10000"/>
              <a:gd name="connsiteX80" fmla="*/ 7680 w 9614"/>
              <a:gd name="connsiteY80" fmla="*/ 8268 h 10000"/>
              <a:gd name="connsiteX81" fmla="*/ 7680 w 9614"/>
              <a:gd name="connsiteY81" fmla="*/ 8095 h 10000"/>
              <a:gd name="connsiteX82" fmla="*/ 7680 w 9614"/>
              <a:gd name="connsiteY82" fmla="*/ 7771 h 10000"/>
              <a:gd name="connsiteX83" fmla="*/ 7874 w 9614"/>
              <a:gd name="connsiteY83" fmla="*/ 7597 h 10000"/>
              <a:gd name="connsiteX84" fmla="*/ 7874 w 9614"/>
              <a:gd name="connsiteY84" fmla="*/ 7251 h 10000"/>
              <a:gd name="connsiteX85" fmla="*/ 7874 w 9614"/>
              <a:gd name="connsiteY85" fmla="*/ 6905 h 10000"/>
              <a:gd name="connsiteX86" fmla="*/ 8069 w 9614"/>
              <a:gd name="connsiteY86" fmla="*/ 6385 h 10000"/>
              <a:gd name="connsiteX87" fmla="*/ 8069 w 9614"/>
              <a:gd name="connsiteY87" fmla="*/ 6212 h 10000"/>
              <a:gd name="connsiteX88" fmla="*/ 8069 w 9614"/>
              <a:gd name="connsiteY88" fmla="*/ 5866 h 10000"/>
              <a:gd name="connsiteX89" fmla="*/ 8069 w 9614"/>
              <a:gd name="connsiteY89" fmla="*/ 5693 h 10000"/>
              <a:gd name="connsiteX90" fmla="*/ 8261 w 9614"/>
              <a:gd name="connsiteY90" fmla="*/ 5519 h 10000"/>
              <a:gd name="connsiteX91" fmla="*/ 8261 w 9614"/>
              <a:gd name="connsiteY91" fmla="*/ 5346 h 10000"/>
              <a:gd name="connsiteX92" fmla="*/ 8261 w 9614"/>
              <a:gd name="connsiteY92" fmla="*/ 5173 h 10000"/>
              <a:gd name="connsiteX93" fmla="*/ 8452 w 9614"/>
              <a:gd name="connsiteY93" fmla="*/ 5173 h 10000"/>
              <a:gd name="connsiteX94" fmla="*/ 8452 w 9614"/>
              <a:gd name="connsiteY94" fmla="*/ 5173 h 10000"/>
              <a:gd name="connsiteX95" fmla="*/ 8452 w 9614"/>
              <a:gd name="connsiteY95" fmla="*/ 5346 h 10000"/>
              <a:gd name="connsiteX96" fmla="*/ 8452 w 9614"/>
              <a:gd name="connsiteY96" fmla="*/ 5519 h 10000"/>
              <a:gd name="connsiteX97" fmla="*/ 8452 w 9614"/>
              <a:gd name="connsiteY97" fmla="*/ 5693 h 10000"/>
              <a:gd name="connsiteX98" fmla="*/ 8649 w 9614"/>
              <a:gd name="connsiteY98" fmla="*/ 5866 h 10000"/>
              <a:gd name="connsiteX99" fmla="*/ 8649 w 9614"/>
              <a:gd name="connsiteY99" fmla="*/ 6212 h 10000"/>
              <a:gd name="connsiteX100" fmla="*/ 8649 w 9614"/>
              <a:gd name="connsiteY100" fmla="*/ 6558 h 10000"/>
              <a:gd name="connsiteX101" fmla="*/ 8842 w 9614"/>
              <a:gd name="connsiteY101" fmla="*/ 6905 h 10000"/>
              <a:gd name="connsiteX102" fmla="*/ 8842 w 9614"/>
              <a:gd name="connsiteY102" fmla="*/ 7597 h 10000"/>
              <a:gd name="connsiteX103" fmla="*/ 9037 w 9614"/>
              <a:gd name="connsiteY103" fmla="*/ 8268 h 10000"/>
              <a:gd name="connsiteX104" fmla="*/ 9226 w 9614"/>
              <a:gd name="connsiteY104" fmla="*/ 8788 h 10000"/>
              <a:gd name="connsiteX105" fmla="*/ 9422 w 9614"/>
              <a:gd name="connsiteY105" fmla="*/ 9134 h 10000"/>
              <a:gd name="connsiteX106" fmla="*/ 9422 w 9614"/>
              <a:gd name="connsiteY106" fmla="*/ 9481 h 10000"/>
              <a:gd name="connsiteX107" fmla="*/ 9614 w 9614"/>
              <a:gd name="connsiteY107" fmla="*/ 9654 h 10000"/>
              <a:gd name="connsiteX108" fmla="*/ 9422 w 9614"/>
              <a:gd name="connsiteY108" fmla="*/ 9827 h 10000"/>
              <a:gd name="connsiteX109" fmla="*/ 9422 w 9614"/>
              <a:gd name="connsiteY109" fmla="*/ 9827 h 10000"/>
              <a:gd name="connsiteX110" fmla="*/ 9422 w 9614"/>
              <a:gd name="connsiteY110" fmla="*/ 9827 h 10000"/>
              <a:gd name="connsiteX0" fmla="*/ 9800 w 10000"/>
              <a:gd name="connsiteY0" fmla="*/ 9827 h 10000"/>
              <a:gd name="connsiteX1" fmla="*/ 9400 w 10000"/>
              <a:gd name="connsiteY1" fmla="*/ 9827 h 10000"/>
              <a:gd name="connsiteX2" fmla="*/ 8996 w 10000"/>
              <a:gd name="connsiteY2" fmla="*/ 10000 h 10000"/>
              <a:gd name="connsiteX3" fmla="*/ 8593 w 10000"/>
              <a:gd name="connsiteY3" fmla="*/ 10000 h 10000"/>
              <a:gd name="connsiteX4" fmla="*/ 7787 w 10000"/>
              <a:gd name="connsiteY4" fmla="*/ 10000 h 10000"/>
              <a:gd name="connsiteX5" fmla="*/ 7212 w 10000"/>
              <a:gd name="connsiteY5" fmla="*/ 10000 h 10000"/>
              <a:gd name="connsiteX6" fmla="*/ 6407 w 10000"/>
              <a:gd name="connsiteY6" fmla="*/ 9827 h 10000"/>
              <a:gd name="connsiteX7" fmla="*/ 5604 w 10000"/>
              <a:gd name="connsiteY7" fmla="*/ 9827 h 10000"/>
              <a:gd name="connsiteX8" fmla="*/ 4998 w 10000"/>
              <a:gd name="connsiteY8" fmla="*/ 9481 h 10000"/>
              <a:gd name="connsiteX9" fmla="*/ 4196 w 10000"/>
              <a:gd name="connsiteY9" fmla="*/ 9307 h 10000"/>
              <a:gd name="connsiteX10" fmla="*/ 3593 w 10000"/>
              <a:gd name="connsiteY10" fmla="*/ 8961 h 10000"/>
              <a:gd name="connsiteX11" fmla="*/ 2993 w 10000"/>
              <a:gd name="connsiteY11" fmla="*/ 8615 h 10000"/>
              <a:gd name="connsiteX12" fmla="*/ 2414 w 10000"/>
              <a:gd name="connsiteY12" fmla="*/ 8095 h 10000"/>
              <a:gd name="connsiteX13" fmla="*/ 2012 w 10000"/>
              <a:gd name="connsiteY13" fmla="*/ 7771 h 10000"/>
              <a:gd name="connsiteX14" fmla="*/ 1611 w 10000"/>
              <a:gd name="connsiteY14" fmla="*/ 7078 h 10000"/>
              <a:gd name="connsiteX15" fmla="*/ 1208 w 10000"/>
              <a:gd name="connsiteY15" fmla="*/ 6558 h 10000"/>
              <a:gd name="connsiteX16" fmla="*/ 1005 w 10000"/>
              <a:gd name="connsiteY16" fmla="*/ 5866 h 10000"/>
              <a:gd name="connsiteX17" fmla="*/ 1005 w 10000"/>
              <a:gd name="connsiteY17" fmla="*/ 5173 h 10000"/>
              <a:gd name="connsiteX18" fmla="*/ 804 w 10000"/>
              <a:gd name="connsiteY18" fmla="*/ 4481 h 10000"/>
              <a:gd name="connsiteX19" fmla="*/ 804 w 10000"/>
              <a:gd name="connsiteY19" fmla="*/ 3636 h 10000"/>
              <a:gd name="connsiteX20" fmla="*/ 1005 w 10000"/>
              <a:gd name="connsiteY20" fmla="*/ 2944 h 10000"/>
              <a:gd name="connsiteX21" fmla="*/ 1005 w 10000"/>
              <a:gd name="connsiteY21" fmla="*/ 2597 h 10000"/>
              <a:gd name="connsiteX22" fmla="*/ 1005 w 10000"/>
              <a:gd name="connsiteY22" fmla="*/ 2424 h 10000"/>
              <a:gd name="connsiteX23" fmla="*/ 1208 w 10000"/>
              <a:gd name="connsiteY23" fmla="*/ 2078 h 10000"/>
              <a:gd name="connsiteX24" fmla="*/ 1208 w 10000"/>
              <a:gd name="connsiteY24" fmla="*/ 1905 h 10000"/>
              <a:gd name="connsiteX25" fmla="*/ 1208 w 10000"/>
              <a:gd name="connsiteY25" fmla="*/ 1732 h 10000"/>
              <a:gd name="connsiteX26" fmla="*/ 1208 w 10000"/>
              <a:gd name="connsiteY26" fmla="*/ 1558 h 10000"/>
              <a:gd name="connsiteX27" fmla="*/ 1208 w 10000"/>
              <a:gd name="connsiteY27" fmla="*/ 1558 h 10000"/>
              <a:gd name="connsiteX28" fmla="*/ 1208 w 10000"/>
              <a:gd name="connsiteY28" fmla="*/ 1385 h 10000"/>
              <a:gd name="connsiteX29" fmla="*/ 1005 w 10000"/>
              <a:gd name="connsiteY29" fmla="*/ 1385 h 10000"/>
              <a:gd name="connsiteX30" fmla="*/ 804 w 10000"/>
              <a:gd name="connsiteY30" fmla="*/ 1385 h 10000"/>
              <a:gd name="connsiteX31" fmla="*/ 603 w 10000"/>
              <a:gd name="connsiteY31" fmla="*/ 1558 h 10000"/>
              <a:gd name="connsiteX32" fmla="*/ 0 w 10000"/>
              <a:gd name="connsiteY32" fmla="*/ 693 h 10000"/>
              <a:gd name="connsiteX33" fmla="*/ 398 w 10000"/>
              <a:gd name="connsiteY33" fmla="*/ 693 h 10000"/>
              <a:gd name="connsiteX34" fmla="*/ 804 w 10000"/>
              <a:gd name="connsiteY34" fmla="*/ 519 h 10000"/>
              <a:gd name="connsiteX35" fmla="*/ 1005 w 10000"/>
              <a:gd name="connsiteY35" fmla="*/ 346 h 10000"/>
              <a:gd name="connsiteX36" fmla="*/ 1208 w 10000"/>
              <a:gd name="connsiteY36" fmla="*/ 346 h 10000"/>
              <a:gd name="connsiteX37" fmla="*/ 1402 w 10000"/>
              <a:gd name="connsiteY37" fmla="*/ 173 h 10000"/>
              <a:gd name="connsiteX38" fmla="*/ 1611 w 10000"/>
              <a:gd name="connsiteY38" fmla="*/ 173 h 10000"/>
              <a:gd name="connsiteX39" fmla="*/ 1811 w 10000"/>
              <a:gd name="connsiteY39" fmla="*/ 0 h 10000"/>
              <a:gd name="connsiteX40" fmla="*/ 2012 w 10000"/>
              <a:gd name="connsiteY40" fmla="*/ 0 h 10000"/>
              <a:gd name="connsiteX41" fmla="*/ 2012 w 10000"/>
              <a:gd name="connsiteY41" fmla="*/ 0 h 10000"/>
              <a:gd name="connsiteX42" fmla="*/ 2212 w 10000"/>
              <a:gd name="connsiteY42" fmla="*/ 0 h 10000"/>
              <a:gd name="connsiteX43" fmla="*/ 2414 w 10000"/>
              <a:gd name="connsiteY43" fmla="*/ 0 h 10000"/>
              <a:gd name="connsiteX44" fmla="*/ 2614 w 10000"/>
              <a:gd name="connsiteY44" fmla="*/ 173 h 10000"/>
              <a:gd name="connsiteX45" fmla="*/ 2815 w 10000"/>
              <a:gd name="connsiteY45" fmla="*/ 173 h 10000"/>
              <a:gd name="connsiteX46" fmla="*/ 2993 w 10000"/>
              <a:gd name="connsiteY46" fmla="*/ 346 h 10000"/>
              <a:gd name="connsiteX47" fmla="*/ 3193 w 10000"/>
              <a:gd name="connsiteY47" fmla="*/ 519 h 10000"/>
              <a:gd name="connsiteX48" fmla="*/ 3392 w 10000"/>
              <a:gd name="connsiteY48" fmla="*/ 693 h 10000"/>
              <a:gd name="connsiteX49" fmla="*/ 3392 w 10000"/>
              <a:gd name="connsiteY49" fmla="*/ 693 h 10000"/>
              <a:gd name="connsiteX50" fmla="*/ 3392 w 10000"/>
              <a:gd name="connsiteY50" fmla="*/ 866 h 10000"/>
              <a:gd name="connsiteX51" fmla="*/ 3193 w 10000"/>
              <a:gd name="connsiteY51" fmla="*/ 1039 h 10000"/>
              <a:gd name="connsiteX52" fmla="*/ 2993 w 10000"/>
              <a:gd name="connsiteY52" fmla="*/ 1212 h 10000"/>
              <a:gd name="connsiteX53" fmla="*/ 2815 w 10000"/>
              <a:gd name="connsiteY53" fmla="*/ 1385 h 10000"/>
              <a:gd name="connsiteX54" fmla="*/ 2614 w 10000"/>
              <a:gd name="connsiteY54" fmla="*/ 1732 h 10000"/>
              <a:gd name="connsiteX55" fmla="*/ 2414 w 10000"/>
              <a:gd name="connsiteY55" fmla="*/ 2078 h 10000"/>
              <a:gd name="connsiteX56" fmla="*/ 2212 w 10000"/>
              <a:gd name="connsiteY56" fmla="*/ 2424 h 10000"/>
              <a:gd name="connsiteX57" fmla="*/ 2012 w 10000"/>
              <a:gd name="connsiteY57" fmla="*/ 2944 h 10000"/>
              <a:gd name="connsiteX58" fmla="*/ 2012 w 10000"/>
              <a:gd name="connsiteY58" fmla="*/ 3463 h 10000"/>
              <a:gd name="connsiteX59" fmla="*/ 2012 w 10000"/>
              <a:gd name="connsiteY59" fmla="*/ 3961 h 10000"/>
              <a:gd name="connsiteX60" fmla="*/ 2012 w 10000"/>
              <a:gd name="connsiteY60" fmla="*/ 5000 h 10000"/>
              <a:gd name="connsiteX61" fmla="*/ 2012 w 10000"/>
              <a:gd name="connsiteY61" fmla="*/ 5519 h 10000"/>
              <a:gd name="connsiteX62" fmla="*/ 2212 w 10000"/>
              <a:gd name="connsiteY62" fmla="*/ 5866 h 10000"/>
              <a:gd name="connsiteX63" fmla="*/ 2414 w 10000"/>
              <a:gd name="connsiteY63" fmla="*/ 6212 h 10000"/>
              <a:gd name="connsiteX64" fmla="*/ 2614 w 10000"/>
              <a:gd name="connsiteY64" fmla="*/ 6732 h 10000"/>
              <a:gd name="connsiteX65" fmla="*/ 2815 w 10000"/>
              <a:gd name="connsiteY65" fmla="*/ 7078 h 10000"/>
              <a:gd name="connsiteX66" fmla="*/ 3193 w 10000"/>
              <a:gd name="connsiteY66" fmla="*/ 7424 h 10000"/>
              <a:gd name="connsiteX67" fmla="*/ 3793 w 10000"/>
              <a:gd name="connsiteY67" fmla="*/ 7771 h 10000"/>
              <a:gd name="connsiteX68" fmla="*/ 4398 w 10000"/>
              <a:gd name="connsiteY68" fmla="*/ 7944 h 10000"/>
              <a:gd name="connsiteX69" fmla="*/ 4998 w 10000"/>
              <a:gd name="connsiteY69" fmla="*/ 8268 h 10000"/>
              <a:gd name="connsiteX70" fmla="*/ 5604 w 10000"/>
              <a:gd name="connsiteY70" fmla="*/ 8442 h 10000"/>
              <a:gd name="connsiteX71" fmla="*/ 6003 w 10000"/>
              <a:gd name="connsiteY71" fmla="*/ 8615 h 10000"/>
              <a:gd name="connsiteX72" fmla="*/ 6610 w 10000"/>
              <a:gd name="connsiteY72" fmla="*/ 8615 h 10000"/>
              <a:gd name="connsiteX73" fmla="*/ 7010 w 10000"/>
              <a:gd name="connsiteY73" fmla="*/ 8615 h 10000"/>
              <a:gd name="connsiteX74" fmla="*/ 7212 w 10000"/>
              <a:gd name="connsiteY74" fmla="*/ 8615 h 10000"/>
              <a:gd name="connsiteX75" fmla="*/ 7612 w 10000"/>
              <a:gd name="connsiteY75" fmla="*/ 8615 h 10000"/>
              <a:gd name="connsiteX76" fmla="*/ 7787 w 10000"/>
              <a:gd name="connsiteY76" fmla="*/ 8442 h 10000"/>
              <a:gd name="connsiteX77" fmla="*/ 7787 w 10000"/>
              <a:gd name="connsiteY77" fmla="*/ 8442 h 10000"/>
              <a:gd name="connsiteX78" fmla="*/ 7988 w 10000"/>
              <a:gd name="connsiteY78" fmla="*/ 8442 h 10000"/>
              <a:gd name="connsiteX79" fmla="*/ 7988 w 10000"/>
              <a:gd name="connsiteY79" fmla="*/ 8268 h 10000"/>
              <a:gd name="connsiteX80" fmla="*/ 7988 w 10000"/>
              <a:gd name="connsiteY80" fmla="*/ 8095 h 10000"/>
              <a:gd name="connsiteX81" fmla="*/ 7988 w 10000"/>
              <a:gd name="connsiteY81" fmla="*/ 7771 h 10000"/>
              <a:gd name="connsiteX82" fmla="*/ 8190 w 10000"/>
              <a:gd name="connsiteY82" fmla="*/ 7597 h 10000"/>
              <a:gd name="connsiteX83" fmla="*/ 8190 w 10000"/>
              <a:gd name="connsiteY83" fmla="*/ 7251 h 10000"/>
              <a:gd name="connsiteX84" fmla="*/ 8190 w 10000"/>
              <a:gd name="connsiteY84" fmla="*/ 6905 h 10000"/>
              <a:gd name="connsiteX85" fmla="*/ 8393 w 10000"/>
              <a:gd name="connsiteY85" fmla="*/ 6385 h 10000"/>
              <a:gd name="connsiteX86" fmla="*/ 8393 w 10000"/>
              <a:gd name="connsiteY86" fmla="*/ 6212 h 10000"/>
              <a:gd name="connsiteX87" fmla="*/ 8393 w 10000"/>
              <a:gd name="connsiteY87" fmla="*/ 5866 h 10000"/>
              <a:gd name="connsiteX88" fmla="*/ 8393 w 10000"/>
              <a:gd name="connsiteY88" fmla="*/ 5693 h 10000"/>
              <a:gd name="connsiteX89" fmla="*/ 8593 w 10000"/>
              <a:gd name="connsiteY89" fmla="*/ 5519 h 10000"/>
              <a:gd name="connsiteX90" fmla="*/ 8593 w 10000"/>
              <a:gd name="connsiteY90" fmla="*/ 5346 h 10000"/>
              <a:gd name="connsiteX91" fmla="*/ 8593 w 10000"/>
              <a:gd name="connsiteY91" fmla="*/ 5173 h 10000"/>
              <a:gd name="connsiteX92" fmla="*/ 8791 w 10000"/>
              <a:gd name="connsiteY92" fmla="*/ 5173 h 10000"/>
              <a:gd name="connsiteX93" fmla="*/ 8791 w 10000"/>
              <a:gd name="connsiteY93" fmla="*/ 5173 h 10000"/>
              <a:gd name="connsiteX94" fmla="*/ 8791 w 10000"/>
              <a:gd name="connsiteY94" fmla="*/ 5346 h 10000"/>
              <a:gd name="connsiteX95" fmla="*/ 8791 w 10000"/>
              <a:gd name="connsiteY95" fmla="*/ 5519 h 10000"/>
              <a:gd name="connsiteX96" fmla="*/ 8791 w 10000"/>
              <a:gd name="connsiteY96" fmla="*/ 5693 h 10000"/>
              <a:gd name="connsiteX97" fmla="*/ 8996 w 10000"/>
              <a:gd name="connsiteY97" fmla="*/ 5866 h 10000"/>
              <a:gd name="connsiteX98" fmla="*/ 8996 w 10000"/>
              <a:gd name="connsiteY98" fmla="*/ 6212 h 10000"/>
              <a:gd name="connsiteX99" fmla="*/ 8996 w 10000"/>
              <a:gd name="connsiteY99" fmla="*/ 6558 h 10000"/>
              <a:gd name="connsiteX100" fmla="*/ 9197 w 10000"/>
              <a:gd name="connsiteY100" fmla="*/ 6905 h 10000"/>
              <a:gd name="connsiteX101" fmla="*/ 9197 w 10000"/>
              <a:gd name="connsiteY101" fmla="*/ 7597 h 10000"/>
              <a:gd name="connsiteX102" fmla="*/ 9400 w 10000"/>
              <a:gd name="connsiteY102" fmla="*/ 8268 h 10000"/>
              <a:gd name="connsiteX103" fmla="*/ 9596 w 10000"/>
              <a:gd name="connsiteY103" fmla="*/ 8788 h 10000"/>
              <a:gd name="connsiteX104" fmla="*/ 9800 w 10000"/>
              <a:gd name="connsiteY104" fmla="*/ 9134 h 10000"/>
              <a:gd name="connsiteX105" fmla="*/ 9800 w 10000"/>
              <a:gd name="connsiteY105" fmla="*/ 9481 h 10000"/>
              <a:gd name="connsiteX106" fmla="*/ 10000 w 10000"/>
              <a:gd name="connsiteY106" fmla="*/ 9654 h 10000"/>
              <a:gd name="connsiteX107" fmla="*/ 9800 w 10000"/>
              <a:gd name="connsiteY107" fmla="*/ 9827 h 10000"/>
              <a:gd name="connsiteX108" fmla="*/ 9800 w 10000"/>
              <a:gd name="connsiteY108" fmla="*/ 9827 h 10000"/>
              <a:gd name="connsiteX109" fmla="*/ 9800 w 10000"/>
              <a:gd name="connsiteY109" fmla="*/ 9827 h 10000"/>
              <a:gd name="connsiteX0" fmla="*/ 9402 w 9602"/>
              <a:gd name="connsiteY0" fmla="*/ 9827 h 10000"/>
              <a:gd name="connsiteX1" fmla="*/ 9002 w 9602"/>
              <a:gd name="connsiteY1" fmla="*/ 9827 h 10000"/>
              <a:gd name="connsiteX2" fmla="*/ 8598 w 9602"/>
              <a:gd name="connsiteY2" fmla="*/ 10000 h 10000"/>
              <a:gd name="connsiteX3" fmla="*/ 8195 w 9602"/>
              <a:gd name="connsiteY3" fmla="*/ 10000 h 10000"/>
              <a:gd name="connsiteX4" fmla="*/ 7389 w 9602"/>
              <a:gd name="connsiteY4" fmla="*/ 10000 h 10000"/>
              <a:gd name="connsiteX5" fmla="*/ 6814 w 9602"/>
              <a:gd name="connsiteY5" fmla="*/ 10000 h 10000"/>
              <a:gd name="connsiteX6" fmla="*/ 6009 w 9602"/>
              <a:gd name="connsiteY6" fmla="*/ 9827 h 10000"/>
              <a:gd name="connsiteX7" fmla="*/ 5206 w 9602"/>
              <a:gd name="connsiteY7" fmla="*/ 9827 h 10000"/>
              <a:gd name="connsiteX8" fmla="*/ 4600 w 9602"/>
              <a:gd name="connsiteY8" fmla="*/ 9481 h 10000"/>
              <a:gd name="connsiteX9" fmla="*/ 3798 w 9602"/>
              <a:gd name="connsiteY9" fmla="*/ 9307 h 10000"/>
              <a:gd name="connsiteX10" fmla="*/ 3195 w 9602"/>
              <a:gd name="connsiteY10" fmla="*/ 8961 h 10000"/>
              <a:gd name="connsiteX11" fmla="*/ 2595 w 9602"/>
              <a:gd name="connsiteY11" fmla="*/ 8615 h 10000"/>
              <a:gd name="connsiteX12" fmla="*/ 2016 w 9602"/>
              <a:gd name="connsiteY12" fmla="*/ 8095 h 10000"/>
              <a:gd name="connsiteX13" fmla="*/ 1614 w 9602"/>
              <a:gd name="connsiteY13" fmla="*/ 7771 h 10000"/>
              <a:gd name="connsiteX14" fmla="*/ 1213 w 9602"/>
              <a:gd name="connsiteY14" fmla="*/ 7078 h 10000"/>
              <a:gd name="connsiteX15" fmla="*/ 810 w 9602"/>
              <a:gd name="connsiteY15" fmla="*/ 6558 h 10000"/>
              <a:gd name="connsiteX16" fmla="*/ 607 w 9602"/>
              <a:gd name="connsiteY16" fmla="*/ 5866 h 10000"/>
              <a:gd name="connsiteX17" fmla="*/ 607 w 9602"/>
              <a:gd name="connsiteY17" fmla="*/ 5173 h 10000"/>
              <a:gd name="connsiteX18" fmla="*/ 406 w 9602"/>
              <a:gd name="connsiteY18" fmla="*/ 4481 h 10000"/>
              <a:gd name="connsiteX19" fmla="*/ 406 w 9602"/>
              <a:gd name="connsiteY19" fmla="*/ 3636 h 10000"/>
              <a:gd name="connsiteX20" fmla="*/ 607 w 9602"/>
              <a:gd name="connsiteY20" fmla="*/ 2944 h 10000"/>
              <a:gd name="connsiteX21" fmla="*/ 607 w 9602"/>
              <a:gd name="connsiteY21" fmla="*/ 2597 h 10000"/>
              <a:gd name="connsiteX22" fmla="*/ 607 w 9602"/>
              <a:gd name="connsiteY22" fmla="*/ 2424 h 10000"/>
              <a:gd name="connsiteX23" fmla="*/ 810 w 9602"/>
              <a:gd name="connsiteY23" fmla="*/ 2078 h 10000"/>
              <a:gd name="connsiteX24" fmla="*/ 810 w 9602"/>
              <a:gd name="connsiteY24" fmla="*/ 1905 h 10000"/>
              <a:gd name="connsiteX25" fmla="*/ 810 w 9602"/>
              <a:gd name="connsiteY25" fmla="*/ 1732 h 10000"/>
              <a:gd name="connsiteX26" fmla="*/ 810 w 9602"/>
              <a:gd name="connsiteY26" fmla="*/ 1558 h 10000"/>
              <a:gd name="connsiteX27" fmla="*/ 810 w 9602"/>
              <a:gd name="connsiteY27" fmla="*/ 1558 h 10000"/>
              <a:gd name="connsiteX28" fmla="*/ 810 w 9602"/>
              <a:gd name="connsiteY28" fmla="*/ 1385 h 10000"/>
              <a:gd name="connsiteX29" fmla="*/ 607 w 9602"/>
              <a:gd name="connsiteY29" fmla="*/ 1385 h 10000"/>
              <a:gd name="connsiteX30" fmla="*/ 406 w 9602"/>
              <a:gd name="connsiteY30" fmla="*/ 1385 h 10000"/>
              <a:gd name="connsiteX31" fmla="*/ 205 w 9602"/>
              <a:gd name="connsiteY31" fmla="*/ 1558 h 10000"/>
              <a:gd name="connsiteX32" fmla="*/ 0 w 9602"/>
              <a:gd name="connsiteY32" fmla="*/ 693 h 10000"/>
              <a:gd name="connsiteX33" fmla="*/ 406 w 9602"/>
              <a:gd name="connsiteY33" fmla="*/ 519 h 10000"/>
              <a:gd name="connsiteX34" fmla="*/ 607 w 9602"/>
              <a:gd name="connsiteY34" fmla="*/ 346 h 10000"/>
              <a:gd name="connsiteX35" fmla="*/ 810 w 9602"/>
              <a:gd name="connsiteY35" fmla="*/ 346 h 10000"/>
              <a:gd name="connsiteX36" fmla="*/ 1004 w 9602"/>
              <a:gd name="connsiteY36" fmla="*/ 173 h 10000"/>
              <a:gd name="connsiteX37" fmla="*/ 1213 w 9602"/>
              <a:gd name="connsiteY37" fmla="*/ 173 h 10000"/>
              <a:gd name="connsiteX38" fmla="*/ 1413 w 9602"/>
              <a:gd name="connsiteY38" fmla="*/ 0 h 10000"/>
              <a:gd name="connsiteX39" fmla="*/ 1614 w 9602"/>
              <a:gd name="connsiteY39" fmla="*/ 0 h 10000"/>
              <a:gd name="connsiteX40" fmla="*/ 1614 w 9602"/>
              <a:gd name="connsiteY40" fmla="*/ 0 h 10000"/>
              <a:gd name="connsiteX41" fmla="*/ 1814 w 9602"/>
              <a:gd name="connsiteY41" fmla="*/ 0 h 10000"/>
              <a:gd name="connsiteX42" fmla="*/ 2016 w 9602"/>
              <a:gd name="connsiteY42" fmla="*/ 0 h 10000"/>
              <a:gd name="connsiteX43" fmla="*/ 2216 w 9602"/>
              <a:gd name="connsiteY43" fmla="*/ 173 h 10000"/>
              <a:gd name="connsiteX44" fmla="*/ 2417 w 9602"/>
              <a:gd name="connsiteY44" fmla="*/ 173 h 10000"/>
              <a:gd name="connsiteX45" fmla="*/ 2595 w 9602"/>
              <a:gd name="connsiteY45" fmla="*/ 346 h 10000"/>
              <a:gd name="connsiteX46" fmla="*/ 2795 w 9602"/>
              <a:gd name="connsiteY46" fmla="*/ 519 h 10000"/>
              <a:gd name="connsiteX47" fmla="*/ 2994 w 9602"/>
              <a:gd name="connsiteY47" fmla="*/ 693 h 10000"/>
              <a:gd name="connsiteX48" fmla="*/ 2994 w 9602"/>
              <a:gd name="connsiteY48" fmla="*/ 693 h 10000"/>
              <a:gd name="connsiteX49" fmla="*/ 2994 w 9602"/>
              <a:gd name="connsiteY49" fmla="*/ 866 h 10000"/>
              <a:gd name="connsiteX50" fmla="*/ 2795 w 9602"/>
              <a:gd name="connsiteY50" fmla="*/ 1039 h 10000"/>
              <a:gd name="connsiteX51" fmla="*/ 2595 w 9602"/>
              <a:gd name="connsiteY51" fmla="*/ 1212 h 10000"/>
              <a:gd name="connsiteX52" fmla="*/ 2417 w 9602"/>
              <a:gd name="connsiteY52" fmla="*/ 1385 h 10000"/>
              <a:gd name="connsiteX53" fmla="*/ 2216 w 9602"/>
              <a:gd name="connsiteY53" fmla="*/ 1732 h 10000"/>
              <a:gd name="connsiteX54" fmla="*/ 2016 w 9602"/>
              <a:gd name="connsiteY54" fmla="*/ 2078 h 10000"/>
              <a:gd name="connsiteX55" fmla="*/ 1814 w 9602"/>
              <a:gd name="connsiteY55" fmla="*/ 2424 h 10000"/>
              <a:gd name="connsiteX56" fmla="*/ 1614 w 9602"/>
              <a:gd name="connsiteY56" fmla="*/ 2944 h 10000"/>
              <a:gd name="connsiteX57" fmla="*/ 1614 w 9602"/>
              <a:gd name="connsiteY57" fmla="*/ 3463 h 10000"/>
              <a:gd name="connsiteX58" fmla="*/ 1614 w 9602"/>
              <a:gd name="connsiteY58" fmla="*/ 3961 h 10000"/>
              <a:gd name="connsiteX59" fmla="*/ 1614 w 9602"/>
              <a:gd name="connsiteY59" fmla="*/ 5000 h 10000"/>
              <a:gd name="connsiteX60" fmla="*/ 1614 w 9602"/>
              <a:gd name="connsiteY60" fmla="*/ 5519 h 10000"/>
              <a:gd name="connsiteX61" fmla="*/ 1814 w 9602"/>
              <a:gd name="connsiteY61" fmla="*/ 5866 h 10000"/>
              <a:gd name="connsiteX62" fmla="*/ 2016 w 9602"/>
              <a:gd name="connsiteY62" fmla="*/ 6212 h 10000"/>
              <a:gd name="connsiteX63" fmla="*/ 2216 w 9602"/>
              <a:gd name="connsiteY63" fmla="*/ 6732 h 10000"/>
              <a:gd name="connsiteX64" fmla="*/ 2417 w 9602"/>
              <a:gd name="connsiteY64" fmla="*/ 7078 h 10000"/>
              <a:gd name="connsiteX65" fmla="*/ 2795 w 9602"/>
              <a:gd name="connsiteY65" fmla="*/ 7424 h 10000"/>
              <a:gd name="connsiteX66" fmla="*/ 3395 w 9602"/>
              <a:gd name="connsiteY66" fmla="*/ 7771 h 10000"/>
              <a:gd name="connsiteX67" fmla="*/ 4000 w 9602"/>
              <a:gd name="connsiteY67" fmla="*/ 7944 h 10000"/>
              <a:gd name="connsiteX68" fmla="*/ 4600 w 9602"/>
              <a:gd name="connsiteY68" fmla="*/ 8268 h 10000"/>
              <a:gd name="connsiteX69" fmla="*/ 5206 w 9602"/>
              <a:gd name="connsiteY69" fmla="*/ 8442 h 10000"/>
              <a:gd name="connsiteX70" fmla="*/ 5605 w 9602"/>
              <a:gd name="connsiteY70" fmla="*/ 8615 h 10000"/>
              <a:gd name="connsiteX71" fmla="*/ 6212 w 9602"/>
              <a:gd name="connsiteY71" fmla="*/ 8615 h 10000"/>
              <a:gd name="connsiteX72" fmla="*/ 6612 w 9602"/>
              <a:gd name="connsiteY72" fmla="*/ 8615 h 10000"/>
              <a:gd name="connsiteX73" fmla="*/ 6814 w 9602"/>
              <a:gd name="connsiteY73" fmla="*/ 8615 h 10000"/>
              <a:gd name="connsiteX74" fmla="*/ 7214 w 9602"/>
              <a:gd name="connsiteY74" fmla="*/ 8615 h 10000"/>
              <a:gd name="connsiteX75" fmla="*/ 7389 w 9602"/>
              <a:gd name="connsiteY75" fmla="*/ 8442 h 10000"/>
              <a:gd name="connsiteX76" fmla="*/ 7389 w 9602"/>
              <a:gd name="connsiteY76" fmla="*/ 8442 h 10000"/>
              <a:gd name="connsiteX77" fmla="*/ 7590 w 9602"/>
              <a:gd name="connsiteY77" fmla="*/ 8442 h 10000"/>
              <a:gd name="connsiteX78" fmla="*/ 7590 w 9602"/>
              <a:gd name="connsiteY78" fmla="*/ 8268 h 10000"/>
              <a:gd name="connsiteX79" fmla="*/ 7590 w 9602"/>
              <a:gd name="connsiteY79" fmla="*/ 8095 h 10000"/>
              <a:gd name="connsiteX80" fmla="*/ 7590 w 9602"/>
              <a:gd name="connsiteY80" fmla="*/ 7771 h 10000"/>
              <a:gd name="connsiteX81" fmla="*/ 7792 w 9602"/>
              <a:gd name="connsiteY81" fmla="*/ 7597 h 10000"/>
              <a:gd name="connsiteX82" fmla="*/ 7792 w 9602"/>
              <a:gd name="connsiteY82" fmla="*/ 7251 h 10000"/>
              <a:gd name="connsiteX83" fmla="*/ 7792 w 9602"/>
              <a:gd name="connsiteY83" fmla="*/ 6905 h 10000"/>
              <a:gd name="connsiteX84" fmla="*/ 7995 w 9602"/>
              <a:gd name="connsiteY84" fmla="*/ 6385 h 10000"/>
              <a:gd name="connsiteX85" fmla="*/ 7995 w 9602"/>
              <a:gd name="connsiteY85" fmla="*/ 6212 h 10000"/>
              <a:gd name="connsiteX86" fmla="*/ 7995 w 9602"/>
              <a:gd name="connsiteY86" fmla="*/ 5866 h 10000"/>
              <a:gd name="connsiteX87" fmla="*/ 7995 w 9602"/>
              <a:gd name="connsiteY87" fmla="*/ 5693 h 10000"/>
              <a:gd name="connsiteX88" fmla="*/ 8195 w 9602"/>
              <a:gd name="connsiteY88" fmla="*/ 5519 h 10000"/>
              <a:gd name="connsiteX89" fmla="*/ 8195 w 9602"/>
              <a:gd name="connsiteY89" fmla="*/ 5346 h 10000"/>
              <a:gd name="connsiteX90" fmla="*/ 8195 w 9602"/>
              <a:gd name="connsiteY90" fmla="*/ 5173 h 10000"/>
              <a:gd name="connsiteX91" fmla="*/ 8393 w 9602"/>
              <a:gd name="connsiteY91" fmla="*/ 5173 h 10000"/>
              <a:gd name="connsiteX92" fmla="*/ 8393 w 9602"/>
              <a:gd name="connsiteY92" fmla="*/ 5173 h 10000"/>
              <a:gd name="connsiteX93" fmla="*/ 8393 w 9602"/>
              <a:gd name="connsiteY93" fmla="*/ 5346 h 10000"/>
              <a:gd name="connsiteX94" fmla="*/ 8393 w 9602"/>
              <a:gd name="connsiteY94" fmla="*/ 5519 h 10000"/>
              <a:gd name="connsiteX95" fmla="*/ 8393 w 9602"/>
              <a:gd name="connsiteY95" fmla="*/ 5693 h 10000"/>
              <a:gd name="connsiteX96" fmla="*/ 8598 w 9602"/>
              <a:gd name="connsiteY96" fmla="*/ 5866 h 10000"/>
              <a:gd name="connsiteX97" fmla="*/ 8598 w 9602"/>
              <a:gd name="connsiteY97" fmla="*/ 6212 h 10000"/>
              <a:gd name="connsiteX98" fmla="*/ 8598 w 9602"/>
              <a:gd name="connsiteY98" fmla="*/ 6558 h 10000"/>
              <a:gd name="connsiteX99" fmla="*/ 8799 w 9602"/>
              <a:gd name="connsiteY99" fmla="*/ 6905 h 10000"/>
              <a:gd name="connsiteX100" fmla="*/ 8799 w 9602"/>
              <a:gd name="connsiteY100" fmla="*/ 7597 h 10000"/>
              <a:gd name="connsiteX101" fmla="*/ 9002 w 9602"/>
              <a:gd name="connsiteY101" fmla="*/ 8268 h 10000"/>
              <a:gd name="connsiteX102" fmla="*/ 9198 w 9602"/>
              <a:gd name="connsiteY102" fmla="*/ 8788 h 10000"/>
              <a:gd name="connsiteX103" fmla="*/ 9402 w 9602"/>
              <a:gd name="connsiteY103" fmla="*/ 9134 h 10000"/>
              <a:gd name="connsiteX104" fmla="*/ 9402 w 9602"/>
              <a:gd name="connsiteY104" fmla="*/ 9481 h 10000"/>
              <a:gd name="connsiteX105" fmla="*/ 9602 w 9602"/>
              <a:gd name="connsiteY105" fmla="*/ 9654 h 10000"/>
              <a:gd name="connsiteX106" fmla="*/ 9402 w 9602"/>
              <a:gd name="connsiteY106" fmla="*/ 9827 h 10000"/>
              <a:gd name="connsiteX107" fmla="*/ 9402 w 9602"/>
              <a:gd name="connsiteY107" fmla="*/ 9827 h 10000"/>
              <a:gd name="connsiteX108" fmla="*/ 9402 w 9602"/>
              <a:gd name="connsiteY108" fmla="*/ 9827 h 10000"/>
              <a:gd name="connsiteX0" fmla="*/ 9579 w 9787"/>
              <a:gd name="connsiteY0" fmla="*/ 9827 h 10000"/>
              <a:gd name="connsiteX1" fmla="*/ 9162 w 9787"/>
              <a:gd name="connsiteY1" fmla="*/ 9827 h 10000"/>
              <a:gd name="connsiteX2" fmla="*/ 8741 w 9787"/>
              <a:gd name="connsiteY2" fmla="*/ 10000 h 10000"/>
              <a:gd name="connsiteX3" fmla="*/ 8322 w 9787"/>
              <a:gd name="connsiteY3" fmla="*/ 10000 h 10000"/>
              <a:gd name="connsiteX4" fmla="*/ 7482 w 9787"/>
              <a:gd name="connsiteY4" fmla="*/ 10000 h 10000"/>
              <a:gd name="connsiteX5" fmla="*/ 6883 w 9787"/>
              <a:gd name="connsiteY5" fmla="*/ 10000 h 10000"/>
              <a:gd name="connsiteX6" fmla="*/ 6045 w 9787"/>
              <a:gd name="connsiteY6" fmla="*/ 9827 h 10000"/>
              <a:gd name="connsiteX7" fmla="*/ 5209 w 9787"/>
              <a:gd name="connsiteY7" fmla="*/ 9827 h 10000"/>
              <a:gd name="connsiteX8" fmla="*/ 4578 w 9787"/>
              <a:gd name="connsiteY8" fmla="*/ 9481 h 10000"/>
              <a:gd name="connsiteX9" fmla="*/ 3742 w 9787"/>
              <a:gd name="connsiteY9" fmla="*/ 9307 h 10000"/>
              <a:gd name="connsiteX10" fmla="*/ 3114 w 9787"/>
              <a:gd name="connsiteY10" fmla="*/ 8961 h 10000"/>
              <a:gd name="connsiteX11" fmla="*/ 2490 w 9787"/>
              <a:gd name="connsiteY11" fmla="*/ 8615 h 10000"/>
              <a:gd name="connsiteX12" fmla="*/ 1887 w 9787"/>
              <a:gd name="connsiteY12" fmla="*/ 8095 h 10000"/>
              <a:gd name="connsiteX13" fmla="*/ 1468 w 9787"/>
              <a:gd name="connsiteY13" fmla="*/ 7771 h 10000"/>
              <a:gd name="connsiteX14" fmla="*/ 1050 w 9787"/>
              <a:gd name="connsiteY14" fmla="*/ 7078 h 10000"/>
              <a:gd name="connsiteX15" fmla="*/ 631 w 9787"/>
              <a:gd name="connsiteY15" fmla="*/ 6558 h 10000"/>
              <a:gd name="connsiteX16" fmla="*/ 419 w 9787"/>
              <a:gd name="connsiteY16" fmla="*/ 5866 h 10000"/>
              <a:gd name="connsiteX17" fmla="*/ 419 w 9787"/>
              <a:gd name="connsiteY17" fmla="*/ 5173 h 10000"/>
              <a:gd name="connsiteX18" fmla="*/ 210 w 9787"/>
              <a:gd name="connsiteY18" fmla="*/ 4481 h 10000"/>
              <a:gd name="connsiteX19" fmla="*/ 210 w 9787"/>
              <a:gd name="connsiteY19" fmla="*/ 3636 h 10000"/>
              <a:gd name="connsiteX20" fmla="*/ 419 w 9787"/>
              <a:gd name="connsiteY20" fmla="*/ 2944 h 10000"/>
              <a:gd name="connsiteX21" fmla="*/ 419 w 9787"/>
              <a:gd name="connsiteY21" fmla="*/ 2597 h 10000"/>
              <a:gd name="connsiteX22" fmla="*/ 419 w 9787"/>
              <a:gd name="connsiteY22" fmla="*/ 2424 h 10000"/>
              <a:gd name="connsiteX23" fmla="*/ 631 w 9787"/>
              <a:gd name="connsiteY23" fmla="*/ 2078 h 10000"/>
              <a:gd name="connsiteX24" fmla="*/ 631 w 9787"/>
              <a:gd name="connsiteY24" fmla="*/ 1905 h 10000"/>
              <a:gd name="connsiteX25" fmla="*/ 631 w 9787"/>
              <a:gd name="connsiteY25" fmla="*/ 1732 h 10000"/>
              <a:gd name="connsiteX26" fmla="*/ 631 w 9787"/>
              <a:gd name="connsiteY26" fmla="*/ 1558 h 10000"/>
              <a:gd name="connsiteX27" fmla="*/ 631 w 9787"/>
              <a:gd name="connsiteY27" fmla="*/ 1558 h 10000"/>
              <a:gd name="connsiteX28" fmla="*/ 631 w 9787"/>
              <a:gd name="connsiteY28" fmla="*/ 1385 h 10000"/>
              <a:gd name="connsiteX29" fmla="*/ 419 w 9787"/>
              <a:gd name="connsiteY29" fmla="*/ 1385 h 10000"/>
              <a:gd name="connsiteX30" fmla="*/ 210 w 9787"/>
              <a:gd name="connsiteY30" fmla="*/ 1385 h 10000"/>
              <a:gd name="connsiteX31" fmla="*/ 0 w 9787"/>
              <a:gd name="connsiteY31" fmla="*/ 1558 h 10000"/>
              <a:gd name="connsiteX32" fmla="*/ 210 w 9787"/>
              <a:gd name="connsiteY32" fmla="*/ 519 h 10000"/>
              <a:gd name="connsiteX33" fmla="*/ 419 w 9787"/>
              <a:gd name="connsiteY33" fmla="*/ 346 h 10000"/>
              <a:gd name="connsiteX34" fmla="*/ 631 w 9787"/>
              <a:gd name="connsiteY34" fmla="*/ 346 h 10000"/>
              <a:gd name="connsiteX35" fmla="*/ 833 w 9787"/>
              <a:gd name="connsiteY35" fmla="*/ 173 h 10000"/>
              <a:gd name="connsiteX36" fmla="*/ 1050 w 9787"/>
              <a:gd name="connsiteY36" fmla="*/ 173 h 10000"/>
              <a:gd name="connsiteX37" fmla="*/ 1259 w 9787"/>
              <a:gd name="connsiteY37" fmla="*/ 0 h 10000"/>
              <a:gd name="connsiteX38" fmla="*/ 1468 w 9787"/>
              <a:gd name="connsiteY38" fmla="*/ 0 h 10000"/>
              <a:gd name="connsiteX39" fmla="*/ 1468 w 9787"/>
              <a:gd name="connsiteY39" fmla="*/ 0 h 10000"/>
              <a:gd name="connsiteX40" fmla="*/ 1676 w 9787"/>
              <a:gd name="connsiteY40" fmla="*/ 0 h 10000"/>
              <a:gd name="connsiteX41" fmla="*/ 1887 w 9787"/>
              <a:gd name="connsiteY41" fmla="*/ 0 h 10000"/>
              <a:gd name="connsiteX42" fmla="*/ 2095 w 9787"/>
              <a:gd name="connsiteY42" fmla="*/ 173 h 10000"/>
              <a:gd name="connsiteX43" fmla="*/ 2304 w 9787"/>
              <a:gd name="connsiteY43" fmla="*/ 173 h 10000"/>
              <a:gd name="connsiteX44" fmla="*/ 2490 w 9787"/>
              <a:gd name="connsiteY44" fmla="*/ 346 h 10000"/>
              <a:gd name="connsiteX45" fmla="*/ 2698 w 9787"/>
              <a:gd name="connsiteY45" fmla="*/ 519 h 10000"/>
              <a:gd name="connsiteX46" fmla="*/ 2905 w 9787"/>
              <a:gd name="connsiteY46" fmla="*/ 693 h 10000"/>
              <a:gd name="connsiteX47" fmla="*/ 2905 w 9787"/>
              <a:gd name="connsiteY47" fmla="*/ 693 h 10000"/>
              <a:gd name="connsiteX48" fmla="*/ 2905 w 9787"/>
              <a:gd name="connsiteY48" fmla="*/ 866 h 10000"/>
              <a:gd name="connsiteX49" fmla="*/ 2698 w 9787"/>
              <a:gd name="connsiteY49" fmla="*/ 1039 h 10000"/>
              <a:gd name="connsiteX50" fmla="*/ 2490 w 9787"/>
              <a:gd name="connsiteY50" fmla="*/ 1212 h 10000"/>
              <a:gd name="connsiteX51" fmla="*/ 2304 w 9787"/>
              <a:gd name="connsiteY51" fmla="*/ 1385 h 10000"/>
              <a:gd name="connsiteX52" fmla="*/ 2095 w 9787"/>
              <a:gd name="connsiteY52" fmla="*/ 1732 h 10000"/>
              <a:gd name="connsiteX53" fmla="*/ 1887 w 9787"/>
              <a:gd name="connsiteY53" fmla="*/ 2078 h 10000"/>
              <a:gd name="connsiteX54" fmla="*/ 1676 w 9787"/>
              <a:gd name="connsiteY54" fmla="*/ 2424 h 10000"/>
              <a:gd name="connsiteX55" fmla="*/ 1468 w 9787"/>
              <a:gd name="connsiteY55" fmla="*/ 2944 h 10000"/>
              <a:gd name="connsiteX56" fmla="*/ 1468 w 9787"/>
              <a:gd name="connsiteY56" fmla="*/ 3463 h 10000"/>
              <a:gd name="connsiteX57" fmla="*/ 1468 w 9787"/>
              <a:gd name="connsiteY57" fmla="*/ 3961 h 10000"/>
              <a:gd name="connsiteX58" fmla="*/ 1468 w 9787"/>
              <a:gd name="connsiteY58" fmla="*/ 5000 h 10000"/>
              <a:gd name="connsiteX59" fmla="*/ 1468 w 9787"/>
              <a:gd name="connsiteY59" fmla="*/ 5519 h 10000"/>
              <a:gd name="connsiteX60" fmla="*/ 1676 w 9787"/>
              <a:gd name="connsiteY60" fmla="*/ 5866 h 10000"/>
              <a:gd name="connsiteX61" fmla="*/ 1887 w 9787"/>
              <a:gd name="connsiteY61" fmla="*/ 6212 h 10000"/>
              <a:gd name="connsiteX62" fmla="*/ 2095 w 9787"/>
              <a:gd name="connsiteY62" fmla="*/ 6732 h 10000"/>
              <a:gd name="connsiteX63" fmla="*/ 2304 w 9787"/>
              <a:gd name="connsiteY63" fmla="*/ 7078 h 10000"/>
              <a:gd name="connsiteX64" fmla="*/ 2698 w 9787"/>
              <a:gd name="connsiteY64" fmla="*/ 7424 h 10000"/>
              <a:gd name="connsiteX65" fmla="*/ 3323 w 9787"/>
              <a:gd name="connsiteY65" fmla="*/ 7771 h 10000"/>
              <a:gd name="connsiteX66" fmla="*/ 3953 w 9787"/>
              <a:gd name="connsiteY66" fmla="*/ 7944 h 10000"/>
              <a:gd name="connsiteX67" fmla="*/ 4578 w 9787"/>
              <a:gd name="connsiteY67" fmla="*/ 8268 h 10000"/>
              <a:gd name="connsiteX68" fmla="*/ 5209 w 9787"/>
              <a:gd name="connsiteY68" fmla="*/ 8442 h 10000"/>
              <a:gd name="connsiteX69" fmla="*/ 5624 w 9787"/>
              <a:gd name="connsiteY69" fmla="*/ 8615 h 10000"/>
              <a:gd name="connsiteX70" fmla="*/ 6256 w 9787"/>
              <a:gd name="connsiteY70" fmla="*/ 8615 h 10000"/>
              <a:gd name="connsiteX71" fmla="*/ 6673 w 9787"/>
              <a:gd name="connsiteY71" fmla="*/ 8615 h 10000"/>
              <a:gd name="connsiteX72" fmla="*/ 6883 w 9787"/>
              <a:gd name="connsiteY72" fmla="*/ 8615 h 10000"/>
              <a:gd name="connsiteX73" fmla="*/ 7300 w 9787"/>
              <a:gd name="connsiteY73" fmla="*/ 8615 h 10000"/>
              <a:gd name="connsiteX74" fmla="*/ 7482 w 9787"/>
              <a:gd name="connsiteY74" fmla="*/ 8442 h 10000"/>
              <a:gd name="connsiteX75" fmla="*/ 7482 w 9787"/>
              <a:gd name="connsiteY75" fmla="*/ 8442 h 10000"/>
              <a:gd name="connsiteX76" fmla="*/ 7692 w 9787"/>
              <a:gd name="connsiteY76" fmla="*/ 8442 h 10000"/>
              <a:gd name="connsiteX77" fmla="*/ 7692 w 9787"/>
              <a:gd name="connsiteY77" fmla="*/ 8268 h 10000"/>
              <a:gd name="connsiteX78" fmla="*/ 7692 w 9787"/>
              <a:gd name="connsiteY78" fmla="*/ 8095 h 10000"/>
              <a:gd name="connsiteX79" fmla="*/ 7692 w 9787"/>
              <a:gd name="connsiteY79" fmla="*/ 7771 h 10000"/>
              <a:gd name="connsiteX80" fmla="*/ 7902 w 9787"/>
              <a:gd name="connsiteY80" fmla="*/ 7597 h 10000"/>
              <a:gd name="connsiteX81" fmla="*/ 7902 w 9787"/>
              <a:gd name="connsiteY81" fmla="*/ 7251 h 10000"/>
              <a:gd name="connsiteX82" fmla="*/ 7902 w 9787"/>
              <a:gd name="connsiteY82" fmla="*/ 6905 h 10000"/>
              <a:gd name="connsiteX83" fmla="*/ 8113 w 9787"/>
              <a:gd name="connsiteY83" fmla="*/ 6385 h 10000"/>
              <a:gd name="connsiteX84" fmla="*/ 8113 w 9787"/>
              <a:gd name="connsiteY84" fmla="*/ 6212 h 10000"/>
              <a:gd name="connsiteX85" fmla="*/ 8113 w 9787"/>
              <a:gd name="connsiteY85" fmla="*/ 5866 h 10000"/>
              <a:gd name="connsiteX86" fmla="*/ 8113 w 9787"/>
              <a:gd name="connsiteY86" fmla="*/ 5693 h 10000"/>
              <a:gd name="connsiteX87" fmla="*/ 8322 w 9787"/>
              <a:gd name="connsiteY87" fmla="*/ 5519 h 10000"/>
              <a:gd name="connsiteX88" fmla="*/ 8322 w 9787"/>
              <a:gd name="connsiteY88" fmla="*/ 5346 h 10000"/>
              <a:gd name="connsiteX89" fmla="*/ 8322 w 9787"/>
              <a:gd name="connsiteY89" fmla="*/ 5173 h 10000"/>
              <a:gd name="connsiteX90" fmla="*/ 8528 w 9787"/>
              <a:gd name="connsiteY90" fmla="*/ 5173 h 10000"/>
              <a:gd name="connsiteX91" fmla="*/ 8528 w 9787"/>
              <a:gd name="connsiteY91" fmla="*/ 5173 h 10000"/>
              <a:gd name="connsiteX92" fmla="*/ 8528 w 9787"/>
              <a:gd name="connsiteY92" fmla="*/ 5346 h 10000"/>
              <a:gd name="connsiteX93" fmla="*/ 8528 w 9787"/>
              <a:gd name="connsiteY93" fmla="*/ 5519 h 10000"/>
              <a:gd name="connsiteX94" fmla="*/ 8528 w 9787"/>
              <a:gd name="connsiteY94" fmla="*/ 5693 h 10000"/>
              <a:gd name="connsiteX95" fmla="*/ 8741 w 9787"/>
              <a:gd name="connsiteY95" fmla="*/ 5866 h 10000"/>
              <a:gd name="connsiteX96" fmla="*/ 8741 w 9787"/>
              <a:gd name="connsiteY96" fmla="*/ 6212 h 10000"/>
              <a:gd name="connsiteX97" fmla="*/ 8741 w 9787"/>
              <a:gd name="connsiteY97" fmla="*/ 6558 h 10000"/>
              <a:gd name="connsiteX98" fmla="*/ 8951 w 9787"/>
              <a:gd name="connsiteY98" fmla="*/ 6905 h 10000"/>
              <a:gd name="connsiteX99" fmla="*/ 8951 w 9787"/>
              <a:gd name="connsiteY99" fmla="*/ 7597 h 10000"/>
              <a:gd name="connsiteX100" fmla="*/ 9162 w 9787"/>
              <a:gd name="connsiteY100" fmla="*/ 8268 h 10000"/>
              <a:gd name="connsiteX101" fmla="*/ 9366 w 9787"/>
              <a:gd name="connsiteY101" fmla="*/ 8788 h 10000"/>
              <a:gd name="connsiteX102" fmla="*/ 9579 w 9787"/>
              <a:gd name="connsiteY102" fmla="*/ 9134 h 10000"/>
              <a:gd name="connsiteX103" fmla="*/ 9579 w 9787"/>
              <a:gd name="connsiteY103" fmla="*/ 9481 h 10000"/>
              <a:gd name="connsiteX104" fmla="*/ 9787 w 9787"/>
              <a:gd name="connsiteY104" fmla="*/ 9654 h 10000"/>
              <a:gd name="connsiteX105" fmla="*/ 9579 w 9787"/>
              <a:gd name="connsiteY105" fmla="*/ 9827 h 10000"/>
              <a:gd name="connsiteX106" fmla="*/ 9579 w 9787"/>
              <a:gd name="connsiteY106" fmla="*/ 9827 h 10000"/>
              <a:gd name="connsiteX107" fmla="*/ 9579 w 9787"/>
              <a:gd name="connsiteY107" fmla="*/ 9827 h 10000"/>
              <a:gd name="connsiteX0" fmla="*/ 9572 w 9785"/>
              <a:gd name="connsiteY0" fmla="*/ 9827 h 10000"/>
              <a:gd name="connsiteX1" fmla="*/ 9146 w 9785"/>
              <a:gd name="connsiteY1" fmla="*/ 9827 h 10000"/>
              <a:gd name="connsiteX2" fmla="*/ 8716 w 9785"/>
              <a:gd name="connsiteY2" fmla="*/ 10000 h 10000"/>
              <a:gd name="connsiteX3" fmla="*/ 8288 w 9785"/>
              <a:gd name="connsiteY3" fmla="*/ 10000 h 10000"/>
              <a:gd name="connsiteX4" fmla="*/ 7430 w 9785"/>
              <a:gd name="connsiteY4" fmla="*/ 10000 h 10000"/>
              <a:gd name="connsiteX5" fmla="*/ 6818 w 9785"/>
              <a:gd name="connsiteY5" fmla="*/ 10000 h 10000"/>
              <a:gd name="connsiteX6" fmla="*/ 5962 w 9785"/>
              <a:gd name="connsiteY6" fmla="*/ 9827 h 10000"/>
              <a:gd name="connsiteX7" fmla="*/ 5107 w 9785"/>
              <a:gd name="connsiteY7" fmla="*/ 9827 h 10000"/>
              <a:gd name="connsiteX8" fmla="*/ 4463 w 9785"/>
              <a:gd name="connsiteY8" fmla="*/ 9481 h 10000"/>
              <a:gd name="connsiteX9" fmla="*/ 3608 w 9785"/>
              <a:gd name="connsiteY9" fmla="*/ 9307 h 10000"/>
              <a:gd name="connsiteX10" fmla="*/ 2967 w 9785"/>
              <a:gd name="connsiteY10" fmla="*/ 8961 h 10000"/>
              <a:gd name="connsiteX11" fmla="*/ 2329 w 9785"/>
              <a:gd name="connsiteY11" fmla="*/ 8615 h 10000"/>
              <a:gd name="connsiteX12" fmla="*/ 1713 w 9785"/>
              <a:gd name="connsiteY12" fmla="*/ 8095 h 10000"/>
              <a:gd name="connsiteX13" fmla="*/ 1285 w 9785"/>
              <a:gd name="connsiteY13" fmla="*/ 7771 h 10000"/>
              <a:gd name="connsiteX14" fmla="*/ 858 w 9785"/>
              <a:gd name="connsiteY14" fmla="*/ 7078 h 10000"/>
              <a:gd name="connsiteX15" fmla="*/ 430 w 9785"/>
              <a:gd name="connsiteY15" fmla="*/ 6558 h 10000"/>
              <a:gd name="connsiteX16" fmla="*/ 213 w 9785"/>
              <a:gd name="connsiteY16" fmla="*/ 5866 h 10000"/>
              <a:gd name="connsiteX17" fmla="*/ 213 w 9785"/>
              <a:gd name="connsiteY17" fmla="*/ 5173 h 10000"/>
              <a:gd name="connsiteX18" fmla="*/ 0 w 9785"/>
              <a:gd name="connsiteY18" fmla="*/ 4481 h 10000"/>
              <a:gd name="connsiteX19" fmla="*/ 0 w 9785"/>
              <a:gd name="connsiteY19" fmla="*/ 3636 h 10000"/>
              <a:gd name="connsiteX20" fmla="*/ 213 w 9785"/>
              <a:gd name="connsiteY20" fmla="*/ 2944 h 10000"/>
              <a:gd name="connsiteX21" fmla="*/ 213 w 9785"/>
              <a:gd name="connsiteY21" fmla="*/ 2597 h 10000"/>
              <a:gd name="connsiteX22" fmla="*/ 213 w 9785"/>
              <a:gd name="connsiteY22" fmla="*/ 2424 h 10000"/>
              <a:gd name="connsiteX23" fmla="*/ 430 w 9785"/>
              <a:gd name="connsiteY23" fmla="*/ 2078 h 10000"/>
              <a:gd name="connsiteX24" fmla="*/ 430 w 9785"/>
              <a:gd name="connsiteY24" fmla="*/ 1905 h 10000"/>
              <a:gd name="connsiteX25" fmla="*/ 430 w 9785"/>
              <a:gd name="connsiteY25" fmla="*/ 1732 h 10000"/>
              <a:gd name="connsiteX26" fmla="*/ 430 w 9785"/>
              <a:gd name="connsiteY26" fmla="*/ 1558 h 10000"/>
              <a:gd name="connsiteX27" fmla="*/ 430 w 9785"/>
              <a:gd name="connsiteY27" fmla="*/ 1558 h 10000"/>
              <a:gd name="connsiteX28" fmla="*/ 430 w 9785"/>
              <a:gd name="connsiteY28" fmla="*/ 1385 h 10000"/>
              <a:gd name="connsiteX29" fmla="*/ 213 w 9785"/>
              <a:gd name="connsiteY29" fmla="*/ 1385 h 10000"/>
              <a:gd name="connsiteX30" fmla="*/ 0 w 9785"/>
              <a:gd name="connsiteY30" fmla="*/ 1385 h 10000"/>
              <a:gd name="connsiteX31" fmla="*/ 0 w 9785"/>
              <a:gd name="connsiteY31" fmla="*/ 519 h 10000"/>
              <a:gd name="connsiteX32" fmla="*/ 213 w 9785"/>
              <a:gd name="connsiteY32" fmla="*/ 346 h 10000"/>
              <a:gd name="connsiteX33" fmla="*/ 430 w 9785"/>
              <a:gd name="connsiteY33" fmla="*/ 346 h 10000"/>
              <a:gd name="connsiteX34" fmla="*/ 636 w 9785"/>
              <a:gd name="connsiteY34" fmla="*/ 173 h 10000"/>
              <a:gd name="connsiteX35" fmla="*/ 858 w 9785"/>
              <a:gd name="connsiteY35" fmla="*/ 173 h 10000"/>
              <a:gd name="connsiteX36" fmla="*/ 1071 w 9785"/>
              <a:gd name="connsiteY36" fmla="*/ 0 h 10000"/>
              <a:gd name="connsiteX37" fmla="*/ 1285 w 9785"/>
              <a:gd name="connsiteY37" fmla="*/ 0 h 10000"/>
              <a:gd name="connsiteX38" fmla="*/ 1285 w 9785"/>
              <a:gd name="connsiteY38" fmla="*/ 0 h 10000"/>
              <a:gd name="connsiteX39" fmla="*/ 1497 w 9785"/>
              <a:gd name="connsiteY39" fmla="*/ 0 h 10000"/>
              <a:gd name="connsiteX40" fmla="*/ 1713 w 9785"/>
              <a:gd name="connsiteY40" fmla="*/ 0 h 10000"/>
              <a:gd name="connsiteX41" fmla="*/ 1926 w 9785"/>
              <a:gd name="connsiteY41" fmla="*/ 173 h 10000"/>
              <a:gd name="connsiteX42" fmla="*/ 2139 w 9785"/>
              <a:gd name="connsiteY42" fmla="*/ 173 h 10000"/>
              <a:gd name="connsiteX43" fmla="*/ 2329 w 9785"/>
              <a:gd name="connsiteY43" fmla="*/ 346 h 10000"/>
              <a:gd name="connsiteX44" fmla="*/ 2542 w 9785"/>
              <a:gd name="connsiteY44" fmla="*/ 519 h 10000"/>
              <a:gd name="connsiteX45" fmla="*/ 2753 w 9785"/>
              <a:gd name="connsiteY45" fmla="*/ 693 h 10000"/>
              <a:gd name="connsiteX46" fmla="*/ 2753 w 9785"/>
              <a:gd name="connsiteY46" fmla="*/ 693 h 10000"/>
              <a:gd name="connsiteX47" fmla="*/ 2753 w 9785"/>
              <a:gd name="connsiteY47" fmla="*/ 866 h 10000"/>
              <a:gd name="connsiteX48" fmla="*/ 2542 w 9785"/>
              <a:gd name="connsiteY48" fmla="*/ 1039 h 10000"/>
              <a:gd name="connsiteX49" fmla="*/ 2329 w 9785"/>
              <a:gd name="connsiteY49" fmla="*/ 1212 h 10000"/>
              <a:gd name="connsiteX50" fmla="*/ 2139 w 9785"/>
              <a:gd name="connsiteY50" fmla="*/ 1385 h 10000"/>
              <a:gd name="connsiteX51" fmla="*/ 1926 w 9785"/>
              <a:gd name="connsiteY51" fmla="*/ 1732 h 10000"/>
              <a:gd name="connsiteX52" fmla="*/ 1713 w 9785"/>
              <a:gd name="connsiteY52" fmla="*/ 2078 h 10000"/>
              <a:gd name="connsiteX53" fmla="*/ 1497 w 9785"/>
              <a:gd name="connsiteY53" fmla="*/ 2424 h 10000"/>
              <a:gd name="connsiteX54" fmla="*/ 1285 w 9785"/>
              <a:gd name="connsiteY54" fmla="*/ 2944 h 10000"/>
              <a:gd name="connsiteX55" fmla="*/ 1285 w 9785"/>
              <a:gd name="connsiteY55" fmla="*/ 3463 h 10000"/>
              <a:gd name="connsiteX56" fmla="*/ 1285 w 9785"/>
              <a:gd name="connsiteY56" fmla="*/ 3961 h 10000"/>
              <a:gd name="connsiteX57" fmla="*/ 1285 w 9785"/>
              <a:gd name="connsiteY57" fmla="*/ 5000 h 10000"/>
              <a:gd name="connsiteX58" fmla="*/ 1285 w 9785"/>
              <a:gd name="connsiteY58" fmla="*/ 5519 h 10000"/>
              <a:gd name="connsiteX59" fmla="*/ 1497 w 9785"/>
              <a:gd name="connsiteY59" fmla="*/ 5866 h 10000"/>
              <a:gd name="connsiteX60" fmla="*/ 1713 w 9785"/>
              <a:gd name="connsiteY60" fmla="*/ 6212 h 10000"/>
              <a:gd name="connsiteX61" fmla="*/ 1926 w 9785"/>
              <a:gd name="connsiteY61" fmla="*/ 6732 h 10000"/>
              <a:gd name="connsiteX62" fmla="*/ 2139 w 9785"/>
              <a:gd name="connsiteY62" fmla="*/ 7078 h 10000"/>
              <a:gd name="connsiteX63" fmla="*/ 2542 w 9785"/>
              <a:gd name="connsiteY63" fmla="*/ 7424 h 10000"/>
              <a:gd name="connsiteX64" fmla="*/ 3180 w 9785"/>
              <a:gd name="connsiteY64" fmla="*/ 7771 h 10000"/>
              <a:gd name="connsiteX65" fmla="*/ 3824 w 9785"/>
              <a:gd name="connsiteY65" fmla="*/ 7944 h 10000"/>
              <a:gd name="connsiteX66" fmla="*/ 4463 w 9785"/>
              <a:gd name="connsiteY66" fmla="*/ 8268 h 10000"/>
              <a:gd name="connsiteX67" fmla="*/ 5107 w 9785"/>
              <a:gd name="connsiteY67" fmla="*/ 8442 h 10000"/>
              <a:gd name="connsiteX68" fmla="*/ 5531 w 9785"/>
              <a:gd name="connsiteY68" fmla="*/ 8615 h 10000"/>
              <a:gd name="connsiteX69" fmla="*/ 6177 w 9785"/>
              <a:gd name="connsiteY69" fmla="*/ 8615 h 10000"/>
              <a:gd name="connsiteX70" fmla="*/ 6603 w 9785"/>
              <a:gd name="connsiteY70" fmla="*/ 8615 h 10000"/>
              <a:gd name="connsiteX71" fmla="*/ 6818 w 9785"/>
              <a:gd name="connsiteY71" fmla="*/ 8615 h 10000"/>
              <a:gd name="connsiteX72" fmla="*/ 7244 w 9785"/>
              <a:gd name="connsiteY72" fmla="*/ 8615 h 10000"/>
              <a:gd name="connsiteX73" fmla="*/ 7430 w 9785"/>
              <a:gd name="connsiteY73" fmla="*/ 8442 h 10000"/>
              <a:gd name="connsiteX74" fmla="*/ 7430 w 9785"/>
              <a:gd name="connsiteY74" fmla="*/ 8442 h 10000"/>
              <a:gd name="connsiteX75" fmla="*/ 7644 w 9785"/>
              <a:gd name="connsiteY75" fmla="*/ 8442 h 10000"/>
              <a:gd name="connsiteX76" fmla="*/ 7644 w 9785"/>
              <a:gd name="connsiteY76" fmla="*/ 8268 h 10000"/>
              <a:gd name="connsiteX77" fmla="*/ 7644 w 9785"/>
              <a:gd name="connsiteY77" fmla="*/ 8095 h 10000"/>
              <a:gd name="connsiteX78" fmla="*/ 7644 w 9785"/>
              <a:gd name="connsiteY78" fmla="*/ 7771 h 10000"/>
              <a:gd name="connsiteX79" fmla="*/ 7859 w 9785"/>
              <a:gd name="connsiteY79" fmla="*/ 7597 h 10000"/>
              <a:gd name="connsiteX80" fmla="*/ 7859 w 9785"/>
              <a:gd name="connsiteY80" fmla="*/ 7251 h 10000"/>
              <a:gd name="connsiteX81" fmla="*/ 7859 w 9785"/>
              <a:gd name="connsiteY81" fmla="*/ 6905 h 10000"/>
              <a:gd name="connsiteX82" fmla="*/ 8075 w 9785"/>
              <a:gd name="connsiteY82" fmla="*/ 6385 h 10000"/>
              <a:gd name="connsiteX83" fmla="*/ 8075 w 9785"/>
              <a:gd name="connsiteY83" fmla="*/ 6212 h 10000"/>
              <a:gd name="connsiteX84" fmla="*/ 8075 w 9785"/>
              <a:gd name="connsiteY84" fmla="*/ 5866 h 10000"/>
              <a:gd name="connsiteX85" fmla="*/ 8075 w 9785"/>
              <a:gd name="connsiteY85" fmla="*/ 5693 h 10000"/>
              <a:gd name="connsiteX86" fmla="*/ 8288 w 9785"/>
              <a:gd name="connsiteY86" fmla="*/ 5519 h 10000"/>
              <a:gd name="connsiteX87" fmla="*/ 8288 w 9785"/>
              <a:gd name="connsiteY87" fmla="*/ 5346 h 10000"/>
              <a:gd name="connsiteX88" fmla="*/ 8288 w 9785"/>
              <a:gd name="connsiteY88" fmla="*/ 5173 h 10000"/>
              <a:gd name="connsiteX89" fmla="*/ 8499 w 9785"/>
              <a:gd name="connsiteY89" fmla="*/ 5173 h 10000"/>
              <a:gd name="connsiteX90" fmla="*/ 8499 w 9785"/>
              <a:gd name="connsiteY90" fmla="*/ 5173 h 10000"/>
              <a:gd name="connsiteX91" fmla="*/ 8499 w 9785"/>
              <a:gd name="connsiteY91" fmla="*/ 5346 h 10000"/>
              <a:gd name="connsiteX92" fmla="*/ 8499 w 9785"/>
              <a:gd name="connsiteY92" fmla="*/ 5519 h 10000"/>
              <a:gd name="connsiteX93" fmla="*/ 8499 w 9785"/>
              <a:gd name="connsiteY93" fmla="*/ 5693 h 10000"/>
              <a:gd name="connsiteX94" fmla="*/ 8716 w 9785"/>
              <a:gd name="connsiteY94" fmla="*/ 5866 h 10000"/>
              <a:gd name="connsiteX95" fmla="*/ 8716 w 9785"/>
              <a:gd name="connsiteY95" fmla="*/ 6212 h 10000"/>
              <a:gd name="connsiteX96" fmla="*/ 8716 w 9785"/>
              <a:gd name="connsiteY96" fmla="*/ 6558 h 10000"/>
              <a:gd name="connsiteX97" fmla="*/ 8931 w 9785"/>
              <a:gd name="connsiteY97" fmla="*/ 6905 h 10000"/>
              <a:gd name="connsiteX98" fmla="*/ 8931 w 9785"/>
              <a:gd name="connsiteY98" fmla="*/ 7597 h 10000"/>
              <a:gd name="connsiteX99" fmla="*/ 9146 w 9785"/>
              <a:gd name="connsiteY99" fmla="*/ 8268 h 10000"/>
              <a:gd name="connsiteX100" fmla="*/ 9355 w 9785"/>
              <a:gd name="connsiteY100" fmla="*/ 8788 h 10000"/>
              <a:gd name="connsiteX101" fmla="*/ 9572 w 9785"/>
              <a:gd name="connsiteY101" fmla="*/ 9134 h 10000"/>
              <a:gd name="connsiteX102" fmla="*/ 9572 w 9785"/>
              <a:gd name="connsiteY102" fmla="*/ 9481 h 10000"/>
              <a:gd name="connsiteX103" fmla="*/ 9785 w 9785"/>
              <a:gd name="connsiteY103" fmla="*/ 9654 h 10000"/>
              <a:gd name="connsiteX104" fmla="*/ 9572 w 9785"/>
              <a:gd name="connsiteY104" fmla="*/ 9827 h 10000"/>
              <a:gd name="connsiteX105" fmla="*/ 9572 w 9785"/>
              <a:gd name="connsiteY105" fmla="*/ 9827 h 10000"/>
              <a:gd name="connsiteX106" fmla="*/ 9572 w 9785"/>
              <a:gd name="connsiteY106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218 w 10000"/>
              <a:gd name="connsiteY29" fmla="*/ 1385 h 10000"/>
              <a:gd name="connsiteX30" fmla="*/ 0 w 10000"/>
              <a:gd name="connsiteY30" fmla="*/ 1385 h 10000"/>
              <a:gd name="connsiteX31" fmla="*/ 218 w 10000"/>
              <a:gd name="connsiteY31" fmla="*/ 346 h 10000"/>
              <a:gd name="connsiteX32" fmla="*/ 439 w 10000"/>
              <a:gd name="connsiteY32" fmla="*/ 346 h 10000"/>
              <a:gd name="connsiteX33" fmla="*/ 650 w 10000"/>
              <a:gd name="connsiteY33" fmla="*/ 173 h 10000"/>
              <a:gd name="connsiteX34" fmla="*/ 877 w 10000"/>
              <a:gd name="connsiteY34" fmla="*/ 173 h 10000"/>
              <a:gd name="connsiteX35" fmla="*/ 1095 w 10000"/>
              <a:gd name="connsiteY35" fmla="*/ 0 h 10000"/>
              <a:gd name="connsiteX36" fmla="*/ 1313 w 10000"/>
              <a:gd name="connsiteY36" fmla="*/ 0 h 10000"/>
              <a:gd name="connsiteX37" fmla="*/ 1313 w 10000"/>
              <a:gd name="connsiteY37" fmla="*/ 0 h 10000"/>
              <a:gd name="connsiteX38" fmla="*/ 1530 w 10000"/>
              <a:gd name="connsiteY38" fmla="*/ 0 h 10000"/>
              <a:gd name="connsiteX39" fmla="*/ 1751 w 10000"/>
              <a:gd name="connsiteY39" fmla="*/ 0 h 10000"/>
              <a:gd name="connsiteX40" fmla="*/ 1968 w 10000"/>
              <a:gd name="connsiteY40" fmla="*/ 173 h 10000"/>
              <a:gd name="connsiteX41" fmla="*/ 2186 w 10000"/>
              <a:gd name="connsiteY41" fmla="*/ 173 h 10000"/>
              <a:gd name="connsiteX42" fmla="*/ 2380 w 10000"/>
              <a:gd name="connsiteY42" fmla="*/ 346 h 10000"/>
              <a:gd name="connsiteX43" fmla="*/ 2598 w 10000"/>
              <a:gd name="connsiteY43" fmla="*/ 519 h 10000"/>
              <a:gd name="connsiteX44" fmla="*/ 2813 w 10000"/>
              <a:gd name="connsiteY44" fmla="*/ 693 h 10000"/>
              <a:gd name="connsiteX45" fmla="*/ 2813 w 10000"/>
              <a:gd name="connsiteY45" fmla="*/ 693 h 10000"/>
              <a:gd name="connsiteX46" fmla="*/ 2813 w 10000"/>
              <a:gd name="connsiteY46" fmla="*/ 866 h 10000"/>
              <a:gd name="connsiteX47" fmla="*/ 2598 w 10000"/>
              <a:gd name="connsiteY47" fmla="*/ 1039 h 10000"/>
              <a:gd name="connsiteX48" fmla="*/ 2380 w 10000"/>
              <a:gd name="connsiteY48" fmla="*/ 1212 h 10000"/>
              <a:gd name="connsiteX49" fmla="*/ 2186 w 10000"/>
              <a:gd name="connsiteY49" fmla="*/ 1385 h 10000"/>
              <a:gd name="connsiteX50" fmla="*/ 1968 w 10000"/>
              <a:gd name="connsiteY50" fmla="*/ 1732 h 10000"/>
              <a:gd name="connsiteX51" fmla="*/ 1751 w 10000"/>
              <a:gd name="connsiteY51" fmla="*/ 2078 h 10000"/>
              <a:gd name="connsiteX52" fmla="*/ 1530 w 10000"/>
              <a:gd name="connsiteY52" fmla="*/ 2424 h 10000"/>
              <a:gd name="connsiteX53" fmla="*/ 1313 w 10000"/>
              <a:gd name="connsiteY53" fmla="*/ 2944 h 10000"/>
              <a:gd name="connsiteX54" fmla="*/ 1313 w 10000"/>
              <a:gd name="connsiteY54" fmla="*/ 3463 h 10000"/>
              <a:gd name="connsiteX55" fmla="*/ 1313 w 10000"/>
              <a:gd name="connsiteY55" fmla="*/ 3961 h 10000"/>
              <a:gd name="connsiteX56" fmla="*/ 1313 w 10000"/>
              <a:gd name="connsiteY56" fmla="*/ 5000 h 10000"/>
              <a:gd name="connsiteX57" fmla="*/ 1313 w 10000"/>
              <a:gd name="connsiteY57" fmla="*/ 5519 h 10000"/>
              <a:gd name="connsiteX58" fmla="*/ 1530 w 10000"/>
              <a:gd name="connsiteY58" fmla="*/ 5866 h 10000"/>
              <a:gd name="connsiteX59" fmla="*/ 1751 w 10000"/>
              <a:gd name="connsiteY59" fmla="*/ 6212 h 10000"/>
              <a:gd name="connsiteX60" fmla="*/ 1968 w 10000"/>
              <a:gd name="connsiteY60" fmla="*/ 6732 h 10000"/>
              <a:gd name="connsiteX61" fmla="*/ 2186 w 10000"/>
              <a:gd name="connsiteY61" fmla="*/ 7078 h 10000"/>
              <a:gd name="connsiteX62" fmla="*/ 2598 w 10000"/>
              <a:gd name="connsiteY62" fmla="*/ 7424 h 10000"/>
              <a:gd name="connsiteX63" fmla="*/ 3250 w 10000"/>
              <a:gd name="connsiteY63" fmla="*/ 7771 h 10000"/>
              <a:gd name="connsiteX64" fmla="*/ 3908 w 10000"/>
              <a:gd name="connsiteY64" fmla="*/ 7944 h 10000"/>
              <a:gd name="connsiteX65" fmla="*/ 4561 w 10000"/>
              <a:gd name="connsiteY65" fmla="*/ 8268 h 10000"/>
              <a:gd name="connsiteX66" fmla="*/ 5219 w 10000"/>
              <a:gd name="connsiteY66" fmla="*/ 8442 h 10000"/>
              <a:gd name="connsiteX67" fmla="*/ 5653 w 10000"/>
              <a:gd name="connsiteY67" fmla="*/ 8615 h 10000"/>
              <a:gd name="connsiteX68" fmla="*/ 6313 w 10000"/>
              <a:gd name="connsiteY68" fmla="*/ 8615 h 10000"/>
              <a:gd name="connsiteX69" fmla="*/ 6748 w 10000"/>
              <a:gd name="connsiteY69" fmla="*/ 8615 h 10000"/>
              <a:gd name="connsiteX70" fmla="*/ 6968 w 10000"/>
              <a:gd name="connsiteY70" fmla="*/ 8615 h 10000"/>
              <a:gd name="connsiteX71" fmla="*/ 7403 w 10000"/>
              <a:gd name="connsiteY71" fmla="*/ 8615 h 10000"/>
              <a:gd name="connsiteX72" fmla="*/ 7593 w 10000"/>
              <a:gd name="connsiteY72" fmla="*/ 8442 h 10000"/>
              <a:gd name="connsiteX73" fmla="*/ 7593 w 10000"/>
              <a:gd name="connsiteY73" fmla="*/ 8442 h 10000"/>
              <a:gd name="connsiteX74" fmla="*/ 7812 w 10000"/>
              <a:gd name="connsiteY74" fmla="*/ 8442 h 10000"/>
              <a:gd name="connsiteX75" fmla="*/ 7812 w 10000"/>
              <a:gd name="connsiteY75" fmla="*/ 8268 h 10000"/>
              <a:gd name="connsiteX76" fmla="*/ 7812 w 10000"/>
              <a:gd name="connsiteY76" fmla="*/ 8095 h 10000"/>
              <a:gd name="connsiteX77" fmla="*/ 7812 w 10000"/>
              <a:gd name="connsiteY77" fmla="*/ 7771 h 10000"/>
              <a:gd name="connsiteX78" fmla="*/ 8032 w 10000"/>
              <a:gd name="connsiteY78" fmla="*/ 7597 h 10000"/>
              <a:gd name="connsiteX79" fmla="*/ 8032 w 10000"/>
              <a:gd name="connsiteY79" fmla="*/ 7251 h 10000"/>
              <a:gd name="connsiteX80" fmla="*/ 8032 w 10000"/>
              <a:gd name="connsiteY80" fmla="*/ 6905 h 10000"/>
              <a:gd name="connsiteX81" fmla="*/ 8252 w 10000"/>
              <a:gd name="connsiteY81" fmla="*/ 6385 h 10000"/>
              <a:gd name="connsiteX82" fmla="*/ 8252 w 10000"/>
              <a:gd name="connsiteY82" fmla="*/ 6212 h 10000"/>
              <a:gd name="connsiteX83" fmla="*/ 8252 w 10000"/>
              <a:gd name="connsiteY83" fmla="*/ 5866 h 10000"/>
              <a:gd name="connsiteX84" fmla="*/ 8252 w 10000"/>
              <a:gd name="connsiteY84" fmla="*/ 5693 h 10000"/>
              <a:gd name="connsiteX85" fmla="*/ 8470 w 10000"/>
              <a:gd name="connsiteY85" fmla="*/ 5519 h 10000"/>
              <a:gd name="connsiteX86" fmla="*/ 8470 w 10000"/>
              <a:gd name="connsiteY86" fmla="*/ 5346 h 10000"/>
              <a:gd name="connsiteX87" fmla="*/ 8470 w 10000"/>
              <a:gd name="connsiteY87" fmla="*/ 5173 h 10000"/>
              <a:gd name="connsiteX88" fmla="*/ 8686 w 10000"/>
              <a:gd name="connsiteY88" fmla="*/ 5173 h 10000"/>
              <a:gd name="connsiteX89" fmla="*/ 8686 w 10000"/>
              <a:gd name="connsiteY89" fmla="*/ 5173 h 10000"/>
              <a:gd name="connsiteX90" fmla="*/ 8686 w 10000"/>
              <a:gd name="connsiteY90" fmla="*/ 5346 h 10000"/>
              <a:gd name="connsiteX91" fmla="*/ 8686 w 10000"/>
              <a:gd name="connsiteY91" fmla="*/ 5519 h 10000"/>
              <a:gd name="connsiteX92" fmla="*/ 8686 w 10000"/>
              <a:gd name="connsiteY92" fmla="*/ 5693 h 10000"/>
              <a:gd name="connsiteX93" fmla="*/ 8908 w 10000"/>
              <a:gd name="connsiteY93" fmla="*/ 5866 h 10000"/>
              <a:gd name="connsiteX94" fmla="*/ 8908 w 10000"/>
              <a:gd name="connsiteY94" fmla="*/ 6212 h 10000"/>
              <a:gd name="connsiteX95" fmla="*/ 8908 w 10000"/>
              <a:gd name="connsiteY95" fmla="*/ 6558 h 10000"/>
              <a:gd name="connsiteX96" fmla="*/ 9127 w 10000"/>
              <a:gd name="connsiteY96" fmla="*/ 6905 h 10000"/>
              <a:gd name="connsiteX97" fmla="*/ 9127 w 10000"/>
              <a:gd name="connsiteY97" fmla="*/ 7597 h 10000"/>
              <a:gd name="connsiteX98" fmla="*/ 9347 w 10000"/>
              <a:gd name="connsiteY98" fmla="*/ 8268 h 10000"/>
              <a:gd name="connsiteX99" fmla="*/ 9561 w 10000"/>
              <a:gd name="connsiteY99" fmla="*/ 8788 h 10000"/>
              <a:gd name="connsiteX100" fmla="*/ 9782 w 10000"/>
              <a:gd name="connsiteY100" fmla="*/ 9134 h 10000"/>
              <a:gd name="connsiteX101" fmla="*/ 9782 w 10000"/>
              <a:gd name="connsiteY101" fmla="*/ 9481 h 10000"/>
              <a:gd name="connsiteX102" fmla="*/ 10000 w 10000"/>
              <a:gd name="connsiteY102" fmla="*/ 9654 h 10000"/>
              <a:gd name="connsiteX103" fmla="*/ 9782 w 10000"/>
              <a:gd name="connsiteY103" fmla="*/ 9827 h 10000"/>
              <a:gd name="connsiteX104" fmla="*/ 9782 w 10000"/>
              <a:gd name="connsiteY104" fmla="*/ 9827 h 10000"/>
              <a:gd name="connsiteX105" fmla="*/ 9782 w 10000"/>
              <a:gd name="connsiteY105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218 w 10000"/>
              <a:gd name="connsiteY29" fmla="*/ 1385 h 10000"/>
              <a:gd name="connsiteX30" fmla="*/ 0 w 10000"/>
              <a:gd name="connsiteY30" fmla="*/ 1385 h 10000"/>
              <a:gd name="connsiteX31" fmla="*/ 218 w 10000"/>
              <a:gd name="connsiteY31" fmla="*/ 346 h 10000"/>
              <a:gd name="connsiteX32" fmla="*/ 650 w 10000"/>
              <a:gd name="connsiteY32" fmla="*/ 173 h 10000"/>
              <a:gd name="connsiteX33" fmla="*/ 877 w 10000"/>
              <a:gd name="connsiteY33" fmla="*/ 173 h 10000"/>
              <a:gd name="connsiteX34" fmla="*/ 1095 w 10000"/>
              <a:gd name="connsiteY34" fmla="*/ 0 h 10000"/>
              <a:gd name="connsiteX35" fmla="*/ 1313 w 10000"/>
              <a:gd name="connsiteY35" fmla="*/ 0 h 10000"/>
              <a:gd name="connsiteX36" fmla="*/ 1313 w 10000"/>
              <a:gd name="connsiteY36" fmla="*/ 0 h 10000"/>
              <a:gd name="connsiteX37" fmla="*/ 1530 w 10000"/>
              <a:gd name="connsiteY37" fmla="*/ 0 h 10000"/>
              <a:gd name="connsiteX38" fmla="*/ 1751 w 10000"/>
              <a:gd name="connsiteY38" fmla="*/ 0 h 10000"/>
              <a:gd name="connsiteX39" fmla="*/ 1968 w 10000"/>
              <a:gd name="connsiteY39" fmla="*/ 173 h 10000"/>
              <a:gd name="connsiteX40" fmla="*/ 2186 w 10000"/>
              <a:gd name="connsiteY40" fmla="*/ 173 h 10000"/>
              <a:gd name="connsiteX41" fmla="*/ 2380 w 10000"/>
              <a:gd name="connsiteY41" fmla="*/ 346 h 10000"/>
              <a:gd name="connsiteX42" fmla="*/ 2598 w 10000"/>
              <a:gd name="connsiteY42" fmla="*/ 519 h 10000"/>
              <a:gd name="connsiteX43" fmla="*/ 2813 w 10000"/>
              <a:gd name="connsiteY43" fmla="*/ 693 h 10000"/>
              <a:gd name="connsiteX44" fmla="*/ 2813 w 10000"/>
              <a:gd name="connsiteY44" fmla="*/ 693 h 10000"/>
              <a:gd name="connsiteX45" fmla="*/ 2813 w 10000"/>
              <a:gd name="connsiteY45" fmla="*/ 866 h 10000"/>
              <a:gd name="connsiteX46" fmla="*/ 2598 w 10000"/>
              <a:gd name="connsiteY46" fmla="*/ 1039 h 10000"/>
              <a:gd name="connsiteX47" fmla="*/ 2380 w 10000"/>
              <a:gd name="connsiteY47" fmla="*/ 1212 h 10000"/>
              <a:gd name="connsiteX48" fmla="*/ 2186 w 10000"/>
              <a:gd name="connsiteY48" fmla="*/ 1385 h 10000"/>
              <a:gd name="connsiteX49" fmla="*/ 1968 w 10000"/>
              <a:gd name="connsiteY49" fmla="*/ 1732 h 10000"/>
              <a:gd name="connsiteX50" fmla="*/ 1751 w 10000"/>
              <a:gd name="connsiteY50" fmla="*/ 2078 h 10000"/>
              <a:gd name="connsiteX51" fmla="*/ 1530 w 10000"/>
              <a:gd name="connsiteY51" fmla="*/ 2424 h 10000"/>
              <a:gd name="connsiteX52" fmla="*/ 1313 w 10000"/>
              <a:gd name="connsiteY52" fmla="*/ 2944 h 10000"/>
              <a:gd name="connsiteX53" fmla="*/ 1313 w 10000"/>
              <a:gd name="connsiteY53" fmla="*/ 3463 h 10000"/>
              <a:gd name="connsiteX54" fmla="*/ 1313 w 10000"/>
              <a:gd name="connsiteY54" fmla="*/ 3961 h 10000"/>
              <a:gd name="connsiteX55" fmla="*/ 1313 w 10000"/>
              <a:gd name="connsiteY55" fmla="*/ 5000 h 10000"/>
              <a:gd name="connsiteX56" fmla="*/ 1313 w 10000"/>
              <a:gd name="connsiteY56" fmla="*/ 5519 h 10000"/>
              <a:gd name="connsiteX57" fmla="*/ 1530 w 10000"/>
              <a:gd name="connsiteY57" fmla="*/ 5866 h 10000"/>
              <a:gd name="connsiteX58" fmla="*/ 1751 w 10000"/>
              <a:gd name="connsiteY58" fmla="*/ 6212 h 10000"/>
              <a:gd name="connsiteX59" fmla="*/ 1968 w 10000"/>
              <a:gd name="connsiteY59" fmla="*/ 6732 h 10000"/>
              <a:gd name="connsiteX60" fmla="*/ 2186 w 10000"/>
              <a:gd name="connsiteY60" fmla="*/ 7078 h 10000"/>
              <a:gd name="connsiteX61" fmla="*/ 2598 w 10000"/>
              <a:gd name="connsiteY61" fmla="*/ 7424 h 10000"/>
              <a:gd name="connsiteX62" fmla="*/ 3250 w 10000"/>
              <a:gd name="connsiteY62" fmla="*/ 7771 h 10000"/>
              <a:gd name="connsiteX63" fmla="*/ 3908 w 10000"/>
              <a:gd name="connsiteY63" fmla="*/ 7944 h 10000"/>
              <a:gd name="connsiteX64" fmla="*/ 4561 w 10000"/>
              <a:gd name="connsiteY64" fmla="*/ 8268 h 10000"/>
              <a:gd name="connsiteX65" fmla="*/ 5219 w 10000"/>
              <a:gd name="connsiteY65" fmla="*/ 8442 h 10000"/>
              <a:gd name="connsiteX66" fmla="*/ 5653 w 10000"/>
              <a:gd name="connsiteY66" fmla="*/ 8615 h 10000"/>
              <a:gd name="connsiteX67" fmla="*/ 6313 w 10000"/>
              <a:gd name="connsiteY67" fmla="*/ 8615 h 10000"/>
              <a:gd name="connsiteX68" fmla="*/ 6748 w 10000"/>
              <a:gd name="connsiteY68" fmla="*/ 8615 h 10000"/>
              <a:gd name="connsiteX69" fmla="*/ 6968 w 10000"/>
              <a:gd name="connsiteY69" fmla="*/ 8615 h 10000"/>
              <a:gd name="connsiteX70" fmla="*/ 7403 w 10000"/>
              <a:gd name="connsiteY70" fmla="*/ 8615 h 10000"/>
              <a:gd name="connsiteX71" fmla="*/ 7593 w 10000"/>
              <a:gd name="connsiteY71" fmla="*/ 8442 h 10000"/>
              <a:gd name="connsiteX72" fmla="*/ 7593 w 10000"/>
              <a:gd name="connsiteY72" fmla="*/ 8442 h 10000"/>
              <a:gd name="connsiteX73" fmla="*/ 7812 w 10000"/>
              <a:gd name="connsiteY73" fmla="*/ 8442 h 10000"/>
              <a:gd name="connsiteX74" fmla="*/ 7812 w 10000"/>
              <a:gd name="connsiteY74" fmla="*/ 8268 h 10000"/>
              <a:gd name="connsiteX75" fmla="*/ 7812 w 10000"/>
              <a:gd name="connsiteY75" fmla="*/ 8095 h 10000"/>
              <a:gd name="connsiteX76" fmla="*/ 7812 w 10000"/>
              <a:gd name="connsiteY76" fmla="*/ 7771 h 10000"/>
              <a:gd name="connsiteX77" fmla="*/ 8032 w 10000"/>
              <a:gd name="connsiteY77" fmla="*/ 7597 h 10000"/>
              <a:gd name="connsiteX78" fmla="*/ 8032 w 10000"/>
              <a:gd name="connsiteY78" fmla="*/ 7251 h 10000"/>
              <a:gd name="connsiteX79" fmla="*/ 8032 w 10000"/>
              <a:gd name="connsiteY79" fmla="*/ 6905 h 10000"/>
              <a:gd name="connsiteX80" fmla="*/ 8252 w 10000"/>
              <a:gd name="connsiteY80" fmla="*/ 6385 h 10000"/>
              <a:gd name="connsiteX81" fmla="*/ 8252 w 10000"/>
              <a:gd name="connsiteY81" fmla="*/ 6212 h 10000"/>
              <a:gd name="connsiteX82" fmla="*/ 8252 w 10000"/>
              <a:gd name="connsiteY82" fmla="*/ 5866 h 10000"/>
              <a:gd name="connsiteX83" fmla="*/ 8252 w 10000"/>
              <a:gd name="connsiteY83" fmla="*/ 5693 h 10000"/>
              <a:gd name="connsiteX84" fmla="*/ 8470 w 10000"/>
              <a:gd name="connsiteY84" fmla="*/ 5519 h 10000"/>
              <a:gd name="connsiteX85" fmla="*/ 8470 w 10000"/>
              <a:gd name="connsiteY85" fmla="*/ 5346 h 10000"/>
              <a:gd name="connsiteX86" fmla="*/ 8470 w 10000"/>
              <a:gd name="connsiteY86" fmla="*/ 5173 h 10000"/>
              <a:gd name="connsiteX87" fmla="*/ 8686 w 10000"/>
              <a:gd name="connsiteY87" fmla="*/ 5173 h 10000"/>
              <a:gd name="connsiteX88" fmla="*/ 8686 w 10000"/>
              <a:gd name="connsiteY88" fmla="*/ 5173 h 10000"/>
              <a:gd name="connsiteX89" fmla="*/ 8686 w 10000"/>
              <a:gd name="connsiteY89" fmla="*/ 5346 h 10000"/>
              <a:gd name="connsiteX90" fmla="*/ 8686 w 10000"/>
              <a:gd name="connsiteY90" fmla="*/ 5519 h 10000"/>
              <a:gd name="connsiteX91" fmla="*/ 8686 w 10000"/>
              <a:gd name="connsiteY91" fmla="*/ 5693 h 10000"/>
              <a:gd name="connsiteX92" fmla="*/ 8908 w 10000"/>
              <a:gd name="connsiteY92" fmla="*/ 5866 h 10000"/>
              <a:gd name="connsiteX93" fmla="*/ 8908 w 10000"/>
              <a:gd name="connsiteY93" fmla="*/ 6212 h 10000"/>
              <a:gd name="connsiteX94" fmla="*/ 8908 w 10000"/>
              <a:gd name="connsiteY94" fmla="*/ 6558 h 10000"/>
              <a:gd name="connsiteX95" fmla="*/ 9127 w 10000"/>
              <a:gd name="connsiteY95" fmla="*/ 6905 h 10000"/>
              <a:gd name="connsiteX96" fmla="*/ 9127 w 10000"/>
              <a:gd name="connsiteY96" fmla="*/ 7597 h 10000"/>
              <a:gd name="connsiteX97" fmla="*/ 9347 w 10000"/>
              <a:gd name="connsiteY97" fmla="*/ 8268 h 10000"/>
              <a:gd name="connsiteX98" fmla="*/ 9561 w 10000"/>
              <a:gd name="connsiteY98" fmla="*/ 8788 h 10000"/>
              <a:gd name="connsiteX99" fmla="*/ 9782 w 10000"/>
              <a:gd name="connsiteY99" fmla="*/ 9134 h 10000"/>
              <a:gd name="connsiteX100" fmla="*/ 9782 w 10000"/>
              <a:gd name="connsiteY100" fmla="*/ 9481 h 10000"/>
              <a:gd name="connsiteX101" fmla="*/ 10000 w 10000"/>
              <a:gd name="connsiteY101" fmla="*/ 9654 h 10000"/>
              <a:gd name="connsiteX102" fmla="*/ 9782 w 10000"/>
              <a:gd name="connsiteY102" fmla="*/ 9827 h 10000"/>
              <a:gd name="connsiteX103" fmla="*/ 9782 w 10000"/>
              <a:gd name="connsiteY103" fmla="*/ 9827 h 10000"/>
              <a:gd name="connsiteX104" fmla="*/ 9782 w 10000"/>
              <a:gd name="connsiteY104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218 w 10000"/>
              <a:gd name="connsiteY29" fmla="*/ 1385 h 10000"/>
              <a:gd name="connsiteX30" fmla="*/ 0 w 10000"/>
              <a:gd name="connsiteY30" fmla="*/ 1385 h 10000"/>
              <a:gd name="connsiteX31" fmla="*/ 650 w 10000"/>
              <a:gd name="connsiteY31" fmla="*/ 173 h 10000"/>
              <a:gd name="connsiteX32" fmla="*/ 877 w 10000"/>
              <a:gd name="connsiteY32" fmla="*/ 173 h 10000"/>
              <a:gd name="connsiteX33" fmla="*/ 1095 w 10000"/>
              <a:gd name="connsiteY33" fmla="*/ 0 h 10000"/>
              <a:gd name="connsiteX34" fmla="*/ 1313 w 10000"/>
              <a:gd name="connsiteY34" fmla="*/ 0 h 10000"/>
              <a:gd name="connsiteX35" fmla="*/ 1313 w 10000"/>
              <a:gd name="connsiteY35" fmla="*/ 0 h 10000"/>
              <a:gd name="connsiteX36" fmla="*/ 1530 w 10000"/>
              <a:gd name="connsiteY36" fmla="*/ 0 h 10000"/>
              <a:gd name="connsiteX37" fmla="*/ 1751 w 10000"/>
              <a:gd name="connsiteY37" fmla="*/ 0 h 10000"/>
              <a:gd name="connsiteX38" fmla="*/ 1968 w 10000"/>
              <a:gd name="connsiteY38" fmla="*/ 173 h 10000"/>
              <a:gd name="connsiteX39" fmla="*/ 2186 w 10000"/>
              <a:gd name="connsiteY39" fmla="*/ 173 h 10000"/>
              <a:gd name="connsiteX40" fmla="*/ 2380 w 10000"/>
              <a:gd name="connsiteY40" fmla="*/ 346 h 10000"/>
              <a:gd name="connsiteX41" fmla="*/ 2598 w 10000"/>
              <a:gd name="connsiteY41" fmla="*/ 519 h 10000"/>
              <a:gd name="connsiteX42" fmla="*/ 2813 w 10000"/>
              <a:gd name="connsiteY42" fmla="*/ 693 h 10000"/>
              <a:gd name="connsiteX43" fmla="*/ 2813 w 10000"/>
              <a:gd name="connsiteY43" fmla="*/ 693 h 10000"/>
              <a:gd name="connsiteX44" fmla="*/ 2813 w 10000"/>
              <a:gd name="connsiteY44" fmla="*/ 866 h 10000"/>
              <a:gd name="connsiteX45" fmla="*/ 2598 w 10000"/>
              <a:gd name="connsiteY45" fmla="*/ 1039 h 10000"/>
              <a:gd name="connsiteX46" fmla="*/ 2380 w 10000"/>
              <a:gd name="connsiteY46" fmla="*/ 1212 h 10000"/>
              <a:gd name="connsiteX47" fmla="*/ 2186 w 10000"/>
              <a:gd name="connsiteY47" fmla="*/ 1385 h 10000"/>
              <a:gd name="connsiteX48" fmla="*/ 1968 w 10000"/>
              <a:gd name="connsiteY48" fmla="*/ 1732 h 10000"/>
              <a:gd name="connsiteX49" fmla="*/ 1751 w 10000"/>
              <a:gd name="connsiteY49" fmla="*/ 2078 h 10000"/>
              <a:gd name="connsiteX50" fmla="*/ 1530 w 10000"/>
              <a:gd name="connsiteY50" fmla="*/ 2424 h 10000"/>
              <a:gd name="connsiteX51" fmla="*/ 1313 w 10000"/>
              <a:gd name="connsiteY51" fmla="*/ 2944 h 10000"/>
              <a:gd name="connsiteX52" fmla="*/ 1313 w 10000"/>
              <a:gd name="connsiteY52" fmla="*/ 3463 h 10000"/>
              <a:gd name="connsiteX53" fmla="*/ 1313 w 10000"/>
              <a:gd name="connsiteY53" fmla="*/ 3961 h 10000"/>
              <a:gd name="connsiteX54" fmla="*/ 1313 w 10000"/>
              <a:gd name="connsiteY54" fmla="*/ 5000 h 10000"/>
              <a:gd name="connsiteX55" fmla="*/ 1313 w 10000"/>
              <a:gd name="connsiteY55" fmla="*/ 5519 h 10000"/>
              <a:gd name="connsiteX56" fmla="*/ 1530 w 10000"/>
              <a:gd name="connsiteY56" fmla="*/ 5866 h 10000"/>
              <a:gd name="connsiteX57" fmla="*/ 1751 w 10000"/>
              <a:gd name="connsiteY57" fmla="*/ 6212 h 10000"/>
              <a:gd name="connsiteX58" fmla="*/ 1968 w 10000"/>
              <a:gd name="connsiteY58" fmla="*/ 6732 h 10000"/>
              <a:gd name="connsiteX59" fmla="*/ 2186 w 10000"/>
              <a:gd name="connsiteY59" fmla="*/ 7078 h 10000"/>
              <a:gd name="connsiteX60" fmla="*/ 2598 w 10000"/>
              <a:gd name="connsiteY60" fmla="*/ 7424 h 10000"/>
              <a:gd name="connsiteX61" fmla="*/ 3250 w 10000"/>
              <a:gd name="connsiteY61" fmla="*/ 7771 h 10000"/>
              <a:gd name="connsiteX62" fmla="*/ 3908 w 10000"/>
              <a:gd name="connsiteY62" fmla="*/ 7944 h 10000"/>
              <a:gd name="connsiteX63" fmla="*/ 4561 w 10000"/>
              <a:gd name="connsiteY63" fmla="*/ 8268 h 10000"/>
              <a:gd name="connsiteX64" fmla="*/ 5219 w 10000"/>
              <a:gd name="connsiteY64" fmla="*/ 8442 h 10000"/>
              <a:gd name="connsiteX65" fmla="*/ 5653 w 10000"/>
              <a:gd name="connsiteY65" fmla="*/ 8615 h 10000"/>
              <a:gd name="connsiteX66" fmla="*/ 6313 w 10000"/>
              <a:gd name="connsiteY66" fmla="*/ 8615 h 10000"/>
              <a:gd name="connsiteX67" fmla="*/ 6748 w 10000"/>
              <a:gd name="connsiteY67" fmla="*/ 8615 h 10000"/>
              <a:gd name="connsiteX68" fmla="*/ 6968 w 10000"/>
              <a:gd name="connsiteY68" fmla="*/ 8615 h 10000"/>
              <a:gd name="connsiteX69" fmla="*/ 7403 w 10000"/>
              <a:gd name="connsiteY69" fmla="*/ 8615 h 10000"/>
              <a:gd name="connsiteX70" fmla="*/ 7593 w 10000"/>
              <a:gd name="connsiteY70" fmla="*/ 8442 h 10000"/>
              <a:gd name="connsiteX71" fmla="*/ 7593 w 10000"/>
              <a:gd name="connsiteY71" fmla="*/ 8442 h 10000"/>
              <a:gd name="connsiteX72" fmla="*/ 7812 w 10000"/>
              <a:gd name="connsiteY72" fmla="*/ 8442 h 10000"/>
              <a:gd name="connsiteX73" fmla="*/ 7812 w 10000"/>
              <a:gd name="connsiteY73" fmla="*/ 8268 h 10000"/>
              <a:gd name="connsiteX74" fmla="*/ 7812 w 10000"/>
              <a:gd name="connsiteY74" fmla="*/ 8095 h 10000"/>
              <a:gd name="connsiteX75" fmla="*/ 7812 w 10000"/>
              <a:gd name="connsiteY75" fmla="*/ 7771 h 10000"/>
              <a:gd name="connsiteX76" fmla="*/ 8032 w 10000"/>
              <a:gd name="connsiteY76" fmla="*/ 7597 h 10000"/>
              <a:gd name="connsiteX77" fmla="*/ 8032 w 10000"/>
              <a:gd name="connsiteY77" fmla="*/ 7251 h 10000"/>
              <a:gd name="connsiteX78" fmla="*/ 8032 w 10000"/>
              <a:gd name="connsiteY78" fmla="*/ 6905 h 10000"/>
              <a:gd name="connsiteX79" fmla="*/ 8252 w 10000"/>
              <a:gd name="connsiteY79" fmla="*/ 6385 h 10000"/>
              <a:gd name="connsiteX80" fmla="*/ 8252 w 10000"/>
              <a:gd name="connsiteY80" fmla="*/ 6212 h 10000"/>
              <a:gd name="connsiteX81" fmla="*/ 8252 w 10000"/>
              <a:gd name="connsiteY81" fmla="*/ 5866 h 10000"/>
              <a:gd name="connsiteX82" fmla="*/ 8252 w 10000"/>
              <a:gd name="connsiteY82" fmla="*/ 5693 h 10000"/>
              <a:gd name="connsiteX83" fmla="*/ 8470 w 10000"/>
              <a:gd name="connsiteY83" fmla="*/ 5519 h 10000"/>
              <a:gd name="connsiteX84" fmla="*/ 8470 w 10000"/>
              <a:gd name="connsiteY84" fmla="*/ 5346 h 10000"/>
              <a:gd name="connsiteX85" fmla="*/ 8470 w 10000"/>
              <a:gd name="connsiteY85" fmla="*/ 5173 h 10000"/>
              <a:gd name="connsiteX86" fmla="*/ 8686 w 10000"/>
              <a:gd name="connsiteY86" fmla="*/ 5173 h 10000"/>
              <a:gd name="connsiteX87" fmla="*/ 8686 w 10000"/>
              <a:gd name="connsiteY87" fmla="*/ 5173 h 10000"/>
              <a:gd name="connsiteX88" fmla="*/ 8686 w 10000"/>
              <a:gd name="connsiteY88" fmla="*/ 5346 h 10000"/>
              <a:gd name="connsiteX89" fmla="*/ 8686 w 10000"/>
              <a:gd name="connsiteY89" fmla="*/ 5519 h 10000"/>
              <a:gd name="connsiteX90" fmla="*/ 8686 w 10000"/>
              <a:gd name="connsiteY90" fmla="*/ 5693 h 10000"/>
              <a:gd name="connsiteX91" fmla="*/ 8908 w 10000"/>
              <a:gd name="connsiteY91" fmla="*/ 5866 h 10000"/>
              <a:gd name="connsiteX92" fmla="*/ 8908 w 10000"/>
              <a:gd name="connsiteY92" fmla="*/ 6212 h 10000"/>
              <a:gd name="connsiteX93" fmla="*/ 8908 w 10000"/>
              <a:gd name="connsiteY93" fmla="*/ 6558 h 10000"/>
              <a:gd name="connsiteX94" fmla="*/ 9127 w 10000"/>
              <a:gd name="connsiteY94" fmla="*/ 6905 h 10000"/>
              <a:gd name="connsiteX95" fmla="*/ 9127 w 10000"/>
              <a:gd name="connsiteY95" fmla="*/ 7597 h 10000"/>
              <a:gd name="connsiteX96" fmla="*/ 9347 w 10000"/>
              <a:gd name="connsiteY96" fmla="*/ 8268 h 10000"/>
              <a:gd name="connsiteX97" fmla="*/ 9561 w 10000"/>
              <a:gd name="connsiteY97" fmla="*/ 8788 h 10000"/>
              <a:gd name="connsiteX98" fmla="*/ 9782 w 10000"/>
              <a:gd name="connsiteY98" fmla="*/ 9134 h 10000"/>
              <a:gd name="connsiteX99" fmla="*/ 9782 w 10000"/>
              <a:gd name="connsiteY99" fmla="*/ 9481 h 10000"/>
              <a:gd name="connsiteX100" fmla="*/ 10000 w 10000"/>
              <a:gd name="connsiteY100" fmla="*/ 9654 h 10000"/>
              <a:gd name="connsiteX101" fmla="*/ 9782 w 10000"/>
              <a:gd name="connsiteY101" fmla="*/ 9827 h 10000"/>
              <a:gd name="connsiteX102" fmla="*/ 9782 w 10000"/>
              <a:gd name="connsiteY102" fmla="*/ 9827 h 10000"/>
              <a:gd name="connsiteX103" fmla="*/ 9782 w 10000"/>
              <a:gd name="connsiteY103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218 w 10000"/>
              <a:gd name="connsiteY29" fmla="*/ 1385 h 10000"/>
              <a:gd name="connsiteX30" fmla="*/ 0 w 10000"/>
              <a:gd name="connsiteY30" fmla="*/ 1385 h 10000"/>
              <a:gd name="connsiteX31" fmla="*/ 877 w 10000"/>
              <a:gd name="connsiteY31" fmla="*/ 173 h 10000"/>
              <a:gd name="connsiteX32" fmla="*/ 1095 w 10000"/>
              <a:gd name="connsiteY32" fmla="*/ 0 h 10000"/>
              <a:gd name="connsiteX33" fmla="*/ 1313 w 10000"/>
              <a:gd name="connsiteY33" fmla="*/ 0 h 10000"/>
              <a:gd name="connsiteX34" fmla="*/ 1313 w 10000"/>
              <a:gd name="connsiteY34" fmla="*/ 0 h 10000"/>
              <a:gd name="connsiteX35" fmla="*/ 1530 w 10000"/>
              <a:gd name="connsiteY35" fmla="*/ 0 h 10000"/>
              <a:gd name="connsiteX36" fmla="*/ 1751 w 10000"/>
              <a:gd name="connsiteY36" fmla="*/ 0 h 10000"/>
              <a:gd name="connsiteX37" fmla="*/ 1968 w 10000"/>
              <a:gd name="connsiteY37" fmla="*/ 173 h 10000"/>
              <a:gd name="connsiteX38" fmla="*/ 2186 w 10000"/>
              <a:gd name="connsiteY38" fmla="*/ 173 h 10000"/>
              <a:gd name="connsiteX39" fmla="*/ 2380 w 10000"/>
              <a:gd name="connsiteY39" fmla="*/ 346 h 10000"/>
              <a:gd name="connsiteX40" fmla="*/ 2598 w 10000"/>
              <a:gd name="connsiteY40" fmla="*/ 519 h 10000"/>
              <a:gd name="connsiteX41" fmla="*/ 2813 w 10000"/>
              <a:gd name="connsiteY41" fmla="*/ 693 h 10000"/>
              <a:gd name="connsiteX42" fmla="*/ 2813 w 10000"/>
              <a:gd name="connsiteY42" fmla="*/ 693 h 10000"/>
              <a:gd name="connsiteX43" fmla="*/ 2813 w 10000"/>
              <a:gd name="connsiteY43" fmla="*/ 866 h 10000"/>
              <a:gd name="connsiteX44" fmla="*/ 2598 w 10000"/>
              <a:gd name="connsiteY44" fmla="*/ 1039 h 10000"/>
              <a:gd name="connsiteX45" fmla="*/ 2380 w 10000"/>
              <a:gd name="connsiteY45" fmla="*/ 1212 h 10000"/>
              <a:gd name="connsiteX46" fmla="*/ 2186 w 10000"/>
              <a:gd name="connsiteY46" fmla="*/ 1385 h 10000"/>
              <a:gd name="connsiteX47" fmla="*/ 1968 w 10000"/>
              <a:gd name="connsiteY47" fmla="*/ 1732 h 10000"/>
              <a:gd name="connsiteX48" fmla="*/ 1751 w 10000"/>
              <a:gd name="connsiteY48" fmla="*/ 2078 h 10000"/>
              <a:gd name="connsiteX49" fmla="*/ 1530 w 10000"/>
              <a:gd name="connsiteY49" fmla="*/ 2424 h 10000"/>
              <a:gd name="connsiteX50" fmla="*/ 1313 w 10000"/>
              <a:gd name="connsiteY50" fmla="*/ 2944 h 10000"/>
              <a:gd name="connsiteX51" fmla="*/ 1313 w 10000"/>
              <a:gd name="connsiteY51" fmla="*/ 3463 h 10000"/>
              <a:gd name="connsiteX52" fmla="*/ 1313 w 10000"/>
              <a:gd name="connsiteY52" fmla="*/ 3961 h 10000"/>
              <a:gd name="connsiteX53" fmla="*/ 1313 w 10000"/>
              <a:gd name="connsiteY53" fmla="*/ 5000 h 10000"/>
              <a:gd name="connsiteX54" fmla="*/ 1313 w 10000"/>
              <a:gd name="connsiteY54" fmla="*/ 5519 h 10000"/>
              <a:gd name="connsiteX55" fmla="*/ 1530 w 10000"/>
              <a:gd name="connsiteY55" fmla="*/ 5866 h 10000"/>
              <a:gd name="connsiteX56" fmla="*/ 1751 w 10000"/>
              <a:gd name="connsiteY56" fmla="*/ 6212 h 10000"/>
              <a:gd name="connsiteX57" fmla="*/ 1968 w 10000"/>
              <a:gd name="connsiteY57" fmla="*/ 6732 h 10000"/>
              <a:gd name="connsiteX58" fmla="*/ 2186 w 10000"/>
              <a:gd name="connsiteY58" fmla="*/ 7078 h 10000"/>
              <a:gd name="connsiteX59" fmla="*/ 2598 w 10000"/>
              <a:gd name="connsiteY59" fmla="*/ 7424 h 10000"/>
              <a:gd name="connsiteX60" fmla="*/ 3250 w 10000"/>
              <a:gd name="connsiteY60" fmla="*/ 7771 h 10000"/>
              <a:gd name="connsiteX61" fmla="*/ 3908 w 10000"/>
              <a:gd name="connsiteY61" fmla="*/ 7944 h 10000"/>
              <a:gd name="connsiteX62" fmla="*/ 4561 w 10000"/>
              <a:gd name="connsiteY62" fmla="*/ 8268 h 10000"/>
              <a:gd name="connsiteX63" fmla="*/ 5219 w 10000"/>
              <a:gd name="connsiteY63" fmla="*/ 8442 h 10000"/>
              <a:gd name="connsiteX64" fmla="*/ 5653 w 10000"/>
              <a:gd name="connsiteY64" fmla="*/ 8615 h 10000"/>
              <a:gd name="connsiteX65" fmla="*/ 6313 w 10000"/>
              <a:gd name="connsiteY65" fmla="*/ 8615 h 10000"/>
              <a:gd name="connsiteX66" fmla="*/ 6748 w 10000"/>
              <a:gd name="connsiteY66" fmla="*/ 8615 h 10000"/>
              <a:gd name="connsiteX67" fmla="*/ 6968 w 10000"/>
              <a:gd name="connsiteY67" fmla="*/ 8615 h 10000"/>
              <a:gd name="connsiteX68" fmla="*/ 7403 w 10000"/>
              <a:gd name="connsiteY68" fmla="*/ 8615 h 10000"/>
              <a:gd name="connsiteX69" fmla="*/ 7593 w 10000"/>
              <a:gd name="connsiteY69" fmla="*/ 8442 h 10000"/>
              <a:gd name="connsiteX70" fmla="*/ 7593 w 10000"/>
              <a:gd name="connsiteY70" fmla="*/ 8442 h 10000"/>
              <a:gd name="connsiteX71" fmla="*/ 7812 w 10000"/>
              <a:gd name="connsiteY71" fmla="*/ 8442 h 10000"/>
              <a:gd name="connsiteX72" fmla="*/ 7812 w 10000"/>
              <a:gd name="connsiteY72" fmla="*/ 8268 h 10000"/>
              <a:gd name="connsiteX73" fmla="*/ 7812 w 10000"/>
              <a:gd name="connsiteY73" fmla="*/ 8095 h 10000"/>
              <a:gd name="connsiteX74" fmla="*/ 7812 w 10000"/>
              <a:gd name="connsiteY74" fmla="*/ 7771 h 10000"/>
              <a:gd name="connsiteX75" fmla="*/ 8032 w 10000"/>
              <a:gd name="connsiteY75" fmla="*/ 7597 h 10000"/>
              <a:gd name="connsiteX76" fmla="*/ 8032 w 10000"/>
              <a:gd name="connsiteY76" fmla="*/ 7251 h 10000"/>
              <a:gd name="connsiteX77" fmla="*/ 8032 w 10000"/>
              <a:gd name="connsiteY77" fmla="*/ 6905 h 10000"/>
              <a:gd name="connsiteX78" fmla="*/ 8252 w 10000"/>
              <a:gd name="connsiteY78" fmla="*/ 6385 h 10000"/>
              <a:gd name="connsiteX79" fmla="*/ 8252 w 10000"/>
              <a:gd name="connsiteY79" fmla="*/ 6212 h 10000"/>
              <a:gd name="connsiteX80" fmla="*/ 8252 w 10000"/>
              <a:gd name="connsiteY80" fmla="*/ 5866 h 10000"/>
              <a:gd name="connsiteX81" fmla="*/ 8252 w 10000"/>
              <a:gd name="connsiteY81" fmla="*/ 5693 h 10000"/>
              <a:gd name="connsiteX82" fmla="*/ 8470 w 10000"/>
              <a:gd name="connsiteY82" fmla="*/ 5519 h 10000"/>
              <a:gd name="connsiteX83" fmla="*/ 8470 w 10000"/>
              <a:gd name="connsiteY83" fmla="*/ 5346 h 10000"/>
              <a:gd name="connsiteX84" fmla="*/ 8470 w 10000"/>
              <a:gd name="connsiteY84" fmla="*/ 5173 h 10000"/>
              <a:gd name="connsiteX85" fmla="*/ 8686 w 10000"/>
              <a:gd name="connsiteY85" fmla="*/ 5173 h 10000"/>
              <a:gd name="connsiteX86" fmla="*/ 8686 w 10000"/>
              <a:gd name="connsiteY86" fmla="*/ 5173 h 10000"/>
              <a:gd name="connsiteX87" fmla="*/ 8686 w 10000"/>
              <a:gd name="connsiteY87" fmla="*/ 5346 h 10000"/>
              <a:gd name="connsiteX88" fmla="*/ 8686 w 10000"/>
              <a:gd name="connsiteY88" fmla="*/ 5519 h 10000"/>
              <a:gd name="connsiteX89" fmla="*/ 8686 w 10000"/>
              <a:gd name="connsiteY89" fmla="*/ 5693 h 10000"/>
              <a:gd name="connsiteX90" fmla="*/ 8908 w 10000"/>
              <a:gd name="connsiteY90" fmla="*/ 5866 h 10000"/>
              <a:gd name="connsiteX91" fmla="*/ 8908 w 10000"/>
              <a:gd name="connsiteY91" fmla="*/ 6212 h 10000"/>
              <a:gd name="connsiteX92" fmla="*/ 8908 w 10000"/>
              <a:gd name="connsiteY92" fmla="*/ 6558 h 10000"/>
              <a:gd name="connsiteX93" fmla="*/ 9127 w 10000"/>
              <a:gd name="connsiteY93" fmla="*/ 6905 h 10000"/>
              <a:gd name="connsiteX94" fmla="*/ 9127 w 10000"/>
              <a:gd name="connsiteY94" fmla="*/ 7597 h 10000"/>
              <a:gd name="connsiteX95" fmla="*/ 9347 w 10000"/>
              <a:gd name="connsiteY95" fmla="*/ 8268 h 10000"/>
              <a:gd name="connsiteX96" fmla="*/ 9561 w 10000"/>
              <a:gd name="connsiteY96" fmla="*/ 8788 h 10000"/>
              <a:gd name="connsiteX97" fmla="*/ 9782 w 10000"/>
              <a:gd name="connsiteY97" fmla="*/ 9134 h 10000"/>
              <a:gd name="connsiteX98" fmla="*/ 9782 w 10000"/>
              <a:gd name="connsiteY98" fmla="*/ 9481 h 10000"/>
              <a:gd name="connsiteX99" fmla="*/ 10000 w 10000"/>
              <a:gd name="connsiteY99" fmla="*/ 9654 h 10000"/>
              <a:gd name="connsiteX100" fmla="*/ 9782 w 10000"/>
              <a:gd name="connsiteY100" fmla="*/ 9827 h 10000"/>
              <a:gd name="connsiteX101" fmla="*/ 9782 w 10000"/>
              <a:gd name="connsiteY101" fmla="*/ 9827 h 10000"/>
              <a:gd name="connsiteX102" fmla="*/ 9782 w 10000"/>
              <a:gd name="connsiteY102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218 w 10000"/>
              <a:gd name="connsiteY29" fmla="*/ 1385 h 10000"/>
              <a:gd name="connsiteX30" fmla="*/ 0 w 10000"/>
              <a:gd name="connsiteY30" fmla="*/ 1385 h 10000"/>
              <a:gd name="connsiteX31" fmla="*/ 877 w 10000"/>
              <a:gd name="connsiteY31" fmla="*/ 173 h 10000"/>
              <a:gd name="connsiteX32" fmla="*/ 1313 w 10000"/>
              <a:gd name="connsiteY32" fmla="*/ 0 h 10000"/>
              <a:gd name="connsiteX33" fmla="*/ 1313 w 10000"/>
              <a:gd name="connsiteY33" fmla="*/ 0 h 10000"/>
              <a:gd name="connsiteX34" fmla="*/ 1530 w 10000"/>
              <a:gd name="connsiteY34" fmla="*/ 0 h 10000"/>
              <a:gd name="connsiteX35" fmla="*/ 1751 w 10000"/>
              <a:gd name="connsiteY35" fmla="*/ 0 h 10000"/>
              <a:gd name="connsiteX36" fmla="*/ 1968 w 10000"/>
              <a:gd name="connsiteY36" fmla="*/ 173 h 10000"/>
              <a:gd name="connsiteX37" fmla="*/ 2186 w 10000"/>
              <a:gd name="connsiteY37" fmla="*/ 173 h 10000"/>
              <a:gd name="connsiteX38" fmla="*/ 2380 w 10000"/>
              <a:gd name="connsiteY38" fmla="*/ 346 h 10000"/>
              <a:gd name="connsiteX39" fmla="*/ 2598 w 10000"/>
              <a:gd name="connsiteY39" fmla="*/ 519 h 10000"/>
              <a:gd name="connsiteX40" fmla="*/ 2813 w 10000"/>
              <a:gd name="connsiteY40" fmla="*/ 693 h 10000"/>
              <a:gd name="connsiteX41" fmla="*/ 2813 w 10000"/>
              <a:gd name="connsiteY41" fmla="*/ 693 h 10000"/>
              <a:gd name="connsiteX42" fmla="*/ 2813 w 10000"/>
              <a:gd name="connsiteY42" fmla="*/ 866 h 10000"/>
              <a:gd name="connsiteX43" fmla="*/ 2598 w 10000"/>
              <a:gd name="connsiteY43" fmla="*/ 1039 h 10000"/>
              <a:gd name="connsiteX44" fmla="*/ 2380 w 10000"/>
              <a:gd name="connsiteY44" fmla="*/ 1212 h 10000"/>
              <a:gd name="connsiteX45" fmla="*/ 2186 w 10000"/>
              <a:gd name="connsiteY45" fmla="*/ 1385 h 10000"/>
              <a:gd name="connsiteX46" fmla="*/ 1968 w 10000"/>
              <a:gd name="connsiteY46" fmla="*/ 1732 h 10000"/>
              <a:gd name="connsiteX47" fmla="*/ 1751 w 10000"/>
              <a:gd name="connsiteY47" fmla="*/ 2078 h 10000"/>
              <a:gd name="connsiteX48" fmla="*/ 1530 w 10000"/>
              <a:gd name="connsiteY48" fmla="*/ 2424 h 10000"/>
              <a:gd name="connsiteX49" fmla="*/ 1313 w 10000"/>
              <a:gd name="connsiteY49" fmla="*/ 2944 h 10000"/>
              <a:gd name="connsiteX50" fmla="*/ 1313 w 10000"/>
              <a:gd name="connsiteY50" fmla="*/ 3463 h 10000"/>
              <a:gd name="connsiteX51" fmla="*/ 1313 w 10000"/>
              <a:gd name="connsiteY51" fmla="*/ 3961 h 10000"/>
              <a:gd name="connsiteX52" fmla="*/ 1313 w 10000"/>
              <a:gd name="connsiteY52" fmla="*/ 5000 h 10000"/>
              <a:gd name="connsiteX53" fmla="*/ 1313 w 10000"/>
              <a:gd name="connsiteY53" fmla="*/ 5519 h 10000"/>
              <a:gd name="connsiteX54" fmla="*/ 1530 w 10000"/>
              <a:gd name="connsiteY54" fmla="*/ 5866 h 10000"/>
              <a:gd name="connsiteX55" fmla="*/ 1751 w 10000"/>
              <a:gd name="connsiteY55" fmla="*/ 6212 h 10000"/>
              <a:gd name="connsiteX56" fmla="*/ 1968 w 10000"/>
              <a:gd name="connsiteY56" fmla="*/ 6732 h 10000"/>
              <a:gd name="connsiteX57" fmla="*/ 2186 w 10000"/>
              <a:gd name="connsiteY57" fmla="*/ 7078 h 10000"/>
              <a:gd name="connsiteX58" fmla="*/ 2598 w 10000"/>
              <a:gd name="connsiteY58" fmla="*/ 7424 h 10000"/>
              <a:gd name="connsiteX59" fmla="*/ 3250 w 10000"/>
              <a:gd name="connsiteY59" fmla="*/ 7771 h 10000"/>
              <a:gd name="connsiteX60" fmla="*/ 3908 w 10000"/>
              <a:gd name="connsiteY60" fmla="*/ 7944 h 10000"/>
              <a:gd name="connsiteX61" fmla="*/ 4561 w 10000"/>
              <a:gd name="connsiteY61" fmla="*/ 8268 h 10000"/>
              <a:gd name="connsiteX62" fmla="*/ 5219 w 10000"/>
              <a:gd name="connsiteY62" fmla="*/ 8442 h 10000"/>
              <a:gd name="connsiteX63" fmla="*/ 5653 w 10000"/>
              <a:gd name="connsiteY63" fmla="*/ 8615 h 10000"/>
              <a:gd name="connsiteX64" fmla="*/ 6313 w 10000"/>
              <a:gd name="connsiteY64" fmla="*/ 8615 h 10000"/>
              <a:gd name="connsiteX65" fmla="*/ 6748 w 10000"/>
              <a:gd name="connsiteY65" fmla="*/ 8615 h 10000"/>
              <a:gd name="connsiteX66" fmla="*/ 6968 w 10000"/>
              <a:gd name="connsiteY66" fmla="*/ 8615 h 10000"/>
              <a:gd name="connsiteX67" fmla="*/ 7403 w 10000"/>
              <a:gd name="connsiteY67" fmla="*/ 8615 h 10000"/>
              <a:gd name="connsiteX68" fmla="*/ 7593 w 10000"/>
              <a:gd name="connsiteY68" fmla="*/ 8442 h 10000"/>
              <a:gd name="connsiteX69" fmla="*/ 7593 w 10000"/>
              <a:gd name="connsiteY69" fmla="*/ 8442 h 10000"/>
              <a:gd name="connsiteX70" fmla="*/ 7812 w 10000"/>
              <a:gd name="connsiteY70" fmla="*/ 8442 h 10000"/>
              <a:gd name="connsiteX71" fmla="*/ 7812 w 10000"/>
              <a:gd name="connsiteY71" fmla="*/ 8268 h 10000"/>
              <a:gd name="connsiteX72" fmla="*/ 7812 w 10000"/>
              <a:gd name="connsiteY72" fmla="*/ 8095 h 10000"/>
              <a:gd name="connsiteX73" fmla="*/ 7812 w 10000"/>
              <a:gd name="connsiteY73" fmla="*/ 7771 h 10000"/>
              <a:gd name="connsiteX74" fmla="*/ 8032 w 10000"/>
              <a:gd name="connsiteY74" fmla="*/ 7597 h 10000"/>
              <a:gd name="connsiteX75" fmla="*/ 8032 w 10000"/>
              <a:gd name="connsiteY75" fmla="*/ 7251 h 10000"/>
              <a:gd name="connsiteX76" fmla="*/ 8032 w 10000"/>
              <a:gd name="connsiteY76" fmla="*/ 6905 h 10000"/>
              <a:gd name="connsiteX77" fmla="*/ 8252 w 10000"/>
              <a:gd name="connsiteY77" fmla="*/ 6385 h 10000"/>
              <a:gd name="connsiteX78" fmla="*/ 8252 w 10000"/>
              <a:gd name="connsiteY78" fmla="*/ 6212 h 10000"/>
              <a:gd name="connsiteX79" fmla="*/ 8252 w 10000"/>
              <a:gd name="connsiteY79" fmla="*/ 5866 h 10000"/>
              <a:gd name="connsiteX80" fmla="*/ 8252 w 10000"/>
              <a:gd name="connsiteY80" fmla="*/ 5693 h 10000"/>
              <a:gd name="connsiteX81" fmla="*/ 8470 w 10000"/>
              <a:gd name="connsiteY81" fmla="*/ 5519 h 10000"/>
              <a:gd name="connsiteX82" fmla="*/ 8470 w 10000"/>
              <a:gd name="connsiteY82" fmla="*/ 5346 h 10000"/>
              <a:gd name="connsiteX83" fmla="*/ 8470 w 10000"/>
              <a:gd name="connsiteY83" fmla="*/ 5173 h 10000"/>
              <a:gd name="connsiteX84" fmla="*/ 8686 w 10000"/>
              <a:gd name="connsiteY84" fmla="*/ 5173 h 10000"/>
              <a:gd name="connsiteX85" fmla="*/ 8686 w 10000"/>
              <a:gd name="connsiteY85" fmla="*/ 5173 h 10000"/>
              <a:gd name="connsiteX86" fmla="*/ 8686 w 10000"/>
              <a:gd name="connsiteY86" fmla="*/ 5346 h 10000"/>
              <a:gd name="connsiteX87" fmla="*/ 8686 w 10000"/>
              <a:gd name="connsiteY87" fmla="*/ 5519 h 10000"/>
              <a:gd name="connsiteX88" fmla="*/ 8686 w 10000"/>
              <a:gd name="connsiteY88" fmla="*/ 5693 h 10000"/>
              <a:gd name="connsiteX89" fmla="*/ 8908 w 10000"/>
              <a:gd name="connsiteY89" fmla="*/ 5866 h 10000"/>
              <a:gd name="connsiteX90" fmla="*/ 8908 w 10000"/>
              <a:gd name="connsiteY90" fmla="*/ 6212 h 10000"/>
              <a:gd name="connsiteX91" fmla="*/ 8908 w 10000"/>
              <a:gd name="connsiteY91" fmla="*/ 6558 h 10000"/>
              <a:gd name="connsiteX92" fmla="*/ 9127 w 10000"/>
              <a:gd name="connsiteY92" fmla="*/ 6905 h 10000"/>
              <a:gd name="connsiteX93" fmla="*/ 9127 w 10000"/>
              <a:gd name="connsiteY93" fmla="*/ 7597 h 10000"/>
              <a:gd name="connsiteX94" fmla="*/ 9347 w 10000"/>
              <a:gd name="connsiteY94" fmla="*/ 8268 h 10000"/>
              <a:gd name="connsiteX95" fmla="*/ 9561 w 10000"/>
              <a:gd name="connsiteY95" fmla="*/ 8788 h 10000"/>
              <a:gd name="connsiteX96" fmla="*/ 9782 w 10000"/>
              <a:gd name="connsiteY96" fmla="*/ 9134 h 10000"/>
              <a:gd name="connsiteX97" fmla="*/ 9782 w 10000"/>
              <a:gd name="connsiteY97" fmla="*/ 9481 h 10000"/>
              <a:gd name="connsiteX98" fmla="*/ 10000 w 10000"/>
              <a:gd name="connsiteY98" fmla="*/ 9654 h 10000"/>
              <a:gd name="connsiteX99" fmla="*/ 9782 w 10000"/>
              <a:gd name="connsiteY99" fmla="*/ 9827 h 10000"/>
              <a:gd name="connsiteX100" fmla="*/ 9782 w 10000"/>
              <a:gd name="connsiteY100" fmla="*/ 9827 h 10000"/>
              <a:gd name="connsiteX101" fmla="*/ 9782 w 10000"/>
              <a:gd name="connsiteY101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218 w 10000"/>
              <a:gd name="connsiteY29" fmla="*/ 1385 h 10000"/>
              <a:gd name="connsiteX30" fmla="*/ 0 w 10000"/>
              <a:gd name="connsiteY30" fmla="*/ 1385 h 10000"/>
              <a:gd name="connsiteX31" fmla="*/ 1313 w 10000"/>
              <a:gd name="connsiteY31" fmla="*/ 0 h 10000"/>
              <a:gd name="connsiteX32" fmla="*/ 1313 w 10000"/>
              <a:gd name="connsiteY32" fmla="*/ 0 h 10000"/>
              <a:gd name="connsiteX33" fmla="*/ 1530 w 10000"/>
              <a:gd name="connsiteY33" fmla="*/ 0 h 10000"/>
              <a:gd name="connsiteX34" fmla="*/ 1751 w 10000"/>
              <a:gd name="connsiteY34" fmla="*/ 0 h 10000"/>
              <a:gd name="connsiteX35" fmla="*/ 1968 w 10000"/>
              <a:gd name="connsiteY35" fmla="*/ 173 h 10000"/>
              <a:gd name="connsiteX36" fmla="*/ 2186 w 10000"/>
              <a:gd name="connsiteY36" fmla="*/ 173 h 10000"/>
              <a:gd name="connsiteX37" fmla="*/ 2380 w 10000"/>
              <a:gd name="connsiteY37" fmla="*/ 346 h 10000"/>
              <a:gd name="connsiteX38" fmla="*/ 2598 w 10000"/>
              <a:gd name="connsiteY38" fmla="*/ 519 h 10000"/>
              <a:gd name="connsiteX39" fmla="*/ 2813 w 10000"/>
              <a:gd name="connsiteY39" fmla="*/ 693 h 10000"/>
              <a:gd name="connsiteX40" fmla="*/ 2813 w 10000"/>
              <a:gd name="connsiteY40" fmla="*/ 693 h 10000"/>
              <a:gd name="connsiteX41" fmla="*/ 2813 w 10000"/>
              <a:gd name="connsiteY41" fmla="*/ 866 h 10000"/>
              <a:gd name="connsiteX42" fmla="*/ 2598 w 10000"/>
              <a:gd name="connsiteY42" fmla="*/ 1039 h 10000"/>
              <a:gd name="connsiteX43" fmla="*/ 2380 w 10000"/>
              <a:gd name="connsiteY43" fmla="*/ 1212 h 10000"/>
              <a:gd name="connsiteX44" fmla="*/ 2186 w 10000"/>
              <a:gd name="connsiteY44" fmla="*/ 1385 h 10000"/>
              <a:gd name="connsiteX45" fmla="*/ 1968 w 10000"/>
              <a:gd name="connsiteY45" fmla="*/ 1732 h 10000"/>
              <a:gd name="connsiteX46" fmla="*/ 1751 w 10000"/>
              <a:gd name="connsiteY46" fmla="*/ 2078 h 10000"/>
              <a:gd name="connsiteX47" fmla="*/ 1530 w 10000"/>
              <a:gd name="connsiteY47" fmla="*/ 2424 h 10000"/>
              <a:gd name="connsiteX48" fmla="*/ 1313 w 10000"/>
              <a:gd name="connsiteY48" fmla="*/ 2944 h 10000"/>
              <a:gd name="connsiteX49" fmla="*/ 1313 w 10000"/>
              <a:gd name="connsiteY49" fmla="*/ 3463 h 10000"/>
              <a:gd name="connsiteX50" fmla="*/ 1313 w 10000"/>
              <a:gd name="connsiteY50" fmla="*/ 3961 h 10000"/>
              <a:gd name="connsiteX51" fmla="*/ 1313 w 10000"/>
              <a:gd name="connsiteY51" fmla="*/ 5000 h 10000"/>
              <a:gd name="connsiteX52" fmla="*/ 1313 w 10000"/>
              <a:gd name="connsiteY52" fmla="*/ 5519 h 10000"/>
              <a:gd name="connsiteX53" fmla="*/ 1530 w 10000"/>
              <a:gd name="connsiteY53" fmla="*/ 5866 h 10000"/>
              <a:gd name="connsiteX54" fmla="*/ 1751 w 10000"/>
              <a:gd name="connsiteY54" fmla="*/ 6212 h 10000"/>
              <a:gd name="connsiteX55" fmla="*/ 1968 w 10000"/>
              <a:gd name="connsiteY55" fmla="*/ 6732 h 10000"/>
              <a:gd name="connsiteX56" fmla="*/ 2186 w 10000"/>
              <a:gd name="connsiteY56" fmla="*/ 7078 h 10000"/>
              <a:gd name="connsiteX57" fmla="*/ 2598 w 10000"/>
              <a:gd name="connsiteY57" fmla="*/ 7424 h 10000"/>
              <a:gd name="connsiteX58" fmla="*/ 3250 w 10000"/>
              <a:gd name="connsiteY58" fmla="*/ 7771 h 10000"/>
              <a:gd name="connsiteX59" fmla="*/ 3908 w 10000"/>
              <a:gd name="connsiteY59" fmla="*/ 7944 h 10000"/>
              <a:gd name="connsiteX60" fmla="*/ 4561 w 10000"/>
              <a:gd name="connsiteY60" fmla="*/ 8268 h 10000"/>
              <a:gd name="connsiteX61" fmla="*/ 5219 w 10000"/>
              <a:gd name="connsiteY61" fmla="*/ 8442 h 10000"/>
              <a:gd name="connsiteX62" fmla="*/ 5653 w 10000"/>
              <a:gd name="connsiteY62" fmla="*/ 8615 h 10000"/>
              <a:gd name="connsiteX63" fmla="*/ 6313 w 10000"/>
              <a:gd name="connsiteY63" fmla="*/ 8615 h 10000"/>
              <a:gd name="connsiteX64" fmla="*/ 6748 w 10000"/>
              <a:gd name="connsiteY64" fmla="*/ 8615 h 10000"/>
              <a:gd name="connsiteX65" fmla="*/ 6968 w 10000"/>
              <a:gd name="connsiteY65" fmla="*/ 8615 h 10000"/>
              <a:gd name="connsiteX66" fmla="*/ 7403 w 10000"/>
              <a:gd name="connsiteY66" fmla="*/ 8615 h 10000"/>
              <a:gd name="connsiteX67" fmla="*/ 7593 w 10000"/>
              <a:gd name="connsiteY67" fmla="*/ 8442 h 10000"/>
              <a:gd name="connsiteX68" fmla="*/ 7593 w 10000"/>
              <a:gd name="connsiteY68" fmla="*/ 8442 h 10000"/>
              <a:gd name="connsiteX69" fmla="*/ 7812 w 10000"/>
              <a:gd name="connsiteY69" fmla="*/ 8442 h 10000"/>
              <a:gd name="connsiteX70" fmla="*/ 7812 w 10000"/>
              <a:gd name="connsiteY70" fmla="*/ 8268 h 10000"/>
              <a:gd name="connsiteX71" fmla="*/ 7812 w 10000"/>
              <a:gd name="connsiteY71" fmla="*/ 8095 h 10000"/>
              <a:gd name="connsiteX72" fmla="*/ 7812 w 10000"/>
              <a:gd name="connsiteY72" fmla="*/ 7771 h 10000"/>
              <a:gd name="connsiteX73" fmla="*/ 8032 w 10000"/>
              <a:gd name="connsiteY73" fmla="*/ 7597 h 10000"/>
              <a:gd name="connsiteX74" fmla="*/ 8032 w 10000"/>
              <a:gd name="connsiteY74" fmla="*/ 7251 h 10000"/>
              <a:gd name="connsiteX75" fmla="*/ 8032 w 10000"/>
              <a:gd name="connsiteY75" fmla="*/ 6905 h 10000"/>
              <a:gd name="connsiteX76" fmla="*/ 8252 w 10000"/>
              <a:gd name="connsiteY76" fmla="*/ 6385 h 10000"/>
              <a:gd name="connsiteX77" fmla="*/ 8252 w 10000"/>
              <a:gd name="connsiteY77" fmla="*/ 6212 h 10000"/>
              <a:gd name="connsiteX78" fmla="*/ 8252 w 10000"/>
              <a:gd name="connsiteY78" fmla="*/ 5866 h 10000"/>
              <a:gd name="connsiteX79" fmla="*/ 8252 w 10000"/>
              <a:gd name="connsiteY79" fmla="*/ 5693 h 10000"/>
              <a:gd name="connsiteX80" fmla="*/ 8470 w 10000"/>
              <a:gd name="connsiteY80" fmla="*/ 5519 h 10000"/>
              <a:gd name="connsiteX81" fmla="*/ 8470 w 10000"/>
              <a:gd name="connsiteY81" fmla="*/ 5346 h 10000"/>
              <a:gd name="connsiteX82" fmla="*/ 8470 w 10000"/>
              <a:gd name="connsiteY82" fmla="*/ 5173 h 10000"/>
              <a:gd name="connsiteX83" fmla="*/ 8686 w 10000"/>
              <a:gd name="connsiteY83" fmla="*/ 5173 h 10000"/>
              <a:gd name="connsiteX84" fmla="*/ 8686 w 10000"/>
              <a:gd name="connsiteY84" fmla="*/ 5173 h 10000"/>
              <a:gd name="connsiteX85" fmla="*/ 8686 w 10000"/>
              <a:gd name="connsiteY85" fmla="*/ 5346 h 10000"/>
              <a:gd name="connsiteX86" fmla="*/ 8686 w 10000"/>
              <a:gd name="connsiteY86" fmla="*/ 5519 h 10000"/>
              <a:gd name="connsiteX87" fmla="*/ 8686 w 10000"/>
              <a:gd name="connsiteY87" fmla="*/ 5693 h 10000"/>
              <a:gd name="connsiteX88" fmla="*/ 8908 w 10000"/>
              <a:gd name="connsiteY88" fmla="*/ 5866 h 10000"/>
              <a:gd name="connsiteX89" fmla="*/ 8908 w 10000"/>
              <a:gd name="connsiteY89" fmla="*/ 6212 h 10000"/>
              <a:gd name="connsiteX90" fmla="*/ 8908 w 10000"/>
              <a:gd name="connsiteY90" fmla="*/ 6558 h 10000"/>
              <a:gd name="connsiteX91" fmla="*/ 9127 w 10000"/>
              <a:gd name="connsiteY91" fmla="*/ 6905 h 10000"/>
              <a:gd name="connsiteX92" fmla="*/ 9127 w 10000"/>
              <a:gd name="connsiteY92" fmla="*/ 7597 h 10000"/>
              <a:gd name="connsiteX93" fmla="*/ 9347 w 10000"/>
              <a:gd name="connsiteY93" fmla="*/ 8268 h 10000"/>
              <a:gd name="connsiteX94" fmla="*/ 9561 w 10000"/>
              <a:gd name="connsiteY94" fmla="*/ 8788 h 10000"/>
              <a:gd name="connsiteX95" fmla="*/ 9782 w 10000"/>
              <a:gd name="connsiteY95" fmla="*/ 9134 h 10000"/>
              <a:gd name="connsiteX96" fmla="*/ 9782 w 10000"/>
              <a:gd name="connsiteY96" fmla="*/ 9481 h 10000"/>
              <a:gd name="connsiteX97" fmla="*/ 10000 w 10000"/>
              <a:gd name="connsiteY97" fmla="*/ 9654 h 10000"/>
              <a:gd name="connsiteX98" fmla="*/ 9782 w 10000"/>
              <a:gd name="connsiteY98" fmla="*/ 9827 h 10000"/>
              <a:gd name="connsiteX99" fmla="*/ 9782 w 10000"/>
              <a:gd name="connsiteY99" fmla="*/ 9827 h 10000"/>
              <a:gd name="connsiteX100" fmla="*/ 9782 w 10000"/>
              <a:gd name="connsiteY100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218 w 10000"/>
              <a:gd name="connsiteY29" fmla="*/ 1385 h 10000"/>
              <a:gd name="connsiteX30" fmla="*/ 0 w 10000"/>
              <a:gd name="connsiteY30" fmla="*/ 1385 h 10000"/>
              <a:gd name="connsiteX31" fmla="*/ 1313 w 10000"/>
              <a:gd name="connsiteY31" fmla="*/ 0 h 10000"/>
              <a:gd name="connsiteX32" fmla="*/ 1313 w 10000"/>
              <a:gd name="connsiteY32" fmla="*/ 0 h 10000"/>
              <a:gd name="connsiteX33" fmla="*/ 1751 w 10000"/>
              <a:gd name="connsiteY33" fmla="*/ 0 h 10000"/>
              <a:gd name="connsiteX34" fmla="*/ 1968 w 10000"/>
              <a:gd name="connsiteY34" fmla="*/ 173 h 10000"/>
              <a:gd name="connsiteX35" fmla="*/ 2186 w 10000"/>
              <a:gd name="connsiteY35" fmla="*/ 173 h 10000"/>
              <a:gd name="connsiteX36" fmla="*/ 2380 w 10000"/>
              <a:gd name="connsiteY36" fmla="*/ 346 h 10000"/>
              <a:gd name="connsiteX37" fmla="*/ 2598 w 10000"/>
              <a:gd name="connsiteY37" fmla="*/ 519 h 10000"/>
              <a:gd name="connsiteX38" fmla="*/ 2813 w 10000"/>
              <a:gd name="connsiteY38" fmla="*/ 693 h 10000"/>
              <a:gd name="connsiteX39" fmla="*/ 2813 w 10000"/>
              <a:gd name="connsiteY39" fmla="*/ 693 h 10000"/>
              <a:gd name="connsiteX40" fmla="*/ 2813 w 10000"/>
              <a:gd name="connsiteY40" fmla="*/ 866 h 10000"/>
              <a:gd name="connsiteX41" fmla="*/ 2598 w 10000"/>
              <a:gd name="connsiteY41" fmla="*/ 1039 h 10000"/>
              <a:gd name="connsiteX42" fmla="*/ 2380 w 10000"/>
              <a:gd name="connsiteY42" fmla="*/ 1212 h 10000"/>
              <a:gd name="connsiteX43" fmla="*/ 2186 w 10000"/>
              <a:gd name="connsiteY43" fmla="*/ 1385 h 10000"/>
              <a:gd name="connsiteX44" fmla="*/ 1968 w 10000"/>
              <a:gd name="connsiteY44" fmla="*/ 1732 h 10000"/>
              <a:gd name="connsiteX45" fmla="*/ 1751 w 10000"/>
              <a:gd name="connsiteY45" fmla="*/ 2078 h 10000"/>
              <a:gd name="connsiteX46" fmla="*/ 1530 w 10000"/>
              <a:gd name="connsiteY46" fmla="*/ 2424 h 10000"/>
              <a:gd name="connsiteX47" fmla="*/ 1313 w 10000"/>
              <a:gd name="connsiteY47" fmla="*/ 2944 h 10000"/>
              <a:gd name="connsiteX48" fmla="*/ 1313 w 10000"/>
              <a:gd name="connsiteY48" fmla="*/ 3463 h 10000"/>
              <a:gd name="connsiteX49" fmla="*/ 1313 w 10000"/>
              <a:gd name="connsiteY49" fmla="*/ 3961 h 10000"/>
              <a:gd name="connsiteX50" fmla="*/ 1313 w 10000"/>
              <a:gd name="connsiteY50" fmla="*/ 5000 h 10000"/>
              <a:gd name="connsiteX51" fmla="*/ 1313 w 10000"/>
              <a:gd name="connsiteY51" fmla="*/ 5519 h 10000"/>
              <a:gd name="connsiteX52" fmla="*/ 1530 w 10000"/>
              <a:gd name="connsiteY52" fmla="*/ 5866 h 10000"/>
              <a:gd name="connsiteX53" fmla="*/ 1751 w 10000"/>
              <a:gd name="connsiteY53" fmla="*/ 6212 h 10000"/>
              <a:gd name="connsiteX54" fmla="*/ 1968 w 10000"/>
              <a:gd name="connsiteY54" fmla="*/ 6732 h 10000"/>
              <a:gd name="connsiteX55" fmla="*/ 2186 w 10000"/>
              <a:gd name="connsiteY55" fmla="*/ 7078 h 10000"/>
              <a:gd name="connsiteX56" fmla="*/ 2598 w 10000"/>
              <a:gd name="connsiteY56" fmla="*/ 7424 h 10000"/>
              <a:gd name="connsiteX57" fmla="*/ 3250 w 10000"/>
              <a:gd name="connsiteY57" fmla="*/ 7771 h 10000"/>
              <a:gd name="connsiteX58" fmla="*/ 3908 w 10000"/>
              <a:gd name="connsiteY58" fmla="*/ 7944 h 10000"/>
              <a:gd name="connsiteX59" fmla="*/ 4561 w 10000"/>
              <a:gd name="connsiteY59" fmla="*/ 8268 h 10000"/>
              <a:gd name="connsiteX60" fmla="*/ 5219 w 10000"/>
              <a:gd name="connsiteY60" fmla="*/ 8442 h 10000"/>
              <a:gd name="connsiteX61" fmla="*/ 5653 w 10000"/>
              <a:gd name="connsiteY61" fmla="*/ 8615 h 10000"/>
              <a:gd name="connsiteX62" fmla="*/ 6313 w 10000"/>
              <a:gd name="connsiteY62" fmla="*/ 8615 h 10000"/>
              <a:gd name="connsiteX63" fmla="*/ 6748 w 10000"/>
              <a:gd name="connsiteY63" fmla="*/ 8615 h 10000"/>
              <a:gd name="connsiteX64" fmla="*/ 6968 w 10000"/>
              <a:gd name="connsiteY64" fmla="*/ 8615 h 10000"/>
              <a:gd name="connsiteX65" fmla="*/ 7403 w 10000"/>
              <a:gd name="connsiteY65" fmla="*/ 8615 h 10000"/>
              <a:gd name="connsiteX66" fmla="*/ 7593 w 10000"/>
              <a:gd name="connsiteY66" fmla="*/ 8442 h 10000"/>
              <a:gd name="connsiteX67" fmla="*/ 7593 w 10000"/>
              <a:gd name="connsiteY67" fmla="*/ 8442 h 10000"/>
              <a:gd name="connsiteX68" fmla="*/ 7812 w 10000"/>
              <a:gd name="connsiteY68" fmla="*/ 8442 h 10000"/>
              <a:gd name="connsiteX69" fmla="*/ 7812 w 10000"/>
              <a:gd name="connsiteY69" fmla="*/ 8268 h 10000"/>
              <a:gd name="connsiteX70" fmla="*/ 7812 w 10000"/>
              <a:gd name="connsiteY70" fmla="*/ 8095 h 10000"/>
              <a:gd name="connsiteX71" fmla="*/ 7812 w 10000"/>
              <a:gd name="connsiteY71" fmla="*/ 7771 h 10000"/>
              <a:gd name="connsiteX72" fmla="*/ 8032 w 10000"/>
              <a:gd name="connsiteY72" fmla="*/ 7597 h 10000"/>
              <a:gd name="connsiteX73" fmla="*/ 8032 w 10000"/>
              <a:gd name="connsiteY73" fmla="*/ 7251 h 10000"/>
              <a:gd name="connsiteX74" fmla="*/ 8032 w 10000"/>
              <a:gd name="connsiteY74" fmla="*/ 6905 h 10000"/>
              <a:gd name="connsiteX75" fmla="*/ 8252 w 10000"/>
              <a:gd name="connsiteY75" fmla="*/ 6385 h 10000"/>
              <a:gd name="connsiteX76" fmla="*/ 8252 w 10000"/>
              <a:gd name="connsiteY76" fmla="*/ 6212 h 10000"/>
              <a:gd name="connsiteX77" fmla="*/ 8252 w 10000"/>
              <a:gd name="connsiteY77" fmla="*/ 5866 h 10000"/>
              <a:gd name="connsiteX78" fmla="*/ 8252 w 10000"/>
              <a:gd name="connsiteY78" fmla="*/ 5693 h 10000"/>
              <a:gd name="connsiteX79" fmla="*/ 8470 w 10000"/>
              <a:gd name="connsiteY79" fmla="*/ 5519 h 10000"/>
              <a:gd name="connsiteX80" fmla="*/ 8470 w 10000"/>
              <a:gd name="connsiteY80" fmla="*/ 5346 h 10000"/>
              <a:gd name="connsiteX81" fmla="*/ 8470 w 10000"/>
              <a:gd name="connsiteY81" fmla="*/ 5173 h 10000"/>
              <a:gd name="connsiteX82" fmla="*/ 8686 w 10000"/>
              <a:gd name="connsiteY82" fmla="*/ 5173 h 10000"/>
              <a:gd name="connsiteX83" fmla="*/ 8686 w 10000"/>
              <a:gd name="connsiteY83" fmla="*/ 5173 h 10000"/>
              <a:gd name="connsiteX84" fmla="*/ 8686 w 10000"/>
              <a:gd name="connsiteY84" fmla="*/ 5346 h 10000"/>
              <a:gd name="connsiteX85" fmla="*/ 8686 w 10000"/>
              <a:gd name="connsiteY85" fmla="*/ 5519 h 10000"/>
              <a:gd name="connsiteX86" fmla="*/ 8686 w 10000"/>
              <a:gd name="connsiteY86" fmla="*/ 5693 h 10000"/>
              <a:gd name="connsiteX87" fmla="*/ 8908 w 10000"/>
              <a:gd name="connsiteY87" fmla="*/ 5866 h 10000"/>
              <a:gd name="connsiteX88" fmla="*/ 8908 w 10000"/>
              <a:gd name="connsiteY88" fmla="*/ 6212 h 10000"/>
              <a:gd name="connsiteX89" fmla="*/ 8908 w 10000"/>
              <a:gd name="connsiteY89" fmla="*/ 6558 h 10000"/>
              <a:gd name="connsiteX90" fmla="*/ 9127 w 10000"/>
              <a:gd name="connsiteY90" fmla="*/ 6905 h 10000"/>
              <a:gd name="connsiteX91" fmla="*/ 9127 w 10000"/>
              <a:gd name="connsiteY91" fmla="*/ 7597 h 10000"/>
              <a:gd name="connsiteX92" fmla="*/ 9347 w 10000"/>
              <a:gd name="connsiteY92" fmla="*/ 8268 h 10000"/>
              <a:gd name="connsiteX93" fmla="*/ 9561 w 10000"/>
              <a:gd name="connsiteY93" fmla="*/ 8788 h 10000"/>
              <a:gd name="connsiteX94" fmla="*/ 9782 w 10000"/>
              <a:gd name="connsiteY94" fmla="*/ 9134 h 10000"/>
              <a:gd name="connsiteX95" fmla="*/ 9782 w 10000"/>
              <a:gd name="connsiteY95" fmla="*/ 9481 h 10000"/>
              <a:gd name="connsiteX96" fmla="*/ 10000 w 10000"/>
              <a:gd name="connsiteY96" fmla="*/ 9654 h 10000"/>
              <a:gd name="connsiteX97" fmla="*/ 9782 w 10000"/>
              <a:gd name="connsiteY97" fmla="*/ 9827 h 10000"/>
              <a:gd name="connsiteX98" fmla="*/ 9782 w 10000"/>
              <a:gd name="connsiteY98" fmla="*/ 9827 h 10000"/>
              <a:gd name="connsiteX99" fmla="*/ 9782 w 10000"/>
              <a:gd name="connsiteY99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218 w 10000"/>
              <a:gd name="connsiteY29" fmla="*/ 1385 h 10000"/>
              <a:gd name="connsiteX30" fmla="*/ 0 w 10000"/>
              <a:gd name="connsiteY30" fmla="*/ 1385 h 10000"/>
              <a:gd name="connsiteX31" fmla="*/ 1313 w 10000"/>
              <a:gd name="connsiteY31" fmla="*/ 0 h 10000"/>
              <a:gd name="connsiteX32" fmla="*/ 1751 w 10000"/>
              <a:gd name="connsiteY32" fmla="*/ 0 h 10000"/>
              <a:gd name="connsiteX33" fmla="*/ 1968 w 10000"/>
              <a:gd name="connsiteY33" fmla="*/ 173 h 10000"/>
              <a:gd name="connsiteX34" fmla="*/ 2186 w 10000"/>
              <a:gd name="connsiteY34" fmla="*/ 173 h 10000"/>
              <a:gd name="connsiteX35" fmla="*/ 2380 w 10000"/>
              <a:gd name="connsiteY35" fmla="*/ 346 h 10000"/>
              <a:gd name="connsiteX36" fmla="*/ 2598 w 10000"/>
              <a:gd name="connsiteY36" fmla="*/ 519 h 10000"/>
              <a:gd name="connsiteX37" fmla="*/ 2813 w 10000"/>
              <a:gd name="connsiteY37" fmla="*/ 693 h 10000"/>
              <a:gd name="connsiteX38" fmla="*/ 2813 w 10000"/>
              <a:gd name="connsiteY38" fmla="*/ 693 h 10000"/>
              <a:gd name="connsiteX39" fmla="*/ 2813 w 10000"/>
              <a:gd name="connsiteY39" fmla="*/ 866 h 10000"/>
              <a:gd name="connsiteX40" fmla="*/ 2598 w 10000"/>
              <a:gd name="connsiteY40" fmla="*/ 1039 h 10000"/>
              <a:gd name="connsiteX41" fmla="*/ 2380 w 10000"/>
              <a:gd name="connsiteY41" fmla="*/ 1212 h 10000"/>
              <a:gd name="connsiteX42" fmla="*/ 2186 w 10000"/>
              <a:gd name="connsiteY42" fmla="*/ 1385 h 10000"/>
              <a:gd name="connsiteX43" fmla="*/ 1968 w 10000"/>
              <a:gd name="connsiteY43" fmla="*/ 1732 h 10000"/>
              <a:gd name="connsiteX44" fmla="*/ 1751 w 10000"/>
              <a:gd name="connsiteY44" fmla="*/ 2078 h 10000"/>
              <a:gd name="connsiteX45" fmla="*/ 1530 w 10000"/>
              <a:gd name="connsiteY45" fmla="*/ 2424 h 10000"/>
              <a:gd name="connsiteX46" fmla="*/ 1313 w 10000"/>
              <a:gd name="connsiteY46" fmla="*/ 2944 h 10000"/>
              <a:gd name="connsiteX47" fmla="*/ 1313 w 10000"/>
              <a:gd name="connsiteY47" fmla="*/ 3463 h 10000"/>
              <a:gd name="connsiteX48" fmla="*/ 1313 w 10000"/>
              <a:gd name="connsiteY48" fmla="*/ 3961 h 10000"/>
              <a:gd name="connsiteX49" fmla="*/ 1313 w 10000"/>
              <a:gd name="connsiteY49" fmla="*/ 5000 h 10000"/>
              <a:gd name="connsiteX50" fmla="*/ 1313 w 10000"/>
              <a:gd name="connsiteY50" fmla="*/ 5519 h 10000"/>
              <a:gd name="connsiteX51" fmla="*/ 1530 w 10000"/>
              <a:gd name="connsiteY51" fmla="*/ 5866 h 10000"/>
              <a:gd name="connsiteX52" fmla="*/ 1751 w 10000"/>
              <a:gd name="connsiteY52" fmla="*/ 6212 h 10000"/>
              <a:gd name="connsiteX53" fmla="*/ 1968 w 10000"/>
              <a:gd name="connsiteY53" fmla="*/ 6732 h 10000"/>
              <a:gd name="connsiteX54" fmla="*/ 2186 w 10000"/>
              <a:gd name="connsiteY54" fmla="*/ 7078 h 10000"/>
              <a:gd name="connsiteX55" fmla="*/ 2598 w 10000"/>
              <a:gd name="connsiteY55" fmla="*/ 7424 h 10000"/>
              <a:gd name="connsiteX56" fmla="*/ 3250 w 10000"/>
              <a:gd name="connsiteY56" fmla="*/ 7771 h 10000"/>
              <a:gd name="connsiteX57" fmla="*/ 3908 w 10000"/>
              <a:gd name="connsiteY57" fmla="*/ 7944 h 10000"/>
              <a:gd name="connsiteX58" fmla="*/ 4561 w 10000"/>
              <a:gd name="connsiteY58" fmla="*/ 8268 h 10000"/>
              <a:gd name="connsiteX59" fmla="*/ 5219 w 10000"/>
              <a:gd name="connsiteY59" fmla="*/ 8442 h 10000"/>
              <a:gd name="connsiteX60" fmla="*/ 5653 w 10000"/>
              <a:gd name="connsiteY60" fmla="*/ 8615 h 10000"/>
              <a:gd name="connsiteX61" fmla="*/ 6313 w 10000"/>
              <a:gd name="connsiteY61" fmla="*/ 8615 h 10000"/>
              <a:gd name="connsiteX62" fmla="*/ 6748 w 10000"/>
              <a:gd name="connsiteY62" fmla="*/ 8615 h 10000"/>
              <a:gd name="connsiteX63" fmla="*/ 6968 w 10000"/>
              <a:gd name="connsiteY63" fmla="*/ 8615 h 10000"/>
              <a:gd name="connsiteX64" fmla="*/ 7403 w 10000"/>
              <a:gd name="connsiteY64" fmla="*/ 8615 h 10000"/>
              <a:gd name="connsiteX65" fmla="*/ 7593 w 10000"/>
              <a:gd name="connsiteY65" fmla="*/ 8442 h 10000"/>
              <a:gd name="connsiteX66" fmla="*/ 7593 w 10000"/>
              <a:gd name="connsiteY66" fmla="*/ 8442 h 10000"/>
              <a:gd name="connsiteX67" fmla="*/ 7812 w 10000"/>
              <a:gd name="connsiteY67" fmla="*/ 8442 h 10000"/>
              <a:gd name="connsiteX68" fmla="*/ 7812 w 10000"/>
              <a:gd name="connsiteY68" fmla="*/ 8268 h 10000"/>
              <a:gd name="connsiteX69" fmla="*/ 7812 w 10000"/>
              <a:gd name="connsiteY69" fmla="*/ 8095 h 10000"/>
              <a:gd name="connsiteX70" fmla="*/ 7812 w 10000"/>
              <a:gd name="connsiteY70" fmla="*/ 7771 h 10000"/>
              <a:gd name="connsiteX71" fmla="*/ 8032 w 10000"/>
              <a:gd name="connsiteY71" fmla="*/ 7597 h 10000"/>
              <a:gd name="connsiteX72" fmla="*/ 8032 w 10000"/>
              <a:gd name="connsiteY72" fmla="*/ 7251 h 10000"/>
              <a:gd name="connsiteX73" fmla="*/ 8032 w 10000"/>
              <a:gd name="connsiteY73" fmla="*/ 6905 h 10000"/>
              <a:gd name="connsiteX74" fmla="*/ 8252 w 10000"/>
              <a:gd name="connsiteY74" fmla="*/ 6385 h 10000"/>
              <a:gd name="connsiteX75" fmla="*/ 8252 w 10000"/>
              <a:gd name="connsiteY75" fmla="*/ 6212 h 10000"/>
              <a:gd name="connsiteX76" fmla="*/ 8252 w 10000"/>
              <a:gd name="connsiteY76" fmla="*/ 5866 h 10000"/>
              <a:gd name="connsiteX77" fmla="*/ 8252 w 10000"/>
              <a:gd name="connsiteY77" fmla="*/ 5693 h 10000"/>
              <a:gd name="connsiteX78" fmla="*/ 8470 w 10000"/>
              <a:gd name="connsiteY78" fmla="*/ 5519 h 10000"/>
              <a:gd name="connsiteX79" fmla="*/ 8470 w 10000"/>
              <a:gd name="connsiteY79" fmla="*/ 5346 h 10000"/>
              <a:gd name="connsiteX80" fmla="*/ 8470 w 10000"/>
              <a:gd name="connsiteY80" fmla="*/ 5173 h 10000"/>
              <a:gd name="connsiteX81" fmla="*/ 8686 w 10000"/>
              <a:gd name="connsiteY81" fmla="*/ 5173 h 10000"/>
              <a:gd name="connsiteX82" fmla="*/ 8686 w 10000"/>
              <a:gd name="connsiteY82" fmla="*/ 5173 h 10000"/>
              <a:gd name="connsiteX83" fmla="*/ 8686 w 10000"/>
              <a:gd name="connsiteY83" fmla="*/ 5346 h 10000"/>
              <a:gd name="connsiteX84" fmla="*/ 8686 w 10000"/>
              <a:gd name="connsiteY84" fmla="*/ 5519 h 10000"/>
              <a:gd name="connsiteX85" fmla="*/ 8686 w 10000"/>
              <a:gd name="connsiteY85" fmla="*/ 5693 h 10000"/>
              <a:gd name="connsiteX86" fmla="*/ 8908 w 10000"/>
              <a:gd name="connsiteY86" fmla="*/ 5866 h 10000"/>
              <a:gd name="connsiteX87" fmla="*/ 8908 w 10000"/>
              <a:gd name="connsiteY87" fmla="*/ 6212 h 10000"/>
              <a:gd name="connsiteX88" fmla="*/ 8908 w 10000"/>
              <a:gd name="connsiteY88" fmla="*/ 6558 h 10000"/>
              <a:gd name="connsiteX89" fmla="*/ 9127 w 10000"/>
              <a:gd name="connsiteY89" fmla="*/ 6905 h 10000"/>
              <a:gd name="connsiteX90" fmla="*/ 9127 w 10000"/>
              <a:gd name="connsiteY90" fmla="*/ 7597 h 10000"/>
              <a:gd name="connsiteX91" fmla="*/ 9347 w 10000"/>
              <a:gd name="connsiteY91" fmla="*/ 8268 h 10000"/>
              <a:gd name="connsiteX92" fmla="*/ 9561 w 10000"/>
              <a:gd name="connsiteY92" fmla="*/ 8788 h 10000"/>
              <a:gd name="connsiteX93" fmla="*/ 9782 w 10000"/>
              <a:gd name="connsiteY93" fmla="*/ 9134 h 10000"/>
              <a:gd name="connsiteX94" fmla="*/ 9782 w 10000"/>
              <a:gd name="connsiteY94" fmla="*/ 9481 h 10000"/>
              <a:gd name="connsiteX95" fmla="*/ 10000 w 10000"/>
              <a:gd name="connsiteY95" fmla="*/ 9654 h 10000"/>
              <a:gd name="connsiteX96" fmla="*/ 9782 w 10000"/>
              <a:gd name="connsiteY96" fmla="*/ 9827 h 10000"/>
              <a:gd name="connsiteX97" fmla="*/ 9782 w 10000"/>
              <a:gd name="connsiteY97" fmla="*/ 9827 h 10000"/>
              <a:gd name="connsiteX98" fmla="*/ 9782 w 10000"/>
              <a:gd name="connsiteY98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218 w 10000"/>
              <a:gd name="connsiteY29" fmla="*/ 1385 h 10000"/>
              <a:gd name="connsiteX30" fmla="*/ 0 w 10000"/>
              <a:gd name="connsiteY30" fmla="*/ 1385 h 10000"/>
              <a:gd name="connsiteX31" fmla="*/ 1751 w 10000"/>
              <a:gd name="connsiteY31" fmla="*/ 0 h 10000"/>
              <a:gd name="connsiteX32" fmla="*/ 1968 w 10000"/>
              <a:gd name="connsiteY32" fmla="*/ 173 h 10000"/>
              <a:gd name="connsiteX33" fmla="*/ 2186 w 10000"/>
              <a:gd name="connsiteY33" fmla="*/ 173 h 10000"/>
              <a:gd name="connsiteX34" fmla="*/ 2380 w 10000"/>
              <a:gd name="connsiteY34" fmla="*/ 346 h 10000"/>
              <a:gd name="connsiteX35" fmla="*/ 2598 w 10000"/>
              <a:gd name="connsiteY35" fmla="*/ 519 h 10000"/>
              <a:gd name="connsiteX36" fmla="*/ 2813 w 10000"/>
              <a:gd name="connsiteY36" fmla="*/ 693 h 10000"/>
              <a:gd name="connsiteX37" fmla="*/ 2813 w 10000"/>
              <a:gd name="connsiteY37" fmla="*/ 693 h 10000"/>
              <a:gd name="connsiteX38" fmla="*/ 2813 w 10000"/>
              <a:gd name="connsiteY38" fmla="*/ 866 h 10000"/>
              <a:gd name="connsiteX39" fmla="*/ 2598 w 10000"/>
              <a:gd name="connsiteY39" fmla="*/ 1039 h 10000"/>
              <a:gd name="connsiteX40" fmla="*/ 2380 w 10000"/>
              <a:gd name="connsiteY40" fmla="*/ 1212 h 10000"/>
              <a:gd name="connsiteX41" fmla="*/ 2186 w 10000"/>
              <a:gd name="connsiteY41" fmla="*/ 1385 h 10000"/>
              <a:gd name="connsiteX42" fmla="*/ 1968 w 10000"/>
              <a:gd name="connsiteY42" fmla="*/ 1732 h 10000"/>
              <a:gd name="connsiteX43" fmla="*/ 1751 w 10000"/>
              <a:gd name="connsiteY43" fmla="*/ 2078 h 10000"/>
              <a:gd name="connsiteX44" fmla="*/ 1530 w 10000"/>
              <a:gd name="connsiteY44" fmla="*/ 2424 h 10000"/>
              <a:gd name="connsiteX45" fmla="*/ 1313 w 10000"/>
              <a:gd name="connsiteY45" fmla="*/ 2944 h 10000"/>
              <a:gd name="connsiteX46" fmla="*/ 1313 w 10000"/>
              <a:gd name="connsiteY46" fmla="*/ 3463 h 10000"/>
              <a:gd name="connsiteX47" fmla="*/ 1313 w 10000"/>
              <a:gd name="connsiteY47" fmla="*/ 3961 h 10000"/>
              <a:gd name="connsiteX48" fmla="*/ 1313 w 10000"/>
              <a:gd name="connsiteY48" fmla="*/ 5000 h 10000"/>
              <a:gd name="connsiteX49" fmla="*/ 1313 w 10000"/>
              <a:gd name="connsiteY49" fmla="*/ 5519 h 10000"/>
              <a:gd name="connsiteX50" fmla="*/ 1530 w 10000"/>
              <a:gd name="connsiteY50" fmla="*/ 5866 h 10000"/>
              <a:gd name="connsiteX51" fmla="*/ 1751 w 10000"/>
              <a:gd name="connsiteY51" fmla="*/ 6212 h 10000"/>
              <a:gd name="connsiteX52" fmla="*/ 1968 w 10000"/>
              <a:gd name="connsiteY52" fmla="*/ 6732 h 10000"/>
              <a:gd name="connsiteX53" fmla="*/ 2186 w 10000"/>
              <a:gd name="connsiteY53" fmla="*/ 7078 h 10000"/>
              <a:gd name="connsiteX54" fmla="*/ 2598 w 10000"/>
              <a:gd name="connsiteY54" fmla="*/ 7424 h 10000"/>
              <a:gd name="connsiteX55" fmla="*/ 3250 w 10000"/>
              <a:gd name="connsiteY55" fmla="*/ 7771 h 10000"/>
              <a:gd name="connsiteX56" fmla="*/ 3908 w 10000"/>
              <a:gd name="connsiteY56" fmla="*/ 7944 h 10000"/>
              <a:gd name="connsiteX57" fmla="*/ 4561 w 10000"/>
              <a:gd name="connsiteY57" fmla="*/ 8268 h 10000"/>
              <a:gd name="connsiteX58" fmla="*/ 5219 w 10000"/>
              <a:gd name="connsiteY58" fmla="*/ 8442 h 10000"/>
              <a:gd name="connsiteX59" fmla="*/ 5653 w 10000"/>
              <a:gd name="connsiteY59" fmla="*/ 8615 h 10000"/>
              <a:gd name="connsiteX60" fmla="*/ 6313 w 10000"/>
              <a:gd name="connsiteY60" fmla="*/ 8615 h 10000"/>
              <a:gd name="connsiteX61" fmla="*/ 6748 w 10000"/>
              <a:gd name="connsiteY61" fmla="*/ 8615 h 10000"/>
              <a:gd name="connsiteX62" fmla="*/ 6968 w 10000"/>
              <a:gd name="connsiteY62" fmla="*/ 8615 h 10000"/>
              <a:gd name="connsiteX63" fmla="*/ 7403 w 10000"/>
              <a:gd name="connsiteY63" fmla="*/ 8615 h 10000"/>
              <a:gd name="connsiteX64" fmla="*/ 7593 w 10000"/>
              <a:gd name="connsiteY64" fmla="*/ 8442 h 10000"/>
              <a:gd name="connsiteX65" fmla="*/ 7593 w 10000"/>
              <a:gd name="connsiteY65" fmla="*/ 8442 h 10000"/>
              <a:gd name="connsiteX66" fmla="*/ 7812 w 10000"/>
              <a:gd name="connsiteY66" fmla="*/ 8442 h 10000"/>
              <a:gd name="connsiteX67" fmla="*/ 7812 w 10000"/>
              <a:gd name="connsiteY67" fmla="*/ 8268 h 10000"/>
              <a:gd name="connsiteX68" fmla="*/ 7812 w 10000"/>
              <a:gd name="connsiteY68" fmla="*/ 8095 h 10000"/>
              <a:gd name="connsiteX69" fmla="*/ 7812 w 10000"/>
              <a:gd name="connsiteY69" fmla="*/ 7771 h 10000"/>
              <a:gd name="connsiteX70" fmla="*/ 8032 w 10000"/>
              <a:gd name="connsiteY70" fmla="*/ 7597 h 10000"/>
              <a:gd name="connsiteX71" fmla="*/ 8032 w 10000"/>
              <a:gd name="connsiteY71" fmla="*/ 7251 h 10000"/>
              <a:gd name="connsiteX72" fmla="*/ 8032 w 10000"/>
              <a:gd name="connsiteY72" fmla="*/ 6905 h 10000"/>
              <a:gd name="connsiteX73" fmla="*/ 8252 w 10000"/>
              <a:gd name="connsiteY73" fmla="*/ 6385 h 10000"/>
              <a:gd name="connsiteX74" fmla="*/ 8252 w 10000"/>
              <a:gd name="connsiteY74" fmla="*/ 6212 h 10000"/>
              <a:gd name="connsiteX75" fmla="*/ 8252 w 10000"/>
              <a:gd name="connsiteY75" fmla="*/ 5866 h 10000"/>
              <a:gd name="connsiteX76" fmla="*/ 8252 w 10000"/>
              <a:gd name="connsiteY76" fmla="*/ 5693 h 10000"/>
              <a:gd name="connsiteX77" fmla="*/ 8470 w 10000"/>
              <a:gd name="connsiteY77" fmla="*/ 5519 h 10000"/>
              <a:gd name="connsiteX78" fmla="*/ 8470 w 10000"/>
              <a:gd name="connsiteY78" fmla="*/ 5346 h 10000"/>
              <a:gd name="connsiteX79" fmla="*/ 8470 w 10000"/>
              <a:gd name="connsiteY79" fmla="*/ 5173 h 10000"/>
              <a:gd name="connsiteX80" fmla="*/ 8686 w 10000"/>
              <a:gd name="connsiteY80" fmla="*/ 5173 h 10000"/>
              <a:gd name="connsiteX81" fmla="*/ 8686 w 10000"/>
              <a:gd name="connsiteY81" fmla="*/ 5173 h 10000"/>
              <a:gd name="connsiteX82" fmla="*/ 8686 w 10000"/>
              <a:gd name="connsiteY82" fmla="*/ 5346 h 10000"/>
              <a:gd name="connsiteX83" fmla="*/ 8686 w 10000"/>
              <a:gd name="connsiteY83" fmla="*/ 5519 h 10000"/>
              <a:gd name="connsiteX84" fmla="*/ 8686 w 10000"/>
              <a:gd name="connsiteY84" fmla="*/ 5693 h 10000"/>
              <a:gd name="connsiteX85" fmla="*/ 8908 w 10000"/>
              <a:gd name="connsiteY85" fmla="*/ 5866 h 10000"/>
              <a:gd name="connsiteX86" fmla="*/ 8908 w 10000"/>
              <a:gd name="connsiteY86" fmla="*/ 6212 h 10000"/>
              <a:gd name="connsiteX87" fmla="*/ 8908 w 10000"/>
              <a:gd name="connsiteY87" fmla="*/ 6558 h 10000"/>
              <a:gd name="connsiteX88" fmla="*/ 9127 w 10000"/>
              <a:gd name="connsiteY88" fmla="*/ 6905 h 10000"/>
              <a:gd name="connsiteX89" fmla="*/ 9127 w 10000"/>
              <a:gd name="connsiteY89" fmla="*/ 7597 h 10000"/>
              <a:gd name="connsiteX90" fmla="*/ 9347 w 10000"/>
              <a:gd name="connsiteY90" fmla="*/ 8268 h 10000"/>
              <a:gd name="connsiteX91" fmla="*/ 9561 w 10000"/>
              <a:gd name="connsiteY91" fmla="*/ 8788 h 10000"/>
              <a:gd name="connsiteX92" fmla="*/ 9782 w 10000"/>
              <a:gd name="connsiteY92" fmla="*/ 9134 h 10000"/>
              <a:gd name="connsiteX93" fmla="*/ 9782 w 10000"/>
              <a:gd name="connsiteY93" fmla="*/ 9481 h 10000"/>
              <a:gd name="connsiteX94" fmla="*/ 10000 w 10000"/>
              <a:gd name="connsiteY94" fmla="*/ 9654 h 10000"/>
              <a:gd name="connsiteX95" fmla="*/ 9782 w 10000"/>
              <a:gd name="connsiteY95" fmla="*/ 9827 h 10000"/>
              <a:gd name="connsiteX96" fmla="*/ 9782 w 10000"/>
              <a:gd name="connsiteY96" fmla="*/ 9827 h 10000"/>
              <a:gd name="connsiteX97" fmla="*/ 9782 w 10000"/>
              <a:gd name="connsiteY97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218 w 10000"/>
              <a:gd name="connsiteY29" fmla="*/ 1385 h 10000"/>
              <a:gd name="connsiteX30" fmla="*/ 1751 w 10000"/>
              <a:gd name="connsiteY30" fmla="*/ 0 h 10000"/>
              <a:gd name="connsiteX31" fmla="*/ 1968 w 10000"/>
              <a:gd name="connsiteY31" fmla="*/ 173 h 10000"/>
              <a:gd name="connsiteX32" fmla="*/ 2186 w 10000"/>
              <a:gd name="connsiteY32" fmla="*/ 173 h 10000"/>
              <a:gd name="connsiteX33" fmla="*/ 2380 w 10000"/>
              <a:gd name="connsiteY33" fmla="*/ 346 h 10000"/>
              <a:gd name="connsiteX34" fmla="*/ 2598 w 10000"/>
              <a:gd name="connsiteY34" fmla="*/ 519 h 10000"/>
              <a:gd name="connsiteX35" fmla="*/ 2813 w 10000"/>
              <a:gd name="connsiteY35" fmla="*/ 693 h 10000"/>
              <a:gd name="connsiteX36" fmla="*/ 2813 w 10000"/>
              <a:gd name="connsiteY36" fmla="*/ 693 h 10000"/>
              <a:gd name="connsiteX37" fmla="*/ 2813 w 10000"/>
              <a:gd name="connsiteY37" fmla="*/ 866 h 10000"/>
              <a:gd name="connsiteX38" fmla="*/ 2598 w 10000"/>
              <a:gd name="connsiteY38" fmla="*/ 1039 h 10000"/>
              <a:gd name="connsiteX39" fmla="*/ 2380 w 10000"/>
              <a:gd name="connsiteY39" fmla="*/ 1212 h 10000"/>
              <a:gd name="connsiteX40" fmla="*/ 2186 w 10000"/>
              <a:gd name="connsiteY40" fmla="*/ 1385 h 10000"/>
              <a:gd name="connsiteX41" fmla="*/ 1968 w 10000"/>
              <a:gd name="connsiteY41" fmla="*/ 1732 h 10000"/>
              <a:gd name="connsiteX42" fmla="*/ 1751 w 10000"/>
              <a:gd name="connsiteY42" fmla="*/ 2078 h 10000"/>
              <a:gd name="connsiteX43" fmla="*/ 1530 w 10000"/>
              <a:gd name="connsiteY43" fmla="*/ 2424 h 10000"/>
              <a:gd name="connsiteX44" fmla="*/ 1313 w 10000"/>
              <a:gd name="connsiteY44" fmla="*/ 2944 h 10000"/>
              <a:gd name="connsiteX45" fmla="*/ 1313 w 10000"/>
              <a:gd name="connsiteY45" fmla="*/ 3463 h 10000"/>
              <a:gd name="connsiteX46" fmla="*/ 1313 w 10000"/>
              <a:gd name="connsiteY46" fmla="*/ 3961 h 10000"/>
              <a:gd name="connsiteX47" fmla="*/ 1313 w 10000"/>
              <a:gd name="connsiteY47" fmla="*/ 5000 h 10000"/>
              <a:gd name="connsiteX48" fmla="*/ 1313 w 10000"/>
              <a:gd name="connsiteY48" fmla="*/ 5519 h 10000"/>
              <a:gd name="connsiteX49" fmla="*/ 1530 w 10000"/>
              <a:gd name="connsiteY49" fmla="*/ 5866 h 10000"/>
              <a:gd name="connsiteX50" fmla="*/ 1751 w 10000"/>
              <a:gd name="connsiteY50" fmla="*/ 6212 h 10000"/>
              <a:gd name="connsiteX51" fmla="*/ 1968 w 10000"/>
              <a:gd name="connsiteY51" fmla="*/ 6732 h 10000"/>
              <a:gd name="connsiteX52" fmla="*/ 2186 w 10000"/>
              <a:gd name="connsiteY52" fmla="*/ 7078 h 10000"/>
              <a:gd name="connsiteX53" fmla="*/ 2598 w 10000"/>
              <a:gd name="connsiteY53" fmla="*/ 7424 h 10000"/>
              <a:gd name="connsiteX54" fmla="*/ 3250 w 10000"/>
              <a:gd name="connsiteY54" fmla="*/ 7771 h 10000"/>
              <a:gd name="connsiteX55" fmla="*/ 3908 w 10000"/>
              <a:gd name="connsiteY55" fmla="*/ 7944 h 10000"/>
              <a:gd name="connsiteX56" fmla="*/ 4561 w 10000"/>
              <a:gd name="connsiteY56" fmla="*/ 8268 h 10000"/>
              <a:gd name="connsiteX57" fmla="*/ 5219 w 10000"/>
              <a:gd name="connsiteY57" fmla="*/ 8442 h 10000"/>
              <a:gd name="connsiteX58" fmla="*/ 5653 w 10000"/>
              <a:gd name="connsiteY58" fmla="*/ 8615 h 10000"/>
              <a:gd name="connsiteX59" fmla="*/ 6313 w 10000"/>
              <a:gd name="connsiteY59" fmla="*/ 8615 h 10000"/>
              <a:gd name="connsiteX60" fmla="*/ 6748 w 10000"/>
              <a:gd name="connsiteY60" fmla="*/ 8615 h 10000"/>
              <a:gd name="connsiteX61" fmla="*/ 6968 w 10000"/>
              <a:gd name="connsiteY61" fmla="*/ 8615 h 10000"/>
              <a:gd name="connsiteX62" fmla="*/ 7403 w 10000"/>
              <a:gd name="connsiteY62" fmla="*/ 8615 h 10000"/>
              <a:gd name="connsiteX63" fmla="*/ 7593 w 10000"/>
              <a:gd name="connsiteY63" fmla="*/ 8442 h 10000"/>
              <a:gd name="connsiteX64" fmla="*/ 7593 w 10000"/>
              <a:gd name="connsiteY64" fmla="*/ 8442 h 10000"/>
              <a:gd name="connsiteX65" fmla="*/ 7812 w 10000"/>
              <a:gd name="connsiteY65" fmla="*/ 8442 h 10000"/>
              <a:gd name="connsiteX66" fmla="*/ 7812 w 10000"/>
              <a:gd name="connsiteY66" fmla="*/ 8268 h 10000"/>
              <a:gd name="connsiteX67" fmla="*/ 7812 w 10000"/>
              <a:gd name="connsiteY67" fmla="*/ 8095 h 10000"/>
              <a:gd name="connsiteX68" fmla="*/ 7812 w 10000"/>
              <a:gd name="connsiteY68" fmla="*/ 7771 h 10000"/>
              <a:gd name="connsiteX69" fmla="*/ 8032 w 10000"/>
              <a:gd name="connsiteY69" fmla="*/ 7597 h 10000"/>
              <a:gd name="connsiteX70" fmla="*/ 8032 w 10000"/>
              <a:gd name="connsiteY70" fmla="*/ 7251 h 10000"/>
              <a:gd name="connsiteX71" fmla="*/ 8032 w 10000"/>
              <a:gd name="connsiteY71" fmla="*/ 6905 h 10000"/>
              <a:gd name="connsiteX72" fmla="*/ 8252 w 10000"/>
              <a:gd name="connsiteY72" fmla="*/ 6385 h 10000"/>
              <a:gd name="connsiteX73" fmla="*/ 8252 w 10000"/>
              <a:gd name="connsiteY73" fmla="*/ 6212 h 10000"/>
              <a:gd name="connsiteX74" fmla="*/ 8252 w 10000"/>
              <a:gd name="connsiteY74" fmla="*/ 5866 h 10000"/>
              <a:gd name="connsiteX75" fmla="*/ 8252 w 10000"/>
              <a:gd name="connsiteY75" fmla="*/ 5693 h 10000"/>
              <a:gd name="connsiteX76" fmla="*/ 8470 w 10000"/>
              <a:gd name="connsiteY76" fmla="*/ 5519 h 10000"/>
              <a:gd name="connsiteX77" fmla="*/ 8470 w 10000"/>
              <a:gd name="connsiteY77" fmla="*/ 5346 h 10000"/>
              <a:gd name="connsiteX78" fmla="*/ 8470 w 10000"/>
              <a:gd name="connsiteY78" fmla="*/ 5173 h 10000"/>
              <a:gd name="connsiteX79" fmla="*/ 8686 w 10000"/>
              <a:gd name="connsiteY79" fmla="*/ 5173 h 10000"/>
              <a:gd name="connsiteX80" fmla="*/ 8686 w 10000"/>
              <a:gd name="connsiteY80" fmla="*/ 5173 h 10000"/>
              <a:gd name="connsiteX81" fmla="*/ 8686 w 10000"/>
              <a:gd name="connsiteY81" fmla="*/ 5346 h 10000"/>
              <a:gd name="connsiteX82" fmla="*/ 8686 w 10000"/>
              <a:gd name="connsiteY82" fmla="*/ 5519 h 10000"/>
              <a:gd name="connsiteX83" fmla="*/ 8686 w 10000"/>
              <a:gd name="connsiteY83" fmla="*/ 5693 h 10000"/>
              <a:gd name="connsiteX84" fmla="*/ 8908 w 10000"/>
              <a:gd name="connsiteY84" fmla="*/ 5866 h 10000"/>
              <a:gd name="connsiteX85" fmla="*/ 8908 w 10000"/>
              <a:gd name="connsiteY85" fmla="*/ 6212 h 10000"/>
              <a:gd name="connsiteX86" fmla="*/ 8908 w 10000"/>
              <a:gd name="connsiteY86" fmla="*/ 6558 h 10000"/>
              <a:gd name="connsiteX87" fmla="*/ 9127 w 10000"/>
              <a:gd name="connsiteY87" fmla="*/ 6905 h 10000"/>
              <a:gd name="connsiteX88" fmla="*/ 9127 w 10000"/>
              <a:gd name="connsiteY88" fmla="*/ 7597 h 10000"/>
              <a:gd name="connsiteX89" fmla="*/ 9347 w 10000"/>
              <a:gd name="connsiteY89" fmla="*/ 8268 h 10000"/>
              <a:gd name="connsiteX90" fmla="*/ 9561 w 10000"/>
              <a:gd name="connsiteY90" fmla="*/ 8788 h 10000"/>
              <a:gd name="connsiteX91" fmla="*/ 9782 w 10000"/>
              <a:gd name="connsiteY91" fmla="*/ 9134 h 10000"/>
              <a:gd name="connsiteX92" fmla="*/ 9782 w 10000"/>
              <a:gd name="connsiteY92" fmla="*/ 9481 h 10000"/>
              <a:gd name="connsiteX93" fmla="*/ 10000 w 10000"/>
              <a:gd name="connsiteY93" fmla="*/ 9654 h 10000"/>
              <a:gd name="connsiteX94" fmla="*/ 9782 w 10000"/>
              <a:gd name="connsiteY94" fmla="*/ 9827 h 10000"/>
              <a:gd name="connsiteX95" fmla="*/ 9782 w 10000"/>
              <a:gd name="connsiteY95" fmla="*/ 9827 h 10000"/>
              <a:gd name="connsiteX96" fmla="*/ 9782 w 10000"/>
              <a:gd name="connsiteY96" fmla="*/ 9827 h 10000"/>
              <a:gd name="connsiteX0" fmla="*/ 9782 w 10000"/>
              <a:gd name="connsiteY0" fmla="*/ 9827 h 10000"/>
              <a:gd name="connsiteX1" fmla="*/ 9347 w 10000"/>
              <a:gd name="connsiteY1" fmla="*/ 9827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7 h 10000"/>
              <a:gd name="connsiteX7" fmla="*/ 5219 w 10000"/>
              <a:gd name="connsiteY7" fmla="*/ 9827 h 10000"/>
              <a:gd name="connsiteX8" fmla="*/ 4561 w 10000"/>
              <a:gd name="connsiteY8" fmla="*/ 9481 h 10000"/>
              <a:gd name="connsiteX9" fmla="*/ 3687 w 10000"/>
              <a:gd name="connsiteY9" fmla="*/ 9307 h 10000"/>
              <a:gd name="connsiteX10" fmla="*/ 3032 w 10000"/>
              <a:gd name="connsiteY10" fmla="*/ 8961 h 10000"/>
              <a:gd name="connsiteX11" fmla="*/ 2380 w 10000"/>
              <a:gd name="connsiteY11" fmla="*/ 8615 h 10000"/>
              <a:gd name="connsiteX12" fmla="*/ 1751 w 10000"/>
              <a:gd name="connsiteY12" fmla="*/ 8095 h 10000"/>
              <a:gd name="connsiteX13" fmla="*/ 1313 w 10000"/>
              <a:gd name="connsiteY13" fmla="*/ 7771 h 10000"/>
              <a:gd name="connsiteX14" fmla="*/ 877 w 10000"/>
              <a:gd name="connsiteY14" fmla="*/ 7078 h 10000"/>
              <a:gd name="connsiteX15" fmla="*/ 439 w 10000"/>
              <a:gd name="connsiteY15" fmla="*/ 6558 h 10000"/>
              <a:gd name="connsiteX16" fmla="*/ 218 w 10000"/>
              <a:gd name="connsiteY16" fmla="*/ 5866 h 10000"/>
              <a:gd name="connsiteX17" fmla="*/ 218 w 10000"/>
              <a:gd name="connsiteY17" fmla="*/ 5173 h 10000"/>
              <a:gd name="connsiteX18" fmla="*/ 0 w 10000"/>
              <a:gd name="connsiteY18" fmla="*/ 4481 h 10000"/>
              <a:gd name="connsiteX19" fmla="*/ 0 w 10000"/>
              <a:gd name="connsiteY19" fmla="*/ 3636 h 10000"/>
              <a:gd name="connsiteX20" fmla="*/ 218 w 10000"/>
              <a:gd name="connsiteY20" fmla="*/ 2944 h 10000"/>
              <a:gd name="connsiteX21" fmla="*/ 218 w 10000"/>
              <a:gd name="connsiteY21" fmla="*/ 2597 h 10000"/>
              <a:gd name="connsiteX22" fmla="*/ 218 w 10000"/>
              <a:gd name="connsiteY22" fmla="*/ 2424 h 10000"/>
              <a:gd name="connsiteX23" fmla="*/ 439 w 10000"/>
              <a:gd name="connsiteY23" fmla="*/ 2078 h 10000"/>
              <a:gd name="connsiteX24" fmla="*/ 439 w 10000"/>
              <a:gd name="connsiteY24" fmla="*/ 1905 h 10000"/>
              <a:gd name="connsiteX25" fmla="*/ 439 w 10000"/>
              <a:gd name="connsiteY25" fmla="*/ 1732 h 10000"/>
              <a:gd name="connsiteX26" fmla="*/ 439 w 10000"/>
              <a:gd name="connsiteY26" fmla="*/ 1558 h 10000"/>
              <a:gd name="connsiteX27" fmla="*/ 439 w 10000"/>
              <a:gd name="connsiteY27" fmla="*/ 1558 h 10000"/>
              <a:gd name="connsiteX28" fmla="*/ 439 w 10000"/>
              <a:gd name="connsiteY28" fmla="*/ 1385 h 10000"/>
              <a:gd name="connsiteX29" fmla="*/ 1751 w 10000"/>
              <a:gd name="connsiteY29" fmla="*/ 0 h 10000"/>
              <a:gd name="connsiteX30" fmla="*/ 1968 w 10000"/>
              <a:gd name="connsiteY30" fmla="*/ 173 h 10000"/>
              <a:gd name="connsiteX31" fmla="*/ 2186 w 10000"/>
              <a:gd name="connsiteY31" fmla="*/ 173 h 10000"/>
              <a:gd name="connsiteX32" fmla="*/ 2380 w 10000"/>
              <a:gd name="connsiteY32" fmla="*/ 346 h 10000"/>
              <a:gd name="connsiteX33" fmla="*/ 2598 w 10000"/>
              <a:gd name="connsiteY33" fmla="*/ 519 h 10000"/>
              <a:gd name="connsiteX34" fmla="*/ 2813 w 10000"/>
              <a:gd name="connsiteY34" fmla="*/ 693 h 10000"/>
              <a:gd name="connsiteX35" fmla="*/ 2813 w 10000"/>
              <a:gd name="connsiteY35" fmla="*/ 693 h 10000"/>
              <a:gd name="connsiteX36" fmla="*/ 2813 w 10000"/>
              <a:gd name="connsiteY36" fmla="*/ 866 h 10000"/>
              <a:gd name="connsiteX37" fmla="*/ 2598 w 10000"/>
              <a:gd name="connsiteY37" fmla="*/ 1039 h 10000"/>
              <a:gd name="connsiteX38" fmla="*/ 2380 w 10000"/>
              <a:gd name="connsiteY38" fmla="*/ 1212 h 10000"/>
              <a:gd name="connsiteX39" fmla="*/ 2186 w 10000"/>
              <a:gd name="connsiteY39" fmla="*/ 1385 h 10000"/>
              <a:gd name="connsiteX40" fmla="*/ 1968 w 10000"/>
              <a:gd name="connsiteY40" fmla="*/ 1732 h 10000"/>
              <a:gd name="connsiteX41" fmla="*/ 1751 w 10000"/>
              <a:gd name="connsiteY41" fmla="*/ 2078 h 10000"/>
              <a:gd name="connsiteX42" fmla="*/ 1530 w 10000"/>
              <a:gd name="connsiteY42" fmla="*/ 2424 h 10000"/>
              <a:gd name="connsiteX43" fmla="*/ 1313 w 10000"/>
              <a:gd name="connsiteY43" fmla="*/ 2944 h 10000"/>
              <a:gd name="connsiteX44" fmla="*/ 1313 w 10000"/>
              <a:gd name="connsiteY44" fmla="*/ 3463 h 10000"/>
              <a:gd name="connsiteX45" fmla="*/ 1313 w 10000"/>
              <a:gd name="connsiteY45" fmla="*/ 3961 h 10000"/>
              <a:gd name="connsiteX46" fmla="*/ 1313 w 10000"/>
              <a:gd name="connsiteY46" fmla="*/ 5000 h 10000"/>
              <a:gd name="connsiteX47" fmla="*/ 1313 w 10000"/>
              <a:gd name="connsiteY47" fmla="*/ 5519 h 10000"/>
              <a:gd name="connsiteX48" fmla="*/ 1530 w 10000"/>
              <a:gd name="connsiteY48" fmla="*/ 5866 h 10000"/>
              <a:gd name="connsiteX49" fmla="*/ 1751 w 10000"/>
              <a:gd name="connsiteY49" fmla="*/ 6212 h 10000"/>
              <a:gd name="connsiteX50" fmla="*/ 1968 w 10000"/>
              <a:gd name="connsiteY50" fmla="*/ 6732 h 10000"/>
              <a:gd name="connsiteX51" fmla="*/ 2186 w 10000"/>
              <a:gd name="connsiteY51" fmla="*/ 7078 h 10000"/>
              <a:gd name="connsiteX52" fmla="*/ 2598 w 10000"/>
              <a:gd name="connsiteY52" fmla="*/ 7424 h 10000"/>
              <a:gd name="connsiteX53" fmla="*/ 3250 w 10000"/>
              <a:gd name="connsiteY53" fmla="*/ 7771 h 10000"/>
              <a:gd name="connsiteX54" fmla="*/ 3908 w 10000"/>
              <a:gd name="connsiteY54" fmla="*/ 7944 h 10000"/>
              <a:gd name="connsiteX55" fmla="*/ 4561 w 10000"/>
              <a:gd name="connsiteY55" fmla="*/ 8268 h 10000"/>
              <a:gd name="connsiteX56" fmla="*/ 5219 w 10000"/>
              <a:gd name="connsiteY56" fmla="*/ 8442 h 10000"/>
              <a:gd name="connsiteX57" fmla="*/ 5653 w 10000"/>
              <a:gd name="connsiteY57" fmla="*/ 8615 h 10000"/>
              <a:gd name="connsiteX58" fmla="*/ 6313 w 10000"/>
              <a:gd name="connsiteY58" fmla="*/ 8615 h 10000"/>
              <a:gd name="connsiteX59" fmla="*/ 6748 w 10000"/>
              <a:gd name="connsiteY59" fmla="*/ 8615 h 10000"/>
              <a:gd name="connsiteX60" fmla="*/ 6968 w 10000"/>
              <a:gd name="connsiteY60" fmla="*/ 8615 h 10000"/>
              <a:gd name="connsiteX61" fmla="*/ 7403 w 10000"/>
              <a:gd name="connsiteY61" fmla="*/ 8615 h 10000"/>
              <a:gd name="connsiteX62" fmla="*/ 7593 w 10000"/>
              <a:gd name="connsiteY62" fmla="*/ 8442 h 10000"/>
              <a:gd name="connsiteX63" fmla="*/ 7593 w 10000"/>
              <a:gd name="connsiteY63" fmla="*/ 8442 h 10000"/>
              <a:gd name="connsiteX64" fmla="*/ 7812 w 10000"/>
              <a:gd name="connsiteY64" fmla="*/ 8442 h 10000"/>
              <a:gd name="connsiteX65" fmla="*/ 7812 w 10000"/>
              <a:gd name="connsiteY65" fmla="*/ 8268 h 10000"/>
              <a:gd name="connsiteX66" fmla="*/ 7812 w 10000"/>
              <a:gd name="connsiteY66" fmla="*/ 8095 h 10000"/>
              <a:gd name="connsiteX67" fmla="*/ 7812 w 10000"/>
              <a:gd name="connsiteY67" fmla="*/ 7771 h 10000"/>
              <a:gd name="connsiteX68" fmla="*/ 8032 w 10000"/>
              <a:gd name="connsiteY68" fmla="*/ 7597 h 10000"/>
              <a:gd name="connsiteX69" fmla="*/ 8032 w 10000"/>
              <a:gd name="connsiteY69" fmla="*/ 7251 h 10000"/>
              <a:gd name="connsiteX70" fmla="*/ 8032 w 10000"/>
              <a:gd name="connsiteY70" fmla="*/ 6905 h 10000"/>
              <a:gd name="connsiteX71" fmla="*/ 8252 w 10000"/>
              <a:gd name="connsiteY71" fmla="*/ 6385 h 10000"/>
              <a:gd name="connsiteX72" fmla="*/ 8252 w 10000"/>
              <a:gd name="connsiteY72" fmla="*/ 6212 h 10000"/>
              <a:gd name="connsiteX73" fmla="*/ 8252 w 10000"/>
              <a:gd name="connsiteY73" fmla="*/ 5866 h 10000"/>
              <a:gd name="connsiteX74" fmla="*/ 8252 w 10000"/>
              <a:gd name="connsiteY74" fmla="*/ 5693 h 10000"/>
              <a:gd name="connsiteX75" fmla="*/ 8470 w 10000"/>
              <a:gd name="connsiteY75" fmla="*/ 5519 h 10000"/>
              <a:gd name="connsiteX76" fmla="*/ 8470 w 10000"/>
              <a:gd name="connsiteY76" fmla="*/ 5346 h 10000"/>
              <a:gd name="connsiteX77" fmla="*/ 8470 w 10000"/>
              <a:gd name="connsiteY77" fmla="*/ 5173 h 10000"/>
              <a:gd name="connsiteX78" fmla="*/ 8686 w 10000"/>
              <a:gd name="connsiteY78" fmla="*/ 5173 h 10000"/>
              <a:gd name="connsiteX79" fmla="*/ 8686 w 10000"/>
              <a:gd name="connsiteY79" fmla="*/ 5173 h 10000"/>
              <a:gd name="connsiteX80" fmla="*/ 8686 w 10000"/>
              <a:gd name="connsiteY80" fmla="*/ 5346 h 10000"/>
              <a:gd name="connsiteX81" fmla="*/ 8686 w 10000"/>
              <a:gd name="connsiteY81" fmla="*/ 5519 h 10000"/>
              <a:gd name="connsiteX82" fmla="*/ 8686 w 10000"/>
              <a:gd name="connsiteY82" fmla="*/ 5693 h 10000"/>
              <a:gd name="connsiteX83" fmla="*/ 8908 w 10000"/>
              <a:gd name="connsiteY83" fmla="*/ 5866 h 10000"/>
              <a:gd name="connsiteX84" fmla="*/ 8908 w 10000"/>
              <a:gd name="connsiteY84" fmla="*/ 6212 h 10000"/>
              <a:gd name="connsiteX85" fmla="*/ 8908 w 10000"/>
              <a:gd name="connsiteY85" fmla="*/ 6558 h 10000"/>
              <a:gd name="connsiteX86" fmla="*/ 9127 w 10000"/>
              <a:gd name="connsiteY86" fmla="*/ 6905 h 10000"/>
              <a:gd name="connsiteX87" fmla="*/ 9127 w 10000"/>
              <a:gd name="connsiteY87" fmla="*/ 7597 h 10000"/>
              <a:gd name="connsiteX88" fmla="*/ 9347 w 10000"/>
              <a:gd name="connsiteY88" fmla="*/ 8268 h 10000"/>
              <a:gd name="connsiteX89" fmla="*/ 9561 w 10000"/>
              <a:gd name="connsiteY89" fmla="*/ 8788 h 10000"/>
              <a:gd name="connsiteX90" fmla="*/ 9782 w 10000"/>
              <a:gd name="connsiteY90" fmla="*/ 9134 h 10000"/>
              <a:gd name="connsiteX91" fmla="*/ 9782 w 10000"/>
              <a:gd name="connsiteY91" fmla="*/ 9481 h 10000"/>
              <a:gd name="connsiteX92" fmla="*/ 10000 w 10000"/>
              <a:gd name="connsiteY92" fmla="*/ 9654 h 10000"/>
              <a:gd name="connsiteX93" fmla="*/ 9782 w 10000"/>
              <a:gd name="connsiteY93" fmla="*/ 9827 h 10000"/>
              <a:gd name="connsiteX94" fmla="*/ 9782 w 10000"/>
              <a:gd name="connsiteY94" fmla="*/ 9827 h 10000"/>
              <a:gd name="connsiteX95" fmla="*/ 9782 w 10000"/>
              <a:gd name="connsiteY95" fmla="*/ 9827 h 10000"/>
              <a:gd name="connsiteX0" fmla="*/ 9782 w 10000"/>
              <a:gd name="connsiteY0" fmla="*/ 9654 h 9827"/>
              <a:gd name="connsiteX1" fmla="*/ 9347 w 10000"/>
              <a:gd name="connsiteY1" fmla="*/ 9654 h 9827"/>
              <a:gd name="connsiteX2" fmla="*/ 8908 w 10000"/>
              <a:gd name="connsiteY2" fmla="*/ 9827 h 9827"/>
              <a:gd name="connsiteX3" fmla="*/ 8470 w 10000"/>
              <a:gd name="connsiteY3" fmla="*/ 9827 h 9827"/>
              <a:gd name="connsiteX4" fmla="*/ 7593 w 10000"/>
              <a:gd name="connsiteY4" fmla="*/ 9827 h 9827"/>
              <a:gd name="connsiteX5" fmla="*/ 6968 w 10000"/>
              <a:gd name="connsiteY5" fmla="*/ 9827 h 9827"/>
              <a:gd name="connsiteX6" fmla="*/ 6093 w 10000"/>
              <a:gd name="connsiteY6" fmla="*/ 9654 h 9827"/>
              <a:gd name="connsiteX7" fmla="*/ 5219 w 10000"/>
              <a:gd name="connsiteY7" fmla="*/ 9654 h 9827"/>
              <a:gd name="connsiteX8" fmla="*/ 4561 w 10000"/>
              <a:gd name="connsiteY8" fmla="*/ 9308 h 9827"/>
              <a:gd name="connsiteX9" fmla="*/ 3687 w 10000"/>
              <a:gd name="connsiteY9" fmla="*/ 9134 h 9827"/>
              <a:gd name="connsiteX10" fmla="*/ 3032 w 10000"/>
              <a:gd name="connsiteY10" fmla="*/ 8788 h 9827"/>
              <a:gd name="connsiteX11" fmla="*/ 2380 w 10000"/>
              <a:gd name="connsiteY11" fmla="*/ 8442 h 9827"/>
              <a:gd name="connsiteX12" fmla="*/ 1751 w 10000"/>
              <a:gd name="connsiteY12" fmla="*/ 7922 h 9827"/>
              <a:gd name="connsiteX13" fmla="*/ 1313 w 10000"/>
              <a:gd name="connsiteY13" fmla="*/ 7598 h 9827"/>
              <a:gd name="connsiteX14" fmla="*/ 877 w 10000"/>
              <a:gd name="connsiteY14" fmla="*/ 6905 h 9827"/>
              <a:gd name="connsiteX15" fmla="*/ 439 w 10000"/>
              <a:gd name="connsiteY15" fmla="*/ 6385 h 9827"/>
              <a:gd name="connsiteX16" fmla="*/ 218 w 10000"/>
              <a:gd name="connsiteY16" fmla="*/ 5693 h 9827"/>
              <a:gd name="connsiteX17" fmla="*/ 218 w 10000"/>
              <a:gd name="connsiteY17" fmla="*/ 5000 h 9827"/>
              <a:gd name="connsiteX18" fmla="*/ 0 w 10000"/>
              <a:gd name="connsiteY18" fmla="*/ 4308 h 9827"/>
              <a:gd name="connsiteX19" fmla="*/ 0 w 10000"/>
              <a:gd name="connsiteY19" fmla="*/ 3463 h 9827"/>
              <a:gd name="connsiteX20" fmla="*/ 218 w 10000"/>
              <a:gd name="connsiteY20" fmla="*/ 2771 h 9827"/>
              <a:gd name="connsiteX21" fmla="*/ 218 w 10000"/>
              <a:gd name="connsiteY21" fmla="*/ 2424 h 9827"/>
              <a:gd name="connsiteX22" fmla="*/ 218 w 10000"/>
              <a:gd name="connsiteY22" fmla="*/ 2251 h 9827"/>
              <a:gd name="connsiteX23" fmla="*/ 439 w 10000"/>
              <a:gd name="connsiteY23" fmla="*/ 1905 h 9827"/>
              <a:gd name="connsiteX24" fmla="*/ 439 w 10000"/>
              <a:gd name="connsiteY24" fmla="*/ 1732 h 9827"/>
              <a:gd name="connsiteX25" fmla="*/ 439 w 10000"/>
              <a:gd name="connsiteY25" fmla="*/ 1559 h 9827"/>
              <a:gd name="connsiteX26" fmla="*/ 439 w 10000"/>
              <a:gd name="connsiteY26" fmla="*/ 1385 h 9827"/>
              <a:gd name="connsiteX27" fmla="*/ 439 w 10000"/>
              <a:gd name="connsiteY27" fmla="*/ 1385 h 9827"/>
              <a:gd name="connsiteX28" fmla="*/ 439 w 10000"/>
              <a:gd name="connsiteY28" fmla="*/ 1212 h 9827"/>
              <a:gd name="connsiteX29" fmla="*/ 1968 w 10000"/>
              <a:gd name="connsiteY29" fmla="*/ 0 h 9827"/>
              <a:gd name="connsiteX30" fmla="*/ 2186 w 10000"/>
              <a:gd name="connsiteY30" fmla="*/ 0 h 9827"/>
              <a:gd name="connsiteX31" fmla="*/ 2380 w 10000"/>
              <a:gd name="connsiteY31" fmla="*/ 173 h 9827"/>
              <a:gd name="connsiteX32" fmla="*/ 2598 w 10000"/>
              <a:gd name="connsiteY32" fmla="*/ 346 h 9827"/>
              <a:gd name="connsiteX33" fmla="*/ 2813 w 10000"/>
              <a:gd name="connsiteY33" fmla="*/ 520 h 9827"/>
              <a:gd name="connsiteX34" fmla="*/ 2813 w 10000"/>
              <a:gd name="connsiteY34" fmla="*/ 520 h 9827"/>
              <a:gd name="connsiteX35" fmla="*/ 2813 w 10000"/>
              <a:gd name="connsiteY35" fmla="*/ 693 h 9827"/>
              <a:gd name="connsiteX36" fmla="*/ 2598 w 10000"/>
              <a:gd name="connsiteY36" fmla="*/ 866 h 9827"/>
              <a:gd name="connsiteX37" fmla="*/ 2380 w 10000"/>
              <a:gd name="connsiteY37" fmla="*/ 1039 h 9827"/>
              <a:gd name="connsiteX38" fmla="*/ 2186 w 10000"/>
              <a:gd name="connsiteY38" fmla="*/ 1212 h 9827"/>
              <a:gd name="connsiteX39" fmla="*/ 1968 w 10000"/>
              <a:gd name="connsiteY39" fmla="*/ 1559 h 9827"/>
              <a:gd name="connsiteX40" fmla="*/ 1751 w 10000"/>
              <a:gd name="connsiteY40" fmla="*/ 1905 h 9827"/>
              <a:gd name="connsiteX41" fmla="*/ 1530 w 10000"/>
              <a:gd name="connsiteY41" fmla="*/ 2251 h 9827"/>
              <a:gd name="connsiteX42" fmla="*/ 1313 w 10000"/>
              <a:gd name="connsiteY42" fmla="*/ 2771 h 9827"/>
              <a:gd name="connsiteX43" fmla="*/ 1313 w 10000"/>
              <a:gd name="connsiteY43" fmla="*/ 3290 h 9827"/>
              <a:gd name="connsiteX44" fmla="*/ 1313 w 10000"/>
              <a:gd name="connsiteY44" fmla="*/ 3788 h 9827"/>
              <a:gd name="connsiteX45" fmla="*/ 1313 w 10000"/>
              <a:gd name="connsiteY45" fmla="*/ 4827 h 9827"/>
              <a:gd name="connsiteX46" fmla="*/ 1313 w 10000"/>
              <a:gd name="connsiteY46" fmla="*/ 5346 h 9827"/>
              <a:gd name="connsiteX47" fmla="*/ 1530 w 10000"/>
              <a:gd name="connsiteY47" fmla="*/ 5693 h 9827"/>
              <a:gd name="connsiteX48" fmla="*/ 1751 w 10000"/>
              <a:gd name="connsiteY48" fmla="*/ 6039 h 9827"/>
              <a:gd name="connsiteX49" fmla="*/ 1968 w 10000"/>
              <a:gd name="connsiteY49" fmla="*/ 6559 h 9827"/>
              <a:gd name="connsiteX50" fmla="*/ 2186 w 10000"/>
              <a:gd name="connsiteY50" fmla="*/ 6905 h 9827"/>
              <a:gd name="connsiteX51" fmla="*/ 2598 w 10000"/>
              <a:gd name="connsiteY51" fmla="*/ 7251 h 9827"/>
              <a:gd name="connsiteX52" fmla="*/ 3250 w 10000"/>
              <a:gd name="connsiteY52" fmla="*/ 7598 h 9827"/>
              <a:gd name="connsiteX53" fmla="*/ 3908 w 10000"/>
              <a:gd name="connsiteY53" fmla="*/ 7771 h 9827"/>
              <a:gd name="connsiteX54" fmla="*/ 4561 w 10000"/>
              <a:gd name="connsiteY54" fmla="*/ 8095 h 9827"/>
              <a:gd name="connsiteX55" fmla="*/ 5219 w 10000"/>
              <a:gd name="connsiteY55" fmla="*/ 8269 h 9827"/>
              <a:gd name="connsiteX56" fmla="*/ 5653 w 10000"/>
              <a:gd name="connsiteY56" fmla="*/ 8442 h 9827"/>
              <a:gd name="connsiteX57" fmla="*/ 6313 w 10000"/>
              <a:gd name="connsiteY57" fmla="*/ 8442 h 9827"/>
              <a:gd name="connsiteX58" fmla="*/ 6748 w 10000"/>
              <a:gd name="connsiteY58" fmla="*/ 8442 h 9827"/>
              <a:gd name="connsiteX59" fmla="*/ 6968 w 10000"/>
              <a:gd name="connsiteY59" fmla="*/ 8442 h 9827"/>
              <a:gd name="connsiteX60" fmla="*/ 7403 w 10000"/>
              <a:gd name="connsiteY60" fmla="*/ 8442 h 9827"/>
              <a:gd name="connsiteX61" fmla="*/ 7593 w 10000"/>
              <a:gd name="connsiteY61" fmla="*/ 8269 h 9827"/>
              <a:gd name="connsiteX62" fmla="*/ 7593 w 10000"/>
              <a:gd name="connsiteY62" fmla="*/ 8269 h 9827"/>
              <a:gd name="connsiteX63" fmla="*/ 7812 w 10000"/>
              <a:gd name="connsiteY63" fmla="*/ 8269 h 9827"/>
              <a:gd name="connsiteX64" fmla="*/ 7812 w 10000"/>
              <a:gd name="connsiteY64" fmla="*/ 8095 h 9827"/>
              <a:gd name="connsiteX65" fmla="*/ 7812 w 10000"/>
              <a:gd name="connsiteY65" fmla="*/ 7922 h 9827"/>
              <a:gd name="connsiteX66" fmla="*/ 7812 w 10000"/>
              <a:gd name="connsiteY66" fmla="*/ 7598 h 9827"/>
              <a:gd name="connsiteX67" fmla="*/ 8032 w 10000"/>
              <a:gd name="connsiteY67" fmla="*/ 7424 h 9827"/>
              <a:gd name="connsiteX68" fmla="*/ 8032 w 10000"/>
              <a:gd name="connsiteY68" fmla="*/ 7078 h 9827"/>
              <a:gd name="connsiteX69" fmla="*/ 8032 w 10000"/>
              <a:gd name="connsiteY69" fmla="*/ 6732 h 9827"/>
              <a:gd name="connsiteX70" fmla="*/ 8252 w 10000"/>
              <a:gd name="connsiteY70" fmla="*/ 6212 h 9827"/>
              <a:gd name="connsiteX71" fmla="*/ 8252 w 10000"/>
              <a:gd name="connsiteY71" fmla="*/ 6039 h 9827"/>
              <a:gd name="connsiteX72" fmla="*/ 8252 w 10000"/>
              <a:gd name="connsiteY72" fmla="*/ 5693 h 9827"/>
              <a:gd name="connsiteX73" fmla="*/ 8252 w 10000"/>
              <a:gd name="connsiteY73" fmla="*/ 5520 h 9827"/>
              <a:gd name="connsiteX74" fmla="*/ 8470 w 10000"/>
              <a:gd name="connsiteY74" fmla="*/ 5346 h 9827"/>
              <a:gd name="connsiteX75" fmla="*/ 8470 w 10000"/>
              <a:gd name="connsiteY75" fmla="*/ 5173 h 9827"/>
              <a:gd name="connsiteX76" fmla="*/ 8470 w 10000"/>
              <a:gd name="connsiteY76" fmla="*/ 5000 h 9827"/>
              <a:gd name="connsiteX77" fmla="*/ 8686 w 10000"/>
              <a:gd name="connsiteY77" fmla="*/ 5000 h 9827"/>
              <a:gd name="connsiteX78" fmla="*/ 8686 w 10000"/>
              <a:gd name="connsiteY78" fmla="*/ 5000 h 9827"/>
              <a:gd name="connsiteX79" fmla="*/ 8686 w 10000"/>
              <a:gd name="connsiteY79" fmla="*/ 5173 h 9827"/>
              <a:gd name="connsiteX80" fmla="*/ 8686 w 10000"/>
              <a:gd name="connsiteY80" fmla="*/ 5346 h 9827"/>
              <a:gd name="connsiteX81" fmla="*/ 8686 w 10000"/>
              <a:gd name="connsiteY81" fmla="*/ 5520 h 9827"/>
              <a:gd name="connsiteX82" fmla="*/ 8908 w 10000"/>
              <a:gd name="connsiteY82" fmla="*/ 5693 h 9827"/>
              <a:gd name="connsiteX83" fmla="*/ 8908 w 10000"/>
              <a:gd name="connsiteY83" fmla="*/ 6039 h 9827"/>
              <a:gd name="connsiteX84" fmla="*/ 8908 w 10000"/>
              <a:gd name="connsiteY84" fmla="*/ 6385 h 9827"/>
              <a:gd name="connsiteX85" fmla="*/ 9127 w 10000"/>
              <a:gd name="connsiteY85" fmla="*/ 6732 h 9827"/>
              <a:gd name="connsiteX86" fmla="*/ 9127 w 10000"/>
              <a:gd name="connsiteY86" fmla="*/ 7424 h 9827"/>
              <a:gd name="connsiteX87" fmla="*/ 9347 w 10000"/>
              <a:gd name="connsiteY87" fmla="*/ 8095 h 9827"/>
              <a:gd name="connsiteX88" fmla="*/ 9561 w 10000"/>
              <a:gd name="connsiteY88" fmla="*/ 8615 h 9827"/>
              <a:gd name="connsiteX89" fmla="*/ 9782 w 10000"/>
              <a:gd name="connsiteY89" fmla="*/ 8961 h 9827"/>
              <a:gd name="connsiteX90" fmla="*/ 9782 w 10000"/>
              <a:gd name="connsiteY90" fmla="*/ 9308 h 9827"/>
              <a:gd name="connsiteX91" fmla="*/ 10000 w 10000"/>
              <a:gd name="connsiteY91" fmla="*/ 9481 h 9827"/>
              <a:gd name="connsiteX92" fmla="*/ 9782 w 10000"/>
              <a:gd name="connsiteY92" fmla="*/ 9654 h 9827"/>
              <a:gd name="connsiteX93" fmla="*/ 9782 w 10000"/>
              <a:gd name="connsiteY93" fmla="*/ 9654 h 9827"/>
              <a:gd name="connsiteX94" fmla="*/ 9782 w 10000"/>
              <a:gd name="connsiteY94" fmla="*/ 9654 h 9827"/>
              <a:gd name="connsiteX0" fmla="*/ 9782 w 10000"/>
              <a:gd name="connsiteY0" fmla="*/ 9824 h 10000"/>
              <a:gd name="connsiteX1" fmla="*/ 9347 w 10000"/>
              <a:gd name="connsiteY1" fmla="*/ 9824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24 h 10000"/>
              <a:gd name="connsiteX7" fmla="*/ 5219 w 10000"/>
              <a:gd name="connsiteY7" fmla="*/ 9824 h 10000"/>
              <a:gd name="connsiteX8" fmla="*/ 4561 w 10000"/>
              <a:gd name="connsiteY8" fmla="*/ 9472 h 10000"/>
              <a:gd name="connsiteX9" fmla="*/ 3687 w 10000"/>
              <a:gd name="connsiteY9" fmla="*/ 9295 h 10000"/>
              <a:gd name="connsiteX10" fmla="*/ 3032 w 10000"/>
              <a:gd name="connsiteY10" fmla="*/ 8943 h 10000"/>
              <a:gd name="connsiteX11" fmla="*/ 2380 w 10000"/>
              <a:gd name="connsiteY11" fmla="*/ 8591 h 10000"/>
              <a:gd name="connsiteX12" fmla="*/ 1751 w 10000"/>
              <a:gd name="connsiteY12" fmla="*/ 8061 h 10000"/>
              <a:gd name="connsiteX13" fmla="*/ 1313 w 10000"/>
              <a:gd name="connsiteY13" fmla="*/ 7732 h 10000"/>
              <a:gd name="connsiteX14" fmla="*/ 877 w 10000"/>
              <a:gd name="connsiteY14" fmla="*/ 7027 h 10000"/>
              <a:gd name="connsiteX15" fmla="*/ 439 w 10000"/>
              <a:gd name="connsiteY15" fmla="*/ 6497 h 10000"/>
              <a:gd name="connsiteX16" fmla="*/ 218 w 10000"/>
              <a:gd name="connsiteY16" fmla="*/ 5793 h 10000"/>
              <a:gd name="connsiteX17" fmla="*/ 218 w 10000"/>
              <a:gd name="connsiteY17" fmla="*/ 5088 h 10000"/>
              <a:gd name="connsiteX18" fmla="*/ 0 w 10000"/>
              <a:gd name="connsiteY18" fmla="*/ 4384 h 10000"/>
              <a:gd name="connsiteX19" fmla="*/ 0 w 10000"/>
              <a:gd name="connsiteY19" fmla="*/ 3524 h 10000"/>
              <a:gd name="connsiteX20" fmla="*/ 218 w 10000"/>
              <a:gd name="connsiteY20" fmla="*/ 2820 h 10000"/>
              <a:gd name="connsiteX21" fmla="*/ 218 w 10000"/>
              <a:gd name="connsiteY21" fmla="*/ 2467 h 10000"/>
              <a:gd name="connsiteX22" fmla="*/ 218 w 10000"/>
              <a:gd name="connsiteY22" fmla="*/ 2291 h 10000"/>
              <a:gd name="connsiteX23" fmla="*/ 439 w 10000"/>
              <a:gd name="connsiteY23" fmla="*/ 1939 h 10000"/>
              <a:gd name="connsiteX24" fmla="*/ 439 w 10000"/>
              <a:gd name="connsiteY24" fmla="*/ 1762 h 10000"/>
              <a:gd name="connsiteX25" fmla="*/ 439 w 10000"/>
              <a:gd name="connsiteY25" fmla="*/ 1586 h 10000"/>
              <a:gd name="connsiteX26" fmla="*/ 439 w 10000"/>
              <a:gd name="connsiteY26" fmla="*/ 1409 h 10000"/>
              <a:gd name="connsiteX27" fmla="*/ 439 w 10000"/>
              <a:gd name="connsiteY27" fmla="*/ 1409 h 10000"/>
              <a:gd name="connsiteX28" fmla="*/ 439 w 10000"/>
              <a:gd name="connsiteY28" fmla="*/ 1233 h 10000"/>
              <a:gd name="connsiteX29" fmla="*/ 1968 w 10000"/>
              <a:gd name="connsiteY29" fmla="*/ 0 h 10000"/>
              <a:gd name="connsiteX30" fmla="*/ 2380 w 10000"/>
              <a:gd name="connsiteY30" fmla="*/ 176 h 10000"/>
              <a:gd name="connsiteX31" fmla="*/ 2598 w 10000"/>
              <a:gd name="connsiteY31" fmla="*/ 352 h 10000"/>
              <a:gd name="connsiteX32" fmla="*/ 2813 w 10000"/>
              <a:gd name="connsiteY32" fmla="*/ 529 h 10000"/>
              <a:gd name="connsiteX33" fmla="*/ 2813 w 10000"/>
              <a:gd name="connsiteY33" fmla="*/ 529 h 10000"/>
              <a:gd name="connsiteX34" fmla="*/ 2813 w 10000"/>
              <a:gd name="connsiteY34" fmla="*/ 705 h 10000"/>
              <a:gd name="connsiteX35" fmla="*/ 2598 w 10000"/>
              <a:gd name="connsiteY35" fmla="*/ 881 h 10000"/>
              <a:gd name="connsiteX36" fmla="*/ 2380 w 10000"/>
              <a:gd name="connsiteY36" fmla="*/ 1057 h 10000"/>
              <a:gd name="connsiteX37" fmla="*/ 2186 w 10000"/>
              <a:gd name="connsiteY37" fmla="*/ 1233 h 10000"/>
              <a:gd name="connsiteX38" fmla="*/ 1968 w 10000"/>
              <a:gd name="connsiteY38" fmla="*/ 1586 h 10000"/>
              <a:gd name="connsiteX39" fmla="*/ 1751 w 10000"/>
              <a:gd name="connsiteY39" fmla="*/ 1939 h 10000"/>
              <a:gd name="connsiteX40" fmla="*/ 1530 w 10000"/>
              <a:gd name="connsiteY40" fmla="*/ 2291 h 10000"/>
              <a:gd name="connsiteX41" fmla="*/ 1313 w 10000"/>
              <a:gd name="connsiteY41" fmla="*/ 2820 h 10000"/>
              <a:gd name="connsiteX42" fmla="*/ 1313 w 10000"/>
              <a:gd name="connsiteY42" fmla="*/ 3348 h 10000"/>
              <a:gd name="connsiteX43" fmla="*/ 1313 w 10000"/>
              <a:gd name="connsiteY43" fmla="*/ 3855 h 10000"/>
              <a:gd name="connsiteX44" fmla="*/ 1313 w 10000"/>
              <a:gd name="connsiteY44" fmla="*/ 4912 h 10000"/>
              <a:gd name="connsiteX45" fmla="*/ 1313 w 10000"/>
              <a:gd name="connsiteY45" fmla="*/ 5440 h 10000"/>
              <a:gd name="connsiteX46" fmla="*/ 1530 w 10000"/>
              <a:gd name="connsiteY46" fmla="*/ 5793 h 10000"/>
              <a:gd name="connsiteX47" fmla="*/ 1751 w 10000"/>
              <a:gd name="connsiteY47" fmla="*/ 6145 h 10000"/>
              <a:gd name="connsiteX48" fmla="*/ 1968 w 10000"/>
              <a:gd name="connsiteY48" fmla="*/ 6674 h 10000"/>
              <a:gd name="connsiteX49" fmla="*/ 2186 w 10000"/>
              <a:gd name="connsiteY49" fmla="*/ 7027 h 10000"/>
              <a:gd name="connsiteX50" fmla="*/ 2598 w 10000"/>
              <a:gd name="connsiteY50" fmla="*/ 7379 h 10000"/>
              <a:gd name="connsiteX51" fmla="*/ 3250 w 10000"/>
              <a:gd name="connsiteY51" fmla="*/ 7732 h 10000"/>
              <a:gd name="connsiteX52" fmla="*/ 3908 w 10000"/>
              <a:gd name="connsiteY52" fmla="*/ 7908 h 10000"/>
              <a:gd name="connsiteX53" fmla="*/ 4561 w 10000"/>
              <a:gd name="connsiteY53" fmla="*/ 8238 h 10000"/>
              <a:gd name="connsiteX54" fmla="*/ 5219 w 10000"/>
              <a:gd name="connsiteY54" fmla="*/ 8415 h 10000"/>
              <a:gd name="connsiteX55" fmla="*/ 5653 w 10000"/>
              <a:gd name="connsiteY55" fmla="*/ 8591 h 10000"/>
              <a:gd name="connsiteX56" fmla="*/ 6313 w 10000"/>
              <a:gd name="connsiteY56" fmla="*/ 8591 h 10000"/>
              <a:gd name="connsiteX57" fmla="*/ 6748 w 10000"/>
              <a:gd name="connsiteY57" fmla="*/ 8591 h 10000"/>
              <a:gd name="connsiteX58" fmla="*/ 6968 w 10000"/>
              <a:gd name="connsiteY58" fmla="*/ 8591 h 10000"/>
              <a:gd name="connsiteX59" fmla="*/ 7403 w 10000"/>
              <a:gd name="connsiteY59" fmla="*/ 8591 h 10000"/>
              <a:gd name="connsiteX60" fmla="*/ 7593 w 10000"/>
              <a:gd name="connsiteY60" fmla="*/ 8415 h 10000"/>
              <a:gd name="connsiteX61" fmla="*/ 7593 w 10000"/>
              <a:gd name="connsiteY61" fmla="*/ 8415 h 10000"/>
              <a:gd name="connsiteX62" fmla="*/ 7812 w 10000"/>
              <a:gd name="connsiteY62" fmla="*/ 8415 h 10000"/>
              <a:gd name="connsiteX63" fmla="*/ 7812 w 10000"/>
              <a:gd name="connsiteY63" fmla="*/ 8238 h 10000"/>
              <a:gd name="connsiteX64" fmla="*/ 7812 w 10000"/>
              <a:gd name="connsiteY64" fmla="*/ 8061 h 10000"/>
              <a:gd name="connsiteX65" fmla="*/ 7812 w 10000"/>
              <a:gd name="connsiteY65" fmla="*/ 7732 h 10000"/>
              <a:gd name="connsiteX66" fmla="*/ 8032 w 10000"/>
              <a:gd name="connsiteY66" fmla="*/ 7555 h 10000"/>
              <a:gd name="connsiteX67" fmla="*/ 8032 w 10000"/>
              <a:gd name="connsiteY67" fmla="*/ 7203 h 10000"/>
              <a:gd name="connsiteX68" fmla="*/ 8032 w 10000"/>
              <a:gd name="connsiteY68" fmla="*/ 6851 h 10000"/>
              <a:gd name="connsiteX69" fmla="*/ 8252 w 10000"/>
              <a:gd name="connsiteY69" fmla="*/ 6321 h 10000"/>
              <a:gd name="connsiteX70" fmla="*/ 8252 w 10000"/>
              <a:gd name="connsiteY70" fmla="*/ 6145 h 10000"/>
              <a:gd name="connsiteX71" fmla="*/ 8252 w 10000"/>
              <a:gd name="connsiteY71" fmla="*/ 5793 h 10000"/>
              <a:gd name="connsiteX72" fmla="*/ 8252 w 10000"/>
              <a:gd name="connsiteY72" fmla="*/ 5617 h 10000"/>
              <a:gd name="connsiteX73" fmla="*/ 8470 w 10000"/>
              <a:gd name="connsiteY73" fmla="*/ 5440 h 10000"/>
              <a:gd name="connsiteX74" fmla="*/ 8470 w 10000"/>
              <a:gd name="connsiteY74" fmla="*/ 5264 h 10000"/>
              <a:gd name="connsiteX75" fmla="*/ 8470 w 10000"/>
              <a:gd name="connsiteY75" fmla="*/ 5088 h 10000"/>
              <a:gd name="connsiteX76" fmla="*/ 8686 w 10000"/>
              <a:gd name="connsiteY76" fmla="*/ 5088 h 10000"/>
              <a:gd name="connsiteX77" fmla="*/ 8686 w 10000"/>
              <a:gd name="connsiteY77" fmla="*/ 5088 h 10000"/>
              <a:gd name="connsiteX78" fmla="*/ 8686 w 10000"/>
              <a:gd name="connsiteY78" fmla="*/ 5264 h 10000"/>
              <a:gd name="connsiteX79" fmla="*/ 8686 w 10000"/>
              <a:gd name="connsiteY79" fmla="*/ 5440 h 10000"/>
              <a:gd name="connsiteX80" fmla="*/ 8686 w 10000"/>
              <a:gd name="connsiteY80" fmla="*/ 5617 h 10000"/>
              <a:gd name="connsiteX81" fmla="*/ 8908 w 10000"/>
              <a:gd name="connsiteY81" fmla="*/ 5793 h 10000"/>
              <a:gd name="connsiteX82" fmla="*/ 8908 w 10000"/>
              <a:gd name="connsiteY82" fmla="*/ 6145 h 10000"/>
              <a:gd name="connsiteX83" fmla="*/ 8908 w 10000"/>
              <a:gd name="connsiteY83" fmla="*/ 6497 h 10000"/>
              <a:gd name="connsiteX84" fmla="*/ 9127 w 10000"/>
              <a:gd name="connsiteY84" fmla="*/ 6851 h 10000"/>
              <a:gd name="connsiteX85" fmla="*/ 9127 w 10000"/>
              <a:gd name="connsiteY85" fmla="*/ 7555 h 10000"/>
              <a:gd name="connsiteX86" fmla="*/ 9347 w 10000"/>
              <a:gd name="connsiteY86" fmla="*/ 8238 h 10000"/>
              <a:gd name="connsiteX87" fmla="*/ 9561 w 10000"/>
              <a:gd name="connsiteY87" fmla="*/ 8767 h 10000"/>
              <a:gd name="connsiteX88" fmla="*/ 9782 w 10000"/>
              <a:gd name="connsiteY88" fmla="*/ 9119 h 10000"/>
              <a:gd name="connsiteX89" fmla="*/ 9782 w 10000"/>
              <a:gd name="connsiteY89" fmla="*/ 9472 h 10000"/>
              <a:gd name="connsiteX90" fmla="*/ 10000 w 10000"/>
              <a:gd name="connsiteY90" fmla="*/ 9648 h 10000"/>
              <a:gd name="connsiteX91" fmla="*/ 9782 w 10000"/>
              <a:gd name="connsiteY91" fmla="*/ 9824 h 10000"/>
              <a:gd name="connsiteX92" fmla="*/ 9782 w 10000"/>
              <a:gd name="connsiteY92" fmla="*/ 9824 h 10000"/>
              <a:gd name="connsiteX93" fmla="*/ 9782 w 10000"/>
              <a:gd name="connsiteY93" fmla="*/ 9824 h 10000"/>
              <a:gd name="connsiteX0" fmla="*/ 9782 w 10000"/>
              <a:gd name="connsiteY0" fmla="*/ 9648 h 9824"/>
              <a:gd name="connsiteX1" fmla="*/ 9347 w 10000"/>
              <a:gd name="connsiteY1" fmla="*/ 9648 h 9824"/>
              <a:gd name="connsiteX2" fmla="*/ 8908 w 10000"/>
              <a:gd name="connsiteY2" fmla="*/ 9824 h 9824"/>
              <a:gd name="connsiteX3" fmla="*/ 8470 w 10000"/>
              <a:gd name="connsiteY3" fmla="*/ 9824 h 9824"/>
              <a:gd name="connsiteX4" fmla="*/ 7593 w 10000"/>
              <a:gd name="connsiteY4" fmla="*/ 9824 h 9824"/>
              <a:gd name="connsiteX5" fmla="*/ 6968 w 10000"/>
              <a:gd name="connsiteY5" fmla="*/ 9824 h 9824"/>
              <a:gd name="connsiteX6" fmla="*/ 6093 w 10000"/>
              <a:gd name="connsiteY6" fmla="*/ 9648 h 9824"/>
              <a:gd name="connsiteX7" fmla="*/ 5219 w 10000"/>
              <a:gd name="connsiteY7" fmla="*/ 9648 h 9824"/>
              <a:gd name="connsiteX8" fmla="*/ 4561 w 10000"/>
              <a:gd name="connsiteY8" fmla="*/ 9296 h 9824"/>
              <a:gd name="connsiteX9" fmla="*/ 3687 w 10000"/>
              <a:gd name="connsiteY9" fmla="*/ 9119 h 9824"/>
              <a:gd name="connsiteX10" fmla="*/ 3032 w 10000"/>
              <a:gd name="connsiteY10" fmla="*/ 8767 h 9824"/>
              <a:gd name="connsiteX11" fmla="*/ 2380 w 10000"/>
              <a:gd name="connsiteY11" fmla="*/ 8415 h 9824"/>
              <a:gd name="connsiteX12" fmla="*/ 1751 w 10000"/>
              <a:gd name="connsiteY12" fmla="*/ 7885 h 9824"/>
              <a:gd name="connsiteX13" fmla="*/ 1313 w 10000"/>
              <a:gd name="connsiteY13" fmla="*/ 7556 h 9824"/>
              <a:gd name="connsiteX14" fmla="*/ 877 w 10000"/>
              <a:gd name="connsiteY14" fmla="*/ 6851 h 9824"/>
              <a:gd name="connsiteX15" fmla="*/ 439 w 10000"/>
              <a:gd name="connsiteY15" fmla="*/ 6321 h 9824"/>
              <a:gd name="connsiteX16" fmla="*/ 218 w 10000"/>
              <a:gd name="connsiteY16" fmla="*/ 5617 h 9824"/>
              <a:gd name="connsiteX17" fmla="*/ 218 w 10000"/>
              <a:gd name="connsiteY17" fmla="*/ 4912 h 9824"/>
              <a:gd name="connsiteX18" fmla="*/ 0 w 10000"/>
              <a:gd name="connsiteY18" fmla="*/ 4208 h 9824"/>
              <a:gd name="connsiteX19" fmla="*/ 0 w 10000"/>
              <a:gd name="connsiteY19" fmla="*/ 3348 h 9824"/>
              <a:gd name="connsiteX20" fmla="*/ 218 w 10000"/>
              <a:gd name="connsiteY20" fmla="*/ 2644 h 9824"/>
              <a:gd name="connsiteX21" fmla="*/ 218 w 10000"/>
              <a:gd name="connsiteY21" fmla="*/ 2291 h 9824"/>
              <a:gd name="connsiteX22" fmla="*/ 218 w 10000"/>
              <a:gd name="connsiteY22" fmla="*/ 2115 h 9824"/>
              <a:gd name="connsiteX23" fmla="*/ 439 w 10000"/>
              <a:gd name="connsiteY23" fmla="*/ 1763 h 9824"/>
              <a:gd name="connsiteX24" fmla="*/ 439 w 10000"/>
              <a:gd name="connsiteY24" fmla="*/ 1586 h 9824"/>
              <a:gd name="connsiteX25" fmla="*/ 439 w 10000"/>
              <a:gd name="connsiteY25" fmla="*/ 1410 h 9824"/>
              <a:gd name="connsiteX26" fmla="*/ 439 w 10000"/>
              <a:gd name="connsiteY26" fmla="*/ 1233 h 9824"/>
              <a:gd name="connsiteX27" fmla="*/ 439 w 10000"/>
              <a:gd name="connsiteY27" fmla="*/ 1233 h 9824"/>
              <a:gd name="connsiteX28" fmla="*/ 439 w 10000"/>
              <a:gd name="connsiteY28" fmla="*/ 1057 h 9824"/>
              <a:gd name="connsiteX29" fmla="*/ 2380 w 10000"/>
              <a:gd name="connsiteY29" fmla="*/ 0 h 9824"/>
              <a:gd name="connsiteX30" fmla="*/ 2598 w 10000"/>
              <a:gd name="connsiteY30" fmla="*/ 176 h 9824"/>
              <a:gd name="connsiteX31" fmla="*/ 2813 w 10000"/>
              <a:gd name="connsiteY31" fmla="*/ 353 h 9824"/>
              <a:gd name="connsiteX32" fmla="*/ 2813 w 10000"/>
              <a:gd name="connsiteY32" fmla="*/ 353 h 9824"/>
              <a:gd name="connsiteX33" fmla="*/ 2813 w 10000"/>
              <a:gd name="connsiteY33" fmla="*/ 529 h 9824"/>
              <a:gd name="connsiteX34" fmla="*/ 2598 w 10000"/>
              <a:gd name="connsiteY34" fmla="*/ 705 h 9824"/>
              <a:gd name="connsiteX35" fmla="*/ 2380 w 10000"/>
              <a:gd name="connsiteY35" fmla="*/ 881 h 9824"/>
              <a:gd name="connsiteX36" fmla="*/ 2186 w 10000"/>
              <a:gd name="connsiteY36" fmla="*/ 1057 h 9824"/>
              <a:gd name="connsiteX37" fmla="*/ 1968 w 10000"/>
              <a:gd name="connsiteY37" fmla="*/ 1410 h 9824"/>
              <a:gd name="connsiteX38" fmla="*/ 1751 w 10000"/>
              <a:gd name="connsiteY38" fmla="*/ 1763 h 9824"/>
              <a:gd name="connsiteX39" fmla="*/ 1530 w 10000"/>
              <a:gd name="connsiteY39" fmla="*/ 2115 h 9824"/>
              <a:gd name="connsiteX40" fmla="*/ 1313 w 10000"/>
              <a:gd name="connsiteY40" fmla="*/ 2644 h 9824"/>
              <a:gd name="connsiteX41" fmla="*/ 1313 w 10000"/>
              <a:gd name="connsiteY41" fmla="*/ 3172 h 9824"/>
              <a:gd name="connsiteX42" fmla="*/ 1313 w 10000"/>
              <a:gd name="connsiteY42" fmla="*/ 3679 h 9824"/>
              <a:gd name="connsiteX43" fmla="*/ 1313 w 10000"/>
              <a:gd name="connsiteY43" fmla="*/ 4736 h 9824"/>
              <a:gd name="connsiteX44" fmla="*/ 1313 w 10000"/>
              <a:gd name="connsiteY44" fmla="*/ 5264 h 9824"/>
              <a:gd name="connsiteX45" fmla="*/ 1530 w 10000"/>
              <a:gd name="connsiteY45" fmla="*/ 5617 h 9824"/>
              <a:gd name="connsiteX46" fmla="*/ 1751 w 10000"/>
              <a:gd name="connsiteY46" fmla="*/ 5969 h 9824"/>
              <a:gd name="connsiteX47" fmla="*/ 1968 w 10000"/>
              <a:gd name="connsiteY47" fmla="*/ 6498 h 9824"/>
              <a:gd name="connsiteX48" fmla="*/ 2186 w 10000"/>
              <a:gd name="connsiteY48" fmla="*/ 6851 h 9824"/>
              <a:gd name="connsiteX49" fmla="*/ 2598 w 10000"/>
              <a:gd name="connsiteY49" fmla="*/ 7203 h 9824"/>
              <a:gd name="connsiteX50" fmla="*/ 3250 w 10000"/>
              <a:gd name="connsiteY50" fmla="*/ 7556 h 9824"/>
              <a:gd name="connsiteX51" fmla="*/ 3908 w 10000"/>
              <a:gd name="connsiteY51" fmla="*/ 7732 h 9824"/>
              <a:gd name="connsiteX52" fmla="*/ 4561 w 10000"/>
              <a:gd name="connsiteY52" fmla="*/ 8062 h 9824"/>
              <a:gd name="connsiteX53" fmla="*/ 5219 w 10000"/>
              <a:gd name="connsiteY53" fmla="*/ 8239 h 9824"/>
              <a:gd name="connsiteX54" fmla="*/ 5653 w 10000"/>
              <a:gd name="connsiteY54" fmla="*/ 8415 h 9824"/>
              <a:gd name="connsiteX55" fmla="*/ 6313 w 10000"/>
              <a:gd name="connsiteY55" fmla="*/ 8415 h 9824"/>
              <a:gd name="connsiteX56" fmla="*/ 6748 w 10000"/>
              <a:gd name="connsiteY56" fmla="*/ 8415 h 9824"/>
              <a:gd name="connsiteX57" fmla="*/ 6968 w 10000"/>
              <a:gd name="connsiteY57" fmla="*/ 8415 h 9824"/>
              <a:gd name="connsiteX58" fmla="*/ 7403 w 10000"/>
              <a:gd name="connsiteY58" fmla="*/ 8415 h 9824"/>
              <a:gd name="connsiteX59" fmla="*/ 7593 w 10000"/>
              <a:gd name="connsiteY59" fmla="*/ 8239 h 9824"/>
              <a:gd name="connsiteX60" fmla="*/ 7593 w 10000"/>
              <a:gd name="connsiteY60" fmla="*/ 8239 h 9824"/>
              <a:gd name="connsiteX61" fmla="*/ 7812 w 10000"/>
              <a:gd name="connsiteY61" fmla="*/ 8239 h 9824"/>
              <a:gd name="connsiteX62" fmla="*/ 7812 w 10000"/>
              <a:gd name="connsiteY62" fmla="*/ 8062 h 9824"/>
              <a:gd name="connsiteX63" fmla="*/ 7812 w 10000"/>
              <a:gd name="connsiteY63" fmla="*/ 7885 h 9824"/>
              <a:gd name="connsiteX64" fmla="*/ 7812 w 10000"/>
              <a:gd name="connsiteY64" fmla="*/ 7556 h 9824"/>
              <a:gd name="connsiteX65" fmla="*/ 8032 w 10000"/>
              <a:gd name="connsiteY65" fmla="*/ 7379 h 9824"/>
              <a:gd name="connsiteX66" fmla="*/ 8032 w 10000"/>
              <a:gd name="connsiteY66" fmla="*/ 7027 h 9824"/>
              <a:gd name="connsiteX67" fmla="*/ 8032 w 10000"/>
              <a:gd name="connsiteY67" fmla="*/ 6675 h 9824"/>
              <a:gd name="connsiteX68" fmla="*/ 8252 w 10000"/>
              <a:gd name="connsiteY68" fmla="*/ 6145 h 9824"/>
              <a:gd name="connsiteX69" fmla="*/ 8252 w 10000"/>
              <a:gd name="connsiteY69" fmla="*/ 5969 h 9824"/>
              <a:gd name="connsiteX70" fmla="*/ 8252 w 10000"/>
              <a:gd name="connsiteY70" fmla="*/ 5617 h 9824"/>
              <a:gd name="connsiteX71" fmla="*/ 8252 w 10000"/>
              <a:gd name="connsiteY71" fmla="*/ 5441 h 9824"/>
              <a:gd name="connsiteX72" fmla="*/ 8470 w 10000"/>
              <a:gd name="connsiteY72" fmla="*/ 5264 h 9824"/>
              <a:gd name="connsiteX73" fmla="*/ 8470 w 10000"/>
              <a:gd name="connsiteY73" fmla="*/ 5088 h 9824"/>
              <a:gd name="connsiteX74" fmla="*/ 8470 w 10000"/>
              <a:gd name="connsiteY74" fmla="*/ 4912 h 9824"/>
              <a:gd name="connsiteX75" fmla="*/ 8686 w 10000"/>
              <a:gd name="connsiteY75" fmla="*/ 4912 h 9824"/>
              <a:gd name="connsiteX76" fmla="*/ 8686 w 10000"/>
              <a:gd name="connsiteY76" fmla="*/ 4912 h 9824"/>
              <a:gd name="connsiteX77" fmla="*/ 8686 w 10000"/>
              <a:gd name="connsiteY77" fmla="*/ 5088 h 9824"/>
              <a:gd name="connsiteX78" fmla="*/ 8686 w 10000"/>
              <a:gd name="connsiteY78" fmla="*/ 5264 h 9824"/>
              <a:gd name="connsiteX79" fmla="*/ 8686 w 10000"/>
              <a:gd name="connsiteY79" fmla="*/ 5441 h 9824"/>
              <a:gd name="connsiteX80" fmla="*/ 8908 w 10000"/>
              <a:gd name="connsiteY80" fmla="*/ 5617 h 9824"/>
              <a:gd name="connsiteX81" fmla="*/ 8908 w 10000"/>
              <a:gd name="connsiteY81" fmla="*/ 5969 h 9824"/>
              <a:gd name="connsiteX82" fmla="*/ 8908 w 10000"/>
              <a:gd name="connsiteY82" fmla="*/ 6321 h 9824"/>
              <a:gd name="connsiteX83" fmla="*/ 9127 w 10000"/>
              <a:gd name="connsiteY83" fmla="*/ 6675 h 9824"/>
              <a:gd name="connsiteX84" fmla="*/ 9127 w 10000"/>
              <a:gd name="connsiteY84" fmla="*/ 7379 h 9824"/>
              <a:gd name="connsiteX85" fmla="*/ 9347 w 10000"/>
              <a:gd name="connsiteY85" fmla="*/ 8062 h 9824"/>
              <a:gd name="connsiteX86" fmla="*/ 9561 w 10000"/>
              <a:gd name="connsiteY86" fmla="*/ 8591 h 9824"/>
              <a:gd name="connsiteX87" fmla="*/ 9782 w 10000"/>
              <a:gd name="connsiteY87" fmla="*/ 8943 h 9824"/>
              <a:gd name="connsiteX88" fmla="*/ 9782 w 10000"/>
              <a:gd name="connsiteY88" fmla="*/ 9296 h 9824"/>
              <a:gd name="connsiteX89" fmla="*/ 10000 w 10000"/>
              <a:gd name="connsiteY89" fmla="*/ 9472 h 9824"/>
              <a:gd name="connsiteX90" fmla="*/ 9782 w 10000"/>
              <a:gd name="connsiteY90" fmla="*/ 9648 h 9824"/>
              <a:gd name="connsiteX91" fmla="*/ 9782 w 10000"/>
              <a:gd name="connsiteY91" fmla="*/ 9648 h 9824"/>
              <a:gd name="connsiteX92" fmla="*/ 9782 w 10000"/>
              <a:gd name="connsiteY92" fmla="*/ 9648 h 9824"/>
              <a:gd name="connsiteX0" fmla="*/ 9782 w 10000"/>
              <a:gd name="connsiteY0" fmla="*/ 9642 h 9821"/>
              <a:gd name="connsiteX1" fmla="*/ 9347 w 10000"/>
              <a:gd name="connsiteY1" fmla="*/ 9642 h 9821"/>
              <a:gd name="connsiteX2" fmla="*/ 8908 w 10000"/>
              <a:gd name="connsiteY2" fmla="*/ 9821 h 9821"/>
              <a:gd name="connsiteX3" fmla="*/ 8470 w 10000"/>
              <a:gd name="connsiteY3" fmla="*/ 9821 h 9821"/>
              <a:gd name="connsiteX4" fmla="*/ 7593 w 10000"/>
              <a:gd name="connsiteY4" fmla="*/ 9821 h 9821"/>
              <a:gd name="connsiteX5" fmla="*/ 6968 w 10000"/>
              <a:gd name="connsiteY5" fmla="*/ 9821 h 9821"/>
              <a:gd name="connsiteX6" fmla="*/ 6093 w 10000"/>
              <a:gd name="connsiteY6" fmla="*/ 9642 h 9821"/>
              <a:gd name="connsiteX7" fmla="*/ 5219 w 10000"/>
              <a:gd name="connsiteY7" fmla="*/ 9642 h 9821"/>
              <a:gd name="connsiteX8" fmla="*/ 4561 w 10000"/>
              <a:gd name="connsiteY8" fmla="*/ 9284 h 9821"/>
              <a:gd name="connsiteX9" fmla="*/ 3687 w 10000"/>
              <a:gd name="connsiteY9" fmla="*/ 9103 h 9821"/>
              <a:gd name="connsiteX10" fmla="*/ 3032 w 10000"/>
              <a:gd name="connsiteY10" fmla="*/ 8745 h 9821"/>
              <a:gd name="connsiteX11" fmla="*/ 2380 w 10000"/>
              <a:gd name="connsiteY11" fmla="*/ 8387 h 9821"/>
              <a:gd name="connsiteX12" fmla="*/ 1751 w 10000"/>
              <a:gd name="connsiteY12" fmla="*/ 7847 h 9821"/>
              <a:gd name="connsiteX13" fmla="*/ 1313 w 10000"/>
              <a:gd name="connsiteY13" fmla="*/ 7512 h 9821"/>
              <a:gd name="connsiteX14" fmla="*/ 877 w 10000"/>
              <a:gd name="connsiteY14" fmla="*/ 6795 h 9821"/>
              <a:gd name="connsiteX15" fmla="*/ 439 w 10000"/>
              <a:gd name="connsiteY15" fmla="*/ 6255 h 9821"/>
              <a:gd name="connsiteX16" fmla="*/ 218 w 10000"/>
              <a:gd name="connsiteY16" fmla="*/ 5539 h 9821"/>
              <a:gd name="connsiteX17" fmla="*/ 218 w 10000"/>
              <a:gd name="connsiteY17" fmla="*/ 4821 h 9821"/>
              <a:gd name="connsiteX18" fmla="*/ 0 w 10000"/>
              <a:gd name="connsiteY18" fmla="*/ 4104 h 9821"/>
              <a:gd name="connsiteX19" fmla="*/ 0 w 10000"/>
              <a:gd name="connsiteY19" fmla="*/ 3229 h 9821"/>
              <a:gd name="connsiteX20" fmla="*/ 218 w 10000"/>
              <a:gd name="connsiteY20" fmla="*/ 2512 h 9821"/>
              <a:gd name="connsiteX21" fmla="*/ 218 w 10000"/>
              <a:gd name="connsiteY21" fmla="*/ 2153 h 9821"/>
              <a:gd name="connsiteX22" fmla="*/ 218 w 10000"/>
              <a:gd name="connsiteY22" fmla="*/ 1974 h 9821"/>
              <a:gd name="connsiteX23" fmla="*/ 439 w 10000"/>
              <a:gd name="connsiteY23" fmla="*/ 1616 h 9821"/>
              <a:gd name="connsiteX24" fmla="*/ 439 w 10000"/>
              <a:gd name="connsiteY24" fmla="*/ 1435 h 9821"/>
              <a:gd name="connsiteX25" fmla="*/ 439 w 10000"/>
              <a:gd name="connsiteY25" fmla="*/ 1256 h 9821"/>
              <a:gd name="connsiteX26" fmla="*/ 439 w 10000"/>
              <a:gd name="connsiteY26" fmla="*/ 1076 h 9821"/>
              <a:gd name="connsiteX27" fmla="*/ 439 w 10000"/>
              <a:gd name="connsiteY27" fmla="*/ 1076 h 9821"/>
              <a:gd name="connsiteX28" fmla="*/ 439 w 10000"/>
              <a:gd name="connsiteY28" fmla="*/ 897 h 9821"/>
              <a:gd name="connsiteX29" fmla="*/ 2598 w 10000"/>
              <a:gd name="connsiteY29" fmla="*/ 0 h 9821"/>
              <a:gd name="connsiteX30" fmla="*/ 2813 w 10000"/>
              <a:gd name="connsiteY30" fmla="*/ 180 h 9821"/>
              <a:gd name="connsiteX31" fmla="*/ 2813 w 10000"/>
              <a:gd name="connsiteY31" fmla="*/ 180 h 9821"/>
              <a:gd name="connsiteX32" fmla="*/ 2813 w 10000"/>
              <a:gd name="connsiteY32" fmla="*/ 359 h 9821"/>
              <a:gd name="connsiteX33" fmla="*/ 2598 w 10000"/>
              <a:gd name="connsiteY33" fmla="*/ 539 h 9821"/>
              <a:gd name="connsiteX34" fmla="*/ 2380 w 10000"/>
              <a:gd name="connsiteY34" fmla="*/ 718 h 9821"/>
              <a:gd name="connsiteX35" fmla="*/ 2186 w 10000"/>
              <a:gd name="connsiteY35" fmla="*/ 897 h 9821"/>
              <a:gd name="connsiteX36" fmla="*/ 1968 w 10000"/>
              <a:gd name="connsiteY36" fmla="*/ 1256 h 9821"/>
              <a:gd name="connsiteX37" fmla="*/ 1751 w 10000"/>
              <a:gd name="connsiteY37" fmla="*/ 1616 h 9821"/>
              <a:gd name="connsiteX38" fmla="*/ 1530 w 10000"/>
              <a:gd name="connsiteY38" fmla="*/ 1974 h 9821"/>
              <a:gd name="connsiteX39" fmla="*/ 1313 w 10000"/>
              <a:gd name="connsiteY39" fmla="*/ 2512 h 9821"/>
              <a:gd name="connsiteX40" fmla="*/ 1313 w 10000"/>
              <a:gd name="connsiteY40" fmla="*/ 3050 h 9821"/>
              <a:gd name="connsiteX41" fmla="*/ 1313 w 10000"/>
              <a:gd name="connsiteY41" fmla="*/ 3566 h 9821"/>
              <a:gd name="connsiteX42" fmla="*/ 1313 w 10000"/>
              <a:gd name="connsiteY42" fmla="*/ 4642 h 9821"/>
              <a:gd name="connsiteX43" fmla="*/ 1313 w 10000"/>
              <a:gd name="connsiteY43" fmla="*/ 5179 h 9821"/>
              <a:gd name="connsiteX44" fmla="*/ 1530 w 10000"/>
              <a:gd name="connsiteY44" fmla="*/ 5539 h 9821"/>
              <a:gd name="connsiteX45" fmla="*/ 1751 w 10000"/>
              <a:gd name="connsiteY45" fmla="*/ 5897 h 9821"/>
              <a:gd name="connsiteX46" fmla="*/ 1968 w 10000"/>
              <a:gd name="connsiteY46" fmla="*/ 6435 h 9821"/>
              <a:gd name="connsiteX47" fmla="*/ 2186 w 10000"/>
              <a:gd name="connsiteY47" fmla="*/ 6795 h 9821"/>
              <a:gd name="connsiteX48" fmla="*/ 2598 w 10000"/>
              <a:gd name="connsiteY48" fmla="*/ 7153 h 9821"/>
              <a:gd name="connsiteX49" fmla="*/ 3250 w 10000"/>
              <a:gd name="connsiteY49" fmla="*/ 7512 h 9821"/>
              <a:gd name="connsiteX50" fmla="*/ 3908 w 10000"/>
              <a:gd name="connsiteY50" fmla="*/ 7692 h 9821"/>
              <a:gd name="connsiteX51" fmla="*/ 4561 w 10000"/>
              <a:gd name="connsiteY51" fmla="*/ 8027 h 9821"/>
              <a:gd name="connsiteX52" fmla="*/ 5219 w 10000"/>
              <a:gd name="connsiteY52" fmla="*/ 8208 h 9821"/>
              <a:gd name="connsiteX53" fmla="*/ 5653 w 10000"/>
              <a:gd name="connsiteY53" fmla="*/ 8387 h 9821"/>
              <a:gd name="connsiteX54" fmla="*/ 6313 w 10000"/>
              <a:gd name="connsiteY54" fmla="*/ 8387 h 9821"/>
              <a:gd name="connsiteX55" fmla="*/ 6748 w 10000"/>
              <a:gd name="connsiteY55" fmla="*/ 8387 h 9821"/>
              <a:gd name="connsiteX56" fmla="*/ 6968 w 10000"/>
              <a:gd name="connsiteY56" fmla="*/ 8387 h 9821"/>
              <a:gd name="connsiteX57" fmla="*/ 7403 w 10000"/>
              <a:gd name="connsiteY57" fmla="*/ 8387 h 9821"/>
              <a:gd name="connsiteX58" fmla="*/ 7593 w 10000"/>
              <a:gd name="connsiteY58" fmla="*/ 8208 h 9821"/>
              <a:gd name="connsiteX59" fmla="*/ 7593 w 10000"/>
              <a:gd name="connsiteY59" fmla="*/ 8208 h 9821"/>
              <a:gd name="connsiteX60" fmla="*/ 7812 w 10000"/>
              <a:gd name="connsiteY60" fmla="*/ 8208 h 9821"/>
              <a:gd name="connsiteX61" fmla="*/ 7812 w 10000"/>
              <a:gd name="connsiteY61" fmla="*/ 8027 h 9821"/>
              <a:gd name="connsiteX62" fmla="*/ 7812 w 10000"/>
              <a:gd name="connsiteY62" fmla="*/ 7847 h 9821"/>
              <a:gd name="connsiteX63" fmla="*/ 7812 w 10000"/>
              <a:gd name="connsiteY63" fmla="*/ 7512 h 9821"/>
              <a:gd name="connsiteX64" fmla="*/ 8032 w 10000"/>
              <a:gd name="connsiteY64" fmla="*/ 7332 h 9821"/>
              <a:gd name="connsiteX65" fmla="*/ 8032 w 10000"/>
              <a:gd name="connsiteY65" fmla="*/ 6974 h 9821"/>
              <a:gd name="connsiteX66" fmla="*/ 8032 w 10000"/>
              <a:gd name="connsiteY66" fmla="*/ 6616 h 9821"/>
              <a:gd name="connsiteX67" fmla="*/ 8252 w 10000"/>
              <a:gd name="connsiteY67" fmla="*/ 6076 h 9821"/>
              <a:gd name="connsiteX68" fmla="*/ 8252 w 10000"/>
              <a:gd name="connsiteY68" fmla="*/ 5897 h 9821"/>
              <a:gd name="connsiteX69" fmla="*/ 8252 w 10000"/>
              <a:gd name="connsiteY69" fmla="*/ 5539 h 9821"/>
              <a:gd name="connsiteX70" fmla="*/ 8252 w 10000"/>
              <a:gd name="connsiteY70" fmla="*/ 5359 h 9821"/>
              <a:gd name="connsiteX71" fmla="*/ 8470 w 10000"/>
              <a:gd name="connsiteY71" fmla="*/ 5179 h 9821"/>
              <a:gd name="connsiteX72" fmla="*/ 8470 w 10000"/>
              <a:gd name="connsiteY72" fmla="*/ 5000 h 9821"/>
              <a:gd name="connsiteX73" fmla="*/ 8470 w 10000"/>
              <a:gd name="connsiteY73" fmla="*/ 4821 h 9821"/>
              <a:gd name="connsiteX74" fmla="*/ 8686 w 10000"/>
              <a:gd name="connsiteY74" fmla="*/ 4821 h 9821"/>
              <a:gd name="connsiteX75" fmla="*/ 8686 w 10000"/>
              <a:gd name="connsiteY75" fmla="*/ 4821 h 9821"/>
              <a:gd name="connsiteX76" fmla="*/ 8686 w 10000"/>
              <a:gd name="connsiteY76" fmla="*/ 5000 h 9821"/>
              <a:gd name="connsiteX77" fmla="*/ 8686 w 10000"/>
              <a:gd name="connsiteY77" fmla="*/ 5179 h 9821"/>
              <a:gd name="connsiteX78" fmla="*/ 8686 w 10000"/>
              <a:gd name="connsiteY78" fmla="*/ 5359 h 9821"/>
              <a:gd name="connsiteX79" fmla="*/ 8908 w 10000"/>
              <a:gd name="connsiteY79" fmla="*/ 5539 h 9821"/>
              <a:gd name="connsiteX80" fmla="*/ 8908 w 10000"/>
              <a:gd name="connsiteY80" fmla="*/ 5897 h 9821"/>
              <a:gd name="connsiteX81" fmla="*/ 8908 w 10000"/>
              <a:gd name="connsiteY81" fmla="*/ 6255 h 9821"/>
              <a:gd name="connsiteX82" fmla="*/ 9127 w 10000"/>
              <a:gd name="connsiteY82" fmla="*/ 6616 h 9821"/>
              <a:gd name="connsiteX83" fmla="*/ 9127 w 10000"/>
              <a:gd name="connsiteY83" fmla="*/ 7332 h 9821"/>
              <a:gd name="connsiteX84" fmla="*/ 9347 w 10000"/>
              <a:gd name="connsiteY84" fmla="*/ 8027 h 9821"/>
              <a:gd name="connsiteX85" fmla="*/ 9561 w 10000"/>
              <a:gd name="connsiteY85" fmla="*/ 8566 h 9821"/>
              <a:gd name="connsiteX86" fmla="*/ 9782 w 10000"/>
              <a:gd name="connsiteY86" fmla="*/ 8924 h 9821"/>
              <a:gd name="connsiteX87" fmla="*/ 9782 w 10000"/>
              <a:gd name="connsiteY87" fmla="*/ 9284 h 9821"/>
              <a:gd name="connsiteX88" fmla="*/ 10000 w 10000"/>
              <a:gd name="connsiteY88" fmla="*/ 9463 h 9821"/>
              <a:gd name="connsiteX89" fmla="*/ 9782 w 10000"/>
              <a:gd name="connsiteY89" fmla="*/ 9642 h 9821"/>
              <a:gd name="connsiteX90" fmla="*/ 9782 w 10000"/>
              <a:gd name="connsiteY90" fmla="*/ 9642 h 9821"/>
              <a:gd name="connsiteX91" fmla="*/ 9782 w 10000"/>
              <a:gd name="connsiteY91" fmla="*/ 9642 h 9821"/>
              <a:gd name="connsiteX0" fmla="*/ 9782 w 10000"/>
              <a:gd name="connsiteY0" fmla="*/ 9635 h 9817"/>
              <a:gd name="connsiteX1" fmla="*/ 9347 w 10000"/>
              <a:gd name="connsiteY1" fmla="*/ 9635 h 9817"/>
              <a:gd name="connsiteX2" fmla="*/ 8908 w 10000"/>
              <a:gd name="connsiteY2" fmla="*/ 9817 h 9817"/>
              <a:gd name="connsiteX3" fmla="*/ 8470 w 10000"/>
              <a:gd name="connsiteY3" fmla="*/ 9817 h 9817"/>
              <a:gd name="connsiteX4" fmla="*/ 7593 w 10000"/>
              <a:gd name="connsiteY4" fmla="*/ 9817 h 9817"/>
              <a:gd name="connsiteX5" fmla="*/ 6968 w 10000"/>
              <a:gd name="connsiteY5" fmla="*/ 9817 h 9817"/>
              <a:gd name="connsiteX6" fmla="*/ 6093 w 10000"/>
              <a:gd name="connsiteY6" fmla="*/ 9635 h 9817"/>
              <a:gd name="connsiteX7" fmla="*/ 5219 w 10000"/>
              <a:gd name="connsiteY7" fmla="*/ 9635 h 9817"/>
              <a:gd name="connsiteX8" fmla="*/ 4561 w 10000"/>
              <a:gd name="connsiteY8" fmla="*/ 9270 h 9817"/>
              <a:gd name="connsiteX9" fmla="*/ 3687 w 10000"/>
              <a:gd name="connsiteY9" fmla="*/ 9086 h 9817"/>
              <a:gd name="connsiteX10" fmla="*/ 3032 w 10000"/>
              <a:gd name="connsiteY10" fmla="*/ 8721 h 9817"/>
              <a:gd name="connsiteX11" fmla="*/ 2380 w 10000"/>
              <a:gd name="connsiteY11" fmla="*/ 8357 h 9817"/>
              <a:gd name="connsiteX12" fmla="*/ 1751 w 10000"/>
              <a:gd name="connsiteY12" fmla="*/ 7807 h 9817"/>
              <a:gd name="connsiteX13" fmla="*/ 1313 w 10000"/>
              <a:gd name="connsiteY13" fmla="*/ 7466 h 9817"/>
              <a:gd name="connsiteX14" fmla="*/ 877 w 10000"/>
              <a:gd name="connsiteY14" fmla="*/ 6736 h 9817"/>
              <a:gd name="connsiteX15" fmla="*/ 439 w 10000"/>
              <a:gd name="connsiteY15" fmla="*/ 6186 h 9817"/>
              <a:gd name="connsiteX16" fmla="*/ 218 w 10000"/>
              <a:gd name="connsiteY16" fmla="*/ 5457 h 9817"/>
              <a:gd name="connsiteX17" fmla="*/ 218 w 10000"/>
              <a:gd name="connsiteY17" fmla="*/ 4726 h 9817"/>
              <a:gd name="connsiteX18" fmla="*/ 0 w 10000"/>
              <a:gd name="connsiteY18" fmla="*/ 3996 h 9817"/>
              <a:gd name="connsiteX19" fmla="*/ 0 w 10000"/>
              <a:gd name="connsiteY19" fmla="*/ 3105 h 9817"/>
              <a:gd name="connsiteX20" fmla="*/ 218 w 10000"/>
              <a:gd name="connsiteY20" fmla="*/ 2375 h 9817"/>
              <a:gd name="connsiteX21" fmla="*/ 218 w 10000"/>
              <a:gd name="connsiteY21" fmla="*/ 2009 h 9817"/>
              <a:gd name="connsiteX22" fmla="*/ 218 w 10000"/>
              <a:gd name="connsiteY22" fmla="*/ 1827 h 9817"/>
              <a:gd name="connsiteX23" fmla="*/ 439 w 10000"/>
              <a:gd name="connsiteY23" fmla="*/ 1462 h 9817"/>
              <a:gd name="connsiteX24" fmla="*/ 439 w 10000"/>
              <a:gd name="connsiteY24" fmla="*/ 1278 h 9817"/>
              <a:gd name="connsiteX25" fmla="*/ 439 w 10000"/>
              <a:gd name="connsiteY25" fmla="*/ 1096 h 9817"/>
              <a:gd name="connsiteX26" fmla="*/ 439 w 10000"/>
              <a:gd name="connsiteY26" fmla="*/ 913 h 9817"/>
              <a:gd name="connsiteX27" fmla="*/ 439 w 10000"/>
              <a:gd name="connsiteY27" fmla="*/ 913 h 9817"/>
              <a:gd name="connsiteX28" fmla="*/ 439 w 10000"/>
              <a:gd name="connsiteY28" fmla="*/ 730 h 9817"/>
              <a:gd name="connsiteX29" fmla="*/ 2813 w 10000"/>
              <a:gd name="connsiteY29" fmla="*/ 0 h 9817"/>
              <a:gd name="connsiteX30" fmla="*/ 2813 w 10000"/>
              <a:gd name="connsiteY30" fmla="*/ 0 h 9817"/>
              <a:gd name="connsiteX31" fmla="*/ 2813 w 10000"/>
              <a:gd name="connsiteY31" fmla="*/ 183 h 9817"/>
              <a:gd name="connsiteX32" fmla="*/ 2598 w 10000"/>
              <a:gd name="connsiteY32" fmla="*/ 366 h 9817"/>
              <a:gd name="connsiteX33" fmla="*/ 2380 w 10000"/>
              <a:gd name="connsiteY33" fmla="*/ 548 h 9817"/>
              <a:gd name="connsiteX34" fmla="*/ 2186 w 10000"/>
              <a:gd name="connsiteY34" fmla="*/ 730 h 9817"/>
              <a:gd name="connsiteX35" fmla="*/ 1968 w 10000"/>
              <a:gd name="connsiteY35" fmla="*/ 1096 h 9817"/>
              <a:gd name="connsiteX36" fmla="*/ 1751 w 10000"/>
              <a:gd name="connsiteY36" fmla="*/ 1462 h 9817"/>
              <a:gd name="connsiteX37" fmla="*/ 1530 w 10000"/>
              <a:gd name="connsiteY37" fmla="*/ 1827 h 9817"/>
              <a:gd name="connsiteX38" fmla="*/ 1313 w 10000"/>
              <a:gd name="connsiteY38" fmla="*/ 2375 h 9817"/>
              <a:gd name="connsiteX39" fmla="*/ 1313 w 10000"/>
              <a:gd name="connsiteY39" fmla="*/ 2923 h 9817"/>
              <a:gd name="connsiteX40" fmla="*/ 1313 w 10000"/>
              <a:gd name="connsiteY40" fmla="*/ 3448 h 9817"/>
              <a:gd name="connsiteX41" fmla="*/ 1313 w 10000"/>
              <a:gd name="connsiteY41" fmla="*/ 4544 h 9817"/>
              <a:gd name="connsiteX42" fmla="*/ 1313 w 10000"/>
              <a:gd name="connsiteY42" fmla="*/ 5090 h 9817"/>
              <a:gd name="connsiteX43" fmla="*/ 1530 w 10000"/>
              <a:gd name="connsiteY43" fmla="*/ 5457 h 9817"/>
              <a:gd name="connsiteX44" fmla="*/ 1751 w 10000"/>
              <a:gd name="connsiteY44" fmla="*/ 5821 h 9817"/>
              <a:gd name="connsiteX45" fmla="*/ 1968 w 10000"/>
              <a:gd name="connsiteY45" fmla="*/ 6369 h 9817"/>
              <a:gd name="connsiteX46" fmla="*/ 2186 w 10000"/>
              <a:gd name="connsiteY46" fmla="*/ 6736 h 9817"/>
              <a:gd name="connsiteX47" fmla="*/ 2598 w 10000"/>
              <a:gd name="connsiteY47" fmla="*/ 7100 h 9817"/>
              <a:gd name="connsiteX48" fmla="*/ 3250 w 10000"/>
              <a:gd name="connsiteY48" fmla="*/ 7466 h 9817"/>
              <a:gd name="connsiteX49" fmla="*/ 3908 w 10000"/>
              <a:gd name="connsiteY49" fmla="*/ 7649 h 9817"/>
              <a:gd name="connsiteX50" fmla="*/ 4561 w 10000"/>
              <a:gd name="connsiteY50" fmla="*/ 7990 h 9817"/>
              <a:gd name="connsiteX51" fmla="*/ 5219 w 10000"/>
              <a:gd name="connsiteY51" fmla="*/ 8175 h 9817"/>
              <a:gd name="connsiteX52" fmla="*/ 5653 w 10000"/>
              <a:gd name="connsiteY52" fmla="*/ 8357 h 9817"/>
              <a:gd name="connsiteX53" fmla="*/ 6313 w 10000"/>
              <a:gd name="connsiteY53" fmla="*/ 8357 h 9817"/>
              <a:gd name="connsiteX54" fmla="*/ 6748 w 10000"/>
              <a:gd name="connsiteY54" fmla="*/ 8357 h 9817"/>
              <a:gd name="connsiteX55" fmla="*/ 6968 w 10000"/>
              <a:gd name="connsiteY55" fmla="*/ 8357 h 9817"/>
              <a:gd name="connsiteX56" fmla="*/ 7403 w 10000"/>
              <a:gd name="connsiteY56" fmla="*/ 8357 h 9817"/>
              <a:gd name="connsiteX57" fmla="*/ 7593 w 10000"/>
              <a:gd name="connsiteY57" fmla="*/ 8175 h 9817"/>
              <a:gd name="connsiteX58" fmla="*/ 7593 w 10000"/>
              <a:gd name="connsiteY58" fmla="*/ 8175 h 9817"/>
              <a:gd name="connsiteX59" fmla="*/ 7812 w 10000"/>
              <a:gd name="connsiteY59" fmla="*/ 8175 h 9817"/>
              <a:gd name="connsiteX60" fmla="*/ 7812 w 10000"/>
              <a:gd name="connsiteY60" fmla="*/ 7990 h 9817"/>
              <a:gd name="connsiteX61" fmla="*/ 7812 w 10000"/>
              <a:gd name="connsiteY61" fmla="*/ 7807 h 9817"/>
              <a:gd name="connsiteX62" fmla="*/ 7812 w 10000"/>
              <a:gd name="connsiteY62" fmla="*/ 7466 h 9817"/>
              <a:gd name="connsiteX63" fmla="*/ 8032 w 10000"/>
              <a:gd name="connsiteY63" fmla="*/ 7283 h 9817"/>
              <a:gd name="connsiteX64" fmla="*/ 8032 w 10000"/>
              <a:gd name="connsiteY64" fmla="*/ 6918 h 9817"/>
              <a:gd name="connsiteX65" fmla="*/ 8032 w 10000"/>
              <a:gd name="connsiteY65" fmla="*/ 6554 h 9817"/>
              <a:gd name="connsiteX66" fmla="*/ 8252 w 10000"/>
              <a:gd name="connsiteY66" fmla="*/ 6004 h 9817"/>
              <a:gd name="connsiteX67" fmla="*/ 8252 w 10000"/>
              <a:gd name="connsiteY67" fmla="*/ 5821 h 9817"/>
              <a:gd name="connsiteX68" fmla="*/ 8252 w 10000"/>
              <a:gd name="connsiteY68" fmla="*/ 5457 h 9817"/>
              <a:gd name="connsiteX69" fmla="*/ 8252 w 10000"/>
              <a:gd name="connsiteY69" fmla="*/ 5274 h 9817"/>
              <a:gd name="connsiteX70" fmla="*/ 8470 w 10000"/>
              <a:gd name="connsiteY70" fmla="*/ 5090 h 9817"/>
              <a:gd name="connsiteX71" fmla="*/ 8470 w 10000"/>
              <a:gd name="connsiteY71" fmla="*/ 4908 h 9817"/>
              <a:gd name="connsiteX72" fmla="*/ 8470 w 10000"/>
              <a:gd name="connsiteY72" fmla="*/ 4726 h 9817"/>
              <a:gd name="connsiteX73" fmla="*/ 8686 w 10000"/>
              <a:gd name="connsiteY73" fmla="*/ 4726 h 9817"/>
              <a:gd name="connsiteX74" fmla="*/ 8686 w 10000"/>
              <a:gd name="connsiteY74" fmla="*/ 4726 h 9817"/>
              <a:gd name="connsiteX75" fmla="*/ 8686 w 10000"/>
              <a:gd name="connsiteY75" fmla="*/ 4908 h 9817"/>
              <a:gd name="connsiteX76" fmla="*/ 8686 w 10000"/>
              <a:gd name="connsiteY76" fmla="*/ 5090 h 9817"/>
              <a:gd name="connsiteX77" fmla="*/ 8686 w 10000"/>
              <a:gd name="connsiteY77" fmla="*/ 5274 h 9817"/>
              <a:gd name="connsiteX78" fmla="*/ 8908 w 10000"/>
              <a:gd name="connsiteY78" fmla="*/ 5457 h 9817"/>
              <a:gd name="connsiteX79" fmla="*/ 8908 w 10000"/>
              <a:gd name="connsiteY79" fmla="*/ 5821 h 9817"/>
              <a:gd name="connsiteX80" fmla="*/ 8908 w 10000"/>
              <a:gd name="connsiteY80" fmla="*/ 6186 h 9817"/>
              <a:gd name="connsiteX81" fmla="*/ 9127 w 10000"/>
              <a:gd name="connsiteY81" fmla="*/ 6554 h 9817"/>
              <a:gd name="connsiteX82" fmla="*/ 9127 w 10000"/>
              <a:gd name="connsiteY82" fmla="*/ 7283 h 9817"/>
              <a:gd name="connsiteX83" fmla="*/ 9347 w 10000"/>
              <a:gd name="connsiteY83" fmla="*/ 7990 h 9817"/>
              <a:gd name="connsiteX84" fmla="*/ 9561 w 10000"/>
              <a:gd name="connsiteY84" fmla="*/ 8539 h 9817"/>
              <a:gd name="connsiteX85" fmla="*/ 9782 w 10000"/>
              <a:gd name="connsiteY85" fmla="*/ 8904 h 9817"/>
              <a:gd name="connsiteX86" fmla="*/ 9782 w 10000"/>
              <a:gd name="connsiteY86" fmla="*/ 9270 h 9817"/>
              <a:gd name="connsiteX87" fmla="*/ 10000 w 10000"/>
              <a:gd name="connsiteY87" fmla="*/ 9452 h 9817"/>
              <a:gd name="connsiteX88" fmla="*/ 9782 w 10000"/>
              <a:gd name="connsiteY88" fmla="*/ 9635 h 9817"/>
              <a:gd name="connsiteX89" fmla="*/ 9782 w 10000"/>
              <a:gd name="connsiteY89" fmla="*/ 9635 h 9817"/>
              <a:gd name="connsiteX90" fmla="*/ 9782 w 10000"/>
              <a:gd name="connsiteY90" fmla="*/ 9635 h 9817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8032 w 10000"/>
              <a:gd name="connsiteY64" fmla="*/ 7047 h 10000"/>
              <a:gd name="connsiteX65" fmla="*/ 8032 w 10000"/>
              <a:gd name="connsiteY65" fmla="*/ 6676 h 10000"/>
              <a:gd name="connsiteX66" fmla="*/ 8252 w 10000"/>
              <a:gd name="connsiteY66" fmla="*/ 6116 h 10000"/>
              <a:gd name="connsiteX67" fmla="*/ 8252 w 10000"/>
              <a:gd name="connsiteY67" fmla="*/ 5930 h 10000"/>
              <a:gd name="connsiteX68" fmla="*/ 8252 w 10000"/>
              <a:gd name="connsiteY68" fmla="*/ 5559 h 10000"/>
              <a:gd name="connsiteX69" fmla="*/ 8252 w 10000"/>
              <a:gd name="connsiteY69" fmla="*/ 5372 h 10000"/>
              <a:gd name="connsiteX70" fmla="*/ 8470 w 10000"/>
              <a:gd name="connsiteY70" fmla="*/ 5185 h 10000"/>
              <a:gd name="connsiteX71" fmla="*/ 8470 w 10000"/>
              <a:gd name="connsiteY71" fmla="*/ 4999 h 10000"/>
              <a:gd name="connsiteX72" fmla="*/ 8470 w 10000"/>
              <a:gd name="connsiteY72" fmla="*/ 4814 h 10000"/>
              <a:gd name="connsiteX73" fmla="*/ 8686 w 10000"/>
              <a:gd name="connsiteY73" fmla="*/ 4814 h 10000"/>
              <a:gd name="connsiteX74" fmla="*/ 8686 w 10000"/>
              <a:gd name="connsiteY74" fmla="*/ 4814 h 10000"/>
              <a:gd name="connsiteX75" fmla="*/ 8686 w 10000"/>
              <a:gd name="connsiteY75" fmla="*/ 4999 h 10000"/>
              <a:gd name="connsiteX76" fmla="*/ 8686 w 10000"/>
              <a:gd name="connsiteY76" fmla="*/ 5372 h 10000"/>
              <a:gd name="connsiteX77" fmla="*/ 8908 w 10000"/>
              <a:gd name="connsiteY77" fmla="*/ 5559 h 10000"/>
              <a:gd name="connsiteX78" fmla="*/ 8908 w 10000"/>
              <a:gd name="connsiteY78" fmla="*/ 5930 h 10000"/>
              <a:gd name="connsiteX79" fmla="*/ 8908 w 10000"/>
              <a:gd name="connsiteY79" fmla="*/ 6301 h 10000"/>
              <a:gd name="connsiteX80" fmla="*/ 9127 w 10000"/>
              <a:gd name="connsiteY80" fmla="*/ 6676 h 10000"/>
              <a:gd name="connsiteX81" fmla="*/ 9127 w 10000"/>
              <a:gd name="connsiteY81" fmla="*/ 7419 h 10000"/>
              <a:gd name="connsiteX82" fmla="*/ 9347 w 10000"/>
              <a:gd name="connsiteY82" fmla="*/ 8139 h 10000"/>
              <a:gd name="connsiteX83" fmla="*/ 9561 w 10000"/>
              <a:gd name="connsiteY83" fmla="*/ 8698 h 10000"/>
              <a:gd name="connsiteX84" fmla="*/ 9782 w 10000"/>
              <a:gd name="connsiteY84" fmla="*/ 9070 h 10000"/>
              <a:gd name="connsiteX85" fmla="*/ 9782 w 10000"/>
              <a:gd name="connsiteY85" fmla="*/ 9443 h 10000"/>
              <a:gd name="connsiteX86" fmla="*/ 10000 w 10000"/>
              <a:gd name="connsiteY86" fmla="*/ 9628 h 10000"/>
              <a:gd name="connsiteX87" fmla="*/ 9782 w 10000"/>
              <a:gd name="connsiteY87" fmla="*/ 9815 h 10000"/>
              <a:gd name="connsiteX88" fmla="*/ 9782 w 10000"/>
              <a:gd name="connsiteY88" fmla="*/ 9815 h 10000"/>
              <a:gd name="connsiteX89" fmla="*/ 9782 w 10000"/>
              <a:gd name="connsiteY89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8032 w 10000"/>
              <a:gd name="connsiteY64" fmla="*/ 7047 h 10000"/>
              <a:gd name="connsiteX65" fmla="*/ 8032 w 10000"/>
              <a:gd name="connsiteY65" fmla="*/ 6676 h 10000"/>
              <a:gd name="connsiteX66" fmla="*/ 8252 w 10000"/>
              <a:gd name="connsiteY66" fmla="*/ 6116 h 10000"/>
              <a:gd name="connsiteX67" fmla="*/ 8252 w 10000"/>
              <a:gd name="connsiteY67" fmla="*/ 5930 h 10000"/>
              <a:gd name="connsiteX68" fmla="*/ 8252 w 10000"/>
              <a:gd name="connsiteY68" fmla="*/ 5559 h 10000"/>
              <a:gd name="connsiteX69" fmla="*/ 8252 w 10000"/>
              <a:gd name="connsiteY69" fmla="*/ 5372 h 10000"/>
              <a:gd name="connsiteX70" fmla="*/ 8470 w 10000"/>
              <a:gd name="connsiteY70" fmla="*/ 5185 h 10000"/>
              <a:gd name="connsiteX71" fmla="*/ 8470 w 10000"/>
              <a:gd name="connsiteY71" fmla="*/ 4999 h 10000"/>
              <a:gd name="connsiteX72" fmla="*/ 8470 w 10000"/>
              <a:gd name="connsiteY72" fmla="*/ 4814 h 10000"/>
              <a:gd name="connsiteX73" fmla="*/ 8686 w 10000"/>
              <a:gd name="connsiteY73" fmla="*/ 4814 h 10000"/>
              <a:gd name="connsiteX74" fmla="*/ 8686 w 10000"/>
              <a:gd name="connsiteY74" fmla="*/ 4814 h 10000"/>
              <a:gd name="connsiteX75" fmla="*/ 8686 w 10000"/>
              <a:gd name="connsiteY75" fmla="*/ 5372 h 10000"/>
              <a:gd name="connsiteX76" fmla="*/ 8908 w 10000"/>
              <a:gd name="connsiteY76" fmla="*/ 5559 h 10000"/>
              <a:gd name="connsiteX77" fmla="*/ 8908 w 10000"/>
              <a:gd name="connsiteY77" fmla="*/ 5930 h 10000"/>
              <a:gd name="connsiteX78" fmla="*/ 8908 w 10000"/>
              <a:gd name="connsiteY78" fmla="*/ 6301 h 10000"/>
              <a:gd name="connsiteX79" fmla="*/ 9127 w 10000"/>
              <a:gd name="connsiteY79" fmla="*/ 6676 h 10000"/>
              <a:gd name="connsiteX80" fmla="*/ 9127 w 10000"/>
              <a:gd name="connsiteY80" fmla="*/ 7419 h 10000"/>
              <a:gd name="connsiteX81" fmla="*/ 9347 w 10000"/>
              <a:gd name="connsiteY81" fmla="*/ 8139 h 10000"/>
              <a:gd name="connsiteX82" fmla="*/ 9561 w 10000"/>
              <a:gd name="connsiteY82" fmla="*/ 8698 h 10000"/>
              <a:gd name="connsiteX83" fmla="*/ 9782 w 10000"/>
              <a:gd name="connsiteY83" fmla="*/ 9070 h 10000"/>
              <a:gd name="connsiteX84" fmla="*/ 9782 w 10000"/>
              <a:gd name="connsiteY84" fmla="*/ 9443 h 10000"/>
              <a:gd name="connsiteX85" fmla="*/ 10000 w 10000"/>
              <a:gd name="connsiteY85" fmla="*/ 9628 h 10000"/>
              <a:gd name="connsiteX86" fmla="*/ 9782 w 10000"/>
              <a:gd name="connsiteY86" fmla="*/ 9815 h 10000"/>
              <a:gd name="connsiteX87" fmla="*/ 9782 w 10000"/>
              <a:gd name="connsiteY87" fmla="*/ 9815 h 10000"/>
              <a:gd name="connsiteX88" fmla="*/ 9782 w 10000"/>
              <a:gd name="connsiteY88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8032 w 10000"/>
              <a:gd name="connsiteY64" fmla="*/ 7047 h 10000"/>
              <a:gd name="connsiteX65" fmla="*/ 8032 w 10000"/>
              <a:gd name="connsiteY65" fmla="*/ 6676 h 10000"/>
              <a:gd name="connsiteX66" fmla="*/ 8252 w 10000"/>
              <a:gd name="connsiteY66" fmla="*/ 6116 h 10000"/>
              <a:gd name="connsiteX67" fmla="*/ 8252 w 10000"/>
              <a:gd name="connsiteY67" fmla="*/ 5930 h 10000"/>
              <a:gd name="connsiteX68" fmla="*/ 8252 w 10000"/>
              <a:gd name="connsiteY68" fmla="*/ 5559 h 10000"/>
              <a:gd name="connsiteX69" fmla="*/ 8252 w 10000"/>
              <a:gd name="connsiteY69" fmla="*/ 5372 h 10000"/>
              <a:gd name="connsiteX70" fmla="*/ 8470 w 10000"/>
              <a:gd name="connsiteY70" fmla="*/ 5185 h 10000"/>
              <a:gd name="connsiteX71" fmla="*/ 8470 w 10000"/>
              <a:gd name="connsiteY71" fmla="*/ 4999 h 10000"/>
              <a:gd name="connsiteX72" fmla="*/ 8470 w 10000"/>
              <a:gd name="connsiteY72" fmla="*/ 4814 h 10000"/>
              <a:gd name="connsiteX73" fmla="*/ 8686 w 10000"/>
              <a:gd name="connsiteY73" fmla="*/ 4814 h 10000"/>
              <a:gd name="connsiteX74" fmla="*/ 8686 w 10000"/>
              <a:gd name="connsiteY74" fmla="*/ 5372 h 10000"/>
              <a:gd name="connsiteX75" fmla="*/ 8908 w 10000"/>
              <a:gd name="connsiteY75" fmla="*/ 5559 h 10000"/>
              <a:gd name="connsiteX76" fmla="*/ 8908 w 10000"/>
              <a:gd name="connsiteY76" fmla="*/ 5930 h 10000"/>
              <a:gd name="connsiteX77" fmla="*/ 8908 w 10000"/>
              <a:gd name="connsiteY77" fmla="*/ 6301 h 10000"/>
              <a:gd name="connsiteX78" fmla="*/ 9127 w 10000"/>
              <a:gd name="connsiteY78" fmla="*/ 6676 h 10000"/>
              <a:gd name="connsiteX79" fmla="*/ 9127 w 10000"/>
              <a:gd name="connsiteY79" fmla="*/ 7419 h 10000"/>
              <a:gd name="connsiteX80" fmla="*/ 9347 w 10000"/>
              <a:gd name="connsiteY80" fmla="*/ 8139 h 10000"/>
              <a:gd name="connsiteX81" fmla="*/ 9561 w 10000"/>
              <a:gd name="connsiteY81" fmla="*/ 8698 h 10000"/>
              <a:gd name="connsiteX82" fmla="*/ 9782 w 10000"/>
              <a:gd name="connsiteY82" fmla="*/ 9070 h 10000"/>
              <a:gd name="connsiteX83" fmla="*/ 9782 w 10000"/>
              <a:gd name="connsiteY83" fmla="*/ 9443 h 10000"/>
              <a:gd name="connsiteX84" fmla="*/ 10000 w 10000"/>
              <a:gd name="connsiteY84" fmla="*/ 9628 h 10000"/>
              <a:gd name="connsiteX85" fmla="*/ 9782 w 10000"/>
              <a:gd name="connsiteY85" fmla="*/ 9815 h 10000"/>
              <a:gd name="connsiteX86" fmla="*/ 9782 w 10000"/>
              <a:gd name="connsiteY86" fmla="*/ 9815 h 10000"/>
              <a:gd name="connsiteX87" fmla="*/ 9782 w 10000"/>
              <a:gd name="connsiteY87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8032 w 10000"/>
              <a:gd name="connsiteY64" fmla="*/ 7047 h 10000"/>
              <a:gd name="connsiteX65" fmla="*/ 8032 w 10000"/>
              <a:gd name="connsiteY65" fmla="*/ 6676 h 10000"/>
              <a:gd name="connsiteX66" fmla="*/ 8252 w 10000"/>
              <a:gd name="connsiteY66" fmla="*/ 6116 h 10000"/>
              <a:gd name="connsiteX67" fmla="*/ 8252 w 10000"/>
              <a:gd name="connsiteY67" fmla="*/ 5930 h 10000"/>
              <a:gd name="connsiteX68" fmla="*/ 8252 w 10000"/>
              <a:gd name="connsiteY68" fmla="*/ 5559 h 10000"/>
              <a:gd name="connsiteX69" fmla="*/ 8252 w 10000"/>
              <a:gd name="connsiteY69" fmla="*/ 5372 h 10000"/>
              <a:gd name="connsiteX70" fmla="*/ 8470 w 10000"/>
              <a:gd name="connsiteY70" fmla="*/ 5185 h 10000"/>
              <a:gd name="connsiteX71" fmla="*/ 8470 w 10000"/>
              <a:gd name="connsiteY71" fmla="*/ 4814 h 10000"/>
              <a:gd name="connsiteX72" fmla="*/ 8686 w 10000"/>
              <a:gd name="connsiteY72" fmla="*/ 4814 h 10000"/>
              <a:gd name="connsiteX73" fmla="*/ 8686 w 10000"/>
              <a:gd name="connsiteY73" fmla="*/ 5372 h 10000"/>
              <a:gd name="connsiteX74" fmla="*/ 8908 w 10000"/>
              <a:gd name="connsiteY74" fmla="*/ 5559 h 10000"/>
              <a:gd name="connsiteX75" fmla="*/ 8908 w 10000"/>
              <a:gd name="connsiteY75" fmla="*/ 5930 h 10000"/>
              <a:gd name="connsiteX76" fmla="*/ 8908 w 10000"/>
              <a:gd name="connsiteY76" fmla="*/ 6301 h 10000"/>
              <a:gd name="connsiteX77" fmla="*/ 9127 w 10000"/>
              <a:gd name="connsiteY77" fmla="*/ 6676 h 10000"/>
              <a:gd name="connsiteX78" fmla="*/ 9127 w 10000"/>
              <a:gd name="connsiteY78" fmla="*/ 7419 h 10000"/>
              <a:gd name="connsiteX79" fmla="*/ 9347 w 10000"/>
              <a:gd name="connsiteY79" fmla="*/ 8139 h 10000"/>
              <a:gd name="connsiteX80" fmla="*/ 9561 w 10000"/>
              <a:gd name="connsiteY80" fmla="*/ 8698 h 10000"/>
              <a:gd name="connsiteX81" fmla="*/ 9782 w 10000"/>
              <a:gd name="connsiteY81" fmla="*/ 9070 h 10000"/>
              <a:gd name="connsiteX82" fmla="*/ 9782 w 10000"/>
              <a:gd name="connsiteY82" fmla="*/ 9443 h 10000"/>
              <a:gd name="connsiteX83" fmla="*/ 10000 w 10000"/>
              <a:gd name="connsiteY83" fmla="*/ 9628 h 10000"/>
              <a:gd name="connsiteX84" fmla="*/ 9782 w 10000"/>
              <a:gd name="connsiteY84" fmla="*/ 9815 h 10000"/>
              <a:gd name="connsiteX85" fmla="*/ 9782 w 10000"/>
              <a:gd name="connsiteY85" fmla="*/ 9815 h 10000"/>
              <a:gd name="connsiteX86" fmla="*/ 9782 w 10000"/>
              <a:gd name="connsiteY86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8032 w 10000"/>
              <a:gd name="connsiteY64" fmla="*/ 7047 h 10000"/>
              <a:gd name="connsiteX65" fmla="*/ 8032 w 10000"/>
              <a:gd name="connsiteY65" fmla="*/ 6676 h 10000"/>
              <a:gd name="connsiteX66" fmla="*/ 8252 w 10000"/>
              <a:gd name="connsiteY66" fmla="*/ 6116 h 10000"/>
              <a:gd name="connsiteX67" fmla="*/ 8252 w 10000"/>
              <a:gd name="connsiteY67" fmla="*/ 5930 h 10000"/>
              <a:gd name="connsiteX68" fmla="*/ 8252 w 10000"/>
              <a:gd name="connsiteY68" fmla="*/ 5559 h 10000"/>
              <a:gd name="connsiteX69" fmla="*/ 8252 w 10000"/>
              <a:gd name="connsiteY69" fmla="*/ 5372 h 10000"/>
              <a:gd name="connsiteX70" fmla="*/ 8470 w 10000"/>
              <a:gd name="connsiteY70" fmla="*/ 5185 h 10000"/>
              <a:gd name="connsiteX71" fmla="*/ 8470 w 10000"/>
              <a:gd name="connsiteY71" fmla="*/ 4814 h 10000"/>
              <a:gd name="connsiteX72" fmla="*/ 8686 w 10000"/>
              <a:gd name="connsiteY72" fmla="*/ 5372 h 10000"/>
              <a:gd name="connsiteX73" fmla="*/ 8908 w 10000"/>
              <a:gd name="connsiteY73" fmla="*/ 5559 h 10000"/>
              <a:gd name="connsiteX74" fmla="*/ 8908 w 10000"/>
              <a:gd name="connsiteY74" fmla="*/ 5930 h 10000"/>
              <a:gd name="connsiteX75" fmla="*/ 8908 w 10000"/>
              <a:gd name="connsiteY75" fmla="*/ 6301 h 10000"/>
              <a:gd name="connsiteX76" fmla="*/ 9127 w 10000"/>
              <a:gd name="connsiteY76" fmla="*/ 6676 h 10000"/>
              <a:gd name="connsiteX77" fmla="*/ 9127 w 10000"/>
              <a:gd name="connsiteY77" fmla="*/ 7419 h 10000"/>
              <a:gd name="connsiteX78" fmla="*/ 9347 w 10000"/>
              <a:gd name="connsiteY78" fmla="*/ 8139 h 10000"/>
              <a:gd name="connsiteX79" fmla="*/ 9561 w 10000"/>
              <a:gd name="connsiteY79" fmla="*/ 8698 h 10000"/>
              <a:gd name="connsiteX80" fmla="*/ 9782 w 10000"/>
              <a:gd name="connsiteY80" fmla="*/ 9070 h 10000"/>
              <a:gd name="connsiteX81" fmla="*/ 9782 w 10000"/>
              <a:gd name="connsiteY81" fmla="*/ 9443 h 10000"/>
              <a:gd name="connsiteX82" fmla="*/ 10000 w 10000"/>
              <a:gd name="connsiteY82" fmla="*/ 9628 h 10000"/>
              <a:gd name="connsiteX83" fmla="*/ 9782 w 10000"/>
              <a:gd name="connsiteY83" fmla="*/ 9815 h 10000"/>
              <a:gd name="connsiteX84" fmla="*/ 9782 w 10000"/>
              <a:gd name="connsiteY84" fmla="*/ 9815 h 10000"/>
              <a:gd name="connsiteX85" fmla="*/ 9782 w 10000"/>
              <a:gd name="connsiteY85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8032 w 10000"/>
              <a:gd name="connsiteY64" fmla="*/ 7047 h 10000"/>
              <a:gd name="connsiteX65" fmla="*/ 8032 w 10000"/>
              <a:gd name="connsiteY65" fmla="*/ 6676 h 10000"/>
              <a:gd name="connsiteX66" fmla="*/ 8252 w 10000"/>
              <a:gd name="connsiteY66" fmla="*/ 6116 h 10000"/>
              <a:gd name="connsiteX67" fmla="*/ 8252 w 10000"/>
              <a:gd name="connsiteY67" fmla="*/ 5930 h 10000"/>
              <a:gd name="connsiteX68" fmla="*/ 8252 w 10000"/>
              <a:gd name="connsiteY68" fmla="*/ 5559 h 10000"/>
              <a:gd name="connsiteX69" fmla="*/ 8252 w 10000"/>
              <a:gd name="connsiteY69" fmla="*/ 5372 h 10000"/>
              <a:gd name="connsiteX70" fmla="*/ 8470 w 10000"/>
              <a:gd name="connsiteY70" fmla="*/ 5185 h 10000"/>
              <a:gd name="connsiteX71" fmla="*/ 8686 w 10000"/>
              <a:gd name="connsiteY71" fmla="*/ 5372 h 10000"/>
              <a:gd name="connsiteX72" fmla="*/ 8908 w 10000"/>
              <a:gd name="connsiteY72" fmla="*/ 5559 h 10000"/>
              <a:gd name="connsiteX73" fmla="*/ 8908 w 10000"/>
              <a:gd name="connsiteY73" fmla="*/ 5930 h 10000"/>
              <a:gd name="connsiteX74" fmla="*/ 8908 w 10000"/>
              <a:gd name="connsiteY74" fmla="*/ 6301 h 10000"/>
              <a:gd name="connsiteX75" fmla="*/ 9127 w 10000"/>
              <a:gd name="connsiteY75" fmla="*/ 6676 h 10000"/>
              <a:gd name="connsiteX76" fmla="*/ 9127 w 10000"/>
              <a:gd name="connsiteY76" fmla="*/ 7419 h 10000"/>
              <a:gd name="connsiteX77" fmla="*/ 9347 w 10000"/>
              <a:gd name="connsiteY77" fmla="*/ 8139 h 10000"/>
              <a:gd name="connsiteX78" fmla="*/ 9561 w 10000"/>
              <a:gd name="connsiteY78" fmla="*/ 8698 h 10000"/>
              <a:gd name="connsiteX79" fmla="*/ 9782 w 10000"/>
              <a:gd name="connsiteY79" fmla="*/ 9070 h 10000"/>
              <a:gd name="connsiteX80" fmla="*/ 9782 w 10000"/>
              <a:gd name="connsiteY80" fmla="*/ 9443 h 10000"/>
              <a:gd name="connsiteX81" fmla="*/ 10000 w 10000"/>
              <a:gd name="connsiteY81" fmla="*/ 9628 h 10000"/>
              <a:gd name="connsiteX82" fmla="*/ 9782 w 10000"/>
              <a:gd name="connsiteY82" fmla="*/ 9815 h 10000"/>
              <a:gd name="connsiteX83" fmla="*/ 9782 w 10000"/>
              <a:gd name="connsiteY83" fmla="*/ 9815 h 10000"/>
              <a:gd name="connsiteX84" fmla="*/ 9782 w 10000"/>
              <a:gd name="connsiteY84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8032 w 10000"/>
              <a:gd name="connsiteY64" fmla="*/ 7047 h 10000"/>
              <a:gd name="connsiteX65" fmla="*/ 8032 w 10000"/>
              <a:gd name="connsiteY65" fmla="*/ 6676 h 10000"/>
              <a:gd name="connsiteX66" fmla="*/ 8252 w 10000"/>
              <a:gd name="connsiteY66" fmla="*/ 6116 h 10000"/>
              <a:gd name="connsiteX67" fmla="*/ 8252 w 10000"/>
              <a:gd name="connsiteY67" fmla="*/ 5930 h 10000"/>
              <a:gd name="connsiteX68" fmla="*/ 8252 w 10000"/>
              <a:gd name="connsiteY68" fmla="*/ 5559 h 10000"/>
              <a:gd name="connsiteX69" fmla="*/ 8252 w 10000"/>
              <a:gd name="connsiteY69" fmla="*/ 5372 h 10000"/>
              <a:gd name="connsiteX70" fmla="*/ 8686 w 10000"/>
              <a:gd name="connsiteY70" fmla="*/ 5372 h 10000"/>
              <a:gd name="connsiteX71" fmla="*/ 8908 w 10000"/>
              <a:gd name="connsiteY71" fmla="*/ 5559 h 10000"/>
              <a:gd name="connsiteX72" fmla="*/ 8908 w 10000"/>
              <a:gd name="connsiteY72" fmla="*/ 5930 h 10000"/>
              <a:gd name="connsiteX73" fmla="*/ 8908 w 10000"/>
              <a:gd name="connsiteY73" fmla="*/ 6301 h 10000"/>
              <a:gd name="connsiteX74" fmla="*/ 9127 w 10000"/>
              <a:gd name="connsiteY74" fmla="*/ 6676 h 10000"/>
              <a:gd name="connsiteX75" fmla="*/ 9127 w 10000"/>
              <a:gd name="connsiteY75" fmla="*/ 7419 h 10000"/>
              <a:gd name="connsiteX76" fmla="*/ 9347 w 10000"/>
              <a:gd name="connsiteY76" fmla="*/ 8139 h 10000"/>
              <a:gd name="connsiteX77" fmla="*/ 9561 w 10000"/>
              <a:gd name="connsiteY77" fmla="*/ 8698 h 10000"/>
              <a:gd name="connsiteX78" fmla="*/ 9782 w 10000"/>
              <a:gd name="connsiteY78" fmla="*/ 9070 h 10000"/>
              <a:gd name="connsiteX79" fmla="*/ 9782 w 10000"/>
              <a:gd name="connsiteY79" fmla="*/ 9443 h 10000"/>
              <a:gd name="connsiteX80" fmla="*/ 10000 w 10000"/>
              <a:gd name="connsiteY80" fmla="*/ 9628 h 10000"/>
              <a:gd name="connsiteX81" fmla="*/ 9782 w 10000"/>
              <a:gd name="connsiteY81" fmla="*/ 9815 h 10000"/>
              <a:gd name="connsiteX82" fmla="*/ 9782 w 10000"/>
              <a:gd name="connsiteY82" fmla="*/ 9815 h 10000"/>
              <a:gd name="connsiteX83" fmla="*/ 9782 w 10000"/>
              <a:gd name="connsiteY83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8032 w 10000"/>
              <a:gd name="connsiteY64" fmla="*/ 7047 h 10000"/>
              <a:gd name="connsiteX65" fmla="*/ 8032 w 10000"/>
              <a:gd name="connsiteY65" fmla="*/ 6676 h 10000"/>
              <a:gd name="connsiteX66" fmla="*/ 8252 w 10000"/>
              <a:gd name="connsiteY66" fmla="*/ 6116 h 10000"/>
              <a:gd name="connsiteX67" fmla="*/ 8252 w 10000"/>
              <a:gd name="connsiteY67" fmla="*/ 5930 h 10000"/>
              <a:gd name="connsiteX68" fmla="*/ 8252 w 10000"/>
              <a:gd name="connsiteY68" fmla="*/ 5559 h 10000"/>
              <a:gd name="connsiteX69" fmla="*/ 8686 w 10000"/>
              <a:gd name="connsiteY69" fmla="*/ 5372 h 10000"/>
              <a:gd name="connsiteX70" fmla="*/ 8908 w 10000"/>
              <a:gd name="connsiteY70" fmla="*/ 5559 h 10000"/>
              <a:gd name="connsiteX71" fmla="*/ 8908 w 10000"/>
              <a:gd name="connsiteY71" fmla="*/ 5930 h 10000"/>
              <a:gd name="connsiteX72" fmla="*/ 8908 w 10000"/>
              <a:gd name="connsiteY72" fmla="*/ 6301 h 10000"/>
              <a:gd name="connsiteX73" fmla="*/ 9127 w 10000"/>
              <a:gd name="connsiteY73" fmla="*/ 6676 h 10000"/>
              <a:gd name="connsiteX74" fmla="*/ 9127 w 10000"/>
              <a:gd name="connsiteY74" fmla="*/ 7419 h 10000"/>
              <a:gd name="connsiteX75" fmla="*/ 9347 w 10000"/>
              <a:gd name="connsiteY75" fmla="*/ 8139 h 10000"/>
              <a:gd name="connsiteX76" fmla="*/ 9561 w 10000"/>
              <a:gd name="connsiteY76" fmla="*/ 8698 h 10000"/>
              <a:gd name="connsiteX77" fmla="*/ 9782 w 10000"/>
              <a:gd name="connsiteY77" fmla="*/ 9070 h 10000"/>
              <a:gd name="connsiteX78" fmla="*/ 9782 w 10000"/>
              <a:gd name="connsiteY78" fmla="*/ 9443 h 10000"/>
              <a:gd name="connsiteX79" fmla="*/ 10000 w 10000"/>
              <a:gd name="connsiteY79" fmla="*/ 9628 h 10000"/>
              <a:gd name="connsiteX80" fmla="*/ 9782 w 10000"/>
              <a:gd name="connsiteY80" fmla="*/ 9815 h 10000"/>
              <a:gd name="connsiteX81" fmla="*/ 9782 w 10000"/>
              <a:gd name="connsiteY81" fmla="*/ 9815 h 10000"/>
              <a:gd name="connsiteX82" fmla="*/ 9782 w 10000"/>
              <a:gd name="connsiteY82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8032 w 10000"/>
              <a:gd name="connsiteY64" fmla="*/ 7047 h 10000"/>
              <a:gd name="connsiteX65" fmla="*/ 8032 w 10000"/>
              <a:gd name="connsiteY65" fmla="*/ 6676 h 10000"/>
              <a:gd name="connsiteX66" fmla="*/ 8252 w 10000"/>
              <a:gd name="connsiteY66" fmla="*/ 6116 h 10000"/>
              <a:gd name="connsiteX67" fmla="*/ 8252 w 10000"/>
              <a:gd name="connsiteY67" fmla="*/ 5930 h 10000"/>
              <a:gd name="connsiteX68" fmla="*/ 8686 w 10000"/>
              <a:gd name="connsiteY68" fmla="*/ 5372 h 10000"/>
              <a:gd name="connsiteX69" fmla="*/ 8908 w 10000"/>
              <a:gd name="connsiteY69" fmla="*/ 5559 h 10000"/>
              <a:gd name="connsiteX70" fmla="*/ 8908 w 10000"/>
              <a:gd name="connsiteY70" fmla="*/ 5930 h 10000"/>
              <a:gd name="connsiteX71" fmla="*/ 8908 w 10000"/>
              <a:gd name="connsiteY71" fmla="*/ 6301 h 10000"/>
              <a:gd name="connsiteX72" fmla="*/ 9127 w 10000"/>
              <a:gd name="connsiteY72" fmla="*/ 6676 h 10000"/>
              <a:gd name="connsiteX73" fmla="*/ 9127 w 10000"/>
              <a:gd name="connsiteY73" fmla="*/ 7419 h 10000"/>
              <a:gd name="connsiteX74" fmla="*/ 9347 w 10000"/>
              <a:gd name="connsiteY74" fmla="*/ 8139 h 10000"/>
              <a:gd name="connsiteX75" fmla="*/ 9561 w 10000"/>
              <a:gd name="connsiteY75" fmla="*/ 8698 h 10000"/>
              <a:gd name="connsiteX76" fmla="*/ 9782 w 10000"/>
              <a:gd name="connsiteY76" fmla="*/ 9070 h 10000"/>
              <a:gd name="connsiteX77" fmla="*/ 9782 w 10000"/>
              <a:gd name="connsiteY77" fmla="*/ 9443 h 10000"/>
              <a:gd name="connsiteX78" fmla="*/ 10000 w 10000"/>
              <a:gd name="connsiteY78" fmla="*/ 9628 h 10000"/>
              <a:gd name="connsiteX79" fmla="*/ 9782 w 10000"/>
              <a:gd name="connsiteY79" fmla="*/ 9815 h 10000"/>
              <a:gd name="connsiteX80" fmla="*/ 9782 w 10000"/>
              <a:gd name="connsiteY80" fmla="*/ 9815 h 10000"/>
              <a:gd name="connsiteX81" fmla="*/ 9782 w 10000"/>
              <a:gd name="connsiteY81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8032 w 10000"/>
              <a:gd name="connsiteY64" fmla="*/ 7047 h 10000"/>
              <a:gd name="connsiteX65" fmla="*/ 8032 w 10000"/>
              <a:gd name="connsiteY65" fmla="*/ 6676 h 10000"/>
              <a:gd name="connsiteX66" fmla="*/ 8252 w 10000"/>
              <a:gd name="connsiteY66" fmla="*/ 6116 h 10000"/>
              <a:gd name="connsiteX67" fmla="*/ 8686 w 10000"/>
              <a:gd name="connsiteY67" fmla="*/ 5372 h 10000"/>
              <a:gd name="connsiteX68" fmla="*/ 8908 w 10000"/>
              <a:gd name="connsiteY68" fmla="*/ 5559 h 10000"/>
              <a:gd name="connsiteX69" fmla="*/ 8908 w 10000"/>
              <a:gd name="connsiteY69" fmla="*/ 5930 h 10000"/>
              <a:gd name="connsiteX70" fmla="*/ 8908 w 10000"/>
              <a:gd name="connsiteY70" fmla="*/ 6301 h 10000"/>
              <a:gd name="connsiteX71" fmla="*/ 9127 w 10000"/>
              <a:gd name="connsiteY71" fmla="*/ 6676 h 10000"/>
              <a:gd name="connsiteX72" fmla="*/ 9127 w 10000"/>
              <a:gd name="connsiteY72" fmla="*/ 7419 h 10000"/>
              <a:gd name="connsiteX73" fmla="*/ 9347 w 10000"/>
              <a:gd name="connsiteY73" fmla="*/ 8139 h 10000"/>
              <a:gd name="connsiteX74" fmla="*/ 9561 w 10000"/>
              <a:gd name="connsiteY74" fmla="*/ 8698 h 10000"/>
              <a:gd name="connsiteX75" fmla="*/ 9782 w 10000"/>
              <a:gd name="connsiteY75" fmla="*/ 9070 h 10000"/>
              <a:gd name="connsiteX76" fmla="*/ 9782 w 10000"/>
              <a:gd name="connsiteY76" fmla="*/ 9443 h 10000"/>
              <a:gd name="connsiteX77" fmla="*/ 10000 w 10000"/>
              <a:gd name="connsiteY77" fmla="*/ 9628 h 10000"/>
              <a:gd name="connsiteX78" fmla="*/ 9782 w 10000"/>
              <a:gd name="connsiteY78" fmla="*/ 9815 h 10000"/>
              <a:gd name="connsiteX79" fmla="*/ 9782 w 10000"/>
              <a:gd name="connsiteY79" fmla="*/ 9815 h 10000"/>
              <a:gd name="connsiteX80" fmla="*/ 9782 w 10000"/>
              <a:gd name="connsiteY80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8032 w 10000"/>
              <a:gd name="connsiteY64" fmla="*/ 7047 h 10000"/>
              <a:gd name="connsiteX65" fmla="*/ 8032 w 10000"/>
              <a:gd name="connsiteY65" fmla="*/ 6676 h 10000"/>
              <a:gd name="connsiteX66" fmla="*/ 8252 w 10000"/>
              <a:gd name="connsiteY66" fmla="*/ 6116 h 10000"/>
              <a:gd name="connsiteX67" fmla="*/ 8686 w 10000"/>
              <a:gd name="connsiteY67" fmla="*/ 5372 h 10000"/>
              <a:gd name="connsiteX68" fmla="*/ 8908 w 10000"/>
              <a:gd name="connsiteY68" fmla="*/ 5930 h 10000"/>
              <a:gd name="connsiteX69" fmla="*/ 8908 w 10000"/>
              <a:gd name="connsiteY69" fmla="*/ 6301 h 10000"/>
              <a:gd name="connsiteX70" fmla="*/ 9127 w 10000"/>
              <a:gd name="connsiteY70" fmla="*/ 6676 h 10000"/>
              <a:gd name="connsiteX71" fmla="*/ 9127 w 10000"/>
              <a:gd name="connsiteY71" fmla="*/ 7419 h 10000"/>
              <a:gd name="connsiteX72" fmla="*/ 9347 w 10000"/>
              <a:gd name="connsiteY72" fmla="*/ 8139 h 10000"/>
              <a:gd name="connsiteX73" fmla="*/ 9561 w 10000"/>
              <a:gd name="connsiteY73" fmla="*/ 8698 h 10000"/>
              <a:gd name="connsiteX74" fmla="*/ 9782 w 10000"/>
              <a:gd name="connsiteY74" fmla="*/ 9070 h 10000"/>
              <a:gd name="connsiteX75" fmla="*/ 9782 w 10000"/>
              <a:gd name="connsiteY75" fmla="*/ 9443 h 10000"/>
              <a:gd name="connsiteX76" fmla="*/ 10000 w 10000"/>
              <a:gd name="connsiteY76" fmla="*/ 9628 h 10000"/>
              <a:gd name="connsiteX77" fmla="*/ 9782 w 10000"/>
              <a:gd name="connsiteY77" fmla="*/ 9815 h 10000"/>
              <a:gd name="connsiteX78" fmla="*/ 9782 w 10000"/>
              <a:gd name="connsiteY78" fmla="*/ 9815 h 10000"/>
              <a:gd name="connsiteX79" fmla="*/ 9782 w 10000"/>
              <a:gd name="connsiteY79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8032 w 10000"/>
              <a:gd name="connsiteY64" fmla="*/ 7047 h 10000"/>
              <a:gd name="connsiteX65" fmla="*/ 8032 w 10000"/>
              <a:gd name="connsiteY65" fmla="*/ 6676 h 10000"/>
              <a:gd name="connsiteX66" fmla="*/ 8252 w 10000"/>
              <a:gd name="connsiteY66" fmla="*/ 6116 h 10000"/>
              <a:gd name="connsiteX67" fmla="*/ 8908 w 10000"/>
              <a:gd name="connsiteY67" fmla="*/ 5930 h 10000"/>
              <a:gd name="connsiteX68" fmla="*/ 8908 w 10000"/>
              <a:gd name="connsiteY68" fmla="*/ 6301 h 10000"/>
              <a:gd name="connsiteX69" fmla="*/ 9127 w 10000"/>
              <a:gd name="connsiteY69" fmla="*/ 6676 h 10000"/>
              <a:gd name="connsiteX70" fmla="*/ 9127 w 10000"/>
              <a:gd name="connsiteY70" fmla="*/ 7419 h 10000"/>
              <a:gd name="connsiteX71" fmla="*/ 9347 w 10000"/>
              <a:gd name="connsiteY71" fmla="*/ 8139 h 10000"/>
              <a:gd name="connsiteX72" fmla="*/ 9561 w 10000"/>
              <a:gd name="connsiteY72" fmla="*/ 8698 h 10000"/>
              <a:gd name="connsiteX73" fmla="*/ 9782 w 10000"/>
              <a:gd name="connsiteY73" fmla="*/ 9070 h 10000"/>
              <a:gd name="connsiteX74" fmla="*/ 9782 w 10000"/>
              <a:gd name="connsiteY74" fmla="*/ 9443 h 10000"/>
              <a:gd name="connsiteX75" fmla="*/ 10000 w 10000"/>
              <a:gd name="connsiteY75" fmla="*/ 9628 h 10000"/>
              <a:gd name="connsiteX76" fmla="*/ 9782 w 10000"/>
              <a:gd name="connsiteY76" fmla="*/ 9815 h 10000"/>
              <a:gd name="connsiteX77" fmla="*/ 9782 w 10000"/>
              <a:gd name="connsiteY77" fmla="*/ 9815 h 10000"/>
              <a:gd name="connsiteX78" fmla="*/ 9782 w 10000"/>
              <a:gd name="connsiteY78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8032 w 10000"/>
              <a:gd name="connsiteY64" fmla="*/ 7047 h 10000"/>
              <a:gd name="connsiteX65" fmla="*/ 8032 w 10000"/>
              <a:gd name="connsiteY65" fmla="*/ 6676 h 10000"/>
              <a:gd name="connsiteX66" fmla="*/ 8252 w 10000"/>
              <a:gd name="connsiteY66" fmla="*/ 6116 h 10000"/>
              <a:gd name="connsiteX67" fmla="*/ 8908 w 10000"/>
              <a:gd name="connsiteY67" fmla="*/ 6301 h 10000"/>
              <a:gd name="connsiteX68" fmla="*/ 9127 w 10000"/>
              <a:gd name="connsiteY68" fmla="*/ 6676 h 10000"/>
              <a:gd name="connsiteX69" fmla="*/ 9127 w 10000"/>
              <a:gd name="connsiteY69" fmla="*/ 7419 h 10000"/>
              <a:gd name="connsiteX70" fmla="*/ 9347 w 10000"/>
              <a:gd name="connsiteY70" fmla="*/ 8139 h 10000"/>
              <a:gd name="connsiteX71" fmla="*/ 9561 w 10000"/>
              <a:gd name="connsiteY71" fmla="*/ 8698 h 10000"/>
              <a:gd name="connsiteX72" fmla="*/ 9782 w 10000"/>
              <a:gd name="connsiteY72" fmla="*/ 9070 h 10000"/>
              <a:gd name="connsiteX73" fmla="*/ 9782 w 10000"/>
              <a:gd name="connsiteY73" fmla="*/ 9443 h 10000"/>
              <a:gd name="connsiteX74" fmla="*/ 10000 w 10000"/>
              <a:gd name="connsiteY74" fmla="*/ 9628 h 10000"/>
              <a:gd name="connsiteX75" fmla="*/ 9782 w 10000"/>
              <a:gd name="connsiteY75" fmla="*/ 9815 h 10000"/>
              <a:gd name="connsiteX76" fmla="*/ 9782 w 10000"/>
              <a:gd name="connsiteY76" fmla="*/ 9815 h 10000"/>
              <a:gd name="connsiteX77" fmla="*/ 9782 w 10000"/>
              <a:gd name="connsiteY77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8032 w 10000"/>
              <a:gd name="connsiteY64" fmla="*/ 7047 h 10000"/>
              <a:gd name="connsiteX65" fmla="*/ 8032 w 10000"/>
              <a:gd name="connsiteY65" fmla="*/ 6676 h 10000"/>
              <a:gd name="connsiteX66" fmla="*/ 8252 w 10000"/>
              <a:gd name="connsiteY66" fmla="*/ 6116 h 10000"/>
              <a:gd name="connsiteX67" fmla="*/ 9127 w 10000"/>
              <a:gd name="connsiteY67" fmla="*/ 6676 h 10000"/>
              <a:gd name="connsiteX68" fmla="*/ 9127 w 10000"/>
              <a:gd name="connsiteY68" fmla="*/ 7419 h 10000"/>
              <a:gd name="connsiteX69" fmla="*/ 9347 w 10000"/>
              <a:gd name="connsiteY69" fmla="*/ 8139 h 10000"/>
              <a:gd name="connsiteX70" fmla="*/ 9561 w 10000"/>
              <a:gd name="connsiteY70" fmla="*/ 8698 h 10000"/>
              <a:gd name="connsiteX71" fmla="*/ 9782 w 10000"/>
              <a:gd name="connsiteY71" fmla="*/ 9070 h 10000"/>
              <a:gd name="connsiteX72" fmla="*/ 9782 w 10000"/>
              <a:gd name="connsiteY72" fmla="*/ 9443 h 10000"/>
              <a:gd name="connsiteX73" fmla="*/ 10000 w 10000"/>
              <a:gd name="connsiteY73" fmla="*/ 9628 h 10000"/>
              <a:gd name="connsiteX74" fmla="*/ 9782 w 10000"/>
              <a:gd name="connsiteY74" fmla="*/ 9815 h 10000"/>
              <a:gd name="connsiteX75" fmla="*/ 9782 w 10000"/>
              <a:gd name="connsiteY75" fmla="*/ 9815 h 10000"/>
              <a:gd name="connsiteX76" fmla="*/ 9782 w 10000"/>
              <a:gd name="connsiteY76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8032 w 10000"/>
              <a:gd name="connsiteY64" fmla="*/ 7047 h 10000"/>
              <a:gd name="connsiteX65" fmla="*/ 8032 w 10000"/>
              <a:gd name="connsiteY65" fmla="*/ 6676 h 10000"/>
              <a:gd name="connsiteX66" fmla="*/ 9127 w 10000"/>
              <a:gd name="connsiteY66" fmla="*/ 6676 h 10000"/>
              <a:gd name="connsiteX67" fmla="*/ 9127 w 10000"/>
              <a:gd name="connsiteY67" fmla="*/ 7419 h 10000"/>
              <a:gd name="connsiteX68" fmla="*/ 9347 w 10000"/>
              <a:gd name="connsiteY68" fmla="*/ 8139 h 10000"/>
              <a:gd name="connsiteX69" fmla="*/ 9561 w 10000"/>
              <a:gd name="connsiteY69" fmla="*/ 8698 h 10000"/>
              <a:gd name="connsiteX70" fmla="*/ 9782 w 10000"/>
              <a:gd name="connsiteY70" fmla="*/ 9070 h 10000"/>
              <a:gd name="connsiteX71" fmla="*/ 9782 w 10000"/>
              <a:gd name="connsiteY71" fmla="*/ 9443 h 10000"/>
              <a:gd name="connsiteX72" fmla="*/ 10000 w 10000"/>
              <a:gd name="connsiteY72" fmla="*/ 9628 h 10000"/>
              <a:gd name="connsiteX73" fmla="*/ 9782 w 10000"/>
              <a:gd name="connsiteY73" fmla="*/ 9815 h 10000"/>
              <a:gd name="connsiteX74" fmla="*/ 9782 w 10000"/>
              <a:gd name="connsiteY74" fmla="*/ 9815 h 10000"/>
              <a:gd name="connsiteX75" fmla="*/ 9782 w 10000"/>
              <a:gd name="connsiteY75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8032 w 10000"/>
              <a:gd name="connsiteY64" fmla="*/ 7047 h 10000"/>
              <a:gd name="connsiteX65" fmla="*/ 9127 w 10000"/>
              <a:gd name="connsiteY65" fmla="*/ 6676 h 10000"/>
              <a:gd name="connsiteX66" fmla="*/ 9127 w 10000"/>
              <a:gd name="connsiteY66" fmla="*/ 7419 h 10000"/>
              <a:gd name="connsiteX67" fmla="*/ 9347 w 10000"/>
              <a:gd name="connsiteY67" fmla="*/ 8139 h 10000"/>
              <a:gd name="connsiteX68" fmla="*/ 9561 w 10000"/>
              <a:gd name="connsiteY68" fmla="*/ 8698 h 10000"/>
              <a:gd name="connsiteX69" fmla="*/ 9782 w 10000"/>
              <a:gd name="connsiteY69" fmla="*/ 9070 h 10000"/>
              <a:gd name="connsiteX70" fmla="*/ 9782 w 10000"/>
              <a:gd name="connsiteY70" fmla="*/ 9443 h 10000"/>
              <a:gd name="connsiteX71" fmla="*/ 10000 w 10000"/>
              <a:gd name="connsiteY71" fmla="*/ 9628 h 10000"/>
              <a:gd name="connsiteX72" fmla="*/ 9782 w 10000"/>
              <a:gd name="connsiteY72" fmla="*/ 9815 h 10000"/>
              <a:gd name="connsiteX73" fmla="*/ 9782 w 10000"/>
              <a:gd name="connsiteY73" fmla="*/ 9815 h 10000"/>
              <a:gd name="connsiteX74" fmla="*/ 9782 w 10000"/>
              <a:gd name="connsiteY74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9127 w 10000"/>
              <a:gd name="connsiteY64" fmla="*/ 6676 h 10000"/>
              <a:gd name="connsiteX65" fmla="*/ 9127 w 10000"/>
              <a:gd name="connsiteY65" fmla="*/ 7419 h 10000"/>
              <a:gd name="connsiteX66" fmla="*/ 9347 w 10000"/>
              <a:gd name="connsiteY66" fmla="*/ 8139 h 10000"/>
              <a:gd name="connsiteX67" fmla="*/ 9561 w 10000"/>
              <a:gd name="connsiteY67" fmla="*/ 8698 h 10000"/>
              <a:gd name="connsiteX68" fmla="*/ 9782 w 10000"/>
              <a:gd name="connsiteY68" fmla="*/ 9070 h 10000"/>
              <a:gd name="connsiteX69" fmla="*/ 9782 w 10000"/>
              <a:gd name="connsiteY69" fmla="*/ 9443 h 10000"/>
              <a:gd name="connsiteX70" fmla="*/ 10000 w 10000"/>
              <a:gd name="connsiteY70" fmla="*/ 9628 h 10000"/>
              <a:gd name="connsiteX71" fmla="*/ 9782 w 10000"/>
              <a:gd name="connsiteY71" fmla="*/ 9815 h 10000"/>
              <a:gd name="connsiteX72" fmla="*/ 9782 w 10000"/>
              <a:gd name="connsiteY72" fmla="*/ 9815 h 10000"/>
              <a:gd name="connsiteX73" fmla="*/ 9782 w 10000"/>
              <a:gd name="connsiteY73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9127 w 10000"/>
              <a:gd name="connsiteY64" fmla="*/ 7419 h 10000"/>
              <a:gd name="connsiteX65" fmla="*/ 9347 w 10000"/>
              <a:gd name="connsiteY65" fmla="*/ 8139 h 10000"/>
              <a:gd name="connsiteX66" fmla="*/ 9561 w 10000"/>
              <a:gd name="connsiteY66" fmla="*/ 8698 h 10000"/>
              <a:gd name="connsiteX67" fmla="*/ 9782 w 10000"/>
              <a:gd name="connsiteY67" fmla="*/ 9070 h 10000"/>
              <a:gd name="connsiteX68" fmla="*/ 9782 w 10000"/>
              <a:gd name="connsiteY68" fmla="*/ 9443 h 10000"/>
              <a:gd name="connsiteX69" fmla="*/ 10000 w 10000"/>
              <a:gd name="connsiteY69" fmla="*/ 9628 h 10000"/>
              <a:gd name="connsiteX70" fmla="*/ 9782 w 10000"/>
              <a:gd name="connsiteY70" fmla="*/ 9815 h 10000"/>
              <a:gd name="connsiteX71" fmla="*/ 9782 w 10000"/>
              <a:gd name="connsiteY71" fmla="*/ 9815 h 10000"/>
              <a:gd name="connsiteX72" fmla="*/ 9782 w 10000"/>
              <a:gd name="connsiteY72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9347 w 10000"/>
              <a:gd name="connsiteY64" fmla="*/ 8139 h 10000"/>
              <a:gd name="connsiteX65" fmla="*/ 9561 w 10000"/>
              <a:gd name="connsiteY65" fmla="*/ 8698 h 10000"/>
              <a:gd name="connsiteX66" fmla="*/ 9782 w 10000"/>
              <a:gd name="connsiteY66" fmla="*/ 9070 h 10000"/>
              <a:gd name="connsiteX67" fmla="*/ 9782 w 10000"/>
              <a:gd name="connsiteY67" fmla="*/ 9443 h 10000"/>
              <a:gd name="connsiteX68" fmla="*/ 10000 w 10000"/>
              <a:gd name="connsiteY68" fmla="*/ 9628 h 10000"/>
              <a:gd name="connsiteX69" fmla="*/ 9782 w 10000"/>
              <a:gd name="connsiteY69" fmla="*/ 9815 h 10000"/>
              <a:gd name="connsiteX70" fmla="*/ 9782 w 10000"/>
              <a:gd name="connsiteY70" fmla="*/ 9815 h 10000"/>
              <a:gd name="connsiteX71" fmla="*/ 9782 w 10000"/>
              <a:gd name="connsiteY71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8032 w 10000"/>
              <a:gd name="connsiteY63" fmla="*/ 7419 h 10000"/>
              <a:gd name="connsiteX64" fmla="*/ 9561 w 10000"/>
              <a:gd name="connsiteY64" fmla="*/ 8698 h 10000"/>
              <a:gd name="connsiteX65" fmla="*/ 9782 w 10000"/>
              <a:gd name="connsiteY65" fmla="*/ 9070 h 10000"/>
              <a:gd name="connsiteX66" fmla="*/ 9782 w 10000"/>
              <a:gd name="connsiteY66" fmla="*/ 9443 h 10000"/>
              <a:gd name="connsiteX67" fmla="*/ 10000 w 10000"/>
              <a:gd name="connsiteY67" fmla="*/ 9628 h 10000"/>
              <a:gd name="connsiteX68" fmla="*/ 9782 w 10000"/>
              <a:gd name="connsiteY68" fmla="*/ 9815 h 10000"/>
              <a:gd name="connsiteX69" fmla="*/ 9782 w 10000"/>
              <a:gd name="connsiteY69" fmla="*/ 9815 h 10000"/>
              <a:gd name="connsiteX70" fmla="*/ 9782 w 10000"/>
              <a:gd name="connsiteY70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7812 w 10000"/>
              <a:gd name="connsiteY62" fmla="*/ 7605 h 10000"/>
              <a:gd name="connsiteX63" fmla="*/ 9561 w 10000"/>
              <a:gd name="connsiteY63" fmla="*/ 8698 h 10000"/>
              <a:gd name="connsiteX64" fmla="*/ 9782 w 10000"/>
              <a:gd name="connsiteY64" fmla="*/ 9070 h 10000"/>
              <a:gd name="connsiteX65" fmla="*/ 9782 w 10000"/>
              <a:gd name="connsiteY65" fmla="*/ 9443 h 10000"/>
              <a:gd name="connsiteX66" fmla="*/ 10000 w 10000"/>
              <a:gd name="connsiteY66" fmla="*/ 9628 h 10000"/>
              <a:gd name="connsiteX67" fmla="*/ 9782 w 10000"/>
              <a:gd name="connsiteY67" fmla="*/ 9815 h 10000"/>
              <a:gd name="connsiteX68" fmla="*/ 9782 w 10000"/>
              <a:gd name="connsiteY68" fmla="*/ 9815 h 10000"/>
              <a:gd name="connsiteX69" fmla="*/ 9782 w 10000"/>
              <a:gd name="connsiteY69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7812 w 10000"/>
              <a:gd name="connsiteY61" fmla="*/ 7953 h 10000"/>
              <a:gd name="connsiteX62" fmla="*/ 9561 w 10000"/>
              <a:gd name="connsiteY62" fmla="*/ 8698 h 10000"/>
              <a:gd name="connsiteX63" fmla="*/ 9782 w 10000"/>
              <a:gd name="connsiteY63" fmla="*/ 9070 h 10000"/>
              <a:gd name="connsiteX64" fmla="*/ 9782 w 10000"/>
              <a:gd name="connsiteY64" fmla="*/ 9443 h 10000"/>
              <a:gd name="connsiteX65" fmla="*/ 10000 w 10000"/>
              <a:gd name="connsiteY65" fmla="*/ 9628 h 10000"/>
              <a:gd name="connsiteX66" fmla="*/ 9782 w 10000"/>
              <a:gd name="connsiteY66" fmla="*/ 9815 h 10000"/>
              <a:gd name="connsiteX67" fmla="*/ 9782 w 10000"/>
              <a:gd name="connsiteY67" fmla="*/ 9815 h 10000"/>
              <a:gd name="connsiteX68" fmla="*/ 9782 w 10000"/>
              <a:gd name="connsiteY68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9561 w 10000"/>
              <a:gd name="connsiteY61" fmla="*/ 8698 h 10000"/>
              <a:gd name="connsiteX62" fmla="*/ 9782 w 10000"/>
              <a:gd name="connsiteY62" fmla="*/ 9070 h 10000"/>
              <a:gd name="connsiteX63" fmla="*/ 9782 w 10000"/>
              <a:gd name="connsiteY63" fmla="*/ 9443 h 10000"/>
              <a:gd name="connsiteX64" fmla="*/ 10000 w 10000"/>
              <a:gd name="connsiteY64" fmla="*/ 9628 h 10000"/>
              <a:gd name="connsiteX65" fmla="*/ 9782 w 10000"/>
              <a:gd name="connsiteY65" fmla="*/ 9815 h 10000"/>
              <a:gd name="connsiteX66" fmla="*/ 9782 w 10000"/>
              <a:gd name="connsiteY66" fmla="*/ 9815 h 10000"/>
              <a:gd name="connsiteX67" fmla="*/ 9782 w 10000"/>
              <a:gd name="connsiteY67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7812 w 10000"/>
              <a:gd name="connsiteY60" fmla="*/ 8139 h 10000"/>
              <a:gd name="connsiteX61" fmla="*/ 9782 w 10000"/>
              <a:gd name="connsiteY61" fmla="*/ 9070 h 10000"/>
              <a:gd name="connsiteX62" fmla="*/ 9782 w 10000"/>
              <a:gd name="connsiteY62" fmla="*/ 9443 h 10000"/>
              <a:gd name="connsiteX63" fmla="*/ 10000 w 10000"/>
              <a:gd name="connsiteY63" fmla="*/ 9628 h 10000"/>
              <a:gd name="connsiteX64" fmla="*/ 9782 w 10000"/>
              <a:gd name="connsiteY64" fmla="*/ 9815 h 10000"/>
              <a:gd name="connsiteX65" fmla="*/ 9782 w 10000"/>
              <a:gd name="connsiteY65" fmla="*/ 9815 h 10000"/>
              <a:gd name="connsiteX66" fmla="*/ 9782 w 10000"/>
              <a:gd name="connsiteY66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9782 w 10000"/>
              <a:gd name="connsiteY60" fmla="*/ 9070 h 10000"/>
              <a:gd name="connsiteX61" fmla="*/ 9782 w 10000"/>
              <a:gd name="connsiteY61" fmla="*/ 9443 h 10000"/>
              <a:gd name="connsiteX62" fmla="*/ 10000 w 10000"/>
              <a:gd name="connsiteY62" fmla="*/ 9628 h 10000"/>
              <a:gd name="connsiteX63" fmla="*/ 9782 w 10000"/>
              <a:gd name="connsiteY63" fmla="*/ 9815 h 10000"/>
              <a:gd name="connsiteX64" fmla="*/ 9782 w 10000"/>
              <a:gd name="connsiteY64" fmla="*/ 9815 h 10000"/>
              <a:gd name="connsiteX65" fmla="*/ 9782 w 10000"/>
              <a:gd name="connsiteY65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598 w 10000"/>
              <a:gd name="connsiteY32" fmla="*/ 373 h 10000"/>
              <a:gd name="connsiteX33" fmla="*/ 2380 w 10000"/>
              <a:gd name="connsiteY33" fmla="*/ 558 h 10000"/>
              <a:gd name="connsiteX34" fmla="*/ 2186 w 10000"/>
              <a:gd name="connsiteY34" fmla="*/ 744 h 10000"/>
              <a:gd name="connsiteX35" fmla="*/ 1968 w 10000"/>
              <a:gd name="connsiteY35" fmla="*/ 1116 h 10000"/>
              <a:gd name="connsiteX36" fmla="*/ 1751 w 10000"/>
              <a:gd name="connsiteY36" fmla="*/ 1489 h 10000"/>
              <a:gd name="connsiteX37" fmla="*/ 1530 w 10000"/>
              <a:gd name="connsiteY37" fmla="*/ 1861 h 10000"/>
              <a:gd name="connsiteX38" fmla="*/ 1313 w 10000"/>
              <a:gd name="connsiteY38" fmla="*/ 2419 h 10000"/>
              <a:gd name="connsiteX39" fmla="*/ 1313 w 10000"/>
              <a:gd name="connsiteY39" fmla="*/ 2977 h 10000"/>
              <a:gd name="connsiteX40" fmla="*/ 1313 w 10000"/>
              <a:gd name="connsiteY40" fmla="*/ 3512 h 10000"/>
              <a:gd name="connsiteX41" fmla="*/ 1313 w 10000"/>
              <a:gd name="connsiteY41" fmla="*/ 4629 h 10000"/>
              <a:gd name="connsiteX42" fmla="*/ 1313 w 10000"/>
              <a:gd name="connsiteY42" fmla="*/ 5185 h 10000"/>
              <a:gd name="connsiteX43" fmla="*/ 1530 w 10000"/>
              <a:gd name="connsiteY43" fmla="*/ 5559 h 10000"/>
              <a:gd name="connsiteX44" fmla="*/ 1751 w 10000"/>
              <a:gd name="connsiteY44" fmla="*/ 5930 h 10000"/>
              <a:gd name="connsiteX45" fmla="*/ 1968 w 10000"/>
              <a:gd name="connsiteY45" fmla="*/ 6488 h 10000"/>
              <a:gd name="connsiteX46" fmla="*/ 2186 w 10000"/>
              <a:gd name="connsiteY46" fmla="*/ 6862 h 10000"/>
              <a:gd name="connsiteX47" fmla="*/ 2598 w 10000"/>
              <a:gd name="connsiteY47" fmla="*/ 7232 h 10000"/>
              <a:gd name="connsiteX48" fmla="*/ 3250 w 10000"/>
              <a:gd name="connsiteY48" fmla="*/ 7605 h 10000"/>
              <a:gd name="connsiteX49" fmla="*/ 3908 w 10000"/>
              <a:gd name="connsiteY49" fmla="*/ 7792 h 10000"/>
              <a:gd name="connsiteX50" fmla="*/ 4561 w 10000"/>
              <a:gd name="connsiteY50" fmla="*/ 8139 h 10000"/>
              <a:gd name="connsiteX51" fmla="*/ 5219 w 10000"/>
              <a:gd name="connsiteY51" fmla="*/ 8327 h 10000"/>
              <a:gd name="connsiteX52" fmla="*/ 5653 w 10000"/>
              <a:gd name="connsiteY52" fmla="*/ 8513 h 10000"/>
              <a:gd name="connsiteX53" fmla="*/ 6313 w 10000"/>
              <a:gd name="connsiteY53" fmla="*/ 8513 h 10000"/>
              <a:gd name="connsiteX54" fmla="*/ 6748 w 10000"/>
              <a:gd name="connsiteY54" fmla="*/ 8513 h 10000"/>
              <a:gd name="connsiteX55" fmla="*/ 6968 w 10000"/>
              <a:gd name="connsiteY55" fmla="*/ 8513 h 10000"/>
              <a:gd name="connsiteX56" fmla="*/ 7403 w 10000"/>
              <a:gd name="connsiteY56" fmla="*/ 8513 h 10000"/>
              <a:gd name="connsiteX57" fmla="*/ 7593 w 10000"/>
              <a:gd name="connsiteY57" fmla="*/ 8327 h 10000"/>
              <a:gd name="connsiteX58" fmla="*/ 7593 w 10000"/>
              <a:gd name="connsiteY58" fmla="*/ 8327 h 10000"/>
              <a:gd name="connsiteX59" fmla="*/ 7812 w 10000"/>
              <a:gd name="connsiteY59" fmla="*/ 8327 h 10000"/>
              <a:gd name="connsiteX60" fmla="*/ 9782 w 10000"/>
              <a:gd name="connsiteY60" fmla="*/ 9443 h 10000"/>
              <a:gd name="connsiteX61" fmla="*/ 10000 w 10000"/>
              <a:gd name="connsiteY61" fmla="*/ 9628 h 10000"/>
              <a:gd name="connsiteX62" fmla="*/ 9782 w 10000"/>
              <a:gd name="connsiteY62" fmla="*/ 9815 h 10000"/>
              <a:gd name="connsiteX63" fmla="*/ 9782 w 10000"/>
              <a:gd name="connsiteY63" fmla="*/ 9815 h 10000"/>
              <a:gd name="connsiteX64" fmla="*/ 9782 w 10000"/>
              <a:gd name="connsiteY64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813 w 10000"/>
              <a:gd name="connsiteY31" fmla="*/ 186 h 10000"/>
              <a:gd name="connsiteX32" fmla="*/ 2380 w 10000"/>
              <a:gd name="connsiteY32" fmla="*/ 558 h 10000"/>
              <a:gd name="connsiteX33" fmla="*/ 2186 w 10000"/>
              <a:gd name="connsiteY33" fmla="*/ 744 h 10000"/>
              <a:gd name="connsiteX34" fmla="*/ 1968 w 10000"/>
              <a:gd name="connsiteY34" fmla="*/ 1116 h 10000"/>
              <a:gd name="connsiteX35" fmla="*/ 1751 w 10000"/>
              <a:gd name="connsiteY35" fmla="*/ 1489 h 10000"/>
              <a:gd name="connsiteX36" fmla="*/ 1530 w 10000"/>
              <a:gd name="connsiteY36" fmla="*/ 1861 h 10000"/>
              <a:gd name="connsiteX37" fmla="*/ 1313 w 10000"/>
              <a:gd name="connsiteY37" fmla="*/ 2419 h 10000"/>
              <a:gd name="connsiteX38" fmla="*/ 1313 w 10000"/>
              <a:gd name="connsiteY38" fmla="*/ 2977 h 10000"/>
              <a:gd name="connsiteX39" fmla="*/ 1313 w 10000"/>
              <a:gd name="connsiteY39" fmla="*/ 3512 h 10000"/>
              <a:gd name="connsiteX40" fmla="*/ 1313 w 10000"/>
              <a:gd name="connsiteY40" fmla="*/ 4629 h 10000"/>
              <a:gd name="connsiteX41" fmla="*/ 1313 w 10000"/>
              <a:gd name="connsiteY41" fmla="*/ 5185 h 10000"/>
              <a:gd name="connsiteX42" fmla="*/ 1530 w 10000"/>
              <a:gd name="connsiteY42" fmla="*/ 5559 h 10000"/>
              <a:gd name="connsiteX43" fmla="*/ 1751 w 10000"/>
              <a:gd name="connsiteY43" fmla="*/ 5930 h 10000"/>
              <a:gd name="connsiteX44" fmla="*/ 1968 w 10000"/>
              <a:gd name="connsiteY44" fmla="*/ 6488 h 10000"/>
              <a:gd name="connsiteX45" fmla="*/ 2186 w 10000"/>
              <a:gd name="connsiteY45" fmla="*/ 6862 h 10000"/>
              <a:gd name="connsiteX46" fmla="*/ 2598 w 10000"/>
              <a:gd name="connsiteY46" fmla="*/ 7232 h 10000"/>
              <a:gd name="connsiteX47" fmla="*/ 3250 w 10000"/>
              <a:gd name="connsiteY47" fmla="*/ 7605 h 10000"/>
              <a:gd name="connsiteX48" fmla="*/ 3908 w 10000"/>
              <a:gd name="connsiteY48" fmla="*/ 7792 h 10000"/>
              <a:gd name="connsiteX49" fmla="*/ 4561 w 10000"/>
              <a:gd name="connsiteY49" fmla="*/ 8139 h 10000"/>
              <a:gd name="connsiteX50" fmla="*/ 5219 w 10000"/>
              <a:gd name="connsiteY50" fmla="*/ 8327 h 10000"/>
              <a:gd name="connsiteX51" fmla="*/ 5653 w 10000"/>
              <a:gd name="connsiteY51" fmla="*/ 8513 h 10000"/>
              <a:gd name="connsiteX52" fmla="*/ 6313 w 10000"/>
              <a:gd name="connsiteY52" fmla="*/ 8513 h 10000"/>
              <a:gd name="connsiteX53" fmla="*/ 6748 w 10000"/>
              <a:gd name="connsiteY53" fmla="*/ 8513 h 10000"/>
              <a:gd name="connsiteX54" fmla="*/ 6968 w 10000"/>
              <a:gd name="connsiteY54" fmla="*/ 8513 h 10000"/>
              <a:gd name="connsiteX55" fmla="*/ 7403 w 10000"/>
              <a:gd name="connsiteY55" fmla="*/ 8513 h 10000"/>
              <a:gd name="connsiteX56" fmla="*/ 7593 w 10000"/>
              <a:gd name="connsiteY56" fmla="*/ 8327 h 10000"/>
              <a:gd name="connsiteX57" fmla="*/ 7593 w 10000"/>
              <a:gd name="connsiteY57" fmla="*/ 8327 h 10000"/>
              <a:gd name="connsiteX58" fmla="*/ 7812 w 10000"/>
              <a:gd name="connsiteY58" fmla="*/ 8327 h 10000"/>
              <a:gd name="connsiteX59" fmla="*/ 9782 w 10000"/>
              <a:gd name="connsiteY59" fmla="*/ 9443 h 10000"/>
              <a:gd name="connsiteX60" fmla="*/ 10000 w 10000"/>
              <a:gd name="connsiteY60" fmla="*/ 9628 h 10000"/>
              <a:gd name="connsiteX61" fmla="*/ 9782 w 10000"/>
              <a:gd name="connsiteY61" fmla="*/ 9815 h 10000"/>
              <a:gd name="connsiteX62" fmla="*/ 9782 w 10000"/>
              <a:gd name="connsiteY62" fmla="*/ 9815 h 10000"/>
              <a:gd name="connsiteX63" fmla="*/ 9782 w 10000"/>
              <a:gd name="connsiteY63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813 w 10000"/>
              <a:gd name="connsiteY30" fmla="*/ 0 h 10000"/>
              <a:gd name="connsiteX31" fmla="*/ 2380 w 10000"/>
              <a:gd name="connsiteY31" fmla="*/ 558 h 10000"/>
              <a:gd name="connsiteX32" fmla="*/ 2186 w 10000"/>
              <a:gd name="connsiteY32" fmla="*/ 744 h 10000"/>
              <a:gd name="connsiteX33" fmla="*/ 1968 w 10000"/>
              <a:gd name="connsiteY33" fmla="*/ 1116 h 10000"/>
              <a:gd name="connsiteX34" fmla="*/ 1751 w 10000"/>
              <a:gd name="connsiteY34" fmla="*/ 1489 h 10000"/>
              <a:gd name="connsiteX35" fmla="*/ 1530 w 10000"/>
              <a:gd name="connsiteY35" fmla="*/ 1861 h 10000"/>
              <a:gd name="connsiteX36" fmla="*/ 1313 w 10000"/>
              <a:gd name="connsiteY36" fmla="*/ 2419 h 10000"/>
              <a:gd name="connsiteX37" fmla="*/ 1313 w 10000"/>
              <a:gd name="connsiteY37" fmla="*/ 2977 h 10000"/>
              <a:gd name="connsiteX38" fmla="*/ 1313 w 10000"/>
              <a:gd name="connsiteY38" fmla="*/ 3512 h 10000"/>
              <a:gd name="connsiteX39" fmla="*/ 1313 w 10000"/>
              <a:gd name="connsiteY39" fmla="*/ 4629 h 10000"/>
              <a:gd name="connsiteX40" fmla="*/ 1313 w 10000"/>
              <a:gd name="connsiteY40" fmla="*/ 5185 h 10000"/>
              <a:gd name="connsiteX41" fmla="*/ 1530 w 10000"/>
              <a:gd name="connsiteY41" fmla="*/ 5559 h 10000"/>
              <a:gd name="connsiteX42" fmla="*/ 1751 w 10000"/>
              <a:gd name="connsiteY42" fmla="*/ 5930 h 10000"/>
              <a:gd name="connsiteX43" fmla="*/ 1968 w 10000"/>
              <a:gd name="connsiteY43" fmla="*/ 6488 h 10000"/>
              <a:gd name="connsiteX44" fmla="*/ 2186 w 10000"/>
              <a:gd name="connsiteY44" fmla="*/ 6862 h 10000"/>
              <a:gd name="connsiteX45" fmla="*/ 2598 w 10000"/>
              <a:gd name="connsiteY45" fmla="*/ 7232 h 10000"/>
              <a:gd name="connsiteX46" fmla="*/ 3250 w 10000"/>
              <a:gd name="connsiteY46" fmla="*/ 7605 h 10000"/>
              <a:gd name="connsiteX47" fmla="*/ 3908 w 10000"/>
              <a:gd name="connsiteY47" fmla="*/ 7792 h 10000"/>
              <a:gd name="connsiteX48" fmla="*/ 4561 w 10000"/>
              <a:gd name="connsiteY48" fmla="*/ 8139 h 10000"/>
              <a:gd name="connsiteX49" fmla="*/ 5219 w 10000"/>
              <a:gd name="connsiteY49" fmla="*/ 8327 h 10000"/>
              <a:gd name="connsiteX50" fmla="*/ 5653 w 10000"/>
              <a:gd name="connsiteY50" fmla="*/ 8513 h 10000"/>
              <a:gd name="connsiteX51" fmla="*/ 6313 w 10000"/>
              <a:gd name="connsiteY51" fmla="*/ 8513 h 10000"/>
              <a:gd name="connsiteX52" fmla="*/ 6748 w 10000"/>
              <a:gd name="connsiteY52" fmla="*/ 8513 h 10000"/>
              <a:gd name="connsiteX53" fmla="*/ 6968 w 10000"/>
              <a:gd name="connsiteY53" fmla="*/ 8513 h 10000"/>
              <a:gd name="connsiteX54" fmla="*/ 7403 w 10000"/>
              <a:gd name="connsiteY54" fmla="*/ 8513 h 10000"/>
              <a:gd name="connsiteX55" fmla="*/ 7593 w 10000"/>
              <a:gd name="connsiteY55" fmla="*/ 8327 h 10000"/>
              <a:gd name="connsiteX56" fmla="*/ 7593 w 10000"/>
              <a:gd name="connsiteY56" fmla="*/ 8327 h 10000"/>
              <a:gd name="connsiteX57" fmla="*/ 7812 w 10000"/>
              <a:gd name="connsiteY57" fmla="*/ 8327 h 10000"/>
              <a:gd name="connsiteX58" fmla="*/ 9782 w 10000"/>
              <a:gd name="connsiteY58" fmla="*/ 9443 h 10000"/>
              <a:gd name="connsiteX59" fmla="*/ 10000 w 10000"/>
              <a:gd name="connsiteY59" fmla="*/ 9628 h 10000"/>
              <a:gd name="connsiteX60" fmla="*/ 9782 w 10000"/>
              <a:gd name="connsiteY60" fmla="*/ 9815 h 10000"/>
              <a:gd name="connsiteX61" fmla="*/ 9782 w 10000"/>
              <a:gd name="connsiteY61" fmla="*/ 9815 h 10000"/>
              <a:gd name="connsiteX62" fmla="*/ 9782 w 10000"/>
              <a:gd name="connsiteY62" fmla="*/ 9815 h 10000"/>
              <a:gd name="connsiteX0" fmla="*/ 9782 w 10000"/>
              <a:gd name="connsiteY0" fmla="*/ 9815 h 10000"/>
              <a:gd name="connsiteX1" fmla="*/ 9347 w 10000"/>
              <a:gd name="connsiteY1" fmla="*/ 9815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15 h 10000"/>
              <a:gd name="connsiteX7" fmla="*/ 5219 w 10000"/>
              <a:gd name="connsiteY7" fmla="*/ 9815 h 10000"/>
              <a:gd name="connsiteX8" fmla="*/ 4561 w 10000"/>
              <a:gd name="connsiteY8" fmla="*/ 9443 h 10000"/>
              <a:gd name="connsiteX9" fmla="*/ 3687 w 10000"/>
              <a:gd name="connsiteY9" fmla="*/ 9255 h 10000"/>
              <a:gd name="connsiteX10" fmla="*/ 3032 w 10000"/>
              <a:gd name="connsiteY10" fmla="*/ 8884 h 10000"/>
              <a:gd name="connsiteX11" fmla="*/ 2380 w 10000"/>
              <a:gd name="connsiteY11" fmla="*/ 8513 h 10000"/>
              <a:gd name="connsiteX12" fmla="*/ 1751 w 10000"/>
              <a:gd name="connsiteY12" fmla="*/ 7953 h 10000"/>
              <a:gd name="connsiteX13" fmla="*/ 1313 w 10000"/>
              <a:gd name="connsiteY13" fmla="*/ 7605 h 10000"/>
              <a:gd name="connsiteX14" fmla="*/ 877 w 10000"/>
              <a:gd name="connsiteY14" fmla="*/ 6862 h 10000"/>
              <a:gd name="connsiteX15" fmla="*/ 439 w 10000"/>
              <a:gd name="connsiteY15" fmla="*/ 6301 h 10000"/>
              <a:gd name="connsiteX16" fmla="*/ 218 w 10000"/>
              <a:gd name="connsiteY16" fmla="*/ 5559 h 10000"/>
              <a:gd name="connsiteX17" fmla="*/ 218 w 10000"/>
              <a:gd name="connsiteY17" fmla="*/ 4814 h 10000"/>
              <a:gd name="connsiteX18" fmla="*/ 0 w 10000"/>
              <a:gd name="connsiteY18" fmla="*/ 4070 h 10000"/>
              <a:gd name="connsiteX19" fmla="*/ 0 w 10000"/>
              <a:gd name="connsiteY19" fmla="*/ 3163 h 10000"/>
              <a:gd name="connsiteX20" fmla="*/ 218 w 10000"/>
              <a:gd name="connsiteY20" fmla="*/ 2419 h 10000"/>
              <a:gd name="connsiteX21" fmla="*/ 218 w 10000"/>
              <a:gd name="connsiteY21" fmla="*/ 2046 h 10000"/>
              <a:gd name="connsiteX22" fmla="*/ 218 w 10000"/>
              <a:gd name="connsiteY22" fmla="*/ 1861 h 10000"/>
              <a:gd name="connsiteX23" fmla="*/ 439 w 10000"/>
              <a:gd name="connsiteY23" fmla="*/ 1489 h 10000"/>
              <a:gd name="connsiteX24" fmla="*/ 439 w 10000"/>
              <a:gd name="connsiteY24" fmla="*/ 1302 h 10000"/>
              <a:gd name="connsiteX25" fmla="*/ 439 w 10000"/>
              <a:gd name="connsiteY25" fmla="*/ 1116 h 10000"/>
              <a:gd name="connsiteX26" fmla="*/ 439 w 10000"/>
              <a:gd name="connsiteY26" fmla="*/ 930 h 10000"/>
              <a:gd name="connsiteX27" fmla="*/ 439 w 10000"/>
              <a:gd name="connsiteY27" fmla="*/ 930 h 10000"/>
              <a:gd name="connsiteX28" fmla="*/ 439 w 10000"/>
              <a:gd name="connsiteY28" fmla="*/ 744 h 10000"/>
              <a:gd name="connsiteX29" fmla="*/ 2813 w 10000"/>
              <a:gd name="connsiteY29" fmla="*/ 0 h 10000"/>
              <a:gd name="connsiteX30" fmla="*/ 2380 w 10000"/>
              <a:gd name="connsiteY30" fmla="*/ 558 h 10000"/>
              <a:gd name="connsiteX31" fmla="*/ 2186 w 10000"/>
              <a:gd name="connsiteY31" fmla="*/ 744 h 10000"/>
              <a:gd name="connsiteX32" fmla="*/ 1968 w 10000"/>
              <a:gd name="connsiteY32" fmla="*/ 1116 h 10000"/>
              <a:gd name="connsiteX33" fmla="*/ 1751 w 10000"/>
              <a:gd name="connsiteY33" fmla="*/ 1489 h 10000"/>
              <a:gd name="connsiteX34" fmla="*/ 1530 w 10000"/>
              <a:gd name="connsiteY34" fmla="*/ 1861 h 10000"/>
              <a:gd name="connsiteX35" fmla="*/ 1313 w 10000"/>
              <a:gd name="connsiteY35" fmla="*/ 2419 h 10000"/>
              <a:gd name="connsiteX36" fmla="*/ 1313 w 10000"/>
              <a:gd name="connsiteY36" fmla="*/ 2977 h 10000"/>
              <a:gd name="connsiteX37" fmla="*/ 1313 w 10000"/>
              <a:gd name="connsiteY37" fmla="*/ 3512 h 10000"/>
              <a:gd name="connsiteX38" fmla="*/ 1313 w 10000"/>
              <a:gd name="connsiteY38" fmla="*/ 4629 h 10000"/>
              <a:gd name="connsiteX39" fmla="*/ 1313 w 10000"/>
              <a:gd name="connsiteY39" fmla="*/ 5185 h 10000"/>
              <a:gd name="connsiteX40" fmla="*/ 1530 w 10000"/>
              <a:gd name="connsiteY40" fmla="*/ 5559 h 10000"/>
              <a:gd name="connsiteX41" fmla="*/ 1751 w 10000"/>
              <a:gd name="connsiteY41" fmla="*/ 5930 h 10000"/>
              <a:gd name="connsiteX42" fmla="*/ 1968 w 10000"/>
              <a:gd name="connsiteY42" fmla="*/ 6488 h 10000"/>
              <a:gd name="connsiteX43" fmla="*/ 2186 w 10000"/>
              <a:gd name="connsiteY43" fmla="*/ 6862 h 10000"/>
              <a:gd name="connsiteX44" fmla="*/ 2598 w 10000"/>
              <a:gd name="connsiteY44" fmla="*/ 7232 h 10000"/>
              <a:gd name="connsiteX45" fmla="*/ 3250 w 10000"/>
              <a:gd name="connsiteY45" fmla="*/ 7605 h 10000"/>
              <a:gd name="connsiteX46" fmla="*/ 3908 w 10000"/>
              <a:gd name="connsiteY46" fmla="*/ 7792 h 10000"/>
              <a:gd name="connsiteX47" fmla="*/ 4561 w 10000"/>
              <a:gd name="connsiteY47" fmla="*/ 8139 h 10000"/>
              <a:gd name="connsiteX48" fmla="*/ 5219 w 10000"/>
              <a:gd name="connsiteY48" fmla="*/ 8327 h 10000"/>
              <a:gd name="connsiteX49" fmla="*/ 5653 w 10000"/>
              <a:gd name="connsiteY49" fmla="*/ 8513 h 10000"/>
              <a:gd name="connsiteX50" fmla="*/ 6313 w 10000"/>
              <a:gd name="connsiteY50" fmla="*/ 8513 h 10000"/>
              <a:gd name="connsiteX51" fmla="*/ 6748 w 10000"/>
              <a:gd name="connsiteY51" fmla="*/ 8513 h 10000"/>
              <a:gd name="connsiteX52" fmla="*/ 6968 w 10000"/>
              <a:gd name="connsiteY52" fmla="*/ 8513 h 10000"/>
              <a:gd name="connsiteX53" fmla="*/ 7403 w 10000"/>
              <a:gd name="connsiteY53" fmla="*/ 8513 h 10000"/>
              <a:gd name="connsiteX54" fmla="*/ 7593 w 10000"/>
              <a:gd name="connsiteY54" fmla="*/ 8327 h 10000"/>
              <a:gd name="connsiteX55" fmla="*/ 7593 w 10000"/>
              <a:gd name="connsiteY55" fmla="*/ 8327 h 10000"/>
              <a:gd name="connsiteX56" fmla="*/ 7812 w 10000"/>
              <a:gd name="connsiteY56" fmla="*/ 8327 h 10000"/>
              <a:gd name="connsiteX57" fmla="*/ 9782 w 10000"/>
              <a:gd name="connsiteY57" fmla="*/ 9443 h 10000"/>
              <a:gd name="connsiteX58" fmla="*/ 10000 w 10000"/>
              <a:gd name="connsiteY58" fmla="*/ 9628 h 10000"/>
              <a:gd name="connsiteX59" fmla="*/ 9782 w 10000"/>
              <a:gd name="connsiteY59" fmla="*/ 9815 h 10000"/>
              <a:gd name="connsiteX60" fmla="*/ 9782 w 10000"/>
              <a:gd name="connsiteY60" fmla="*/ 9815 h 10000"/>
              <a:gd name="connsiteX61" fmla="*/ 9782 w 10000"/>
              <a:gd name="connsiteY61" fmla="*/ 9815 h 10000"/>
              <a:gd name="connsiteX0" fmla="*/ 9782 w 10000"/>
              <a:gd name="connsiteY0" fmla="*/ 9257 h 9442"/>
              <a:gd name="connsiteX1" fmla="*/ 9347 w 10000"/>
              <a:gd name="connsiteY1" fmla="*/ 9257 h 9442"/>
              <a:gd name="connsiteX2" fmla="*/ 8908 w 10000"/>
              <a:gd name="connsiteY2" fmla="*/ 9442 h 9442"/>
              <a:gd name="connsiteX3" fmla="*/ 8470 w 10000"/>
              <a:gd name="connsiteY3" fmla="*/ 9442 h 9442"/>
              <a:gd name="connsiteX4" fmla="*/ 7593 w 10000"/>
              <a:gd name="connsiteY4" fmla="*/ 9442 h 9442"/>
              <a:gd name="connsiteX5" fmla="*/ 6968 w 10000"/>
              <a:gd name="connsiteY5" fmla="*/ 9442 h 9442"/>
              <a:gd name="connsiteX6" fmla="*/ 6093 w 10000"/>
              <a:gd name="connsiteY6" fmla="*/ 9257 h 9442"/>
              <a:gd name="connsiteX7" fmla="*/ 5219 w 10000"/>
              <a:gd name="connsiteY7" fmla="*/ 9257 h 9442"/>
              <a:gd name="connsiteX8" fmla="*/ 4561 w 10000"/>
              <a:gd name="connsiteY8" fmla="*/ 8885 h 9442"/>
              <a:gd name="connsiteX9" fmla="*/ 3687 w 10000"/>
              <a:gd name="connsiteY9" fmla="*/ 8697 h 9442"/>
              <a:gd name="connsiteX10" fmla="*/ 3032 w 10000"/>
              <a:gd name="connsiteY10" fmla="*/ 8326 h 9442"/>
              <a:gd name="connsiteX11" fmla="*/ 2380 w 10000"/>
              <a:gd name="connsiteY11" fmla="*/ 7955 h 9442"/>
              <a:gd name="connsiteX12" fmla="*/ 1751 w 10000"/>
              <a:gd name="connsiteY12" fmla="*/ 7395 h 9442"/>
              <a:gd name="connsiteX13" fmla="*/ 1313 w 10000"/>
              <a:gd name="connsiteY13" fmla="*/ 7047 h 9442"/>
              <a:gd name="connsiteX14" fmla="*/ 877 w 10000"/>
              <a:gd name="connsiteY14" fmla="*/ 6304 h 9442"/>
              <a:gd name="connsiteX15" fmla="*/ 439 w 10000"/>
              <a:gd name="connsiteY15" fmla="*/ 5743 h 9442"/>
              <a:gd name="connsiteX16" fmla="*/ 218 w 10000"/>
              <a:gd name="connsiteY16" fmla="*/ 5001 h 9442"/>
              <a:gd name="connsiteX17" fmla="*/ 218 w 10000"/>
              <a:gd name="connsiteY17" fmla="*/ 4256 h 9442"/>
              <a:gd name="connsiteX18" fmla="*/ 0 w 10000"/>
              <a:gd name="connsiteY18" fmla="*/ 3512 h 9442"/>
              <a:gd name="connsiteX19" fmla="*/ 0 w 10000"/>
              <a:gd name="connsiteY19" fmla="*/ 2605 h 9442"/>
              <a:gd name="connsiteX20" fmla="*/ 218 w 10000"/>
              <a:gd name="connsiteY20" fmla="*/ 1861 h 9442"/>
              <a:gd name="connsiteX21" fmla="*/ 218 w 10000"/>
              <a:gd name="connsiteY21" fmla="*/ 1488 h 9442"/>
              <a:gd name="connsiteX22" fmla="*/ 218 w 10000"/>
              <a:gd name="connsiteY22" fmla="*/ 1303 h 9442"/>
              <a:gd name="connsiteX23" fmla="*/ 439 w 10000"/>
              <a:gd name="connsiteY23" fmla="*/ 931 h 9442"/>
              <a:gd name="connsiteX24" fmla="*/ 439 w 10000"/>
              <a:gd name="connsiteY24" fmla="*/ 744 h 9442"/>
              <a:gd name="connsiteX25" fmla="*/ 439 w 10000"/>
              <a:gd name="connsiteY25" fmla="*/ 558 h 9442"/>
              <a:gd name="connsiteX26" fmla="*/ 439 w 10000"/>
              <a:gd name="connsiteY26" fmla="*/ 372 h 9442"/>
              <a:gd name="connsiteX27" fmla="*/ 439 w 10000"/>
              <a:gd name="connsiteY27" fmla="*/ 372 h 9442"/>
              <a:gd name="connsiteX28" fmla="*/ 439 w 10000"/>
              <a:gd name="connsiteY28" fmla="*/ 186 h 9442"/>
              <a:gd name="connsiteX29" fmla="*/ 2380 w 10000"/>
              <a:gd name="connsiteY29" fmla="*/ 0 h 9442"/>
              <a:gd name="connsiteX30" fmla="*/ 2186 w 10000"/>
              <a:gd name="connsiteY30" fmla="*/ 186 h 9442"/>
              <a:gd name="connsiteX31" fmla="*/ 1968 w 10000"/>
              <a:gd name="connsiteY31" fmla="*/ 558 h 9442"/>
              <a:gd name="connsiteX32" fmla="*/ 1751 w 10000"/>
              <a:gd name="connsiteY32" fmla="*/ 931 h 9442"/>
              <a:gd name="connsiteX33" fmla="*/ 1530 w 10000"/>
              <a:gd name="connsiteY33" fmla="*/ 1303 h 9442"/>
              <a:gd name="connsiteX34" fmla="*/ 1313 w 10000"/>
              <a:gd name="connsiteY34" fmla="*/ 1861 h 9442"/>
              <a:gd name="connsiteX35" fmla="*/ 1313 w 10000"/>
              <a:gd name="connsiteY35" fmla="*/ 2419 h 9442"/>
              <a:gd name="connsiteX36" fmla="*/ 1313 w 10000"/>
              <a:gd name="connsiteY36" fmla="*/ 2954 h 9442"/>
              <a:gd name="connsiteX37" fmla="*/ 1313 w 10000"/>
              <a:gd name="connsiteY37" fmla="*/ 4071 h 9442"/>
              <a:gd name="connsiteX38" fmla="*/ 1313 w 10000"/>
              <a:gd name="connsiteY38" fmla="*/ 4627 h 9442"/>
              <a:gd name="connsiteX39" fmla="*/ 1530 w 10000"/>
              <a:gd name="connsiteY39" fmla="*/ 5001 h 9442"/>
              <a:gd name="connsiteX40" fmla="*/ 1751 w 10000"/>
              <a:gd name="connsiteY40" fmla="*/ 5372 h 9442"/>
              <a:gd name="connsiteX41" fmla="*/ 1968 w 10000"/>
              <a:gd name="connsiteY41" fmla="*/ 5930 h 9442"/>
              <a:gd name="connsiteX42" fmla="*/ 2186 w 10000"/>
              <a:gd name="connsiteY42" fmla="*/ 6304 h 9442"/>
              <a:gd name="connsiteX43" fmla="*/ 2598 w 10000"/>
              <a:gd name="connsiteY43" fmla="*/ 6674 h 9442"/>
              <a:gd name="connsiteX44" fmla="*/ 3250 w 10000"/>
              <a:gd name="connsiteY44" fmla="*/ 7047 h 9442"/>
              <a:gd name="connsiteX45" fmla="*/ 3908 w 10000"/>
              <a:gd name="connsiteY45" fmla="*/ 7234 h 9442"/>
              <a:gd name="connsiteX46" fmla="*/ 4561 w 10000"/>
              <a:gd name="connsiteY46" fmla="*/ 7581 h 9442"/>
              <a:gd name="connsiteX47" fmla="*/ 5219 w 10000"/>
              <a:gd name="connsiteY47" fmla="*/ 7769 h 9442"/>
              <a:gd name="connsiteX48" fmla="*/ 5653 w 10000"/>
              <a:gd name="connsiteY48" fmla="*/ 7955 h 9442"/>
              <a:gd name="connsiteX49" fmla="*/ 6313 w 10000"/>
              <a:gd name="connsiteY49" fmla="*/ 7955 h 9442"/>
              <a:gd name="connsiteX50" fmla="*/ 6748 w 10000"/>
              <a:gd name="connsiteY50" fmla="*/ 7955 h 9442"/>
              <a:gd name="connsiteX51" fmla="*/ 6968 w 10000"/>
              <a:gd name="connsiteY51" fmla="*/ 7955 h 9442"/>
              <a:gd name="connsiteX52" fmla="*/ 7403 w 10000"/>
              <a:gd name="connsiteY52" fmla="*/ 7955 h 9442"/>
              <a:gd name="connsiteX53" fmla="*/ 7593 w 10000"/>
              <a:gd name="connsiteY53" fmla="*/ 7769 h 9442"/>
              <a:gd name="connsiteX54" fmla="*/ 7593 w 10000"/>
              <a:gd name="connsiteY54" fmla="*/ 7769 h 9442"/>
              <a:gd name="connsiteX55" fmla="*/ 7812 w 10000"/>
              <a:gd name="connsiteY55" fmla="*/ 7769 h 9442"/>
              <a:gd name="connsiteX56" fmla="*/ 9782 w 10000"/>
              <a:gd name="connsiteY56" fmla="*/ 8885 h 9442"/>
              <a:gd name="connsiteX57" fmla="*/ 10000 w 10000"/>
              <a:gd name="connsiteY57" fmla="*/ 9070 h 9442"/>
              <a:gd name="connsiteX58" fmla="*/ 9782 w 10000"/>
              <a:gd name="connsiteY58" fmla="*/ 9257 h 9442"/>
              <a:gd name="connsiteX59" fmla="*/ 9782 w 10000"/>
              <a:gd name="connsiteY59" fmla="*/ 9257 h 9442"/>
              <a:gd name="connsiteX60" fmla="*/ 9782 w 10000"/>
              <a:gd name="connsiteY60" fmla="*/ 9257 h 9442"/>
              <a:gd name="connsiteX0" fmla="*/ 9782 w 10000"/>
              <a:gd name="connsiteY0" fmla="*/ 9804 h 10000"/>
              <a:gd name="connsiteX1" fmla="*/ 9347 w 10000"/>
              <a:gd name="connsiteY1" fmla="*/ 9804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04 h 10000"/>
              <a:gd name="connsiteX7" fmla="*/ 5219 w 10000"/>
              <a:gd name="connsiteY7" fmla="*/ 9804 h 10000"/>
              <a:gd name="connsiteX8" fmla="*/ 4561 w 10000"/>
              <a:gd name="connsiteY8" fmla="*/ 9410 h 10000"/>
              <a:gd name="connsiteX9" fmla="*/ 3687 w 10000"/>
              <a:gd name="connsiteY9" fmla="*/ 9211 h 10000"/>
              <a:gd name="connsiteX10" fmla="*/ 3032 w 10000"/>
              <a:gd name="connsiteY10" fmla="*/ 8818 h 10000"/>
              <a:gd name="connsiteX11" fmla="*/ 2380 w 10000"/>
              <a:gd name="connsiteY11" fmla="*/ 8425 h 10000"/>
              <a:gd name="connsiteX12" fmla="*/ 1751 w 10000"/>
              <a:gd name="connsiteY12" fmla="*/ 7832 h 10000"/>
              <a:gd name="connsiteX13" fmla="*/ 1313 w 10000"/>
              <a:gd name="connsiteY13" fmla="*/ 7463 h 10000"/>
              <a:gd name="connsiteX14" fmla="*/ 877 w 10000"/>
              <a:gd name="connsiteY14" fmla="*/ 6677 h 10000"/>
              <a:gd name="connsiteX15" fmla="*/ 439 w 10000"/>
              <a:gd name="connsiteY15" fmla="*/ 6082 h 10000"/>
              <a:gd name="connsiteX16" fmla="*/ 218 w 10000"/>
              <a:gd name="connsiteY16" fmla="*/ 5297 h 10000"/>
              <a:gd name="connsiteX17" fmla="*/ 218 w 10000"/>
              <a:gd name="connsiteY17" fmla="*/ 4508 h 10000"/>
              <a:gd name="connsiteX18" fmla="*/ 0 w 10000"/>
              <a:gd name="connsiteY18" fmla="*/ 3720 h 10000"/>
              <a:gd name="connsiteX19" fmla="*/ 0 w 10000"/>
              <a:gd name="connsiteY19" fmla="*/ 2759 h 10000"/>
              <a:gd name="connsiteX20" fmla="*/ 218 w 10000"/>
              <a:gd name="connsiteY20" fmla="*/ 1971 h 10000"/>
              <a:gd name="connsiteX21" fmla="*/ 218 w 10000"/>
              <a:gd name="connsiteY21" fmla="*/ 1576 h 10000"/>
              <a:gd name="connsiteX22" fmla="*/ 218 w 10000"/>
              <a:gd name="connsiteY22" fmla="*/ 1380 h 10000"/>
              <a:gd name="connsiteX23" fmla="*/ 439 w 10000"/>
              <a:gd name="connsiteY23" fmla="*/ 986 h 10000"/>
              <a:gd name="connsiteX24" fmla="*/ 439 w 10000"/>
              <a:gd name="connsiteY24" fmla="*/ 788 h 10000"/>
              <a:gd name="connsiteX25" fmla="*/ 439 w 10000"/>
              <a:gd name="connsiteY25" fmla="*/ 591 h 10000"/>
              <a:gd name="connsiteX26" fmla="*/ 439 w 10000"/>
              <a:gd name="connsiteY26" fmla="*/ 394 h 10000"/>
              <a:gd name="connsiteX27" fmla="*/ 439 w 10000"/>
              <a:gd name="connsiteY27" fmla="*/ 394 h 10000"/>
              <a:gd name="connsiteX28" fmla="*/ 439 w 10000"/>
              <a:gd name="connsiteY28" fmla="*/ 197 h 10000"/>
              <a:gd name="connsiteX29" fmla="*/ 2380 w 10000"/>
              <a:gd name="connsiteY29" fmla="*/ 0 h 10000"/>
              <a:gd name="connsiteX30" fmla="*/ 1968 w 10000"/>
              <a:gd name="connsiteY30" fmla="*/ 591 h 10000"/>
              <a:gd name="connsiteX31" fmla="*/ 1751 w 10000"/>
              <a:gd name="connsiteY31" fmla="*/ 986 h 10000"/>
              <a:gd name="connsiteX32" fmla="*/ 1530 w 10000"/>
              <a:gd name="connsiteY32" fmla="*/ 1380 h 10000"/>
              <a:gd name="connsiteX33" fmla="*/ 1313 w 10000"/>
              <a:gd name="connsiteY33" fmla="*/ 1971 h 10000"/>
              <a:gd name="connsiteX34" fmla="*/ 1313 w 10000"/>
              <a:gd name="connsiteY34" fmla="*/ 2562 h 10000"/>
              <a:gd name="connsiteX35" fmla="*/ 1313 w 10000"/>
              <a:gd name="connsiteY35" fmla="*/ 3129 h 10000"/>
              <a:gd name="connsiteX36" fmla="*/ 1313 w 10000"/>
              <a:gd name="connsiteY36" fmla="*/ 4312 h 10000"/>
              <a:gd name="connsiteX37" fmla="*/ 1313 w 10000"/>
              <a:gd name="connsiteY37" fmla="*/ 4900 h 10000"/>
              <a:gd name="connsiteX38" fmla="*/ 1530 w 10000"/>
              <a:gd name="connsiteY38" fmla="*/ 5297 h 10000"/>
              <a:gd name="connsiteX39" fmla="*/ 1751 w 10000"/>
              <a:gd name="connsiteY39" fmla="*/ 5689 h 10000"/>
              <a:gd name="connsiteX40" fmla="*/ 1968 w 10000"/>
              <a:gd name="connsiteY40" fmla="*/ 6280 h 10000"/>
              <a:gd name="connsiteX41" fmla="*/ 2186 w 10000"/>
              <a:gd name="connsiteY41" fmla="*/ 6677 h 10000"/>
              <a:gd name="connsiteX42" fmla="*/ 2598 w 10000"/>
              <a:gd name="connsiteY42" fmla="*/ 7068 h 10000"/>
              <a:gd name="connsiteX43" fmla="*/ 3250 w 10000"/>
              <a:gd name="connsiteY43" fmla="*/ 7463 h 10000"/>
              <a:gd name="connsiteX44" fmla="*/ 3908 w 10000"/>
              <a:gd name="connsiteY44" fmla="*/ 7662 h 10000"/>
              <a:gd name="connsiteX45" fmla="*/ 4561 w 10000"/>
              <a:gd name="connsiteY45" fmla="*/ 8029 h 10000"/>
              <a:gd name="connsiteX46" fmla="*/ 5219 w 10000"/>
              <a:gd name="connsiteY46" fmla="*/ 8228 h 10000"/>
              <a:gd name="connsiteX47" fmla="*/ 5653 w 10000"/>
              <a:gd name="connsiteY47" fmla="*/ 8425 h 10000"/>
              <a:gd name="connsiteX48" fmla="*/ 6313 w 10000"/>
              <a:gd name="connsiteY48" fmla="*/ 8425 h 10000"/>
              <a:gd name="connsiteX49" fmla="*/ 6748 w 10000"/>
              <a:gd name="connsiteY49" fmla="*/ 8425 h 10000"/>
              <a:gd name="connsiteX50" fmla="*/ 6968 w 10000"/>
              <a:gd name="connsiteY50" fmla="*/ 8425 h 10000"/>
              <a:gd name="connsiteX51" fmla="*/ 7403 w 10000"/>
              <a:gd name="connsiteY51" fmla="*/ 8425 h 10000"/>
              <a:gd name="connsiteX52" fmla="*/ 7593 w 10000"/>
              <a:gd name="connsiteY52" fmla="*/ 8228 h 10000"/>
              <a:gd name="connsiteX53" fmla="*/ 7593 w 10000"/>
              <a:gd name="connsiteY53" fmla="*/ 8228 h 10000"/>
              <a:gd name="connsiteX54" fmla="*/ 7812 w 10000"/>
              <a:gd name="connsiteY54" fmla="*/ 8228 h 10000"/>
              <a:gd name="connsiteX55" fmla="*/ 9782 w 10000"/>
              <a:gd name="connsiteY55" fmla="*/ 9410 h 10000"/>
              <a:gd name="connsiteX56" fmla="*/ 10000 w 10000"/>
              <a:gd name="connsiteY56" fmla="*/ 9606 h 10000"/>
              <a:gd name="connsiteX57" fmla="*/ 9782 w 10000"/>
              <a:gd name="connsiteY57" fmla="*/ 9804 h 10000"/>
              <a:gd name="connsiteX58" fmla="*/ 9782 w 10000"/>
              <a:gd name="connsiteY58" fmla="*/ 9804 h 10000"/>
              <a:gd name="connsiteX59" fmla="*/ 9782 w 10000"/>
              <a:gd name="connsiteY59" fmla="*/ 9804 h 10000"/>
              <a:gd name="connsiteX0" fmla="*/ 9782 w 10000"/>
              <a:gd name="connsiteY0" fmla="*/ 9804 h 10000"/>
              <a:gd name="connsiteX1" fmla="*/ 9347 w 10000"/>
              <a:gd name="connsiteY1" fmla="*/ 9804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04 h 10000"/>
              <a:gd name="connsiteX7" fmla="*/ 5219 w 10000"/>
              <a:gd name="connsiteY7" fmla="*/ 9804 h 10000"/>
              <a:gd name="connsiteX8" fmla="*/ 4561 w 10000"/>
              <a:gd name="connsiteY8" fmla="*/ 9410 h 10000"/>
              <a:gd name="connsiteX9" fmla="*/ 3687 w 10000"/>
              <a:gd name="connsiteY9" fmla="*/ 9211 h 10000"/>
              <a:gd name="connsiteX10" fmla="*/ 3032 w 10000"/>
              <a:gd name="connsiteY10" fmla="*/ 8818 h 10000"/>
              <a:gd name="connsiteX11" fmla="*/ 2380 w 10000"/>
              <a:gd name="connsiteY11" fmla="*/ 8425 h 10000"/>
              <a:gd name="connsiteX12" fmla="*/ 1751 w 10000"/>
              <a:gd name="connsiteY12" fmla="*/ 7832 h 10000"/>
              <a:gd name="connsiteX13" fmla="*/ 1313 w 10000"/>
              <a:gd name="connsiteY13" fmla="*/ 7463 h 10000"/>
              <a:gd name="connsiteX14" fmla="*/ 877 w 10000"/>
              <a:gd name="connsiteY14" fmla="*/ 6677 h 10000"/>
              <a:gd name="connsiteX15" fmla="*/ 439 w 10000"/>
              <a:gd name="connsiteY15" fmla="*/ 6082 h 10000"/>
              <a:gd name="connsiteX16" fmla="*/ 218 w 10000"/>
              <a:gd name="connsiteY16" fmla="*/ 5297 h 10000"/>
              <a:gd name="connsiteX17" fmla="*/ 218 w 10000"/>
              <a:gd name="connsiteY17" fmla="*/ 4508 h 10000"/>
              <a:gd name="connsiteX18" fmla="*/ 0 w 10000"/>
              <a:gd name="connsiteY18" fmla="*/ 3720 h 10000"/>
              <a:gd name="connsiteX19" fmla="*/ 0 w 10000"/>
              <a:gd name="connsiteY19" fmla="*/ 2759 h 10000"/>
              <a:gd name="connsiteX20" fmla="*/ 218 w 10000"/>
              <a:gd name="connsiteY20" fmla="*/ 1971 h 10000"/>
              <a:gd name="connsiteX21" fmla="*/ 218 w 10000"/>
              <a:gd name="connsiteY21" fmla="*/ 1576 h 10000"/>
              <a:gd name="connsiteX22" fmla="*/ 218 w 10000"/>
              <a:gd name="connsiteY22" fmla="*/ 1380 h 10000"/>
              <a:gd name="connsiteX23" fmla="*/ 439 w 10000"/>
              <a:gd name="connsiteY23" fmla="*/ 986 h 10000"/>
              <a:gd name="connsiteX24" fmla="*/ 439 w 10000"/>
              <a:gd name="connsiteY24" fmla="*/ 788 h 10000"/>
              <a:gd name="connsiteX25" fmla="*/ 439 w 10000"/>
              <a:gd name="connsiteY25" fmla="*/ 591 h 10000"/>
              <a:gd name="connsiteX26" fmla="*/ 439 w 10000"/>
              <a:gd name="connsiteY26" fmla="*/ 394 h 10000"/>
              <a:gd name="connsiteX27" fmla="*/ 439 w 10000"/>
              <a:gd name="connsiteY27" fmla="*/ 394 h 10000"/>
              <a:gd name="connsiteX28" fmla="*/ 2380 w 10000"/>
              <a:gd name="connsiteY28" fmla="*/ 0 h 10000"/>
              <a:gd name="connsiteX29" fmla="*/ 1968 w 10000"/>
              <a:gd name="connsiteY29" fmla="*/ 591 h 10000"/>
              <a:gd name="connsiteX30" fmla="*/ 1751 w 10000"/>
              <a:gd name="connsiteY30" fmla="*/ 986 h 10000"/>
              <a:gd name="connsiteX31" fmla="*/ 1530 w 10000"/>
              <a:gd name="connsiteY31" fmla="*/ 1380 h 10000"/>
              <a:gd name="connsiteX32" fmla="*/ 1313 w 10000"/>
              <a:gd name="connsiteY32" fmla="*/ 1971 h 10000"/>
              <a:gd name="connsiteX33" fmla="*/ 1313 w 10000"/>
              <a:gd name="connsiteY33" fmla="*/ 2562 h 10000"/>
              <a:gd name="connsiteX34" fmla="*/ 1313 w 10000"/>
              <a:gd name="connsiteY34" fmla="*/ 3129 h 10000"/>
              <a:gd name="connsiteX35" fmla="*/ 1313 w 10000"/>
              <a:gd name="connsiteY35" fmla="*/ 4312 h 10000"/>
              <a:gd name="connsiteX36" fmla="*/ 1313 w 10000"/>
              <a:gd name="connsiteY36" fmla="*/ 4900 h 10000"/>
              <a:gd name="connsiteX37" fmla="*/ 1530 w 10000"/>
              <a:gd name="connsiteY37" fmla="*/ 5297 h 10000"/>
              <a:gd name="connsiteX38" fmla="*/ 1751 w 10000"/>
              <a:gd name="connsiteY38" fmla="*/ 5689 h 10000"/>
              <a:gd name="connsiteX39" fmla="*/ 1968 w 10000"/>
              <a:gd name="connsiteY39" fmla="*/ 6280 h 10000"/>
              <a:gd name="connsiteX40" fmla="*/ 2186 w 10000"/>
              <a:gd name="connsiteY40" fmla="*/ 6677 h 10000"/>
              <a:gd name="connsiteX41" fmla="*/ 2598 w 10000"/>
              <a:gd name="connsiteY41" fmla="*/ 7068 h 10000"/>
              <a:gd name="connsiteX42" fmla="*/ 3250 w 10000"/>
              <a:gd name="connsiteY42" fmla="*/ 7463 h 10000"/>
              <a:gd name="connsiteX43" fmla="*/ 3908 w 10000"/>
              <a:gd name="connsiteY43" fmla="*/ 7662 h 10000"/>
              <a:gd name="connsiteX44" fmla="*/ 4561 w 10000"/>
              <a:gd name="connsiteY44" fmla="*/ 8029 h 10000"/>
              <a:gd name="connsiteX45" fmla="*/ 5219 w 10000"/>
              <a:gd name="connsiteY45" fmla="*/ 8228 h 10000"/>
              <a:gd name="connsiteX46" fmla="*/ 5653 w 10000"/>
              <a:gd name="connsiteY46" fmla="*/ 8425 h 10000"/>
              <a:gd name="connsiteX47" fmla="*/ 6313 w 10000"/>
              <a:gd name="connsiteY47" fmla="*/ 8425 h 10000"/>
              <a:gd name="connsiteX48" fmla="*/ 6748 w 10000"/>
              <a:gd name="connsiteY48" fmla="*/ 8425 h 10000"/>
              <a:gd name="connsiteX49" fmla="*/ 6968 w 10000"/>
              <a:gd name="connsiteY49" fmla="*/ 8425 h 10000"/>
              <a:gd name="connsiteX50" fmla="*/ 7403 w 10000"/>
              <a:gd name="connsiteY50" fmla="*/ 8425 h 10000"/>
              <a:gd name="connsiteX51" fmla="*/ 7593 w 10000"/>
              <a:gd name="connsiteY51" fmla="*/ 8228 h 10000"/>
              <a:gd name="connsiteX52" fmla="*/ 7593 w 10000"/>
              <a:gd name="connsiteY52" fmla="*/ 8228 h 10000"/>
              <a:gd name="connsiteX53" fmla="*/ 7812 w 10000"/>
              <a:gd name="connsiteY53" fmla="*/ 8228 h 10000"/>
              <a:gd name="connsiteX54" fmla="*/ 9782 w 10000"/>
              <a:gd name="connsiteY54" fmla="*/ 9410 h 10000"/>
              <a:gd name="connsiteX55" fmla="*/ 10000 w 10000"/>
              <a:gd name="connsiteY55" fmla="*/ 9606 h 10000"/>
              <a:gd name="connsiteX56" fmla="*/ 9782 w 10000"/>
              <a:gd name="connsiteY56" fmla="*/ 9804 h 10000"/>
              <a:gd name="connsiteX57" fmla="*/ 9782 w 10000"/>
              <a:gd name="connsiteY57" fmla="*/ 9804 h 10000"/>
              <a:gd name="connsiteX58" fmla="*/ 9782 w 10000"/>
              <a:gd name="connsiteY58" fmla="*/ 9804 h 10000"/>
              <a:gd name="connsiteX0" fmla="*/ 9782 w 10000"/>
              <a:gd name="connsiteY0" fmla="*/ 9804 h 10000"/>
              <a:gd name="connsiteX1" fmla="*/ 9347 w 10000"/>
              <a:gd name="connsiteY1" fmla="*/ 9804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04 h 10000"/>
              <a:gd name="connsiteX7" fmla="*/ 5219 w 10000"/>
              <a:gd name="connsiteY7" fmla="*/ 9804 h 10000"/>
              <a:gd name="connsiteX8" fmla="*/ 4561 w 10000"/>
              <a:gd name="connsiteY8" fmla="*/ 9410 h 10000"/>
              <a:gd name="connsiteX9" fmla="*/ 3687 w 10000"/>
              <a:gd name="connsiteY9" fmla="*/ 9211 h 10000"/>
              <a:gd name="connsiteX10" fmla="*/ 3032 w 10000"/>
              <a:gd name="connsiteY10" fmla="*/ 8818 h 10000"/>
              <a:gd name="connsiteX11" fmla="*/ 2380 w 10000"/>
              <a:gd name="connsiteY11" fmla="*/ 8425 h 10000"/>
              <a:gd name="connsiteX12" fmla="*/ 1751 w 10000"/>
              <a:gd name="connsiteY12" fmla="*/ 7832 h 10000"/>
              <a:gd name="connsiteX13" fmla="*/ 1313 w 10000"/>
              <a:gd name="connsiteY13" fmla="*/ 7463 h 10000"/>
              <a:gd name="connsiteX14" fmla="*/ 877 w 10000"/>
              <a:gd name="connsiteY14" fmla="*/ 6677 h 10000"/>
              <a:gd name="connsiteX15" fmla="*/ 439 w 10000"/>
              <a:gd name="connsiteY15" fmla="*/ 6082 h 10000"/>
              <a:gd name="connsiteX16" fmla="*/ 218 w 10000"/>
              <a:gd name="connsiteY16" fmla="*/ 5297 h 10000"/>
              <a:gd name="connsiteX17" fmla="*/ 218 w 10000"/>
              <a:gd name="connsiteY17" fmla="*/ 4508 h 10000"/>
              <a:gd name="connsiteX18" fmla="*/ 0 w 10000"/>
              <a:gd name="connsiteY18" fmla="*/ 3720 h 10000"/>
              <a:gd name="connsiteX19" fmla="*/ 0 w 10000"/>
              <a:gd name="connsiteY19" fmla="*/ 2759 h 10000"/>
              <a:gd name="connsiteX20" fmla="*/ 218 w 10000"/>
              <a:gd name="connsiteY20" fmla="*/ 1971 h 10000"/>
              <a:gd name="connsiteX21" fmla="*/ 218 w 10000"/>
              <a:gd name="connsiteY21" fmla="*/ 1576 h 10000"/>
              <a:gd name="connsiteX22" fmla="*/ 218 w 10000"/>
              <a:gd name="connsiteY22" fmla="*/ 1380 h 10000"/>
              <a:gd name="connsiteX23" fmla="*/ 439 w 10000"/>
              <a:gd name="connsiteY23" fmla="*/ 986 h 10000"/>
              <a:gd name="connsiteX24" fmla="*/ 439 w 10000"/>
              <a:gd name="connsiteY24" fmla="*/ 788 h 10000"/>
              <a:gd name="connsiteX25" fmla="*/ 439 w 10000"/>
              <a:gd name="connsiteY25" fmla="*/ 591 h 10000"/>
              <a:gd name="connsiteX26" fmla="*/ 439 w 10000"/>
              <a:gd name="connsiteY26" fmla="*/ 394 h 10000"/>
              <a:gd name="connsiteX27" fmla="*/ 2380 w 10000"/>
              <a:gd name="connsiteY27" fmla="*/ 0 h 10000"/>
              <a:gd name="connsiteX28" fmla="*/ 1968 w 10000"/>
              <a:gd name="connsiteY28" fmla="*/ 591 h 10000"/>
              <a:gd name="connsiteX29" fmla="*/ 1751 w 10000"/>
              <a:gd name="connsiteY29" fmla="*/ 986 h 10000"/>
              <a:gd name="connsiteX30" fmla="*/ 1530 w 10000"/>
              <a:gd name="connsiteY30" fmla="*/ 1380 h 10000"/>
              <a:gd name="connsiteX31" fmla="*/ 1313 w 10000"/>
              <a:gd name="connsiteY31" fmla="*/ 1971 h 10000"/>
              <a:gd name="connsiteX32" fmla="*/ 1313 w 10000"/>
              <a:gd name="connsiteY32" fmla="*/ 2562 h 10000"/>
              <a:gd name="connsiteX33" fmla="*/ 1313 w 10000"/>
              <a:gd name="connsiteY33" fmla="*/ 3129 h 10000"/>
              <a:gd name="connsiteX34" fmla="*/ 1313 w 10000"/>
              <a:gd name="connsiteY34" fmla="*/ 4312 h 10000"/>
              <a:gd name="connsiteX35" fmla="*/ 1313 w 10000"/>
              <a:gd name="connsiteY35" fmla="*/ 4900 h 10000"/>
              <a:gd name="connsiteX36" fmla="*/ 1530 w 10000"/>
              <a:gd name="connsiteY36" fmla="*/ 5297 h 10000"/>
              <a:gd name="connsiteX37" fmla="*/ 1751 w 10000"/>
              <a:gd name="connsiteY37" fmla="*/ 5689 h 10000"/>
              <a:gd name="connsiteX38" fmla="*/ 1968 w 10000"/>
              <a:gd name="connsiteY38" fmla="*/ 6280 h 10000"/>
              <a:gd name="connsiteX39" fmla="*/ 2186 w 10000"/>
              <a:gd name="connsiteY39" fmla="*/ 6677 h 10000"/>
              <a:gd name="connsiteX40" fmla="*/ 2598 w 10000"/>
              <a:gd name="connsiteY40" fmla="*/ 7068 h 10000"/>
              <a:gd name="connsiteX41" fmla="*/ 3250 w 10000"/>
              <a:gd name="connsiteY41" fmla="*/ 7463 h 10000"/>
              <a:gd name="connsiteX42" fmla="*/ 3908 w 10000"/>
              <a:gd name="connsiteY42" fmla="*/ 7662 h 10000"/>
              <a:gd name="connsiteX43" fmla="*/ 4561 w 10000"/>
              <a:gd name="connsiteY43" fmla="*/ 8029 h 10000"/>
              <a:gd name="connsiteX44" fmla="*/ 5219 w 10000"/>
              <a:gd name="connsiteY44" fmla="*/ 8228 h 10000"/>
              <a:gd name="connsiteX45" fmla="*/ 5653 w 10000"/>
              <a:gd name="connsiteY45" fmla="*/ 8425 h 10000"/>
              <a:gd name="connsiteX46" fmla="*/ 6313 w 10000"/>
              <a:gd name="connsiteY46" fmla="*/ 8425 h 10000"/>
              <a:gd name="connsiteX47" fmla="*/ 6748 w 10000"/>
              <a:gd name="connsiteY47" fmla="*/ 8425 h 10000"/>
              <a:gd name="connsiteX48" fmla="*/ 6968 w 10000"/>
              <a:gd name="connsiteY48" fmla="*/ 8425 h 10000"/>
              <a:gd name="connsiteX49" fmla="*/ 7403 w 10000"/>
              <a:gd name="connsiteY49" fmla="*/ 8425 h 10000"/>
              <a:gd name="connsiteX50" fmla="*/ 7593 w 10000"/>
              <a:gd name="connsiteY50" fmla="*/ 8228 h 10000"/>
              <a:gd name="connsiteX51" fmla="*/ 7593 w 10000"/>
              <a:gd name="connsiteY51" fmla="*/ 8228 h 10000"/>
              <a:gd name="connsiteX52" fmla="*/ 7812 w 10000"/>
              <a:gd name="connsiteY52" fmla="*/ 8228 h 10000"/>
              <a:gd name="connsiteX53" fmla="*/ 9782 w 10000"/>
              <a:gd name="connsiteY53" fmla="*/ 9410 h 10000"/>
              <a:gd name="connsiteX54" fmla="*/ 10000 w 10000"/>
              <a:gd name="connsiteY54" fmla="*/ 9606 h 10000"/>
              <a:gd name="connsiteX55" fmla="*/ 9782 w 10000"/>
              <a:gd name="connsiteY55" fmla="*/ 9804 h 10000"/>
              <a:gd name="connsiteX56" fmla="*/ 9782 w 10000"/>
              <a:gd name="connsiteY56" fmla="*/ 9804 h 10000"/>
              <a:gd name="connsiteX57" fmla="*/ 9782 w 10000"/>
              <a:gd name="connsiteY57" fmla="*/ 9804 h 10000"/>
              <a:gd name="connsiteX0" fmla="*/ 9782 w 10000"/>
              <a:gd name="connsiteY0" fmla="*/ 9804 h 10000"/>
              <a:gd name="connsiteX1" fmla="*/ 9347 w 10000"/>
              <a:gd name="connsiteY1" fmla="*/ 9804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04 h 10000"/>
              <a:gd name="connsiteX7" fmla="*/ 5219 w 10000"/>
              <a:gd name="connsiteY7" fmla="*/ 9804 h 10000"/>
              <a:gd name="connsiteX8" fmla="*/ 4561 w 10000"/>
              <a:gd name="connsiteY8" fmla="*/ 9410 h 10000"/>
              <a:gd name="connsiteX9" fmla="*/ 3687 w 10000"/>
              <a:gd name="connsiteY9" fmla="*/ 9211 h 10000"/>
              <a:gd name="connsiteX10" fmla="*/ 3032 w 10000"/>
              <a:gd name="connsiteY10" fmla="*/ 8818 h 10000"/>
              <a:gd name="connsiteX11" fmla="*/ 2380 w 10000"/>
              <a:gd name="connsiteY11" fmla="*/ 8425 h 10000"/>
              <a:gd name="connsiteX12" fmla="*/ 1751 w 10000"/>
              <a:gd name="connsiteY12" fmla="*/ 7832 h 10000"/>
              <a:gd name="connsiteX13" fmla="*/ 1313 w 10000"/>
              <a:gd name="connsiteY13" fmla="*/ 7463 h 10000"/>
              <a:gd name="connsiteX14" fmla="*/ 877 w 10000"/>
              <a:gd name="connsiteY14" fmla="*/ 6677 h 10000"/>
              <a:gd name="connsiteX15" fmla="*/ 439 w 10000"/>
              <a:gd name="connsiteY15" fmla="*/ 6082 h 10000"/>
              <a:gd name="connsiteX16" fmla="*/ 218 w 10000"/>
              <a:gd name="connsiteY16" fmla="*/ 5297 h 10000"/>
              <a:gd name="connsiteX17" fmla="*/ 218 w 10000"/>
              <a:gd name="connsiteY17" fmla="*/ 4508 h 10000"/>
              <a:gd name="connsiteX18" fmla="*/ 0 w 10000"/>
              <a:gd name="connsiteY18" fmla="*/ 3720 h 10000"/>
              <a:gd name="connsiteX19" fmla="*/ 0 w 10000"/>
              <a:gd name="connsiteY19" fmla="*/ 2759 h 10000"/>
              <a:gd name="connsiteX20" fmla="*/ 218 w 10000"/>
              <a:gd name="connsiteY20" fmla="*/ 1971 h 10000"/>
              <a:gd name="connsiteX21" fmla="*/ 218 w 10000"/>
              <a:gd name="connsiteY21" fmla="*/ 1576 h 10000"/>
              <a:gd name="connsiteX22" fmla="*/ 218 w 10000"/>
              <a:gd name="connsiteY22" fmla="*/ 1380 h 10000"/>
              <a:gd name="connsiteX23" fmla="*/ 439 w 10000"/>
              <a:gd name="connsiteY23" fmla="*/ 986 h 10000"/>
              <a:gd name="connsiteX24" fmla="*/ 439 w 10000"/>
              <a:gd name="connsiteY24" fmla="*/ 788 h 10000"/>
              <a:gd name="connsiteX25" fmla="*/ 439 w 10000"/>
              <a:gd name="connsiteY25" fmla="*/ 394 h 10000"/>
              <a:gd name="connsiteX26" fmla="*/ 2380 w 10000"/>
              <a:gd name="connsiteY26" fmla="*/ 0 h 10000"/>
              <a:gd name="connsiteX27" fmla="*/ 1968 w 10000"/>
              <a:gd name="connsiteY27" fmla="*/ 591 h 10000"/>
              <a:gd name="connsiteX28" fmla="*/ 1751 w 10000"/>
              <a:gd name="connsiteY28" fmla="*/ 986 h 10000"/>
              <a:gd name="connsiteX29" fmla="*/ 1530 w 10000"/>
              <a:gd name="connsiteY29" fmla="*/ 1380 h 10000"/>
              <a:gd name="connsiteX30" fmla="*/ 1313 w 10000"/>
              <a:gd name="connsiteY30" fmla="*/ 1971 h 10000"/>
              <a:gd name="connsiteX31" fmla="*/ 1313 w 10000"/>
              <a:gd name="connsiteY31" fmla="*/ 2562 h 10000"/>
              <a:gd name="connsiteX32" fmla="*/ 1313 w 10000"/>
              <a:gd name="connsiteY32" fmla="*/ 3129 h 10000"/>
              <a:gd name="connsiteX33" fmla="*/ 1313 w 10000"/>
              <a:gd name="connsiteY33" fmla="*/ 4312 h 10000"/>
              <a:gd name="connsiteX34" fmla="*/ 1313 w 10000"/>
              <a:gd name="connsiteY34" fmla="*/ 4900 h 10000"/>
              <a:gd name="connsiteX35" fmla="*/ 1530 w 10000"/>
              <a:gd name="connsiteY35" fmla="*/ 5297 h 10000"/>
              <a:gd name="connsiteX36" fmla="*/ 1751 w 10000"/>
              <a:gd name="connsiteY36" fmla="*/ 5689 h 10000"/>
              <a:gd name="connsiteX37" fmla="*/ 1968 w 10000"/>
              <a:gd name="connsiteY37" fmla="*/ 6280 h 10000"/>
              <a:gd name="connsiteX38" fmla="*/ 2186 w 10000"/>
              <a:gd name="connsiteY38" fmla="*/ 6677 h 10000"/>
              <a:gd name="connsiteX39" fmla="*/ 2598 w 10000"/>
              <a:gd name="connsiteY39" fmla="*/ 7068 h 10000"/>
              <a:gd name="connsiteX40" fmla="*/ 3250 w 10000"/>
              <a:gd name="connsiteY40" fmla="*/ 7463 h 10000"/>
              <a:gd name="connsiteX41" fmla="*/ 3908 w 10000"/>
              <a:gd name="connsiteY41" fmla="*/ 7662 h 10000"/>
              <a:gd name="connsiteX42" fmla="*/ 4561 w 10000"/>
              <a:gd name="connsiteY42" fmla="*/ 8029 h 10000"/>
              <a:gd name="connsiteX43" fmla="*/ 5219 w 10000"/>
              <a:gd name="connsiteY43" fmla="*/ 8228 h 10000"/>
              <a:gd name="connsiteX44" fmla="*/ 5653 w 10000"/>
              <a:gd name="connsiteY44" fmla="*/ 8425 h 10000"/>
              <a:gd name="connsiteX45" fmla="*/ 6313 w 10000"/>
              <a:gd name="connsiteY45" fmla="*/ 8425 h 10000"/>
              <a:gd name="connsiteX46" fmla="*/ 6748 w 10000"/>
              <a:gd name="connsiteY46" fmla="*/ 8425 h 10000"/>
              <a:gd name="connsiteX47" fmla="*/ 6968 w 10000"/>
              <a:gd name="connsiteY47" fmla="*/ 8425 h 10000"/>
              <a:gd name="connsiteX48" fmla="*/ 7403 w 10000"/>
              <a:gd name="connsiteY48" fmla="*/ 8425 h 10000"/>
              <a:gd name="connsiteX49" fmla="*/ 7593 w 10000"/>
              <a:gd name="connsiteY49" fmla="*/ 8228 h 10000"/>
              <a:gd name="connsiteX50" fmla="*/ 7593 w 10000"/>
              <a:gd name="connsiteY50" fmla="*/ 8228 h 10000"/>
              <a:gd name="connsiteX51" fmla="*/ 7812 w 10000"/>
              <a:gd name="connsiteY51" fmla="*/ 8228 h 10000"/>
              <a:gd name="connsiteX52" fmla="*/ 9782 w 10000"/>
              <a:gd name="connsiteY52" fmla="*/ 9410 h 10000"/>
              <a:gd name="connsiteX53" fmla="*/ 10000 w 10000"/>
              <a:gd name="connsiteY53" fmla="*/ 9606 h 10000"/>
              <a:gd name="connsiteX54" fmla="*/ 9782 w 10000"/>
              <a:gd name="connsiteY54" fmla="*/ 9804 h 10000"/>
              <a:gd name="connsiteX55" fmla="*/ 9782 w 10000"/>
              <a:gd name="connsiteY55" fmla="*/ 9804 h 10000"/>
              <a:gd name="connsiteX56" fmla="*/ 9782 w 10000"/>
              <a:gd name="connsiteY56" fmla="*/ 9804 h 10000"/>
              <a:gd name="connsiteX0" fmla="*/ 9782 w 10000"/>
              <a:gd name="connsiteY0" fmla="*/ 9804 h 10000"/>
              <a:gd name="connsiteX1" fmla="*/ 9347 w 10000"/>
              <a:gd name="connsiteY1" fmla="*/ 9804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04 h 10000"/>
              <a:gd name="connsiteX7" fmla="*/ 5219 w 10000"/>
              <a:gd name="connsiteY7" fmla="*/ 9804 h 10000"/>
              <a:gd name="connsiteX8" fmla="*/ 4561 w 10000"/>
              <a:gd name="connsiteY8" fmla="*/ 9410 h 10000"/>
              <a:gd name="connsiteX9" fmla="*/ 3687 w 10000"/>
              <a:gd name="connsiteY9" fmla="*/ 9211 h 10000"/>
              <a:gd name="connsiteX10" fmla="*/ 3032 w 10000"/>
              <a:gd name="connsiteY10" fmla="*/ 8818 h 10000"/>
              <a:gd name="connsiteX11" fmla="*/ 2380 w 10000"/>
              <a:gd name="connsiteY11" fmla="*/ 8425 h 10000"/>
              <a:gd name="connsiteX12" fmla="*/ 1751 w 10000"/>
              <a:gd name="connsiteY12" fmla="*/ 7832 h 10000"/>
              <a:gd name="connsiteX13" fmla="*/ 1313 w 10000"/>
              <a:gd name="connsiteY13" fmla="*/ 7463 h 10000"/>
              <a:gd name="connsiteX14" fmla="*/ 877 w 10000"/>
              <a:gd name="connsiteY14" fmla="*/ 6677 h 10000"/>
              <a:gd name="connsiteX15" fmla="*/ 439 w 10000"/>
              <a:gd name="connsiteY15" fmla="*/ 6082 h 10000"/>
              <a:gd name="connsiteX16" fmla="*/ 218 w 10000"/>
              <a:gd name="connsiteY16" fmla="*/ 5297 h 10000"/>
              <a:gd name="connsiteX17" fmla="*/ 218 w 10000"/>
              <a:gd name="connsiteY17" fmla="*/ 4508 h 10000"/>
              <a:gd name="connsiteX18" fmla="*/ 0 w 10000"/>
              <a:gd name="connsiteY18" fmla="*/ 3720 h 10000"/>
              <a:gd name="connsiteX19" fmla="*/ 0 w 10000"/>
              <a:gd name="connsiteY19" fmla="*/ 2759 h 10000"/>
              <a:gd name="connsiteX20" fmla="*/ 218 w 10000"/>
              <a:gd name="connsiteY20" fmla="*/ 1971 h 10000"/>
              <a:gd name="connsiteX21" fmla="*/ 218 w 10000"/>
              <a:gd name="connsiteY21" fmla="*/ 1576 h 10000"/>
              <a:gd name="connsiteX22" fmla="*/ 218 w 10000"/>
              <a:gd name="connsiteY22" fmla="*/ 1380 h 10000"/>
              <a:gd name="connsiteX23" fmla="*/ 439 w 10000"/>
              <a:gd name="connsiteY23" fmla="*/ 986 h 10000"/>
              <a:gd name="connsiteX24" fmla="*/ 439 w 10000"/>
              <a:gd name="connsiteY24" fmla="*/ 788 h 10000"/>
              <a:gd name="connsiteX25" fmla="*/ 2380 w 10000"/>
              <a:gd name="connsiteY25" fmla="*/ 0 h 10000"/>
              <a:gd name="connsiteX26" fmla="*/ 1968 w 10000"/>
              <a:gd name="connsiteY26" fmla="*/ 591 h 10000"/>
              <a:gd name="connsiteX27" fmla="*/ 1751 w 10000"/>
              <a:gd name="connsiteY27" fmla="*/ 986 h 10000"/>
              <a:gd name="connsiteX28" fmla="*/ 1530 w 10000"/>
              <a:gd name="connsiteY28" fmla="*/ 1380 h 10000"/>
              <a:gd name="connsiteX29" fmla="*/ 1313 w 10000"/>
              <a:gd name="connsiteY29" fmla="*/ 1971 h 10000"/>
              <a:gd name="connsiteX30" fmla="*/ 1313 w 10000"/>
              <a:gd name="connsiteY30" fmla="*/ 2562 h 10000"/>
              <a:gd name="connsiteX31" fmla="*/ 1313 w 10000"/>
              <a:gd name="connsiteY31" fmla="*/ 3129 h 10000"/>
              <a:gd name="connsiteX32" fmla="*/ 1313 w 10000"/>
              <a:gd name="connsiteY32" fmla="*/ 4312 h 10000"/>
              <a:gd name="connsiteX33" fmla="*/ 1313 w 10000"/>
              <a:gd name="connsiteY33" fmla="*/ 4900 h 10000"/>
              <a:gd name="connsiteX34" fmla="*/ 1530 w 10000"/>
              <a:gd name="connsiteY34" fmla="*/ 5297 h 10000"/>
              <a:gd name="connsiteX35" fmla="*/ 1751 w 10000"/>
              <a:gd name="connsiteY35" fmla="*/ 5689 h 10000"/>
              <a:gd name="connsiteX36" fmla="*/ 1968 w 10000"/>
              <a:gd name="connsiteY36" fmla="*/ 6280 h 10000"/>
              <a:gd name="connsiteX37" fmla="*/ 2186 w 10000"/>
              <a:gd name="connsiteY37" fmla="*/ 6677 h 10000"/>
              <a:gd name="connsiteX38" fmla="*/ 2598 w 10000"/>
              <a:gd name="connsiteY38" fmla="*/ 7068 h 10000"/>
              <a:gd name="connsiteX39" fmla="*/ 3250 w 10000"/>
              <a:gd name="connsiteY39" fmla="*/ 7463 h 10000"/>
              <a:gd name="connsiteX40" fmla="*/ 3908 w 10000"/>
              <a:gd name="connsiteY40" fmla="*/ 7662 h 10000"/>
              <a:gd name="connsiteX41" fmla="*/ 4561 w 10000"/>
              <a:gd name="connsiteY41" fmla="*/ 8029 h 10000"/>
              <a:gd name="connsiteX42" fmla="*/ 5219 w 10000"/>
              <a:gd name="connsiteY42" fmla="*/ 8228 h 10000"/>
              <a:gd name="connsiteX43" fmla="*/ 5653 w 10000"/>
              <a:gd name="connsiteY43" fmla="*/ 8425 h 10000"/>
              <a:gd name="connsiteX44" fmla="*/ 6313 w 10000"/>
              <a:gd name="connsiteY44" fmla="*/ 8425 h 10000"/>
              <a:gd name="connsiteX45" fmla="*/ 6748 w 10000"/>
              <a:gd name="connsiteY45" fmla="*/ 8425 h 10000"/>
              <a:gd name="connsiteX46" fmla="*/ 6968 w 10000"/>
              <a:gd name="connsiteY46" fmla="*/ 8425 h 10000"/>
              <a:gd name="connsiteX47" fmla="*/ 7403 w 10000"/>
              <a:gd name="connsiteY47" fmla="*/ 8425 h 10000"/>
              <a:gd name="connsiteX48" fmla="*/ 7593 w 10000"/>
              <a:gd name="connsiteY48" fmla="*/ 8228 h 10000"/>
              <a:gd name="connsiteX49" fmla="*/ 7593 w 10000"/>
              <a:gd name="connsiteY49" fmla="*/ 8228 h 10000"/>
              <a:gd name="connsiteX50" fmla="*/ 7812 w 10000"/>
              <a:gd name="connsiteY50" fmla="*/ 8228 h 10000"/>
              <a:gd name="connsiteX51" fmla="*/ 9782 w 10000"/>
              <a:gd name="connsiteY51" fmla="*/ 9410 h 10000"/>
              <a:gd name="connsiteX52" fmla="*/ 10000 w 10000"/>
              <a:gd name="connsiteY52" fmla="*/ 9606 h 10000"/>
              <a:gd name="connsiteX53" fmla="*/ 9782 w 10000"/>
              <a:gd name="connsiteY53" fmla="*/ 9804 h 10000"/>
              <a:gd name="connsiteX54" fmla="*/ 9782 w 10000"/>
              <a:gd name="connsiteY54" fmla="*/ 9804 h 10000"/>
              <a:gd name="connsiteX55" fmla="*/ 9782 w 10000"/>
              <a:gd name="connsiteY55" fmla="*/ 9804 h 10000"/>
              <a:gd name="connsiteX0" fmla="*/ 9782 w 10000"/>
              <a:gd name="connsiteY0" fmla="*/ 9804 h 10000"/>
              <a:gd name="connsiteX1" fmla="*/ 9347 w 10000"/>
              <a:gd name="connsiteY1" fmla="*/ 9804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04 h 10000"/>
              <a:gd name="connsiteX7" fmla="*/ 5219 w 10000"/>
              <a:gd name="connsiteY7" fmla="*/ 9804 h 10000"/>
              <a:gd name="connsiteX8" fmla="*/ 4561 w 10000"/>
              <a:gd name="connsiteY8" fmla="*/ 9410 h 10000"/>
              <a:gd name="connsiteX9" fmla="*/ 3687 w 10000"/>
              <a:gd name="connsiteY9" fmla="*/ 9211 h 10000"/>
              <a:gd name="connsiteX10" fmla="*/ 3032 w 10000"/>
              <a:gd name="connsiteY10" fmla="*/ 8818 h 10000"/>
              <a:gd name="connsiteX11" fmla="*/ 2380 w 10000"/>
              <a:gd name="connsiteY11" fmla="*/ 8425 h 10000"/>
              <a:gd name="connsiteX12" fmla="*/ 1751 w 10000"/>
              <a:gd name="connsiteY12" fmla="*/ 7832 h 10000"/>
              <a:gd name="connsiteX13" fmla="*/ 1313 w 10000"/>
              <a:gd name="connsiteY13" fmla="*/ 7463 h 10000"/>
              <a:gd name="connsiteX14" fmla="*/ 877 w 10000"/>
              <a:gd name="connsiteY14" fmla="*/ 6677 h 10000"/>
              <a:gd name="connsiteX15" fmla="*/ 439 w 10000"/>
              <a:gd name="connsiteY15" fmla="*/ 6082 h 10000"/>
              <a:gd name="connsiteX16" fmla="*/ 218 w 10000"/>
              <a:gd name="connsiteY16" fmla="*/ 5297 h 10000"/>
              <a:gd name="connsiteX17" fmla="*/ 218 w 10000"/>
              <a:gd name="connsiteY17" fmla="*/ 4508 h 10000"/>
              <a:gd name="connsiteX18" fmla="*/ 0 w 10000"/>
              <a:gd name="connsiteY18" fmla="*/ 3720 h 10000"/>
              <a:gd name="connsiteX19" fmla="*/ 0 w 10000"/>
              <a:gd name="connsiteY19" fmla="*/ 2759 h 10000"/>
              <a:gd name="connsiteX20" fmla="*/ 218 w 10000"/>
              <a:gd name="connsiteY20" fmla="*/ 1971 h 10000"/>
              <a:gd name="connsiteX21" fmla="*/ 218 w 10000"/>
              <a:gd name="connsiteY21" fmla="*/ 1576 h 10000"/>
              <a:gd name="connsiteX22" fmla="*/ 218 w 10000"/>
              <a:gd name="connsiteY22" fmla="*/ 1380 h 10000"/>
              <a:gd name="connsiteX23" fmla="*/ 439 w 10000"/>
              <a:gd name="connsiteY23" fmla="*/ 986 h 10000"/>
              <a:gd name="connsiteX24" fmla="*/ 2380 w 10000"/>
              <a:gd name="connsiteY24" fmla="*/ 0 h 10000"/>
              <a:gd name="connsiteX25" fmla="*/ 1968 w 10000"/>
              <a:gd name="connsiteY25" fmla="*/ 591 h 10000"/>
              <a:gd name="connsiteX26" fmla="*/ 1751 w 10000"/>
              <a:gd name="connsiteY26" fmla="*/ 986 h 10000"/>
              <a:gd name="connsiteX27" fmla="*/ 1530 w 10000"/>
              <a:gd name="connsiteY27" fmla="*/ 1380 h 10000"/>
              <a:gd name="connsiteX28" fmla="*/ 1313 w 10000"/>
              <a:gd name="connsiteY28" fmla="*/ 1971 h 10000"/>
              <a:gd name="connsiteX29" fmla="*/ 1313 w 10000"/>
              <a:gd name="connsiteY29" fmla="*/ 2562 h 10000"/>
              <a:gd name="connsiteX30" fmla="*/ 1313 w 10000"/>
              <a:gd name="connsiteY30" fmla="*/ 3129 h 10000"/>
              <a:gd name="connsiteX31" fmla="*/ 1313 w 10000"/>
              <a:gd name="connsiteY31" fmla="*/ 4312 h 10000"/>
              <a:gd name="connsiteX32" fmla="*/ 1313 w 10000"/>
              <a:gd name="connsiteY32" fmla="*/ 4900 h 10000"/>
              <a:gd name="connsiteX33" fmla="*/ 1530 w 10000"/>
              <a:gd name="connsiteY33" fmla="*/ 5297 h 10000"/>
              <a:gd name="connsiteX34" fmla="*/ 1751 w 10000"/>
              <a:gd name="connsiteY34" fmla="*/ 5689 h 10000"/>
              <a:gd name="connsiteX35" fmla="*/ 1968 w 10000"/>
              <a:gd name="connsiteY35" fmla="*/ 6280 h 10000"/>
              <a:gd name="connsiteX36" fmla="*/ 2186 w 10000"/>
              <a:gd name="connsiteY36" fmla="*/ 6677 h 10000"/>
              <a:gd name="connsiteX37" fmla="*/ 2598 w 10000"/>
              <a:gd name="connsiteY37" fmla="*/ 7068 h 10000"/>
              <a:gd name="connsiteX38" fmla="*/ 3250 w 10000"/>
              <a:gd name="connsiteY38" fmla="*/ 7463 h 10000"/>
              <a:gd name="connsiteX39" fmla="*/ 3908 w 10000"/>
              <a:gd name="connsiteY39" fmla="*/ 7662 h 10000"/>
              <a:gd name="connsiteX40" fmla="*/ 4561 w 10000"/>
              <a:gd name="connsiteY40" fmla="*/ 8029 h 10000"/>
              <a:gd name="connsiteX41" fmla="*/ 5219 w 10000"/>
              <a:gd name="connsiteY41" fmla="*/ 8228 h 10000"/>
              <a:gd name="connsiteX42" fmla="*/ 5653 w 10000"/>
              <a:gd name="connsiteY42" fmla="*/ 8425 h 10000"/>
              <a:gd name="connsiteX43" fmla="*/ 6313 w 10000"/>
              <a:gd name="connsiteY43" fmla="*/ 8425 h 10000"/>
              <a:gd name="connsiteX44" fmla="*/ 6748 w 10000"/>
              <a:gd name="connsiteY44" fmla="*/ 8425 h 10000"/>
              <a:gd name="connsiteX45" fmla="*/ 6968 w 10000"/>
              <a:gd name="connsiteY45" fmla="*/ 8425 h 10000"/>
              <a:gd name="connsiteX46" fmla="*/ 7403 w 10000"/>
              <a:gd name="connsiteY46" fmla="*/ 8425 h 10000"/>
              <a:gd name="connsiteX47" fmla="*/ 7593 w 10000"/>
              <a:gd name="connsiteY47" fmla="*/ 8228 h 10000"/>
              <a:gd name="connsiteX48" fmla="*/ 7593 w 10000"/>
              <a:gd name="connsiteY48" fmla="*/ 8228 h 10000"/>
              <a:gd name="connsiteX49" fmla="*/ 7812 w 10000"/>
              <a:gd name="connsiteY49" fmla="*/ 8228 h 10000"/>
              <a:gd name="connsiteX50" fmla="*/ 9782 w 10000"/>
              <a:gd name="connsiteY50" fmla="*/ 9410 h 10000"/>
              <a:gd name="connsiteX51" fmla="*/ 10000 w 10000"/>
              <a:gd name="connsiteY51" fmla="*/ 9606 h 10000"/>
              <a:gd name="connsiteX52" fmla="*/ 9782 w 10000"/>
              <a:gd name="connsiteY52" fmla="*/ 9804 h 10000"/>
              <a:gd name="connsiteX53" fmla="*/ 9782 w 10000"/>
              <a:gd name="connsiteY53" fmla="*/ 9804 h 10000"/>
              <a:gd name="connsiteX54" fmla="*/ 9782 w 10000"/>
              <a:gd name="connsiteY54" fmla="*/ 9804 h 10000"/>
              <a:gd name="connsiteX0" fmla="*/ 9782 w 10000"/>
              <a:gd name="connsiteY0" fmla="*/ 9804 h 10000"/>
              <a:gd name="connsiteX1" fmla="*/ 9347 w 10000"/>
              <a:gd name="connsiteY1" fmla="*/ 9804 h 10000"/>
              <a:gd name="connsiteX2" fmla="*/ 8908 w 10000"/>
              <a:gd name="connsiteY2" fmla="*/ 10000 h 10000"/>
              <a:gd name="connsiteX3" fmla="*/ 8470 w 10000"/>
              <a:gd name="connsiteY3" fmla="*/ 10000 h 10000"/>
              <a:gd name="connsiteX4" fmla="*/ 7593 w 10000"/>
              <a:gd name="connsiteY4" fmla="*/ 10000 h 10000"/>
              <a:gd name="connsiteX5" fmla="*/ 6968 w 10000"/>
              <a:gd name="connsiteY5" fmla="*/ 10000 h 10000"/>
              <a:gd name="connsiteX6" fmla="*/ 6093 w 10000"/>
              <a:gd name="connsiteY6" fmla="*/ 9804 h 10000"/>
              <a:gd name="connsiteX7" fmla="*/ 5219 w 10000"/>
              <a:gd name="connsiteY7" fmla="*/ 9804 h 10000"/>
              <a:gd name="connsiteX8" fmla="*/ 4561 w 10000"/>
              <a:gd name="connsiteY8" fmla="*/ 9410 h 10000"/>
              <a:gd name="connsiteX9" fmla="*/ 3687 w 10000"/>
              <a:gd name="connsiteY9" fmla="*/ 9211 h 10000"/>
              <a:gd name="connsiteX10" fmla="*/ 3032 w 10000"/>
              <a:gd name="connsiteY10" fmla="*/ 8818 h 10000"/>
              <a:gd name="connsiteX11" fmla="*/ 2380 w 10000"/>
              <a:gd name="connsiteY11" fmla="*/ 8425 h 10000"/>
              <a:gd name="connsiteX12" fmla="*/ 1751 w 10000"/>
              <a:gd name="connsiteY12" fmla="*/ 7832 h 10000"/>
              <a:gd name="connsiteX13" fmla="*/ 1313 w 10000"/>
              <a:gd name="connsiteY13" fmla="*/ 7463 h 10000"/>
              <a:gd name="connsiteX14" fmla="*/ 877 w 10000"/>
              <a:gd name="connsiteY14" fmla="*/ 6677 h 10000"/>
              <a:gd name="connsiteX15" fmla="*/ 439 w 10000"/>
              <a:gd name="connsiteY15" fmla="*/ 6082 h 10000"/>
              <a:gd name="connsiteX16" fmla="*/ 218 w 10000"/>
              <a:gd name="connsiteY16" fmla="*/ 5297 h 10000"/>
              <a:gd name="connsiteX17" fmla="*/ 218 w 10000"/>
              <a:gd name="connsiteY17" fmla="*/ 4508 h 10000"/>
              <a:gd name="connsiteX18" fmla="*/ 0 w 10000"/>
              <a:gd name="connsiteY18" fmla="*/ 3720 h 10000"/>
              <a:gd name="connsiteX19" fmla="*/ 0 w 10000"/>
              <a:gd name="connsiteY19" fmla="*/ 2759 h 10000"/>
              <a:gd name="connsiteX20" fmla="*/ 218 w 10000"/>
              <a:gd name="connsiteY20" fmla="*/ 1971 h 10000"/>
              <a:gd name="connsiteX21" fmla="*/ 218 w 10000"/>
              <a:gd name="connsiteY21" fmla="*/ 1576 h 10000"/>
              <a:gd name="connsiteX22" fmla="*/ 218 w 10000"/>
              <a:gd name="connsiteY22" fmla="*/ 1380 h 10000"/>
              <a:gd name="connsiteX23" fmla="*/ 2380 w 10000"/>
              <a:gd name="connsiteY23" fmla="*/ 0 h 10000"/>
              <a:gd name="connsiteX24" fmla="*/ 1968 w 10000"/>
              <a:gd name="connsiteY24" fmla="*/ 591 h 10000"/>
              <a:gd name="connsiteX25" fmla="*/ 1751 w 10000"/>
              <a:gd name="connsiteY25" fmla="*/ 986 h 10000"/>
              <a:gd name="connsiteX26" fmla="*/ 1530 w 10000"/>
              <a:gd name="connsiteY26" fmla="*/ 1380 h 10000"/>
              <a:gd name="connsiteX27" fmla="*/ 1313 w 10000"/>
              <a:gd name="connsiteY27" fmla="*/ 1971 h 10000"/>
              <a:gd name="connsiteX28" fmla="*/ 1313 w 10000"/>
              <a:gd name="connsiteY28" fmla="*/ 2562 h 10000"/>
              <a:gd name="connsiteX29" fmla="*/ 1313 w 10000"/>
              <a:gd name="connsiteY29" fmla="*/ 3129 h 10000"/>
              <a:gd name="connsiteX30" fmla="*/ 1313 w 10000"/>
              <a:gd name="connsiteY30" fmla="*/ 4312 h 10000"/>
              <a:gd name="connsiteX31" fmla="*/ 1313 w 10000"/>
              <a:gd name="connsiteY31" fmla="*/ 4900 h 10000"/>
              <a:gd name="connsiteX32" fmla="*/ 1530 w 10000"/>
              <a:gd name="connsiteY32" fmla="*/ 5297 h 10000"/>
              <a:gd name="connsiteX33" fmla="*/ 1751 w 10000"/>
              <a:gd name="connsiteY33" fmla="*/ 5689 h 10000"/>
              <a:gd name="connsiteX34" fmla="*/ 1968 w 10000"/>
              <a:gd name="connsiteY34" fmla="*/ 6280 h 10000"/>
              <a:gd name="connsiteX35" fmla="*/ 2186 w 10000"/>
              <a:gd name="connsiteY35" fmla="*/ 6677 h 10000"/>
              <a:gd name="connsiteX36" fmla="*/ 2598 w 10000"/>
              <a:gd name="connsiteY36" fmla="*/ 7068 h 10000"/>
              <a:gd name="connsiteX37" fmla="*/ 3250 w 10000"/>
              <a:gd name="connsiteY37" fmla="*/ 7463 h 10000"/>
              <a:gd name="connsiteX38" fmla="*/ 3908 w 10000"/>
              <a:gd name="connsiteY38" fmla="*/ 7662 h 10000"/>
              <a:gd name="connsiteX39" fmla="*/ 4561 w 10000"/>
              <a:gd name="connsiteY39" fmla="*/ 8029 h 10000"/>
              <a:gd name="connsiteX40" fmla="*/ 5219 w 10000"/>
              <a:gd name="connsiteY40" fmla="*/ 8228 h 10000"/>
              <a:gd name="connsiteX41" fmla="*/ 5653 w 10000"/>
              <a:gd name="connsiteY41" fmla="*/ 8425 h 10000"/>
              <a:gd name="connsiteX42" fmla="*/ 6313 w 10000"/>
              <a:gd name="connsiteY42" fmla="*/ 8425 h 10000"/>
              <a:gd name="connsiteX43" fmla="*/ 6748 w 10000"/>
              <a:gd name="connsiteY43" fmla="*/ 8425 h 10000"/>
              <a:gd name="connsiteX44" fmla="*/ 6968 w 10000"/>
              <a:gd name="connsiteY44" fmla="*/ 8425 h 10000"/>
              <a:gd name="connsiteX45" fmla="*/ 7403 w 10000"/>
              <a:gd name="connsiteY45" fmla="*/ 8425 h 10000"/>
              <a:gd name="connsiteX46" fmla="*/ 7593 w 10000"/>
              <a:gd name="connsiteY46" fmla="*/ 8228 h 10000"/>
              <a:gd name="connsiteX47" fmla="*/ 7593 w 10000"/>
              <a:gd name="connsiteY47" fmla="*/ 8228 h 10000"/>
              <a:gd name="connsiteX48" fmla="*/ 7812 w 10000"/>
              <a:gd name="connsiteY48" fmla="*/ 8228 h 10000"/>
              <a:gd name="connsiteX49" fmla="*/ 9782 w 10000"/>
              <a:gd name="connsiteY49" fmla="*/ 9410 h 10000"/>
              <a:gd name="connsiteX50" fmla="*/ 10000 w 10000"/>
              <a:gd name="connsiteY50" fmla="*/ 9606 h 10000"/>
              <a:gd name="connsiteX51" fmla="*/ 9782 w 10000"/>
              <a:gd name="connsiteY51" fmla="*/ 9804 h 10000"/>
              <a:gd name="connsiteX52" fmla="*/ 9782 w 10000"/>
              <a:gd name="connsiteY52" fmla="*/ 9804 h 10000"/>
              <a:gd name="connsiteX53" fmla="*/ 9782 w 10000"/>
              <a:gd name="connsiteY53" fmla="*/ 9804 h 10000"/>
              <a:gd name="connsiteX0" fmla="*/ 9782 w 10000"/>
              <a:gd name="connsiteY0" fmla="*/ 9213 h 9409"/>
              <a:gd name="connsiteX1" fmla="*/ 9347 w 10000"/>
              <a:gd name="connsiteY1" fmla="*/ 9213 h 9409"/>
              <a:gd name="connsiteX2" fmla="*/ 8908 w 10000"/>
              <a:gd name="connsiteY2" fmla="*/ 9409 h 9409"/>
              <a:gd name="connsiteX3" fmla="*/ 8470 w 10000"/>
              <a:gd name="connsiteY3" fmla="*/ 9409 h 9409"/>
              <a:gd name="connsiteX4" fmla="*/ 7593 w 10000"/>
              <a:gd name="connsiteY4" fmla="*/ 9409 h 9409"/>
              <a:gd name="connsiteX5" fmla="*/ 6968 w 10000"/>
              <a:gd name="connsiteY5" fmla="*/ 9409 h 9409"/>
              <a:gd name="connsiteX6" fmla="*/ 6093 w 10000"/>
              <a:gd name="connsiteY6" fmla="*/ 9213 h 9409"/>
              <a:gd name="connsiteX7" fmla="*/ 5219 w 10000"/>
              <a:gd name="connsiteY7" fmla="*/ 9213 h 9409"/>
              <a:gd name="connsiteX8" fmla="*/ 4561 w 10000"/>
              <a:gd name="connsiteY8" fmla="*/ 8819 h 9409"/>
              <a:gd name="connsiteX9" fmla="*/ 3687 w 10000"/>
              <a:gd name="connsiteY9" fmla="*/ 8620 h 9409"/>
              <a:gd name="connsiteX10" fmla="*/ 3032 w 10000"/>
              <a:gd name="connsiteY10" fmla="*/ 8227 h 9409"/>
              <a:gd name="connsiteX11" fmla="*/ 2380 w 10000"/>
              <a:gd name="connsiteY11" fmla="*/ 7834 h 9409"/>
              <a:gd name="connsiteX12" fmla="*/ 1751 w 10000"/>
              <a:gd name="connsiteY12" fmla="*/ 7241 h 9409"/>
              <a:gd name="connsiteX13" fmla="*/ 1313 w 10000"/>
              <a:gd name="connsiteY13" fmla="*/ 6872 h 9409"/>
              <a:gd name="connsiteX14" fmla="*/ 877 w 10000"/>
              <a:gd name="connsiteY14" fmla="*/ 6086 h 9409"/>
              <a:gd name="connsiteX15" fmla="*/ 439 w 10000"/>
              <a:gd name="connsiteY15" fmla="*/ 5491 h 9409"/>
              <a:gd name="connsiteX16" fmla="*/ 218 w 10000"/>
              <a:gd name="connsiteY16" fmla="*/ 4706 h 9409"/>
              <a:gd name="connsiteX17" fmla="*/ 218 w 10000"/>
              <a:gd name="connsiteY17" fmla="*/ 3917 h 9409"/>
              <a:gd name="connsiteX18" fmla="*/ 0 w 10000"/>
              <a:gd name="connsiteY18" fmla="*/ 3129 h 9409"/>
              <a:gd name="connsiteX19" fmla="*/ 0 w 10000"/>
              <a:gd name="connsiteY19" fmla="*/ 2168 h 9409"/>
              <a:gd name="connsiteX20" fmla="*/ 218 w 10000"/>
              <a:gd name="connsiteY20" fmla="*/ 1380 h 9409"/>
              <a:gd name="connsiteX21" fmla="*/ 218 w 10000"/>
              <a:gd name="connsiteY21" fmla="*/ 985 h 9409"/>
              <a:gd name="connsiteX22" fmla="*/ 218 w 10000"/>
              <a:gd name="connsiteY22" fmla="*/ 789 h 9409"/>
              <a:gd name="connsiteX23" fmla="*/ 1968 w 10000"/>
              <a:gd name="connsiteY23" fmla="*/ 0 h 9409"/>
              <a:gd name="connsiteX24" fmla="*/ 1751 w 10000"/>
              <a:gd name="connsiteY24" fmla="*/ 395 h 9409"/>
              <a:gd name="connsiteX25" fmla="*/ 1530 w 10000"/>
              <a:gd name="connsiteY25" fmla="*/ 789 h 9409"/>
              <a:gd name="connsiteX26" fmla="*/ 1313 w 10000"/>
              <a:gd name="connsiteY26" fmla="*/ 1380 h 9409"/>
              <a:gd name="connsiteX27" fmla="*/ 1313 w 10000"/>
              <a:gd name="connsiteY27" fmla="*/ 1971 h 9409"/>
              <a:gd name="connsiteX28" fmla="*/ 1313 w 10000"/>
              <a:gd name="connsiteY28" fmla="*/ 2538 h 9409"/>
              <a:gd name="connsiteX29" fmla="*/ 1313 w 10000"/>
              <a:gd name="connsiteY29" fmla="*/ 3721 h 9409"/>
              <a:gd name="connsiteX30" fmla="*/ 1313 w 10000"/>
              <a:gd name="connsiteY30" fmla="*/ 4309 h 9409"/>
              <a:gd name="connsiteX31" fmla="*/ 1530 w 10000"/>
              <a:gd name="connsiteY31" fmla="*/ 4706 h 9409"/>
              <a:gd name="connsiteX32" fmla="*/ 1751 w 10000"/>
              <a:gd name="connsiteY32" fmla="*/ 5098 h 9409"/>
              <a:gd name="connsiteX33" fmla="*/ 1968 w 10000"/>
              <a:gd name="connsiteY33" fmla="*/ 5689 h 9409"/>
              <a:gd name="connsiteX34" fmla="*/ 2186 w 10000"/>
              <a:gd name="connsiteY34" fmla="*/ 6086 h 9409"/>
              <a:gd name="connsiteX35" fmla="*/ 2598 w 10000"/>
              <a:gd name="connsiteY35" fmla="*/ 6477 h 9409"/>
              <a:gd name="connsiteX36" fmla="*/ 3250 w 10000"/>
              <a:gd name="connsiteY36" fmla="*/ 6872 h 9409"/>
              <a:gd name="connsiteX37" fmla="*/ 3908 w 10000"/>
              <a:gd name="connsiteY37" fmla="*/ 7071 h 9409"/>
              <a:gd name="connsiteX38" fmla="*/ 4561 w 10000"/>
              <a:gd name="connsiteY38" fmla="*/ 7438 h 9409"/>
              <a:gd name="connsiteX39" fmla="*/ 5219 w 10000"/>
              <a:gd name="connsiteY39" fmla="*/ 7637 h 9409"/>
              <a:gd name="connsiteX40" fmla="*/ 5653 w 10000"/>
              <a:gd name="connsiteY40" fmla="*/ 7834 h 9409"/>
              <a:gd name="connsiteX41" fmla="*/ 6313 w 10000"/>
              <a:gd name="connsiteY41" fmla="*/ 7834 h 9409"/>
              <a:gd name="connsiteX42" fmla="*/ 6748 w 10000"/>
              <a:gd name="connsiteY42" fmla="*/ 7834 h 9409"/>
              <a:gd name="connsiteX43" fmla="*/ 6968 w 10000"/>
              <a:gd name="connsiteY43" fmla="*/ 7834 h 9409"/>
              <a:gd name="connsiteX44" fmla="*/ 7403 w 10000"/>
              <a:gd name="connsiteY44" fmla="*/ 7834 h 9409"/>
              <a:gd name="connsiteX45" fmla="*/ 7593 w 10000"/>
              <a:gd name="connsiteY45" fmla="*/ 7637 h 9409"/>
              <a:gd name="connsiteX46" fmla="*/ 7593 w 10000"/>
              <a:gd name="connsiteY46" fmla="*/ 7637 h 9409"/>
              <a:gd name="connsiteX47" fmla="*/ 7812 w 10000"/>
              <a:gd name="connsiteY47" fmla="*/ 7637 h 9409"/>
              <a:gd name="connsiteX48" fmla="*/ 9782 w 10000"/>
              <a:gd name="connsiteY48" fmla="*/ 8819 h 9409"/>
              <a:gd name="connsiteX49" fmla="*/ 10000 w 10000"/>
              <a:gd name="connsiteY49" fmla="*/ 9015 h 9409"/>
              <a:gd name="connsiteX50" fmla="*/ 9782 w 10000"/>
              <a:gd name="connsiteY50" fmla="*/ 9213 h 9409"/>
              <a:gd name="connsiteX51" fmla="*/ 9782 w 10000"/>
              <a:gd name="connsiteY51" fmla="*/ 9213 h 9409"/>
              <a:gd name="connsiteX52" fmla="*/ 9782 w 10000"/>
              <a:gd name="connsiteY52" fmla="*/ 9213 h 9409"/>
              <a:gd name="connsiteX0" fmla="*/ 9782 w 10000"/>
              <a:gd name="connsiteY0" fmla="*/ 9372 h 9580"/>
              <a:gd name="connsiteX1" fmla="*/ 9347 w 10000"/>
              <a:gd name="connsiteY1" fmla="*/ 9372 h 9580"/>
              <a:gd name="connsiteX2" fmla="*/ 8908 w 10000"/>
              <a:gd name="connsiteY2" fmla="*/ 9580 h 9580"/>
              <a:gd name="connsiteX3" fmla="*/ 8470 w 10000"/>
              <a:gd name="connsiteY3" fmla="*/ 9580 h 9580"/>
              <a:gd name="connsiteX4" fmla="*/ 7593 w 10000"/>
              <a:gd name="connsiteY4" fmla="*/ 9580 h 9580"/>
              <a:gd name="connsiteX5" fmla="*/ 6968 w 10000"/>
              <a:gd name="connsiteY5" fmla="*/ 9580 h 9580"/>
              <a:gd name="connsiteX6" fmla="*/ 6093 w 10000"/>
              <a:gd name="connsiteY6" fmla="*/ 9372 h 9580"/>
              <a:gd name="connsiteX7" fmla="*/ 5219 w 10000"/>
              <a:gd name="connsiteY7" fmla="*/ 9372 h 9580"/>
              <a:gd name="connsiteX8" fmla="*/ 4561 w 10000"/>
              <a:gd name="connsiteY8" fmla="*/ 8953 h 9580"/>
              <a:gd name="connsiteX9" fmla="*/ 3687 w 10000"/>
              <a:gd name="connsiteY9" fmla="*/ 8741 h 9580"/>
              <a:gd name="connsiteX10" fmla="*/ 3032 w 10000"/>
              <a:gd name="connsiteY10" fmla="*/ 8324 h 9580"/>
              <a:gd name="connsiteX11" fmla="*/ 2380 w 10000"/>
              <a:gd name="connsiteY11" fmla="*/ 7906 h 9580"/>
              <a:gd name="connsiteX12" fmla="*/ 1751 w 10000"/>
              <a:gd name="connsiteY12" fmla="*/ 7276 h 9580"/>
              <a:gd name="connsiteX13" fmla="*/ 1313 w 10000"/>
              <a:gd name="connsiteY13" fmla="*/ 6884 h 9580"/>
              <a:gd name="connsiteX14" fmla="*/ 877 w 10000"/>
              <a:gd name="connsiteY14" fmla="*/ 6048 h 9580"/>
              <a:gd name="connsiteX15" fmla="*/ 439 w 10000"/>
              <a:gd name="connsiteY15" fmla="*/ 5416 h 9580"/>
              <a:gd name="connsiteX16" fmla="*/ 218 w 10000"/>
              <a:gd name="connsiteY16" fmla="*/ 4582 h 9580"/>
              <a:gd name="connsiteX17" fmla="*/ 218 w 10000"/>
              <a:gd name="connsiteY17" fmla="*/ 3743 h 9580"/>
              <a:gd name="connsiteX18" fmla="*/ 0 w 10000"/>
              <a:gd name="connsiteY18" fmla="*/ 2906 h 9580"/>
              <a:gd name="connsiteX19" fmla="*/ 0 w 10000"/>
              <a:gd name="connsiteY19" fmla="*/ 1884 h 9580"/>
              <a:gd name="connsiteX20" fmla="*/ 218 w 10000"/>
              <a:gd name="connsiteY20" fmla="*/ 1047 h 9580"/>
              <a:gd name="connsiteX21" fmla="*/ 218 w 10000"/>
              <a:gd name="connsiteY21" fmla="*/ 627 h 9580"/>
              <a:gd name="connsiteX22" fmla="*/ 218 w 10000"/>
              <a:gd name="connsiteY22" fmla="*/ 419 h 9580"/>
              <a:gd name="connsiteX23" fmla="*/ 1751 w 10000"/>
              <a:gd name="connsiteY23" fmla="*/ 0 h 9580"/>
              <a:gd name="connsiteX24" fmla="*/ 1530 w 10000"/>
              <a:gd name="connsiteY24" fmla="*/ 419 h 9580"/>
              <a:gd name="connsiteX25" fmla="*/ 1313 w 10000"/>
              <a:gd name="connsiteY25" fmla="*/ 1047 h 9580"/>
              <a:gd name="connsiteX26" fmla="*/ 1313 w 10000"/>
              <a:gd name="connsiteY26" fmla="*/ 1675 h 9580"/>
              <a:gd name="connsiteX27" fmla="*/ 1313 w 10000"/>
              <a:gd name="connsiteY27" fmla="*/ 2277 h 9580"/>
              <a:gd name="connsiteX28" fmla="*/ 1313 w 10000"/>
              <a:gd name="connsiteY28" fmla="*/ 3535 h 9580"/>
              <a:gd name="connsiteX29" fmla="*/ 1313 w 10000"/>
              <a:gd name="connsiteY29" fmla="*/ 4160 h 9580"/>
              <a:gd name="connsiteX30" fmla="*/ 1530 w 10000"/>
              <a:gd name="connsiteY30" fmla="*/ 4582 h 9580"/>
              <a:gd name="connsiteX31" fmla="*/ 1751 w 10000"/>
              <a:gd name="connsiteY31" fmla="*/ 4998 h 9580"/>
              <a:gd name="connsiteX32" fmla="*/ 1968 w 10000"/>
              <a:gd name="connsiteY32" fmla="*/ 5626 h 9580"/>
              <a:gd name="connsiteX33" fmla="*/ 2186 w 10000"/>
              <a:gd name="connsiteY33" fmla="*/ 6048 h 9580"/>
              <a:gd name="connsiteX34" fmla="*/ 2598 w 10000"/>
              <a:gd name="connsiteY34" fmla="*/ 6464 h 9580"/>
              <a:gd name="connsiteX35" fmla="*/ 3250 w 10000"/>
              <a:gd name="connsiteY35" fmla="*/ 6884 h 9580"/>
              <a:gd name="connsiteX36" fmla="*/ 3908 w 10000"/>
              <a:gd name="connsiteY36" fmla="*/ 7095 h 9580"/>
              <a:gd name="connsiteX37" fmla="*/ 4561 w 10000"/>
              <a:gd name="connsiteY37" fmla="*/ 7485 h 9580"/>
              <a:gd name="connsiteX38" fmla="*/ 5219 w 10000"/>
              <a:gd name="connsiteY38" fmla="*/ 7697 h 9580"/>
              <a:gd name="connsiteX39" fmla="*/ 5653 w 10000"/>
              <a:gd name="connsiteY39" fmla="*/ 7906 h 9580"/>
              <a:gd name="connsiteX40" fmla="*/ 6313 w 10000"/>
              <a:gd name="connsiteY40" fmla="*/ 7906 h 9580"/>
              <a:gd name="connsiteX41" fmla="*/ 6748 w 10000"/>
              <a:gd name="connsiteY41" fmla="*/ 7906 h 9580"/>
              <a:gd name="connsiteX42" fmla="*/ 6968 w 10000"/>
              <a:gd name="connsiteY42" fmla="*/ 7906 h 9580"/>
              <a:gd name="connsiteX43" fmla="*/ 7403 w 10000"/>
              <a:gd name="connsiteY43" fmla="*/ 7906 h 9580"/>
              <a:gd name="connsiteX44" fmla="*/ 7593 w 10000"/>
              <a:gd name="connsiteY44" fmla="*/ 7697 h 9580"/>
              <a:gd name="connsiteX45" fmla="*/ 7593 w 10000"/>
              <a:gd name="connsiteY45" fmla="*/ 7697 h 9580"/>
              <a:gd name="connsiteX46" fmla="*/ 7812 w 10000"/>
              <a:gd name="connsiteY46" fmla="*/ 7697 h 9580"/>
              <a:gd name="connsiteX47" fmla="*/ 9782 w 10000"/>
              <a:gd name="connsiteY47" fmla="*/ 8953 h 9580"/>
              <a:gd name="connsiteX48" fmla="*/ 10000 w 10000"/>
              <a:gd name="connsiteY48" fmla="*/ 9161 h 9580"/>
              <a:gd name="connsiteX49" fmla="*/ 9782 w 10000"/>
              <a:gd name="connsiteY49" fmla="*/ 9372 h 9580"/>
              <a:gd name="connsiteX50" fmla="*/ 9782 w 10000"/>
              <a:gd name="connsiteY50" fmla="*/ 9372 h 9580"/>
              <a:gd name="connsiteX51" fmla="*/ 9782 w 10000"/>
              <a:gd name="connsiteY51" fmla="*/ 9372 h 9580"/>
              <a:gd name="connsiteX0" fmla="*/ 9782 w 10000"/>
              <a:gd name="connsiteY0" fmla="*/ 9455 h 9672"/>
              <a:gd name="connsiteX1" fmla="*/ 9347 w 10000"/>
              <a:gd name="connsiteY1" fmla="*/ 9455 h 9672"/>
              <a:gd name="connsiteX2" fmla="*/ 8908 w 10000"/>
              <a:gd name="connsiteY2" fmla="*/ 9672 h 9672"/>
              <a:gd name="connsiteX3" fmla="*/ 8470 w 10000"/>
              <a:gd name="connsiteY3" fmla="*/ 9672 h 9672"/>
              <a:gd name="connsiteX4" fmla="*/ 7593 w 10000"/>
              <a:gd name="connsiteY4" fmla="*/ 9672 h 9672"/>
              <a:gd name="connsiteX5" fmla="*/ 6968 w 10000"/>
              <a:gd name="connsiteY5" fmla="*/ 9672 h 9672"/>
              <a:gd name="connsiteX6" fmla="*/ 6093 w 10000"/>
              <a:gd name="connsiteY6" fmla="*/ 9455 h 9672"/>
              <a:gd name="connsiteX7" fmla="*/ 5219 w 10000"/>
              <a:gd name="connsiteY7" fmla="*/ 9455 h 9672"/>
              <a:gd name="connsiteX8" fmla="*/ 4561 w 10000"/>
              <a:gd name="connsiteY8" fmla="*/ 9018 h 9672"/>
              <a:gd name="connsiteX9" fmla="*/ 3687 w 10000"/>
              <a:gd name="connsiteY9" fmla="*/ 8796 h 9672"/>
              <a:gd name="connsiteX10" fmla="*/ 3032 w 10000"/>
              <a:gd name="connsiteY10" fmla="*/ 8361 h 9672"/>
              <a:gd name="connsiteX11" fmla="*/ 2380 w 10000"/>
              <a:gd name="connsiteY11" fmla="*/ 7925 h 9672"/>
              <a:gd name="connsiteX12" fmla="*/ 1751 w 10000"/>
              <a:gd name="connsiteY12" fmla="*/ 7267 h 9672"/>
              <a:gd name="connsiteX13" fmla="*/ 1313 w 10000"/>
              <a:gd name="connsiteY13" fmla="*/ 6858 h 9672"/>
              <a:gd name="connsiteX14" fmla="*/ 877 w 10000"/>
              <a:gd name="connsiteY14" fmla="*/ 5985 h 9672"/>
              <a:gd name="connsiteX15" fmla="*/ 439 w 10000"/>
              <a:gd name="connsiteY15" fmla="*/ 5325 h 9672"/>
              <a:gd name="connsiteX16" fmla="*/ 218 w 10000"/>
              <a:gd name="connsiteY16" fmla="*/ 4455 h 9672"/>
              <a:gd name="connsiteX17" fmla="*/ 218 w 10000"/>
              <a:gd name="connsiteY17" fmla="*/ 3579 h 9672"/>
              <a:gd name="connsiteX18" fmla="*/ 0 w 10000"/>
              <a:gd name="connsiteY18" fmla="*/ 2705 h 9672"/>
              <a:gd name="connsiteX19" fmla="*/ 0 w 10000"/>
              <a:gd name="connsiteY19" fmla="*/ 1639 h 9672"/>
              <a:gd name="connsiteX20" fmla="*/ 218 w 10000"/>
              <a:gd name="connsiteY20" fmla="*/ 765 h 9672"/>
              <a:gd name="connsiteX21" fmla="*/ 218 w 10000"/>
              <a:gd name="connsiteY21" fmla="*/ 326 h 9672"/>
              <a:gd name="connsiteX22" fmla="*/ 218 w 10000"/>
              <a:gd name="connsiteY22" fmla="*/ 109 h 9672"/>
              <a:gd name="connsiteX23" fmla="*/ 1530 w 10000"/>
              <a:gd name="connsiteY23" fmla="*/ 109 h 9672"/>
              <a:gd name="connsiteX24" fmla="*/ 1313 w 10000"/>
              <a:gd name="connsiteY24" fmla="*/ 765 h 9672"/>
              <a:gd name="connsiteX25" fmla="*/ 1313 w 10000"/>
              <a:gd name="connsiteY25" fmla="*/ 1420 h 9672"/>
              <a:gd name="connsiteX26" fmla="*/ 1313 w 10000"/>
              <a:gd name="connsiteY26" fmla="*/ 2049 h 9672"/>
              <a:gd name="connsiteX27" fmla="*/ 1313 w 10000"/>
              <a:gd name="connsiteY27" fmla="*/ 3362 h 9672"/>
              <a:gd name="connsiteX28" fmla="*/ 1313 w 10000"/>
              <a:gd name="connsiteY28" fmla="*/ 4014 h 9672"/>
              <a:gd name="connsiteX29" fmla="*/ 1530 w 10000"/>
              <a:gd name="connsiteY29" fmla="*/ 4455 h 9672"/>
              <a:gd name="connsiteX30" fmla="*/ 1751 w 10000"/>
              <a:gd name="connsiteY30" fmla="*/ 4889 h 9672"/>
              <a:gd name="connsiteX31" fmla="*/ 1968 w 10000"/>
              <a:gd name="connsiteY31" fmla="*/ 5545 h 9672"/>
              <a:gd name="connsiteX32" fmla="*/ 2186 w 10000"/>
              <a:gd name="connsiteY32" fmla="*/ 5985 h 9672"/>
              <a:gd name="connsiteX33" fmla="*/ 2598 w 10000"/>
              <a:gd name="connsiteY33" fmla="*/ 6419 h 9672"/>
              <a:gd name="connsiteX34" fmla="*/ 3250 w 10000"/>
              <a:gd name="connsiteY34" fmla="*/ 6858 h 9672"/>
              <a:gd name="connsiteX35" fmla="*/ 3908 w 10000"/>
              <a:gd name="connsiteY35" fmla="*/ 7078 h 9672"/>
              <a:gd name="connsiteX36" fmla="*/ 4561 w 10000"/>
              <a:gd name="connsiteY36" fmla="*/ 7485 h 9672"/>
              <a:gd name="connsiteX37" fmla="*/ 5219 w 10000"/>
              <a:gd name="connsiteY37" fmla="*/ 7706 h 9672"/>
              <a:gd name="connsiteX38" fmla="*/ 5653 w 10000"/>
              <a:gd name="connsiteY38" fmla="*/ 7925 h 9672"/>
              <a:gd name="connsiteX39" fmla="*/ 6313 w 10000"/>
              <a:gd name="connsiteY39" fmla="*/ 7925 h 9672"/>
              <a:gd name="connsiteX40" fmla="*/ 6748 w 10000"/>
              <a:gd name="connsiteY40" fmla="*/ 7925 h 9672"/>
              <a:gd name="connsiteX41" fmla="*/ 6968 w 10000"/>
              <a:gd name="connsiteY41" fmla="*/ 7925 h 9672"/>
              <a:gd name="connsiteX42" fmla="*/ 7403 w 10000"/>
              <a:gd name="connsiteY42" fmla="*/ 7925 h 9672"/>
              <a:gd name="connsiteX43" fmla="*/ 7593 w 10000"/>
              <a:gd name="connsiteY43" fmla="*/ 7706 h 9672"/>
              <a:gd name="connsiteX44" fmla="*/ 7593 w 10000"/>
              <a:gd name="connsiteY44" fmla="*/ 7706 h 9672"/>
              <a:gd name="connsiteX45" fmla="*/ 7812 w 10000"/>
              <a:gd name="connsiteY45" fmla="*/ 7706 h 9672"/>
              <a:gd name="connsiteX46" fmla="*/ 9782 w 10000"/>
              <a:gd name="connsiteY46" fmla="*/ 9018 h 9672"/>
              <a:gd name="connsiteX47" fmla="*/ 10000 w 10000"/>
              <a:gd name="connsiteY47" fmla="*/ 9235 h 9672"/>
              <a:gd name="connsiteX48" fmla="*/ 9782 w 10000"/>
              <a:gd name="connsiteY48" fmla="*/ 9455 h 9672"/>
              <a:gd name="connsiteX49" fmla="*/ 9782 w 10000"/>
              <a:gd name="connsiteY49" fmla="*/ 9455 h 9672"/>
              <a:gd name="connsiteX50" fmla="*/ 9782 w 10000"/>
              <a:gd name="connsiteY50" fmla="*/ 9455 h 9672"/>
              <a:gd name="connsiteX0" fmla="*/ 9782 w 10000"/>
              <a:gd name="connsiteY0" fmla="*/ 9663 h 9887"/>
              <a:gd name="connsiteX1" fmla="*/ 9347 w 10000"/>
              <a:gd name="connsiteY1" fmla="*/ 9663 h 9887"/>
              <a:gd name="connsiteX2" fmla="*/ 8908 w 10000"/>
              <a:gd name="connsiteY2" fmla="*/ 9887 h 9887"/>
              <a:gd name="connsiteX3" fmla="*/ 8470 w 10000"/>
              <a:gd name="connsiteY3" fmla="*/ 9887 h 9887"/>
              <a:gd name="connsiteX4" fmla="*/ 7593 w 10000"/>
              <a:gd name="connsiteY4" fmla="*/ 9887 h 9887"/>
              <a:gd name="connsiteX5" fmla="*/ 6968 w 10000"/>
              <a:gd name="connsiteY5" fmla="*/ 9887 h 9887"/>
              <a:gd name="connsiteX6" fmla="*/ 6093 w 10000"/>
              <a:gd name="connsiteY6" fmla="*/ 9663 h 9887"/>
              <a:gd name="connsiteX7" fmla="*/ 5219 w 10000"/>
              <a:gd name="connsiteY7" fmla="*/ 9663 h 9887"/>
              <a:gd name="connsiteX8" fmla="*/ 4561 w 10000"/>
              <a:gd name="connsiteY8" fmla="*/ 9211 h 9887"/>
              <a:gd name="connsiteX9" fmla="*/ 3687 w 10000"/>
              <a:gd name="connsiteY9" fmla="*/ 8981 h 9887"/>
              <a:gd name="connsiteX10" fmla="*/ 3032 w 10000"/>
              <a:gd name="connsiteY10" fmla="*/ 8532 h 9887"/>
              <a:gd name="connsiteX11" fmla="*/ 2380 w 10000"/>
              <a:gd name="connsiteY11" fmla="*/ 8081 h 9887"/>
              <a:gd name="connsiteX12" fmla="*/ 1751 w 10000"/>
              <a:gd name="connsiteY12" fmla="*/ 7400 h 9887"/>
              <a:gd name="connsiteX13" fmla="*/ 1313 w 10000"/>
              <a:gd name="connsiteY13" fmla="*/ 6978 h 9887"/>
              <a:gd name="connsiteX14" fmla="*/ 877 w 10000"/>
              <a:gd name="connsiteY14" fmla="*/ 6075 h 9887"/>
              <a:gd name="connsiteX15" fmla="*/ 439 w 10000"/>
              <a:gd name="connsiteY15" fmla="*/ 5393 h 9887"/>
              <a:gd name="connsiteX16" fmla="*/ 218 w 10000"/>
              <a:gd name="connsiteY16" fmla="*/ 4493 h 9887"/>
              <a:gd name="connsiteX17" fmla="*/ 218 w 10000"/>
              <a:gd name="connsiteY17" fmla="*/ 3587 h 9887"/>
              <a:gd name="connsiteX18" fmla="*/ 0 w 10000"/>
              <a:gd name="connsiteY18" fmla="*/ 2684 h 9887"/>
              <a:gd name="connsiteX19" fmla="*/ 0 w 10000"/>
              <a:gd name="connsiteY19" fmla="*/ 1582 h 9887"/>
              <a:gd name="connsiteX20" fmla="*/ 218 w 10000"/>
              <a:gd name="connsiteY20" fmla="*/ 678 h 9887"/>
              <a:gd name="connsiteX21" fmla="*/ 218 w 10000"/>
              <a:gd name="connsiteY21" fmla="*/ 224 h 9887"/>
              <a:gd name="connsiteX22" fmla="*/ 218 w 10000"/>
              <a:gd name="connsiteY22" fmla="*/ 0 h 9887"/>
              <a:gd name="connsiteX23" fmla="*/ 1313 w 10000"/>
              <a:gd name="connsiteY23" fmla="*/ 678 h 9887"/>
              <a:gd name="connsiteX24" fmla="*/ 1313 w 10000"/>
              <a:gd name="connsiteY24" fmla="*/ 1355 h 9887"/>
              <a:gd name="connsiteX25" fmla="*/ 1313 w 10000"/>
              <a:gd name="connsiteY25" fmla="*/ 2005 h 9887"/>
              <a:gd name="connsiteX26" fmla="*/ 1313 w 10000"/>
              <a:gd name="connsiteY26" fmla="*/ 3363 h 9887"/>
              <a:gd name="connsiteX27" fmla="*/ 1313 w 10000"/>
              <a:gd name="connsiteY27" fmla="*/ 4037 h 9887"/>
              <a:gd name="connsiteX28" fmla="*/ 1530 w 10000"/>
              <a:gd name="connsiteY28" fmla="*/ 4493 h 9887"/>
              <a:gd name="connsiteX29" fmla="*/ 1751 w 10000"/>
              <a:gd name="connsiteY29" fmla="*/ 4942 h 9887"/>
              <a:gd name="connsiteX30" fmla="*/ 1968 w 10000"/>
              <a:gd name="connsiteY30" fmla="*/ 5620 h 9887"/>
              <a:gd name="connsiteX31" fmla="*/ 2186 w 10000"/>
              <a:gd name="connsiteY31" fmla="*/ 6075 h 9887"/>
              <a:gd name="connsiteX32" fmla="*/ 2598 w 10000"/>
              <a:gd name="connsiteY32" fmla="*/ 6524 h 9887"/>
              <a:gd name="connsiteX33" fmla="*/ 3250 w 10000"/>
              <a:gd name="connsiteY33" fmla="*/ 6978 h 9887"/>
              <a:gd name="connsiteX34" fmla="*/ 3908 w 10000"/>
              <a:gd name="connsiteY34" fmla="*/ 7205 h 9887"/>
              <a:gd name="connsiteX35" fmla="*/ 4561 w 10000"/>
              <a:gd name="connsiteY35" fmla="*/ 7626 h 9887"/>
              <a:gd name="connsiteX36" fmla="*/ 5219 w 10000"/>
              <a:gd name="connsiteY36" fmla="*/ 7854 h 9887"/>
              <a:gd name="connsiteX37" fmla="*/ 5653 w 10000"/>
              <a:gd name="connsiteY37" fmla="*/ 8081 h 9887"/>
              <a:gd name="connsiteX38" fmla="*/ 6313 w 10000"/>
              <a:gd name="connsiteY38" fmla="*/ 8081 h 9887"/>
              <a:gd name="connsiteX39" fmla="*/ 6748 w 10000"/>
              <a:gd name="connsiteY39" fmla="*/ 8081 h 9887"/>
              <a:gd name="connsiteX40" fmla="*/ 6968 w 10000"/>
              <a:gd name="connsiteY40" fmla="*/ 8081 h 9887"/>
              <a:gd name="connsiteX41" fmla="*/ 7403 w 10000"/>
              <a:gd name="connsiteY41" fmla="*/ 8081 h 9887"/>
              <a:gd name="connsiteX42" fmla="*/ 7593 w 10000"/>
              <a:gd name="connsiteY42" fmla="*/ 7854 h 9887"/>
              <a:gd name="connsiteX43" fmla="*/ 7593 w 10000"/>
              <a:gd name="connsiteY43" fmla="*/ 7854 h 9887"/>
              <a:gd name="connsiteX44" fmla="*/ 7812 w 10000"/>
              <a:gd name="connsiteY44" fmla="*/ 7854 h 9887"/>
              <a:gd name="connsiteX45" fmla="*/ 9782 w 10000"/>
              <a:gd name="connsiteY45" fmla="*/ 9211 h 9887"/>
              <a:gd name="connsiteX46" fmla="*/ 10000 w 10000"/>
              <a:gd name="connsiteY46" fmla="*/ 9435 h 9887"/>
              <a:gd name="connsiteX47" fmla="*/ 9782 w 10000"/>
              <a:gd name="connsiteY47" fmla="*/ 9663 h 9887"/>
              <a:gd name="connsiteX48" fmla="*/ 9782 w 10000"/>
              <a:gd name="connsiteY48" fmla="*/ 9663 h 9887"/>
              <a:gd name="connsiteX49" fmla="*/ 9782 w 10000"/>
              <a:gd name="connsiteY49" fmla="*/ 9663 h 9887"/>
              <a:gd name="connsiteX0" fmla="*/ 9782 w 10000"/>
              <a:gd name="connsiteY0" fmla="*/ 9546 h 9773"/>
              <a:gd name="connsiteX1" fmla="*/ 9347 w 10000"/>
              <a:gd name="connsiteY1" fmla="*/ 9546 h 9773"/>
              <a:gd name="connsiteX2" fmla="*/ 8908 w 10000"/>
              <a:gd name="connsiteY2" fmla="*/ 9773 h 9773"/>
              <a:gd name="connsiteX3" fmla="*/ 8470 w 10000"/>
              <a:gd name="connsiteY3" fmla="*/ 9773 h 9773"/>
              <a:gd name="connsiteX4" fmla="*/ 7593 w 10000"/>
              <a:gd name="connsiteY4" fmla="*/ 9773 h 9773"/>
              <a:gd name="connsiteX5" fmla="*/ 6968 w 10000"/>
              <a:gd name="connsiteY5" fmla="*/ 9773 h 9773"/>
              <a:gd name="connsiteX6" fmla="*/ 6093 w 10000"/>
              <a:gd name="connsiteY6" fmla="*/ 9546 h 9773"/>
              <a:gd name="connsiteX7" fmla="*/ 5219 w 10000"/>
              <a:gd name="connsiteY7" fmla="*/ 9546 h 9773"/>
              <a:gd name="connsiteX8" fmla="*/ 4561 w 10000"/>
              <a:gd name="connsiteY8" fmla="*/ 9089 h 9773"/>
              <a:gd name="connsiteX9" fmla="*/ 3687 w 10000"/>
              <a:gd name="connsiteY9" fmla="*/ 8857 h 9773"/>
              <a:gd name="connsiteX10" fmla="*/ 3032 w 10000"/>
              <a:gd name="connsiteY10" fmla="*/ 8403 h 9773"/>
              <a:gd name="connsiteX11" fmla="*/ 2380 w 10000"/>
              <a:gd name="connsiteY11" fmla="*/ 7946 h 9773"/>
              <a:gd name="connsiteX12" fmla="*/ 1751 w 10000"/>
              <a:gd name="connsiteY12" fmla="*/ 7258 h 9773"/>
              <a:gd name="connsiteX13" fmla="*/ 1313 w 10000"/>
              <a:gd name="connsiteY13" fmla="*/ 6831 h 9773"/>
              <a:gd name="connsiteX14" fmla="*/ 877 w 10000"/>
              <a:gd name="connsiteY14" fmla="*/ 5917 h 9773"/>
              <a:gd name="connsiteX15" fmla="*/ 439 w 10000"/>
              <a:gd name="connsiteY15" fmla="*/ 5228 h 9773"/>
              <a:gd name="connsiteX16" fmla="*/ 218 w 10000"/>
              <a:gd name="connsiteY16" fmla="*/ 4317 h 9773"/>
              <a:gd name="connsiteX17" fmla="*/ 218 w 10000"/>
              <a:gd name="connsiteY17" fmla="*/ 3401 h 9773"/>
              <a:gd name="connsiteX18" fmla="*/ 0 w 10000"/>
              <a:gd name="connsiteY18" fmla="*/ 2488 h 9773"/>
              <a:gd name="connsiteX19" fmla="*/ 0 w 10000"/>
              <a:gd name="connsiteY19" fmla="*/ 1373 h 9773"/>
              <a:gd name="connsiteX20" fmla="*/ 218 w 10000"/>
              <a:gd name="connsiteY20" fmla="*/ 459 h 9773"/>
              <a:gd name="connsiteX21" fmla="*/ 218 w 10000"/>
              <a:gd name="connsiteY21" fmla="*/ 0 h 9773"/>
              <a:gd name="connsiteX22" fmla="*/ 1313 w 10000"/>
              <a:gd name="connsiteY22" fmla="*/ 459 h 9773"/>
              <a:gd name="connsiteX23" fmla="*/ 1313 w 10000"/>
              <a:gd name="connsiteY23" fmla="*/ 1143 h 9773"/>
              <a:gd name="connsiteX24" fmla="*/ 1313 w 10000"/>
              <a:gd name="connsiteY24" fmla="*/ 1801 h 9773"/>
              <a:gd name="connsiteX25" fmla="*/ 1313 w 10000"/>
              <a:gd name="connsiteY25" fmla="*/ 3174 h 9773"/>
              <a:gd name="connsiteX26" fmla="*/ 1313 w 10000"/>
              <a:gd name="connsiteY26" fmla="*/ 3856 h 9773"/>
              <a:gd name="connsiteX27" fmla="*/ 1530 w 10000"/>
              <a:gd name="connsiteY27" fmla="*/ 4317 h 9773"/>
              <a:gd name="connsiteX28" fmla="*/ 1751 w 10000"/>
              <a:gd name="connsiteY28" fmla="*/ 4771 h 9773"/>
              <a:gd name="connsiteX29" fmla="*/ 1968 w 10000"/>
              <a:gd name="connsiteY29" fmla="*/ 5457 h 9773"/>
              <a:gd name="connsiteX30" fmla="*/ 2186 w 10000"/>
              <a:gd name="connsiteY30" fmla="*/ 5917 h 9773"/>
              <a:gd name="connsiteX31" fmla="*/ 2598 w 10000"/>
              <a:gd name="connsiteY31" fmla="*/ 6372 h 9773"/>
              <a:gd name="connsiteX32" fmla="*/ 3250 w 10000"/>
              <a:gd name="connsiteY32" fmla="*/ 6831 h 9773"/>
              <a:gd name="connsiteX33" fmla="*/ 3908 w 10000"/>
              <a:gd name="connsiteY33" fmla="*/ 7060 h 9773"/>
              <a:gd name="connsiteX34" fmla="*/ 4561 w 10000"/>
              <a:gd name="connsiteY34" fmla="*/ 7486 h 9773"/>
              <a:gd name="connsiteX35" fmla="*/ 5219 w 10000"/>
              <a:gd name="connsiteY35" fmla="*/ 7717 h 9773"/>
              <a:gd name="connsiteX36" fmla="*/ 5653 w 10000"/>
              <a:gd name="connsiteY36" fmla="*/ 7946 h 9773"/>
              <a:gd name="connsiteX37" fmla="*/ 6313 w 10000"/>
              <a:gd name="connsiteY37" fmla="*/ 7946 h 9773"/>
              <a:gd name="connsiteX38" fmla="*/ 6748 w 10000"/>
              <a:gd name="connsiteY38" fmla="*/ 7946 h 9773"/>
              <a:gd name="connsiteX39" fmla="*/ 6968 w 10000"/>
              <a:gd name="connsiteY39" fmla="*/ 7946 h 9773"/>
              <a:gd name="connsiteX40" fmla="*/ 7403 w 10000"/>
              <a:gd name="connsiteY40" fmla="*/ 7946 h 9773"/>
              <a:gd name="connsiteX41" fmla="*/ 7593 w 10000"/>
              <a:gd name="connsiteY41" fmla="*/ 7717 h 9773"/>
              <a:gd name="connsiteX42" fmla="*/ 7593 w 10000"/>
              <a:gd name="connsiteY42" fmla="*/ 7717 h 9773"/>
              <a:gd name="connsiteX43" fmla="*/ 7812 w 10000"/>
              <a:gd name="connsiteY43" fmla="*/ 7717 h 9773"/>
              <a:gd name="connsiteX44" fmla="*/ 9782 w 10000"/>
              <a:gd name="connsiteY44" fmla="*/ 9089 h 9773"/>
              <a:gd name="connsiteX45" fmla="*/ 10000 w 10000"/>
              <a:gd name="connsiteY45" fmla="*/ 9316 h 9773"/>
              <a:gd name="connsiteX46" fmla="*/ 9782 w 10000"/>
              <a:gd name="connsiteY46" fmla="*/ 9546 h 9773"/>
              <a:gd name="connsiteX47" fmla="*/ 9782 w 10000"/>
              <a:gd name="connsiteY47" fmla="*/ 9546 h 9773"/>
              <a:gd name="connsiteX48" fmla="*/ 9782 w 10000"/>
              <a:gd name="connsiteY48" fmla="*/ 9546 h 9773"/>
              <a:gd name="connsiteX0" fmla="*/ 9783 w 10001"/>
              <a:gd name="connsiteY0" fmla="*/ 9768 h 10000"/>
              <a:gd name="connsiteX1" fmla="*/ 9348 w 10001"/>
              <a:gd name="connsiteY1" fmla="*/ 9768 h 10000"/>
              <a:gd name="connsiteX2" fmla="*/ 8909 w 10001"/>
              <a:gd name="connsiteY2" fmla="*/ 10000 h 10000"/>
              <a:gd name="connsiteX3" fmla="*/ 8471 w 10001"/>
              <a:gd name="connsiteY3" fmla="*/ 10000 h 10000"/>
              <a:gd name="connsiteX4" fmla="*/ 7594 w 10001"/>
              <a:gd name="connsiteY4" fmla="*/ 10000 h 10000"/>
              <a:gd name="connsiteX5" fmla="*/ 6969 w 10001"/>
              <a:gd name="connsiteY5" fmla="*/ 10000 h 10000"/>
              <a:gd name="connsiteX6" fmla="*/ 6094 w 10001"/>
              <a:gd name="connsiteY6" fmla="*/ 9768 h 10000"/>
              <a:gd name="connsiteX7" fmla="*/ 5220 w 10001"/>
              <a:gd name="connsiteY7" fmla="*/ 9768 h 10000"/>
              <a:gd name="connsiteX8" fmla="*/ 4562 w 10001"/>
              <a:gd name="connsiteY8" fmla="*/ 9300 h 10000"/>
              <a:gd name="connsiteX9" fmla="*/ 3688 w 10001"/>
              <a:gd name="connsiteY9" fmla="*/ 9063 h 10000"/>
              <a:gd name="connsiteX10" fmla="*/ 3033 w 10001"/>
              <a:gd name="connsiteY10" fmla="*/ 8598 h 10000"/>
              <a:gd name="connsiteX11" fmla="*/ 2381 w 10001"/>
              <a:gd name="connsiteY11" fmla="*/ 8131 h 10000"/>
              <a:gd name="connsiteX12" fmla="*/ 1752 w 10001"/>
              <a:gd name="connsiteY12" fmla="*/ 7427 h 10000"/>
              <a:gd name="connsiteX13" fmla="*/ 1314 w 10001"/>
              <a:gd name="connsiteY13" fmla="*/ 6990 h 10000"/>
              <a:gd name="connsiteX14" fmla="*/ 878 w 10001"/>
              <a:gd name="connsiteY14" fmla="*/ 6054 h 10000"/>
              <a:gd name="connsiteX15" fmla="*/ 440 w 10001"/>
              <a:gd name="connsiteY15" fmla="*/ 5349 h 10000"/>
              <a:gd name="connsiteX16" fmla="*/ 219 w 10001"/>
              <a:gd name="connsiteY16" fmla="*/ 4417 h 10000"/>
              <a:gd name="connsiteX17" fmla="*/ 219 w 10001"/>
              <a:gd name="connsiteY17" fmla="*/ 3480 h 10000"/>
              <a:gd name="connsiteX18" fmla="*/ 1 w 10001"/>
              <a:gd name="connsiteY18" fmla="*/ 2546 h 10000"/>
              <a:gd name="connsiteX19" fmla="*/ 1 w 10001"/>
              <a:gd name="connsiteY19" fmla="*/ 1405 h 10000"/>
              <a:gd name="connsiteX20" fmla="*/ 219 w 10001"/>
              <a:gd name="connsiteY20" fmla="*/ 0 h 10000"/>
              <a:gd name="connsiteX21" fmla="*/ 1314 w 10001"/>
              <a:gd name="connsiteY21" fmla="*/ 470 h 10000"/>
              <a:gd name="connsiteX22" fmla="*/ 1314 w 10001"/>
              <a:gd name="connsiteY22" fmla="*/ 1170 h 10000"/>
              <a:gd name="connsiteX23" fmla="*/ 1314 w 10001"/>
              <a:gd name="connsiteY23" fmla="*/ 1843 h 10000"/>
              <a:gd name="connsiteX24" fmla="*/ 1314 w 10001"/>
              <a:gd name="connsiteY24" fmla="*/ 3248 h 10000"/>
              <a:gd name="connsiteX25" fmla="*/ 1314 w 10001"/>
              <a:gd name="connsiteY25" fmla="*/ 3946 h 10000"/>
              <a:gd name="connsiteX26" fmla="*/ 1531 w 10001"/>
              <a:gd name="connsiteY26" fmla="*/ 4417 h 10000"/>
              <a:gd name="connsiteX27" fmla="*/ 1752 w 10001"/>
              <a:gd name="connsiteY27" fmla="*/ 4882 h 10000"/>
              <a:gd name="connsiteX28" fmla="*/ 1969 w 10001"/>
              <a:gd name="connsiteY28" fmla="*/ 5584 h 10000"/>
              <a:gd name="connsiteX29" fmla="*/ 2187 w 10001"/>
              <a:gd name="connsiteY29" fmla="*/ 6054 h 10000"/>
              <a:gd name="connsiteX30" fmla="*/ 2599 w 10001"/>
              <a:gd name="connsiteY30" fmla="*/ 6520 h 10000"/>
              <a:gd name="connsiteX31" fmla="*/ 3251 w 10001"/>
              <a:gd name="connsiteY31" fmla="*/ 6990 h 10000"/>
              <a:gd name="connsiteX32" fmla="*/ 3909 w 10001"/>
              <a:gd name="connsiteY32" fmla="*/ 7224 h 10000"/>
              <a:gd name="connsiteX33" fmla="*/ 4562 w 10001"/>
              <a:gd name="connsiteY33" fmla="*/ 7660 h 10000"/>
              <a:gd name="connsiteX34" fmla="*/ 5220 w 10001"/>
              <a:gd name="connsiteY34" fmla="*/ 7896 h 10000"/>
              <a:gd name="connsiteX35" fmla="*/ 5654 w 10001"/>
              <a:gd name="connsiteY35" fmla="*/ 8131 h 10000"/>
              <a:gd name="connsiteX36" fmla="*/ 6314 w 10001"/>
              <a:gd name="connsiteY36" fmla="*/ 8131 h 10000"/>
              <a:gd name="connsiteX37" fmla="*/ 6749 w 10001"/>
              <a:gd name="connsiteY37" fmla="*/ 8131 h 10000"/>
              <a:gd name="connsiteX38" fmla="*/ 6969 w 10001"/>
              <a:gd name="connsiteY38" fmla="*/ 8131 h 10000"/>
              <a:gd name="connsiteX39" fmla="*/ 7404 w 10001"/>
              <a:gd name="connsiteY39" fmla="*/ 8131 h 10000"/>
              <a:gd name="connsiteX40" fmla="*/ 7594 w 10001"/>
              <a:gd name="connsiteY40" fmla="*/ 7896 h 10000"/>
              <a:gd name="connsiteX41" fmla="*/ 7594 w 10001"/>
              <a:gd name="connsiteY41" fmla="*/ 7896 h 10000"/>
              <a:gd name="connsiteX42" fmla="*/ 7813 w 10001"/>
              <a:gd name="connsiteY42" fmla="*/ 7896 h 10000"/>
              <a:gd name="connsiteX43" fmla="*/ 9783 w 10001"/>
              <a:gd name="connsiteY43" fmla="*/ 9300 h 10000"/>
              <a:gd name="connsiteX44" fmla="*/ 10001 w 10001"/>
              <a:gd name="connsiteY44" fmla="*/ 9532 h 10000"/>
              <a:gd name="connsiteX45" fmla="*/ 9783 w 10001"/>
              <a:gd name="connsiteY45" fmla="*/ 9768 h 10000"/>
              <a:gd name="connsiteX46" fmla="*/ 9783 w 10001"/>
              <a:gd name="connsiteY46" fmla="*/ 9768 h 10000"/>
              <a:gd name="connsiteX47" fmla="*/ 9783 w 10001"/>
              <a:gd name="connsiteY47" fmla="*/ 9768 h 10000"/>
              <a:gd name="connsiteX0" fmla="*/ 9782 w 10000"/>
              <a:gd name="connsiteY0" fmla="*/ 9298 h 9530"/>
              <a:gd name="connsiteX1" fmla="*/ 9347 w 10000"/>
              <a:gd name="connsiteY1" fmla="*/ 9298 h 9530"/>
              <a:gd name="connsiteX2" fmla="*/ 8908 w 10000"/>
              <a:gd name="connsiteY2" fmla="*/ 9530 h 9530"/>
              <a:gd name="connsiteX3" fmla="*/ 8470 w 10000"/>
              <a:gd name="connsiteY3" fmla="*/ 9530 h 9530"/>
              <a:gd name="connsiteX4" fmla="*/ 7593 w 10000"/>
              <a:gd name="connsiteY4" fmla="*/ 9530 h 9530"/>
              <a:gd name="connsiteX5" fmla="*/ 6968 w 10000"/>
              <a:gd name="connsiteY5" fmla="*/ 9530 h 9530"/>
              <a:gd name="connsiteX6" fmla="*/ 6093 w 10000"/>
              <a:gd name="connsiteY6" fmla="*/ 9298 h 9530"/>
              <a:gd name="connsiteX7" fmla="*/ 5219 w 10000"/>
              <a:gd name="connsiteY7" fmla="*/ 9298 h 9530"/>
              <a:gd name="connsiteX8" fmla="*/ 4561 w 10000"/>
              <a:gd name="connsiteY8" fmla="*/ 8830 h 9530"/>
              <a:gd name="connsiteX9" fmla="*/ 3687 w 10000"/>
              <a:gd name="connsiteY9" fmla="*/ 8593 h 9530"/>
              <a:gd name="connsiteX10" fmla="*/ 3032 w 10000"/>
              <a:gd name="connsiteY10" fmla="*/ 8128 h 9530"/>
              <a:gd name="connsiteX11" fmla="*/ 2380 w 10000"/>
              <a:gd name="connsiteY11" fmla="*/ 7661 h 9530"/>
              <a:gd name="connsiteX12" fmla="*/ 1751 w 10000"/>
              <a:gd name="connsiteY12" fmla="*/ 6957 h 9530"/>
              <a:gd name="connsiteX13" fmla="*/ 1313 w 10000"/>
              <a:gd name="connsiteY13" fmla="*/ 6520 h 9530"/>
              <a:gd name="connsiteX14" fmla="*/ 877 w 10000"/>
              <a:gd name="connsiteY14" fmla="*/ 5584 h 9530"/>
              <a:gd name="connsiteX15" fmla="*/ 439 w 10000"/>
              <a:gd name="connsiteY15" fmla="*/ 4879 h 9530"/>
              <a:gd name="connsiteX16" fmla="*/ 218 w 10000"/>
              <a:gd name="connsiteY16" fmla="*/ 3947 h 9530"/>
              <a:gd name="connsiteX17" fmla="*/ 218 w 10000"/>
              <a:gd name="connsiteY17" fmla="*/ 3010 h 9530"/>
              <a:gd name="connsiteX18" fmla="*/ 0 w 10000"/>
              <a:gd name="connsiteY18" fmla="*/ 2076 h 9530"/>
              <a:gd name="connsiteX19" fmla="*/ 0 w 10000"/>
              <a:gd name="connsiteY19" fmla="*/ 935 h 9530"/>
              <a:gd name="connsiteX20" fmla="*/ 1313 w 10000"/>
              <a:gd name="connsiteY20" fmla="*/ 0 h 9530"/>
              <a:gd name="connsiteX21" fmla="*/ 1313 w 10000"/>
              <a:gd name="connsiteY21" fmla="*/ 700 h 9530"/>
              <a:gd name="connsiteX22" fmla="*/ 1313 w 10000"/>
              <a:gd name="connsiteY22" fmla="*/ 1373 h 9530"/>
              <a:gd name="connsiteX23" fmla="*/ 1313 w 10000"/>
              <a:gd name="connsiteY23" fmla="*/ 2778 h 9530"/>
              <a:gd name="connsiteX24" fmla="*/ 1313 w 10000"/>
              <a:gd name="connsiteY24" fmla="*/ 3476 h 9530"/>
              <a:gd name="connsiteX25" fmla="*/ 1530 w 10000"/>
              <a:gd name="connsiteY25" fmla="*/ 3947 h 9530"/>
              <a:gd name="connsiteX26" fmla="*/ 1751 w 10000"/>
              <a:gd name="connsiteY26" fmla="*/ 4412 h 9530"/>
              <a:gd name="connsiteX27" fmla="*/ 1968 w 10000"/>
              <a:gd name="connsiteY27" fmla="*/ 5114 h 9530"/>
              <a:gd name="connsiteX28" fmla="*/ 2186 w 10000"/>
              <a:gd name="connsiteY28" fmla="*/ 5584 h 9530"/>
              <a:gd name="connsiteX29" fmla="*/ 2598 w 10000"/>
              <a:gd name="connsiteY29" fmla="*/ 6050 h 9530"/>
              <a:gd name="connsiteX30" fmla="*/ 3250 w 10000"/>
              <a:gd name="connsiteY30" fmla="*/ 6520 h 9530"/>
              <a:gd name="connsiteX31" fmla="*/ 3908 w 10000"/>
              <a:gd name="connsiteY31" fmla="*/ 6754 h 9530"/>
              <a:gd name="connsiteX32" fmla="*/ 4561 w 10000"/>
              <a:gd name="connsiteY32" fmla="*/ 7190 h 9530"/>
              <a:gd name="connsiteX33" fmla="*/ 5219 w 10000"/>
              <a:gd name="connsiteY33" fmla="*/ 7426 h 9530"/>
              <a:gd name="connsiteX34" fmla="*/ 5653 w 10000"/>
              <a:gd name="connsiteY34" fmla="*/ 7661 h 9530"/>
              <a:gd name="connsiteX35" fmla="*/ 6313 w 10000"/>
              <a:gd name="connsiteY35" fmla="*/ 7661 h 9530"/>
              <a:gd name="connsiteX36" fmla="*/ 6748 w 10000"/>
              <a:gd name="connsiteY36" fmla="*/ 7661 h 9530"/>
              <a:gd name="connsiteX37" fmla="*/ 6968 w 10000"/>
              <a:gd name="connsiteY37" fmla="*/ 7661 h 9530"/>
              <a:gd name="connsiteX38" fmla="*/ 7403 w 10000"/>
              <a:gd name="connsiteY38" fmla="*/ 7661 h 9530"/>
              <a:gd name="connsiteX39" fmla="*/ 7593 w 10000"/>
              <a:gd name="connsiteY39" fmla="*/ 7426 h 9530"/>
              <a:gd name="connsiteX40" fmla="*/ 7593 w 10000"/>
              <a:gd name="connsiteY40" fmla="*/ 7426 h 9530"/>
              <a:gd name="connsiteX41" fmla="*/ 7812 w 10000"/>
              <a:gd name="connsiteY41" fmla="*/ 7426 h 9530"/>
              <a:gd name="connsiteX42" fmla="*/ 9782 w 10000"/>
              <a:gd name="connsiteY42" fmla="*/ 8830 h 9530"/>
              <a:gd name="connsiteX43" fmla="*/ 10000 w 10000"/>
              <a:gd name="connsiteY43" fmla="*/ 9062 h 9530"/>
              <a:gd name="connsiteX44" fmla="*/ 9782 w 10000"/>
              <a:gd name="connsiteY44" fmla="*/ 9298 h 9530"/>
              <a:gd name="connsiteX45" fmla="*/ 9782 w 10000"/>
              <a:gd name="connsiteY45" fmla="*/ 9298 h 9530"/>
              <a:gd name="connsiteX46" fmla="*/ 9782 w 10000"/>
              <a:gd name="connsiteY46" fmla="*/ 9298 h 9530"/>
              <a:gd name="connsiteX0" fmla="*/ 9782 w 10000"/>
              <a:gd name="connsiteY0" fmla="*/ 9099 h 9342"/>
              <a:gd name="connsiteX1" fmla="*/ 9347 w 10000"/>
              <a:gd name="connsiteY1" fmla="*/ 9099 h 9342"/>
              <a:gd name="connsiteX2" fmla="*/ 8908 w 10000"/>
              <a:gd name="connsiteY2" fmla="*/ 9342 h 9342"/>
              <a:gd name="connsiteX3" fmla="*/ 8470 w 10000"/>
              <a:gd name="connsiteY3" fmla="*/ 9342 h 9342"/>
              <a:gd name="connsiteX4" fmla="*/ 7593 w 10000"/>
              <a:gd name="connsiteY4" fmla="*/ 9342 h 9342"/>
              <a:gd name="connsiteX5" fmla="*/ 6968 w 10000"/>
              <a:gd name="connsiteY5" fmla="*/ 9342 h 9342"/>
              <a:gd name="connsiteX6" fmla="*/ 6093 w 10000"/>
              <a:gd name="connsiteY6" fmla="*/ 9099 h 9342"/>
              <a:gd name="connsiteX7" fmla="*/ 5219 w 10000"/>
              <a:gd name="connsiteY7" fmla="*/ 9099 h 9342"/>
              <a:gd name="connsiteX8" fmla="*/ 4561 w 10000"/>
              <a:gd name="connsiteY8" fmla="*/ 8607 h 9342"/>
              <a:gd name="connsiteX9" fmla="*/ 3687 w 10000"/>
              <a:gd name="connsiteY9" fmla="*/ 8359 h 9342"/>
              <a:gd name="connsiteX10" fmla="*/ 3032 w 10000"/>
              <a:gd name="connsiteY10" fmla="*/ 7871 h 9342"/>
              <a:gd name="connsiteX11" fmla="*/ 2380 w 10000"/>
              <a:gd name="connsiteY11" fmla="*/ 7381 h 9342"/>
              <a:gd name="connsiteX12" fmla="*/ 1751 w 10000"/>
              <a:gd name="connsiteY12" fmla="*/ 6642 h 9342"/>
              <a:gd name="connsiteX13" fmla="*/ 1313 w 10000"/>
              <a:gd name="connsiteY13" fmla="*/ 6184 h 9342"/>
              <a:gd name="connsiteX14" fmla="*/ 877 w 10000"/>
              <a:gd name="connsiteY14" fmla="*/ 5201 h 9342"/>
              <a:gd name="connsiteX15" fmla="*/ 439 w 10000"/>
              <a:gd name="connsiteY15" fmla="*/ 4462 h 9342"/>
              <a:gd name="connsiteX16" fmla="*/ 218 w 10000"/>
              <a:gd name="connsiteY16" fmla="*/ 3484 h 9342"/>
              <a:gd name="connsiteX17" fmla="*/ 218 w 10000"/>
              <a:gd name="connsiteY17" fmla="*/ 2500 h 9342"/>
              <a:gd name="connsiteX18" fmla="*/ 0 w 10000"/>
              <a:gd name="connsiteY18" fmla="*/ 1520 h 9342"/>
              <a:gd name="connsiteX19" fmla="*/ 0 w 10000"/>
              <a:gd name="connsiteY19" fmla="*/ 323 h 9342"/>
              <a:gd name="connsiteX20" fmla="*/ 1313 w 10000"/>
              <a:gd name="connsiteY20" fmla="*/ 77 h 9342"/>
              <a:gd name="connsiteX21" fmla="*/ 1313 w 10000"/>
              <a:gd name="connsiteY21" fmla="*/ 783 h 9342"/>
              <a:gd name="connsiteX22" fmla="*/ 1313 w 10000"/>
              <a:gd name="connsiteY22" fmla="*/ 2257 h 9342"/>
              <a:gd name="connsiteX23" fmla="*/ 1313 w 10000"/>
              <a:gd name="connsiteY23" fmla="*/ 2989 h 9342"/>
              <a:gd name="connsiteX24" fmla="*/ 1530 w 10000"/>
              <a:gd name="connsiteY24" fmla="*/ 3484 h 9342"/>
              <a:gd name="connsiteX25" fmla="*/ 1751 w 10000"/>
              <a:gd name="connsiteY25" fmla="*/ 3972 h 9342"/>
              <a:gd name="connsiteX26" fmla="*/ 1968 w 10000"/>
              <a:gd name="connsiteY26" fmla="*/ 4708 h 9342"/>
              <a:gd name="connsiteX27" fmla="*/ 2186 w 10000"/>
              <a:gd name="connsiteY27" fmla="*/ 5201 h 9342"/>
              <a:gd name="connsiteX28" fmla="*/ 2598 w 10000"/>
              <a:gd name="connsiteY28" fmla="*/ 5690 h 9342"/>
              <a:gd name="connsiteX29" fmla="*/ 3250 w 10000"/>
              <a:gd name="connsiteY29" fmla="*/ 6184 h 9342"/>
              <a:gd name="connsiteX30" fmla="*/ 3908 w 10000"/>
              <a:gd name="connsiteY30" fmla="*/ 6429 h 9342"/>
              <a:gd name="connsiteX31" fmla="*/ 4561 w 10000"/>
              <a:gd name="connsiteY31" fmla="*/ 6887 h 9342"/>
              <a:gd name="connsiteX32" fmla="*/ 5219 w 10000"/>
              <a:gd name="connsiteY32" fmla="*/ 7134 h 9342"/>
              <a:gd name="connsiteX33" fmla="*/ 5653 w 10000"/>
              <a:gd name="connsiteY33" fmla="*/ 7381 h 9342"/>
              <a:gd name="connsiteX34" fmla="*/ 6313 w 10000"/>
              <a:gd name="connsiteY34" fmla="*/ 7381 h 9342"/>
              <a:gd name="connsiteX35" fmla="*/ 6748 w 10000"/>
              <a:gd name="connsiteY35" fmla="*/ 7381 h 9342"/>
              <a:gd name="connsiteX36" fmla="*/ 6968 w 10000"/>
              <a:gd name="connsiteY36" fmla="*/ 7381 h 9342"/>
              <a:gd name="connsiteX37" fmla="*/ 7403 w 10000"/>
              <a:gd name="connsiteY37" fmla="*/ 7381 h 9342"/>
              <a:gd name="connsiteX38" fmla="*/ 7593 w 10000"/>
              <a:gd name="connsiteY38" fmla="*/ 7134 h 9342"/>
              <a:gd name="connsiteX39" fmla="*/ 7593 w 10000"/>
              <a:gd name="connsiteY39" fmla="*/ 7134 h 9342"/>
              <a:gd name="connsiteX40" fmla="*/ 7812 w 10000"/>
              <a:gd name="connsiteY40" fmla="*/ 7134 h 9342"/>
              <a:gd name="connsiteX41" fmla="*/ 9782 w 10000"/>
              <a:gd name="connsiteY41" fmla="*/ 8607 h 9342"/>
              <a:gd name="connsiteX42" fmla="*/ 10000 w 10000"/>
              <a:gd name="connsiteY42" fmla="*/ 8851 h 9342"/>
              <a:gd name="connsiteX43" fmla="*/ 9782 w 10000"/>
              <a:gd name="connsiteY43" fmla="*/ 9099 h 9342"/>
              <a:gd name="connsiteX44" fmla="*/ 9782 w 10000"/>
              <a:gd name="connsiteY44" fmla="*/ 9099 h 9342"/>
              <a:gd name="connsiteX45" fmla="*/ 9782 w 10000"/>
              <a:gd name="connsiteY45" fmla="*/ 9099 h 9342"/>
              <a:gd name="connsiteX0" fmla="*/ 9782 w 10000"/>
              <a:gd name="connsiteY0" fmla="*/ 9658 h 9918"/>
              <a:gd name="connsiteX1" fmla="*/ 9347 w 10000"/>
              <a:gd name="connsiteY1" fmla="*/ 9658 h 9918"/>
              <a:gd name="connsiteX2" fmla="*/ 8908 w 10000"/>
              <a:gd name="connsiteY2" fmla="*/ 9918 h 9918"/>
              <a:gd name="connsiteX3" fmla="*/ 8470 w 10000"/>
              <a:gd name="connsiteY3" fmla="*/ 9918 h 9918"/>
              <a:gd name="connsiteX4" fmla="*/ 7593 w 10000"/>
              <a:gd name="connsiteY4" fmla="*/ 9918 h 9918"/>
              <a:gd name="connsiteX5" fmla="*/ 6968 w 10000"/>
              <a:gd name="connsiteY5" fmla="*/ 9918 h 9918"/>
              <a:gd name="connsiteX6" fmla="*/ 6093 w 10000"/>
              <a:gd name="connsiteY6" fmla="*/ 9658 h 9918"/>
              <a:gd name="connsiteX7" fmla="*/ 5219 w 10000"/>
              <a:gd name="connsiteY7" fmla="*/ 9658 h 9918"/>
              <a:gd name="connsiteX8" fmla="*/ 4561 w 10000"/>
              <a:gd name="connsiteY8" fmla="*/ 9131 h 9918"/>
              <a:gd name="connsiteX9" fmla="*/ 3687 w 10000"/>
              <a:gd name="connsiteY9" fmla="*/ 8866 h 9918"/>
              <a:gd name="connsiteX10" fmla="*/ 3032 w 10000"/>
              <a:gd name="connsiteY10" fmla="*/ 8343 h 9918"/>
              <a:gd name="connsiteX11" fmla="*/ 2380 w 10000"/>
              <a:gd name="connsiteY11" fmla="*/ 7819 h 9918"/>
              <a:gd name="connsiteX12" fmla="*/ 1751 w 10000"/>
              <a:gd name="connsiteY12" fmla="*/ 7028 h 9918"/>
              <a:gd name="connsiteX13" fmla="*/ 1313 w 10000"/>
              <a:gd name="connsiteY13" fmla="*/ 6538 h 9918"/>
              <a:gd name="connsiteX14" fmla="*/ 877 w 10000"/>
              <a:gd name="connsiteY14" fmla="*/ 5485 h 9918"/>
              <a:gd name="connsiteX15" fmla="*/ 439 w 10000"/>
              <a:gd name="connsiteY15" fmla="*/ 4694 h 9918"/>
              <a:gd name="connsiteX16" fmla="*/ 218 w 10000"/>
              <a:gd name="connsiteY16" fmla="*/ 3647 h 9918"/>
              <a:gd name="connsiteX17" fmla="*/ 218 w 10000"/>
              <a:gd name="connsiteY17" fmla="*/ 2594 h 9918"/>
              <a:gd name="connsiteX18" fmla="*/ 0 w 10000"/>
              <a:gd name="connsiteY18" fmla="*/ 1545 h 9918"/>
              <a:gd name="connsiteX19" fmla="*/ 1313 w 10000"/>
              <a:gd name="connsiteY19" fmla="*/ 0 h 9918"/>
              <a:gd name="connsiteX20" fmla="*/ 1313 w 10000"/>
              <a:gd name="connsiteY20" fmla="*/ 756 h 9918"/>
              <a:gd name="connsiteX21" fmla="*/ 1313 w 10000"/>
              <a:gd name="connsiteY21" fmla="*/ 2334 h 9918"/>
              <a:gd name="connsiteX22" fmla="*/ 1313 w 10000"/>
              <a:gd name="connsiteY22" fmla="*/ 3118 h 9918"/>
              <a:gd name="connsiteX23" fmla="*/ 1530 w 10000"/>
              <a:gd name="connsiteY23" fmla="*/ 3647 h 9918"/>
              <a:gd name="connsiteX24" fmla="*/ 1751 w 10000"/>
              <a:gd name="connsiteY24" fmla="*/ 4170 h 9918"/>
              <a:gd name="connsiteX25" fmla="*/ 1968 w 10000"/>
              <a:gd name="connsiteY25" fmla="*/ 4958 h 9918"/>
              <a:gd name="connsiteX26" fmla="*/ 2186 w 10000"/>
              <a:gd name="connsiteY26" fmla="*/ 5485 h 9918"/>
              <a:gd name="connsiteX27" fmla="*/ 2598 w 10000"/>
              <a:gd name="connsiteY27" fmla="*/ 6009 h 9918"/>
              <a:gd name="connsiteX28" fmla="*/ 3250 w 10000"/>
              <a:gd name="connsiteY28" fmla="*/ 6538 h 9918"/>
              <a:gd name="connsiteX29" fmla="*/ 3908 w 10000"/>
              <a:gd name="connsiteY29" fmla="*/ 6800 h 9918"/>
              <a:gd name="connsiteX30" fmla="*/ 4561 w 10000"/>
              <a:gd name="connsiteY30" fmla="*/ 7290 h 9918"/>
              <a:gd name="connsiteX31" fmla="*/ 5219 w 10000"/>
              <a:gd name="connsiteY31" fmla="*/ 7554 h 9918"/>
              <a:gd name="connsiteX32" fmla="*/ 5653 w 10000"/>
              <a:gd name="connsiteY32" fmla="*/ 7819 h 9918"/>
              <a:gd name="connsiteX33" fmla="*/ 6313 w 10000"/>
              <a:gd name="connsiteY33" fmla="*/ 7819 h 9918"/>
              <a:gd name="connsiteX34" fmla="*/ 6748 w 10000"/>
              <a:gd name="connsiteY34" fmla="*/ 7819 h 9918"/>
              <a:gd name="connsiteX35" fmla="*/ 6968 w 10000"/>
              <a:gd name="connsiteY35" fmla="*/ 7819 h 9918"/>
              <a:gd name="connsiteX36" fmla="*/ 7403 w 10000"/>
              <a:gd name="connsiteY36" fmla="*/ 7819 h 9918"/>
              <a:gd name="connsiteX37" fmla="*/ 7593 w 10000"/>
              <a:gd name="connsiteY37" fmla="*/ 7554 h 9918"/>
              <a:gd name="connsiteX38" fmla="*/ 7593 w 10000"/>
              <a:gd name="connsiteY38" fmla="*/ 7554 h 9918"/>
              <a:gd name="connsiteX39" fmla="*/ 7812 w 10000"/>
              <a:gd name="connsiteY39" fmla="*/ 7554 h 9918"/>
              <a:gd name="connsiteX40" fmla="*/ 9782 w 10000"/>
              <a:gd name="connsiteY40" fmla="*/ 9131 h 9918"/>
              <a:gd name="connsiteX41" fmla="*/ 10000 w 10000"/>
              <a:gd name="connsiteY41" fmla="*/ 9392 h 9918"/>
              <a:gd name="connsiteX42" fmla="*/ 9782 w 10000"/>
              <a:gd name="connsiteY42" fmla="*/ 9658 h 9918"/>
              <a:gd name="connsiteX43" fmla="*/ 9782 w 10000"/>
              <a:gd name="connsiteY43" fmla="*/ 9658 h 9918"/>
              <a:gd name="connsiteX44" fmla="*/ 9782 w 10000"/>
              <a:gd name="connsiteY44" fmla="*/ 9658 h 9918"/>
              <a:gd name="connsiteX0" fmla="*/ 9564 w 9782"/>
              <a:gd name="connsiteY0" fmla="*/ 9738 h 10000"/>
              <a:gd name="connsiteX1" fmla="*/ 9129 w 9782"/>
              <a:gd name="connsiteY1" fmla="*/ 9738 h 10000"/>
              <a:gd name="connsiteX2" fmla="*/ 8690 w 9782"/>
              <a:gd name="connsiteY2" fmla="*/ 10000 h 10000"/>
              <a:gd name="connsiteX3" fmla="*/ 8252 w 9782"/>
              <a:gd name="connsiteY3" fmla="*/ 10000 h 10000"/>
              <a:gd name="connsiteX4" fmla="*/ 7375 w 9782"/>
              <a:gd name="connsiteY4" fmla="*/ 10000 h 10000"/>
              <a:gd name="connsiteX5" fmla="*/ 6750 w 9782"/>
              <a:gd name="connsiteY5" fmla="*/ 10000 h 10000"/>
              <a:gd name="connsiteX6" fmla="*/ 5875 w 9782"/>
              <a:gd name="connsiteY6" fmla="*/ 9738 h 10000"/>
              <a:gd name="connsiteX7" fmla="*/ 5001 w 9782"/>
              <a:gd name="connsiteY7" fmla="*/ 9738 h 10000"/>
              <a:gd name="connsiteX8" fmla="*/ 4343 w 9782"/>
              <a:gd name="connsiteY8" fmla="*/ 9206 h 10000"/>
              <a:gd name="connsiteX9" fmla="*/ 3469 w 9782"/>
              <a:gd name="connsiteY9" fmla="*/ 8939 h 10000"/>
              <a:gd name="connsiteX10" fmla="*/ 2814 w 9782"/>
              <a:gd name="connsiteY10" fmla="*/ 8412 h 10000"/>
              <a:gd name="connsiteX11" fmla="*/ 2162 w 9782"/>
              <a:gd name="connsiteY11" fmla="*/ 7884 h 10000"/>
              <a:gd name="connsiteX12" fmla="*/ 1533 w 9782"/>
              <a:gd name="connsiteY12" fmla="*/ 7086 h 10000"/>
              <a:gd name="connsiteX13" fmla="*/ 1095 w 9782"/>
              <a:gd name="connsiteY13" fmla="*/ 6592 h 10000"/>
              <a:gd name="connsiteX14" fmla="*/ 659 w 9782"/>
              <a:gd name="connsiteY14" fmla="*/ 5530 h 10000"/>
              <a:gd name="connsiteX15" fmla="*/ 221 w 9782"/>
              <a:gd name="connsiteY15" fmla="*/ 4733 h 10000"/>
              <a:gd name="connsiteX16" fmla="*/ 0 w 9782"/>
              <a:gd name="connsiteY16" fmla="*/ 3677 h 10000"/>
              <a:gd name="connsiteX17" fmla="*/ 0 w 9782"/>
              <a:gd name="connsiteY17" fmla="*/ 2615 h 10000"/>
              <a:gd name="connsiteX18" fmla="*/ 1095 w 9782"/>
              <a:gd name="connsiteY18" fmla="*/ 0 h 10000"/>
              <a:gd name="connsiteX19" fmla="*/ 1095 w 9782"/>
              <a:gd name="connsiteY19" fmla="*/ 762 h 10000"/>
              <a:gd name="connsiteX20" fmla="*/ 1095 w 9782"/>
              <a:gd name="connsiteY20" fmla="*/ 2353 h 10000"/>
              <a:gd name="connsiteX21" fmla="*/ 1095 w 9782"/>
              <a:gd name="connsiteY21" fmla="*/ 3144 h 10000"/>
              <a:gd name="connsiteX22" fmla="*/ 1312 w 9782"/>
              <a:gd name="connsiteY22" fmla="*/ 3677 h 10000"/>
              <a:gd name="connsiteX23" fmla="*/ 1533 w 9782"/>
              <a:gd name="connsiteY23" fmla="*/ 4204 h 10000"/>
              <a:gd name="connsiteX24" fmla="*/ 1750 w 9782"/>
              <a:gd name="connsiteY24" fmla="*/ 4999 h 10000"/>
              <a:gd name="connsiteX25" fmla="*/ 1968 w 9782"/>
              <a:gd name="connsiteY25" fmla="*/ 5530 h 10000"/>
              <a:gd name="connsiteX26" fmla="*/ 2380 w 9782"/>
              <a:gd name="connsiteY26" fmla="*/ 6059 h 10000"/>
              <a:gd name="connsiteX27" fmla="*/ 3032 w 9782"/>
              <a:gd name="connsiteY27" fmla="*/ 6592 h 10000"/>
              <a:gd name="connsiteX28" fmla="*/ 3690 w 9782"/>
              <a:gd name="connsiteY28" fmla="*/ 6856 h 10000"/>
              <a:gd name="connsiteX29" fmla="*/ 4343 w 9782"/>
              <a:gd name="connsiteY29" fmla="*/ 7350 h 10000"/>
              <a:gd name="connsiteX30" fmla="*/ 5001 w 9782"/>
              <a:gd name="connsiteY30" fmla="*/ 7616 h 10000"/>
              <a:gd name="connsiteX31" fmla="*/ 5435 w 9782"/>
              <a:gd name="connsiteY31" fmla="*/ 7884 h 10000"/>
              <a:gd name="connsiteX32" fmla="*/ 6095 w 9782"/>
              <a:gd name="connsiteY32" fmla="*/ 7884 h 10000"/>
              <a:gd name="connsiteX33" fmla="*/ 6530 w 9782"/>
              <a:gd name="connsiteY33" fmla="*/ 7884 h 10000"/>
              <a:gd name="connsiteX34" fmla="*/ 6750 w 9782"/>
              <a:gd name="connsiteY34" fmla="*/ 7884 h 10000"/>
              <a:gd name="connsiteX35" fmla="*/ 7185 w 9782"/>
              <a:gd name="connsiteY35" fmla="*/ 7884 h 10000"/>
              <a:gd name="connsiteX36" fmla="*/ 7375 w 9782"/>
              <a:gd name="connsiteY36" fmla="*/ 7616 h 10000"/>
              <a:gd name="connsiteX37" fmla="*/ 7375 w 9782"/>
              <a:gd name="connsiteY37" fmla="*/ 7616 h 10000"/>
              <a:gd name="connsiteX38" fmla="*/ 7594 w 9782"/>
              <a:gd name="connsiteY38" fmla="*/ 7616 h 10000"/>
              <a:gd name="connsiteX39" fmla="*/ 9564 w 9782"/>
              <a:gd name="connsiteY39" fmla="*/ 9206 h 10000"/>
              <a:gd name="connsiteX40" fmla="*/ 9782 w 9782"/>
              <a:gd name="connsiteY40" fmla="*/ 9470 h 10000"/>
              <a:gd name="connsiteX41" fmla="*/ 9564 w 9782"/>
              <a:gd name="connsiteY41" fmla="*/ 9738 h 10000"/>
              <a:gd name="connsiteX42" fmla="*/ 9564 w 9782"/>
              <a:gd name="connsiteY42" fmla="*/ 9738 h 10000"/>
              <a:gd name="connsiteX43" fmla="*/ 9564 w 9782"/>
              <a:gd name="connsiteY43" fmla="*/ 9738 h 10000"/>
              <a:gd name="connsiteX0" fmla="*/ 9777 w 10000"/>
              <a:gd name="connsiteY0" fmla="*/ 9738 h 10000"/>
              <a:gd name="connsiteX1" fmla="*/ 9332 w 10000"/>
              <a:gd name="connsiteY1" fmla="*/ 9738 h 10000"/>
              <a:gd name="connsiteX2" fmla="*/ 8884 w 10000"/>
              <a:gd name="connsiteY2" fmla="*/ 10000 h 10000"/>
              <a:gd name="connsiteX3" fmla="*/ 8436 w 10000"/>
              <a:gd name="connsiteY3" fmla="*/ 10000 h 10000"/>
              <a:gd name="connsiteX4" fmla="*/ 7539 w 10000"/>
              <a:gd name="connsiteY4" fmla="*/ 10000 h 10000"/>
              <a:gd name="connsiteX5" fmla="*/ 6900 w 10000"/>
              <a:gd name="connsiteY5" fmla="*/ 10000 h 10000"/>
              <a:gd name="connsiteX6" fmla="*/ 6006 w 10000"/>
              <a:gd name="connsiteY6" fmla="*/ 9738 h 10000"/>
              <a:gd name="connsiteX7" fmla="*/ 5112 w 10000"/>
              <a:gd name="connsiteY7" fmla="*/ 9738 h 10000"/>
              <a:gd name="connsiteX8" fmla="*/ 4440 w 10000"/>
              <a:gd name="connsiteY8" fmla="*/ 9206 h 10000"/>
              <a:gd name="connsiteX9" fmla="*/ 3546 w 10000"/>
              <a:gd name="connsiteY9" fmla="*/ 8939 h 10000"/>
              <a:gd name="connsiteX10" fmla="*/ 2877 w 10000"/>
              <a:gd name="connsiteY10" fmla="*/ 8412 h 10000"/>
              <a:gd name="connsiteX11" fmla="*/ 2210 w 10000"/>
              <a:gd name="connsiteY11" fmla="*/ 7884 h 10000"/>
              <a:gd name="connsiteX12" fmla="*/ 1567 w 10000"/>
              <a:gd name="connsiteY12" fmla="*/ 7086 h 10000"/>
              <a:gd name="connsiteX13" fmla="*/ 1119 w 10000"/>
              <a:gd name="connsiteY13" fmla="*/ 6592 h 10000"/>
              <a:gd name="connsiteX14" fmla="*/ 674 w 10000"/>
              <a:gd name="connsiteY14" fmla="*/ 5530 h 10000"/>
              <a:gd name="connsiteX15" fmla="*/ 226 w 10000"/>
              <a:gd name="connsiteY15" fmla="*/ 4733 h 10000"/>
              <a:gd name="connsiteX16" fmla="*/ 0 w 10000"/>
              <a:gd name="connsiteY16" fmla="*/ 3677 h 10000"/>
              <a:gd name="connsiteX17" fmla="*/ 1119 w 10000"/>
              <a:gd name="connsiteY17" fmla="*/ 0 h 10000"/>
              <a:gd name="connsiteX18" fmla="*/ 1119 w 10000"/>
              <a:gd name="connsiteY18" fmla="*/ 762 h 10000"/>
              <a:gd name="connsiteX19" fmla="*/ 1119 w 10000"/>
              <a:gd name="connsiteY19" fmla="*/ 2353 h 10000"/>
              <a:gd name="connsiteX20" fmla="*/ 1119 w 10000"/>
              <a:gd name="connsiteY20" fmla="*/ 3144 h 10000"/>
              <a:gd name="connsiteX21" fmla="*/ 1341 w 10000"/>
              <a:gd name="connsiteY21" fmla="*/ 3677 h 10000"/>
              <a:gd name="connsiteX22" fmla="*/ 1567 w 10000"/>
              <a:gd name="connsiteY22" fmla="*/ 4204 h 10000"/>
              <a:gd name="connsiteX23" fmla="*/ 1789 w 10000"/>
              <a:gd name="connsiteY23" fmla="*/ 4999 h 10000"/>
              <a:gd name="connsiteX24" fmla="*/ 2012 w 10000"/>
              <a:gd name="connsiteY24" fmla="*/ 5530 h 10000"/>
              <a:gd name="connsiteX25" fmla="*/ 2433 w 10000"/>
              <a:gd name="connsiteY25" fmla="*/ 6059 h 10000"/>
              <a:gd name="connsiteX26" fmla="*/ 3100 w 10000"/>
              <a:gd name="connsiteY26" fmla="*/ 6592 h 10000"/>
              <a:gd name="connsiteX27" fmla="*/ 3772 w 10000"/>
              <a:gd name="connsiteY27" fmla="*/ 6856 h 10000"/>
              <a:gd name="connsiteX28" fmla="*/ 4440 w 10000"/>
              <a:gd name="connsiteY28" fmla="*/ 7350 h 10000"/>
              <a:gd name="connsiteX29" fmla="*/ 5112 w 10000"/>
              <a:gd name="connsiteY29" fmla="*/ 7616 h 10000"/>
              <a:gd name="connsiteX30" fmla="*/ 5556 w 10000"/>
              <a:gd name="connsiteY30" fmla="*/ 7884 h 10000"/>
              <a:gd name="connsiteX31" fmla="*/ 6231 w 10000"/>
              <a:gd name="connsiteY31" fmla="*/ 7884 h 10000"/>
              <a:gd name="connsiteX32" fmla="*/ 6676 w 10000"/>
              <a:gd name="connsiteY32" fmla="*/ 7884 h 10000"/>
              <a:gd name="connsiteX33" fmla="*/ 6900 w 10000"/>
              <a:gd name="connsiteY33" fmla="*/ 7884 h 10000"/>
              <a:gd name="connsiteX34" fmla="*/ 7345 w 10000"/>
              <a:gd name="connsiteY34" fmla="*/ 7884 h 10000"/>
              <a:gd name="connsiteX35" fmla="*/ 7539 w 10000"/>
              <a:gd name="connsiteY35" fmla="*/ 7616 h 10000"/>
              <a:gd name="connsiteX36" fmla="*/ 7539 w 10000"/>
              <a:gd name="connsiteY36" fmla="*/ 7616 h 10000"/>
              <a:gd name="connsiteX37" fmla="*/ 7763 w 10000"/>
              <a:gd name="connsiteY37" fmla="*/ 7616 h 10000"/>
              <a:gd name="connsiteX38" fmla="*/ 9777 w 10000"/>
              <a:gd name="connsiteY38" fmla="*/ 9206 h 10000"/>
              <a:gd name="connsiteX39" fmla="*/ 10000 w 10000"/>
              <a:gd name="connsiteY39" fmla="*/ 9470 h 10000"/>
              <a:gd name="connsiteX40" fmla="*/ 9777 w 10000"/>
              <a:gd name="connsiteY40" fmla="*/ 9738 h 10000"/>
              <a:gd name="connsiteX41" fmla="*/ 9777 w 10000"/>
              <a:gd name="connsiteY41" fmla="*/ 9738 h 10000"/>
              <a:gd name="connsiteX42" fmla="*/ 9777 w 10000"/>
              <a:gd name="connsiteY42" fmla="*/ 9738 h 10000"/>
              <a:gd name="connsiteX0" fmla="*/ 9551 w 9774"/>
              <a:gd name="connsiteY0" fmla="*/ 9738 h 10000"/>
              <a:gd name="connsiteX1" fmla="*/ 9106 w 9774"/>
              <a:gd name="connsiteY1" fmla="*/ 9738 h 10000"/>
              <a:gd name="connsiteX2" fmla="*/ 8658 w 9774"/>
              <a:gd name="connsiteY2" fmla="*/ 10000 h 10000"/>
              <a:gd name="connsiteX3" fmla="*/ 8210 w 9774"/>
              <a:gd name="connsiteY3" fmla="*/ 10000 h 10000"/>
              <a:gd name="connsiteX4" fmla="*/ 7313 w 9774"/>
              <a:gd name="connsiteY4" fmla="*/ 10000 h 10000"/>
              <a:gd name="connsiteX5" fmla="*/ 6674 w 9774"/>
              <a:gd name="connsiteY5" fmla="*/ 10000 h 10000"/>
              <a:gd name="connsiteX6" fmla="*/ 5780 w 9774"/>
              <a:gd name="connsiteY6" fmla="*/ 9738 h 10000"/>
              <a:gd name="connsiteX7" fmla="*/ 4886 w 9774"/>
              <a:gd name="connsiteY7" fmla="*/ 9738 h 10000"/>
              <a:gd name="connsiteX8" fmla="*/ 4214 w 9774"/>
              <a:gd name="connsiteY8" fmla="*/ 9206 h 10000"/>
              <a:gd name="connsiteX9" fmla="*/ 3320 w 9774"/>
              <a:gd name="connsiteY9" fmla="*/ 8939 h 10000"/>
              <a:gd name="connsiteX10" fmla="*/ 2651 w 9774"/>
              <a:gd name="connsiteY10" fmla="*/ 8412 h 10000"/>
              <a:gd name="connsiteX11" fmla="*/ 1984 w 9774"/>
              <a:gd name="connsiteY11" fmla="*/ 7884 h 10000"/>
              <a:gd name="connsiteX12" fmla="*/ 1341 w 9774"/>
              <a:gd name="connsiteY12" fmla="*/ 7086 h 10000"/>
              <a:gd name="connsiteX13" fmla="*/ 893 w 9774"/>
              <a:gd name="connsiteY13" fmla="*/ 6592 h 10000"/>
              <a:gd name="connsiteX14" fmla="*/ 448 w 9774"/>
              <a:gd name="connsiteY14" fmla="*/ 5530 h 10000"/>
              <a:gd name="connsiteX15" fmla="*/ 0 w 9774"/>
              <a:gd name="connsiteY15" fmla="*/ 4733 h 10000"/>
              <a:gd name="connsiteX16" fmla="*/ 893 w 9774"/>
              <a:gd name="connsiteY16" fmla="*/ 0 h 10000"/>
              <a:gd name="connsiteX17" fmla="*/ 893 w 9774"/>
              <a:gd name="connsiteY17" fmla="*/ 762 h 10000"/>
              <a:gd name="connsiteX18" fmla="*/ 893 w 9774"/>
              <a:gd name="connsiteY18" fmla="*/ 2353 h 10000"/>
              <a:gd name="connsiteX19" fmla="*/ 893 w 9774"/>
              <a:gd name="connsiteY19" fmla="*/ 3144 h 10000"/>
              <a:gd name="connsiteX20" fmla="*/ 1115 w 9774"/>
              <a:gd name="connsiteY20" fmla="*/ 3677 h 10000"/>
              <a:gd name="connsiteX21" fmla="*/ 1341 w 9774"/>
              <a:gd name="connsiteY21" fmla="*/ 4204 h 10000"/>
              <a:gd name="connsiteX22" fmla="*/ 1563 w 9774"/>
              <a:gd name="connsiteY22" fmla="*/ 4999 h 10000"/>
              <a:gd name="connsiteX23" fmla="*/ 1786 w 9774"/>
              <a:gd name="connsiteY23" fmla="*/ 5530 h 10000"/>
              <a:gd name="connsiteX24" fmla="*/ 2207 w 9774"/>
              <a:gd name="connsiteY24" fmla="*/ 6059 h 10000"/>
              <a:gd name="connsiteX25" fmla="*/ 2874 w 9774"/>
              <a:gd name="connsiteY25" fmla="*/ 6592 h 10000"/>
              <a:gd name="connsiteX26" fmla="*/ 3546 w 9774"/>
              <a:gd name="connsiteY26" fmla="*/ 6856 h 10000"/>
              <a:gd name="connsiteX27" fmla="*/ 4214 w 9774"/>
              <a:gd name="connsiteY27" fmla="*/ 7350 h 10000"/>
              <a:gd name="connsiteX28" fmla="*/ 4886 w 9774"/>
              <a:gd name="connsiteY28" fmla="*/ 7616 h 10000"/>
              <a:gd name="connsiteX29" fmla="*/ 5330 w 9774"/>
              <a:gd name="connsiteY29" fmla="*/ 7884 h 10000"/>
              <a:gd name="connsiteX30" fmla="*/ 6005 w 9774"/>
              <a:gd name="connsiteY30" fmla="*/ 7884 h 10000"/>
              <a:gd name="connsiteX31" fmla="*/ 6450 w 9774"/>
              <a:gd name="connsiteY31" fmla="*/ 7884 h 10000"/>
              <a:gd name="connsiteX32" fmla="*/ 6674 w 9774"/>
              <a:gd name="connsiteY32" fmla="*/ 7884 h 10000"/>
              <a:gd name="connsiteX33" fmla="*/ 7119 w 9774"/>
              <a:gd name="connsiteY33" fmla="*/ 7884 h 10000"/>
              <a:gd name="connsiteX34" fmla="*/ 7313 w 9774"/>
              <a:gd name="connsiteY34" fmla="*/ 7616 h 10000"/>
              <a:gd name="connsiteX35" fmla="*/ 7313 w 9774"/>
              <a:gd name="connsiteY35" fmla="*/ 7616 h 10000"/>
              <a:gd name="connsiteX36" fmla="*/ 7537 w 9774"/>
              <a:gd name="connsiteY36" fmla="*/ 7616 h 10000"/>
              <a:gd name="connsiteX37" fmla="*/ 9551 w 9774"/>
              <a:gd name="connsiteY37" fmla="*/ 9206 h 10000"/>
              <a:gd name="connsiteX38" fmla="*/ 9774 w 9774"/>
              <a:gd name="connsiteY38" fmla="*/ 9470 h 10000"/>
              <a:gd name="connsiteX39" fmla="*/ 9551 w 9774"/>
              <a:gd name="connsiteY39" fmla="*/ 9738 h 10000"/>
              <a:gd name="connsiteX40" fmla="*/ 9551 w 9774"/>
              <a:gd name="connsiteY40" fmla="*/ 9738 h 10000"/>
              <a:gd name="connsiteX41" fmla="*/ 9551 w 9774"/>
              <a:gd name="connsiteY41" fmla="*/ 9738 h 10000"/>
              <a:gd name="connsiteX0" fmla="*/ 9772 w 10000"/>
              <a:gd name="connsiteY0" fmla="*/ 9738 h 10000"/>
              <a:gd name="connsiteX1" fmla="*/ 9317 w 10000"/>
              <a:gd name="connsiteY1" fmla="*/ 9738 h 10000"/>
              <a:gd name="connsiteX2" fmla="*/ 8858 w 10000"/>
              <a:gd name="connsiteY2" fmla="*/ 10000 h 10000"/>
              <a:gd name="connsiteX3" fmla="*/ 8400 w 10000"/>
              <a:gd name="connsiteY3" fmla="*/ 10000 h 10000"/>
              <a:gd name="connsiteX4" fmla="*/ 7482 w 10000"/>
              <a:gd name="connsiteY4" fmla="*/ 10000 h 10000"/>
              <a:gd name="connsiteX5" fmla="*/ 6828 w 10000"/>
              <a:gd name="connsiteY5" fmla="*/ 10000 h 10000"/>
              <a:gd name="connsiteX6" fmla="*/ 5914 w 10000"/>
              <a:gd name="connsiteY6" fmla="*/ 9738 h 10000"/>
              <a:gd name="connsiteX7" fmla="*/ 4999 w 10000"/>
              <a:gd name="connsiteY7" fmla="*/ 9738 h 10000"/>
              <a:gd name="connsiteX8" fmla="*/ 4311 w 10000"/>
              <a:gd name="connsiteY8" fmla="*/ 9206 h 10000"/>
              <a:gd name="connsiteX9" fmla="*/ 3397 w 10000"/>
              <a:gd name="connsiteY9" fmla="*/ 8939 h 10000"/>
              <a:gd name="connsiteX10" fmla="*/ 2712 w 10000"/>
              <a:gd name="connsiteY10" fmla="*/ 8412 h 10000"/>
              <a:gd name="connsiteX11" fmla="*/ 2030 w 10000"/>
              <a:gd name="connsiteY11" fmla="*/ 7884 h 10000"/>
              <a:gd name="connsiteX12" fmla="*/ 1372 w 10000"/>
              <a:gd name="connsiteY12" fmla="*/ 7086 h 10000"/>
              <a:gd name="connsiteX13" fmla="*/ 914 w 10000"/>
              <a:gd name="connsiteY13" fmla="*/ 6592 h 10000"/>
              <a:gd name="connsiteX14" fmla="*/ 458 w 10000"/>
              <a:gd name="connsiteY14" fmla="*/ 5530 h 10000"/>
              <a:gd name="connsiteX15" fmla="*/ 0 w 10000"/>
              <a:gd name="connsiteY15" fmla="*/ 4733 h 10000"/>
              <a:gd name="connsiteX16" fmla="*/ 914 w 10000"/>
              <a:gd name="connsiteY16" fmla="*/ 0 h 10000"/>
              <a:gd name="connsiteX17" fmla="*/ 914 w 10000"/>
              <a:gd name="connsiteY17" fmla="*/ 762 h 10000"/>
              <a:gd name="connsiteX18" fmla="*/ 914 w 10000"/>
              <a:gd name="connsiteY18" fmla="*/ 3144 h 10000"/>
              <a:gd name="connsiteX19" fmla="*/ 1141 w 10000"/>
              <a:gd name="connsiteY19" fmla="*/ 3677 h 10000"/>
              <a:gd name="connsiteX20" fmla="*/ 1372 w 10000"/>
              <a:gd name="connsiteY20" fmla="*/ 4204 h 10000"/>
              <a:gd name="connsiteX21" fmla="*/ 1599 w 10000"/>
              <a:gd name="connsiteY21" fmla="*/ 4999 h 10000"/>
              <a:gd name="connsiteX22" fmla="*/ 1827 w 10000"/>
              <a:gd name="connsiteY22" fmla="*/ 5530 h 10000"/>
              <a:gd name="connsiteX23" fmla="*/ 2258 w 10000"/>
              <a:gd name="connsiteY23" fmla="*/ 6059 h 10000"/>
              <a:gd name="connsiteX24" fmla="*/ 2940 w 10000"/>
              <a:gd name="connsiteY24" fmla="*/ 6592 h 10000"/>
              <a:gd name="connsiteX25" fmla="*/ 3628 w 10000"/>
              <a:gd name="connsiteY25" fmla="*/ 6856 h 10000"/>
              <a:gd name="connsiteX26" fmla="*/ 4311 w 10000"/>
              <a:gd name="connsiteY26" fmla="*/ 7350 h 10000"/>
              <a:gd name="connsiteX27" fmla="*/ 4999 w 10000"/>
              <a:gd name="connsiteY27" fmla="*/ 7616 h 10000"/>
              <a:gd name="connsiteX28" fmla="*/ 5453 w 10000"/>
              <a:gd name="connsiteY28" fmla="*/ 7884 h 10000"/>
              <a:gd name="connsiteX29" fmla="*/ 6144 w 10000"/>
              <a:gd name="connsiteY29" fmla="*/ 7884 h 10000"/>
              <a:gd name="connsiteX30" fmla="*/ 6599 w 10000"/>
              <a:gd name="connsiteY30" fmla="*/ 7884 h 10000"/>
              <a:gd name="connsiteX31" fmla="*/ 6828 w 10000"/>
              <a:gd name="connsiteY31" fmla="*/ 7884 h 10000"/>
              <a:gd name="connsiteX32" fmla="*/ 7284 w 10000"/>
              <a:gd name="connsiteY32" fmla="*/ 7884 h 10000"/>
              <a:gd name="connsiteX33" fmla="*/ 7482 w 10000"/>
              <a:gd name="connsiteY33" fmla="*/ 7616 h 10000"/>
              <a:gd name="connsiteX34" fmla="*/ 7482 w 10000"/>
              <a:gd name="connsiteY34" fmla="*/ 7616 h 10000"/>
              <a:gd name="connsiteX35" fmla="*/ 7711 w 10000"/>
              <a:gd name="connsiteY35" fmla="*/ 7616 h 10000"/>
              <a:gd name="connsiteX36" fmla="*/ 9772 w 10000"/>
              <a:gd name="connsiteY36" fmla="*/ 9206 h 10000"/>
              <a:gd name="connsiteX37" fmla="*/ 10000 w 10000"/>
              <a:gd name="connsiteY37" fmla="*/ 9470 h 10000"/>
              <a:gd name="connsiteX38" fmla="*/ 9772 w 10000"/>
              <a:gd name="connsiteY38" fmla="*/ 9738 h 10000"/>
              <a:gd name="connsiteX39" fmla="*/ 9772 w 10000"/>
              <a:gd name="connsiteY39" fmla="*/ 9738 h 10000"/>
              <a:gd name="connsiteX40" fmla="*/ 9772 w 10000"/>
              <a:gd name="connsiteY40" fmla="*/ 9738 h 10000"/>
              <a:gd name="connsiteX0" fmla="*/ 9772 w 10000"/>
              <a:gd name="connsiteY0" fmla="*/ 9738 h 10000"/>
              <a:gd name="connsiteX1" fmla="*/ 9317 w 10000"/>
              <a:gd name="connsiteY1" fmla="*/ 9738 h 10000"/>
              <a:gd name="connsiteX2" fmla="*/ 8858 w 10000"/>
              <a:gd name="connsiteY2" fmla="*/ 10000 h 10000"/>
              <a:gd name="connsiteX3" fmla="*/ 8400 w 10000"/>
              <a:gd name="connsiteY3" fmla="*/ 10000 h 10000"/>
              <a:gd name="connsiteX4" fmla="*/ 7482 w 10000"/>
              <a:gd name="connsiteY4" fmla="*/ 10000 h 10000"/>
              <a:gd name="connsiteX5" fmla="*/ 6828 w 10000"/>
              <a:gd name="connsiteY5" fmla="*/ 10000 h 10000"/>
              <a:gd name="connsiteX6" fmla="*/ 5914 w 10000"/>
              <a:gd name="connsiteY6" fmla="*/ 9738 h 10000"/>
              <a:gd name="connsiteX7" fmla="*/ 4999 w 10000"/>
              <a:gd name="connsiteY7" fmla="*/ 9738 h 10000"/>
              <a:gd name="connsiteX8" fmla="*/ 4311 w 10000"/>
              <a:gd name="connsiteY8" fmla="*/ 9206 h 10000"/>
              <a:gd name="connsiteX9" fmla="*/ 3397 w 10000"/>
              <a:gd name="connsiteY9" fmla="*/ 8939 h 10000"/>
              <a:gd name="connsiteX10" fmla="*/ 2712 w 10000"/>
              <a:gd name="connsiteY10" fmla="*/ 8412 h 10000"/>
              <a:gd name="connsiteX11" fmla="*/ 2030 w 10000"/>
              <a:gd name="connsiteY11" fmla="*/ 7884 h 10000"/>
              <a:gd name="connsiteX12" fmla="*/ 1372 w 10000"/>
              <a:gd name="connsiteY12" fmla="*/ 7086 h 10000"/>
              <a:gd name="connsiteX13" fmla="*/ 914 w 10000"/>
              <a:gd name="connsiteY13" fmla="*/ 6592 h 10000"/>
              <a:gd name="connsiteX14" fmla="*/ 458 w 10000"/>
              <a:gd name="connsiteY14" fmla="*/ 5530 h 10000"/>
              <a:gd name="connsiteX15" fmla="*/ 0 w 10000"/>
              <a:gd name="connsiteY15" fmla="*/ 4733 h 10000"/>
              <a:gd name="connsiteX16" fmla="*/ 914 w 10000"/>
              <a:gd name="connsiteY16" fmla="*/ 0 h 10000"/>
              <a:gd name="connsiteX17" fmla="*/ 914 w 10000"/>
              <a:gd name="connsiteY17" fmla="*/ 3144 h 10000"/>
              <a:gd name="connsiteX18" fmla="*/ 1141 w 10000"/>
              <a:gd name="connsiteY18" fmla="*/ 3677 h 10000"/>
              <a:gd name="connsiteX19" fmla="*/ 1372 w 10000"/>
              <a:gd name="connsiteY19" fmla="*/ 4204 h 10000"/>
              <a:gd name="connsiteX20" fmla="*/ 1599 w 10000"/>
              <a:gd name="connsiteY20" fmla="*/ 4999 h 10000"/>
              <a:gd name="connsiteX21" fmla="*/ 1827 w 10000"/>
              <a:gd name="connsiteY21" fmla="*/ 5530 h 10000"/>
              <a:gd name="connsiteX22" fmla="*/ 2258 w 10000"/>
              <a:gd name="connsiteY22" fmla="*/ 6059 h 10000"/>
              <a:gd name="connsiteX23" fmla="*/ 2940 w 10000"/>
              <a:gd name="connsiteY23" fmla="*/ 6592 h 10000"/>
              <a:gd name="connsiteX24" fmla="*/ 3628 w 10000"/>
              <a:gd name="connsiteY24" fmla="*/ 6856 h 10000"/>
              <a:gd name="connsiteX25" fmla="*/ 4311 w 10000"/>
              <a:gd name="connsiteY25" fmla="*/ 7350 h 10000"/>
              <a:gd name="connsiteX26" fmla="*/ 4999 w 10000"/>
              <a:gd name="connsiteY26" fmla="*/ 7616 h 10000"/>
              <a:gd name="connsiteX27" fmla="*/ 5453 w 10000"/>
              <a:gd name="connsiteY27" fmla="*/ 7884 h 10000"/>
              <a:gd name="connsiteX28" fmla="*/ 6144 w 10000"/>
              <a:gd name="connsiteY28" fmla="*/ 7884 h 10000"/>
              <a:gd name="connsiteX29" fmla="*/ 6599 w 10000"/>
              <a:gd name="connsiteY29" fmla="*/ 7884 h 10000"/>
              <a:gd name="connsiteX30" fmla="*/ 6828 w 10000"/>
              <a:gd name="connsiteY30" fmla="*/ 7884 h 10000"/>
              <a:gd name="connsiteX31" fmla="*/ 7284 w 10000"/>
              <a:gd name="connsiteY31" fmla="*/ 7884 h 10000"/>
              <a:gd name="connsiteX32" fmla="*/ 7482 w 10000"/>
              <a:gd name="connsiteY32" fmla="*/ 7616 h 10000"/>
              <a:gd name="connsiteX33" fmla="*/ 7482 w 10000"/>
              <a:gd name="connsiteY33" fmla="*/ 7616 h 10000"/>
              <a:gd name="connsiteX34" fmla="*/ 7711 w 10000"/>
              <a:gd name="connsiteY34" fmla="*/ 7616 h 10000"/>
              <a:gd name="connsiteX35" fmla="*/ 9772 w 10000"/>
              <a:gd name="connsiteY35" fmla="*/ 9206 h 10000"/>
              <a:gd name="connsiteX36" fmla="*/ 10000 w 10000"/>
              <a:gd name="connsiteY36" fmla="*/ 9470 h 10000"/>
              <a:gd name="connsiteX37" fmla="*/ 9772 w 10000"/>
              <a:gd name="connsiteY37" fmla="*/ 9738 h 10000"/>
              <a:gd name="connsiteX38" fmla="*/ 9772 w 10000"/>
              <a:gd name="connsiteY38" fmla="*/ 9738 h 10000"/>
              <a:gd name="connsiteX39" fmla="*/ 9772 w 10000"/>
              <a:gd name="connsiteY39" fmla="*/ 9738 h 10000"/>
              <a:gd name="connsiteX0" fmla="*/ 9772 w 10000"/>
              <a:gd name="connsiteY0" fmla="*/ 6594 h 6856"/>
              <a:gd name="connsiteX1" fmla="*/ 9317 w 10000"/>
              <a:gd name="connsiteY1" fmla="*/ 6594 h 6856"/>
              <a:gd name="connsiteX2" fmla="*/ 8858 w 10000"/>
              <a:gd name="connsiteY2" fmla="*/ 6856 h 6856"/>
              <a:gd name="connsiteX3" fmla="*/ 8400 w 10000"/>
              <a:gd name="connsiteY3" fmla="*/ 6856 h 6856"/>
              <a:gd name="connsiteX4" fmla="*/ 7482 w 10000"/>
              <a:gd name="connsiteY4" fmla="*/ 6856 h 6856"/>
              <a:gd name="connsiteX5" fmla="*/ 6828 w 10000"/>
              <a:gd name="connsiteY5" fmla="*/ 6856 h 6856"/>
              <a:gd name="connsiteX6" fmla="*/ 5914 w 10000"/>
              <a:gd name="connsiteY6" fmla="*/ 6594 h 6856"/>
              <a:gd name="connsiteX7" fmla="*/ 4999 w 10000"/>
              <a:gd name="connsiteY7" fmla="*/ 6594 h 6856"/>
              <a:gd name="connsiteX8" fmla="*/ 4311 w 10000"/>
              <a:gd name="connsiteY8" fmla="*/ 6062 h 6856"/>
              <a:gd name="connsiteX9" fmla="*/ 3397 w 10000"/>
              <a:gd name="connsiteY9" fmla="*/ 5795 h 6856"/>
              <a:gd name="connsiteX10" fmla="*/ 2712 w 10000"/>
              <a:gd name="connsiteY10" fmla="*/ 5268 h 6856"/>
              <a:gd name="connsiteX11" fmla="*/ 2030 w 10000"/>
              <a:gd name="connsiteY11" fmla="*/ 4740 h 6856"/>
              <a:gd name="connsiteX12" fmla="*/ 1372 w 10000"/>
              <a:gd name="connsiteY12" fmla="*/ 3942 h 6856"/>
              <a:gd name="connsiteX13" fmla="*/ 914 w 10000"/>
              <a:gd name="connsiteY13" fmla="*/ 3448 h 6856"/>
              <a:gd name="connsiteX14" fmla="*/ 458 w 10000"/>
              <a:gd name="connsiteY14" fmla="*/ 2386 h 6856"/>
              <a:gd name="connsiteX15" fmla="*/ 0 w 10000"/>
              <a:gd name="connsiteY15" fmla="*/ 1589 h 6856"/>
              <a:gd name="connsiteX16" fmla="*/ 914 w 10000"/>
              <a:gd name="connsiteY16" fmla="*/ 0 h 6856"/>
              <a:gd name="connsiteX17" fmla="*/ 1141 w 10000"/>
              <a:gd name="connsiteY17" fmla="*/ 533 h 6856"/>
              <a:gd name="connsiteX18" fmla="*/ 1372 w 10000"/>
              <a:gd name="connsiteY18" fmla="*/ 1060 h 6856"/>
              <a:gd name="connsiteX19" fmla="*/ 1599 w 10000"/>
              <a:gd name="connsiteY19" fmla="*/ 1855 h 6856"/>
              <a:gd name="connsiteX20" fmla="*/ 1827 w 10000"/>
              <a:gd name="connsiteY20" fmla="*/ 2386 h 6856"/>
              <a:gd name="connsiteX21" fmla="*/ 2258 w 10000"/>
              <a:gd name="connsiteY21" fmla="*/ 2915 h 6856"/>
              <a:gd name="connsiteX22" fmla="*/ 2940 w 10000"/>
              <a:gd name="connsiteY22" fmla="*/ 3448 h 6856"/>
              <a:gd name="connsiteX23" fmla="*/ 3628 w 10000"/>
              <a:gd name="connsiteY23" fmla="*/ 3712 h 6856"/>
              <a:gd name="connsiteX24" fmla="*/ 4311 w 10000"/>
              <a:gd name="connsiteY24" fmla="*/ 4206 h 6856"/>
              <a:gd name="connsiteX25" fmla="*/ 4999 w 10000"/>
              <a:gd name="connsiteY25" fmla="*/ 4472 h 6856"/>
              <a:gd name="connsiteX26" fmla="*/ 5453 w 10000"/>
              <a:gd name="connsiteY26" fmla="*/ 4740 h 6856"/>
              <a:gd name="connsiteX27" fmla="*/ 6144 w 10000"/>
              <a:gd name="connsiteY27" fmla="*/ 4740 h 6856"/>
              <a:gd name="connsiteX28" fmla="*/ 6599 w 10000"/>
              <a:gd name="connsiteY28" fmla="*/ 4740 h 6856"/>
              <a:gd name="connsiteX29" fmla="*/ 6828 w 10000"/>
              <a:gd name="connsiteY29" fmla="*/ 4740 h 6856"/>
              <a:gd name="connsiteX30" fmla="*/ 7284 w 10000"/>
              <a:gd name="connsiteY30" fmla="*/ 4740 h 6856"/>
              <a:gd name="connsiteX31" fmla="*/ 7482 w 10000"/>
              <a:gd name="connsiteY31" fmla="*/ 4472 h 6856"/>
              <a:gd name="connsiteX32" fmla="*/ 7482 w 10000"/>
              <a:gd name="connsiteY32" fmla="*/ 4472 h 6856"/>
              <a:gd name="connsiteX33" fmla="*/ 7711 w 10000"/>
              <a:gd name="connsiteY33" fmla="*/ 4472 h 6856"/>
              <a:gd name="connsiteX34" fmla="*/ 9772 w 10000"/>
              <a:gd name="connsiteY34" fmla="*/ 6062 h 6856"/>
              <a:gd name="connsiteX35" fmla="*/ 10000 w 10000"/>
              <a:gd name="connsiteY35" fmla="*/ 6326 h 6856"/>
              <a:gd name="connsiteX36" fmla="*/ 9772 w 10000"/>
              <a:gd name="connsiteY36" fmla="*/ 6594 h 6856"/>
              <a:gd name="connsiteX37" fmla="*/ 9772 w 10000"/>
              <a:gd name="connsiteY37" fmla="*/ 6594 h 6856"/>
              <a:gd name="connsiteX38" fmla="*/ 9772 w 10000"/>
              <a:gd name="connsiteY38" fmla="*/ 6594 h 6856"/>
              <a:gd name="connsiteX0" fmla="*/ 9772 w 10000"/>
              <a:gd name="connsiteY0" fmla="*/ 8841 h 9223"/>
              <a:gd name="connsiteX1" fmla="*/ 9317 w 10000"/>
              <a:gd name="connsiteY1" fmla="*/ 8841 h 9223"/>
              <a:gd name="connsiteX2" fmla="*/ 8858 w 10000"/>
              <a:gd name="connsiteY2" fmla="*/ 9223 h 9223"/>
              <a:gd name="connsiteX3" fmla="*/ 8400 w 10000"/>
              <a:gd name="connsiteY3" fmla="*/ 9223 h 9223"/>
              <a:gd name="connsiteX4" fmla="*/ 7482 w 10000"/>
              <a:gd name="connsiteY4" fmla="*/ 9223 h 9223"/>
              <a:gd name="connsiteX5" fmla="*/ 6828 w 10000"/>
              <a:gd name="connsiteY5" fmla="*/ 9223 h 9223"/>
              <a:gd name="connsiteX6" fmla="*/ 5914 w 10000"/>
              <a:gd name="connsiteY6" fmla="*/ 8841 h 9223"/>
              <a:gd name="connsiteX7" fmla="*/ 4999 w 10000"/>
              <a:gd name="connsiteY7" fmla="*/ 8841 h 9223"/>
              <a:gd name="connsiteX8" fmla="*/ 4311 w 10000"/>
              <a:gd name="connsiteY8" fmla="*/ 8065 h 9223"/>
              <a:gd name="connsiteX9" fmla="*/ 3397 w 10000"/>
              <a:gd name="connsiteY9" fmla="*/ 7675 h 9223"/>
              <a:gd name="connsiteX10" fmla="*/ 2712 w 10000"/>
              <a:gd name="connsiteY10" fmla="*/ 6907 h 9223"/>
              <a:gd name="connsiteX11" fmla="*/ 2030 w 10000"/>
              <a:gd name="connsiteY11" fmla="*/ 6137 h 9223"/>
              <a:gd name="connsiteX12" fmla="*/ 1372 w 10000"/>
              <a:gd name="connsiteY12" fmla="*/ 4973 h 9223"/>
              <a:gd name="connsiteX13" fmla="*/ 914 w 10000"/>
              <a:gd name="connsiteY13" fmla="*/ 4252 h 9223"/>
              <a:gd name="connsiteX14" fmla="*/ 458 w 10000"/>
              <a:gd name="connsiteY14" fmla="*/ 2703 h 9223"/>
              <a:gd name="connsiteX15" fmla="*/ 0 w 10000"/>
              <a:gd name="connsiteY15" fmla="*/ 1541 h 9223"/>
              <a:gd name="connsiteX16" fmla="*/ 1141 w 10000"/>
              <a:gd name="connsiteY16" fmla="*/ 0 h 9223"/>
              <a:gd name="connsiteX17" fmla="*/ 1372 w 10000"/>
              <a:gd name="connsiteY17" fmla="*/ 769 h 9223"/>
              <a:gd name="connsiteX18" fmla="*/ 1599 w 10000"/>
              <a:gd name="connsiteY18" fmla="*/ 1929 h 9223"/>
              <a:gd name="connsiteX19" fmla="*/ 1827 w 10000"/>
              <a:gd name="connsiteY19" fmla="*/ 2703 h 9223"/>
              <a:gd name="connsiteX20" fmla="*/ 2258 w 10000"/>
              <a:gd name="connsiteY20" fmla="*/ 3475 h 9223"/>
              <a:gd name="connsiteX21" fmla="*/ 2940 w 10000"/>
              <a:gd name="connsiteY21" fmla="*/ 4252 h 9223"/>
              <a:gd name="connsiteX22" fmla="*/ 3628 w 10000"/>
              <a:gd name="connsiteY22" fmla="*/ 4637 h 9223"/>
              <a:gd name="connsiteX23" fmla="*/ 4311 w 10000"/>
              <a:gd name="connsiteY23" fmla="*/ 5358 h 9223"/>
              <a:gd name="connsiteX24" fmla="*/ 4999 w 10000"/>
              <a:gd name="connsiteY24" fmla="*/ 5746 h 9223"/>
              <a:gd name="connsiteX25" fmla="*/ 5453 w 10000"/>
              <a:gd name="connsiteY25" fmla="*/ 6137 h 9223"/>
              <a:gd name="connsiteX26" fmla="*/ 6144 w 10000"/>
              <a:gd name="connsiteY26" fmla="*/ 6137 h 9223"/>
              <a:gd name="connsiteX27" fmla="*/ 6599 w 10000"/>
              <a:gd name="connsiteY27" fmla="*/ 6137 h 9223"/>
              <a:gd name="connsiteX28" fmla="*/ 6828 w 10000"/>
              <a:gd name="connsiteY28" fmla="*/ 6137 h 9223"/>
              <a:gd name="connsiteX29" fmla="*/ 7284 w 10000"/>
              <a:gd name="connsiteY29" fmla="*/ 6137 h 9223"/>
              <a:gd name="connsiteX30" fmla="*/ 7482 w 10000"/>
              <a:gd name="connsiteY30" fmla="*/ 5746 h 9223"/>
              <a:gd name="connsiteX31" fmla="*/ 7482 w 10000"/>
              <a:gd name="connsiteY31" fmla="*/ 5746 h 9223"/>
              <a:gd name="connsiteX32" fmla="*/ 7711 w 10000"/>
              <a:gd name="connsiteY32" fmla="*/ 5746 h 9223"/>
              <a:gd name="connsiteX33" fmla="*/ 9772 w 10000"/>
              <a:gd name="connsiteY33" fmla="*/ 8065 h 9223"/>
              <a:gd name="connsiteX34" fmla="*/ 10000 w 10000"/>
              <a:gd name="connsiteY34" fmla="*/ 8450 h 9223"/>
              <a:gd name="connsiteX35" fmla="*/ 9772 w 10000"/>
              <a:gd name="connsiteY35" fmla="*/ 8841 h 9223"/>
              <a:gd name="connsiteX36" fmla="*/ 9772 w 10000"/>
              <a:gd name="connsiteY36" fmla="*/ 8841 h 9223"/>
              <a:gd name="connsiteX37" fmla="*/ 9772 w 10000"/>
              <a:gd name="connsiteY37" fmla="*/ 8841 h 9223"/>
              <a:gd name="connsiteX0" fmla="*/ 9772 w 10000"/>
              <a:gd name="connsiteY0" fmla="*/ 8822 h 9236"/>
              <a:gd name="connsiteX1" fmla="*/ 9317 w 10000"/>
              <a:gd name="connsiteY1" fmla="*/ 8822 h 9236"/>
              <a:gd name="connsiteX2" fmla="*/ 8858 w 10000"/>
              <a:gd name="connsiteY2" fmla="*/ 9236 h 9236"/>
              <a:gd name="connsiteX3" fmla="*/ 8400 w 10000"/>
              <a:gd name="connsiteY3" fmla="*/ 9236 h 9236"/>
              <a:gd name="connsiteX4" fmla="*/ 7482 w 10000"/>
              <a:gd name="connsiteY4" fmla="*/ 9236 h 9236"/>
              <a:gd name="connsiteX5" fmla="*/ 6828 w 10000"/>
              <a:gd name="connsiteY5" fmla="*/ 9236 h 9236"/>
              <a:gd name="connsiteX6" fmla="*/ 5914 w 10000"/>
              <a:gd name="connsiteY6" fmla="*/ 8822 h 9236"/>
              <a:gd name="connsiteX7" fmla="*/ 4999 w 10000"/>
              <a:gd name="connsiteY7" fmla="*/ 8822 h 9236"/>
              <a:gd name="connsiteX8" fmla="*/ 4311 w 10000"/>
              <a:gd name="connsiteY8" fmla="*/ 7980 h 9236"/>
              <a:gd name="connsiteX9" fmla="*/ 3397 w 10000"/>
              <a:gd name="connsiteY9" fmla="*/ 7558 h 9236"/>
              <a:gd name="connsiteX10" fmla="*/ 2712 w 10000"/>
              <a:gd name="connsiteY10" fmla="*/ 6725 h 9236"/>
              <a:gd name="connsiteX11" fmla="*/ 2030 w 10000"/>
              <a:gd name="connsiteY11" fmla="*/ 5890 h 9236"/>
              <a:gd name="connsiteX12" fmla="*/ 1372 w 10000"/>
              <a:gd name="connsiteY12" fmla="*/ 4628 h 9236"/>
              <a:gd name="connsiteX13" fmla="*/ 914 w 10000"/>
              <a:gd name="connsiteY13" fmla="*/ 3846 h 9236"/>
              <a:gd name="connsiteX14" fmla="*/ 458 w 10000"/>
              <a:gd name="connsiteY14" fmla="*/ 2167 h 9236"/>
              <a:gd name="connsiteX15" fmla="*/ 0 w 10000"/>
              <a:gd name="connsiteY15" fmla="*/ 907 h 9236"/>
              <a:gd name="connsiteX16" fmla="*/ 1372 w 10000"/>
              <a:gd name="connsiteY16" fmla="*/ 70 h 9236"/>
              <a:gd name="connsiteX17" fmla="*/ 1599 w 10000"/>
              <a:gd name="connsiteY17" fmla="*/ 1328 h 9236"/>
              <a:gd name="connsiteX18" fmla="*/ 1827 w 10000"/>
              <a:gd name="connsiteY18" fmla="*/ 2167 h 9236"/>
              <a:gd name="connsiteX19" fmla="*/ 2258 w 10000"/>
              <a:gd name="connsiteY19" fmla="*/ 3004 h 9236"/>
              <a:gd name="connsiteX20" fmla="*/ 2940 w 10000"/>
              <a:gd name="connsiteY20" fmla="*/ 3846 h 9236"/>
              <a:gd name="connsiteX21" fmla="*/ 3628 w 10000"/>
              <a:gd name="connsiteY21" fmla="*/ 4264 h 9236"/>
              <a:gd name="connsiteX22" fmla="*/ 4311 w 10000"/>
              <a:gd name="connsiteY22" fmla="*/ 5045 h 9236"/>
              <a:gd name="connsiteX23" fmla="*/ 4999 w 10000"/>
              <a:gd name="connsiteY23" fmla="*/ 5466 h 9236"/>
              <a:gd name="connsiteX24" fmla="*/ 5453 w 10000"/>
              <a:gd name="connsiteY24" fmla="*/ 5890 h 9236"/>
              <a:gd name="connsiteX25" fmla="*/ 6144 w 10000"/>
              <a:gd name="connsiteY25" fmla="*/ 5890 h 9236"/>
              <a:gd name="connsiteX26" fmla="*/ 6599 w 10000"/>
              <a:gd name="connsiteY26" fmla="*/ 5890 h 9236"/>
              <a:gd name="connsiteX27" fmla="*/ 6828 w 10000"/>
              <a:gd name="connsiteY27" fmla="*/ 5890 h 9236"/>
              <a:gd name="connsiteX28" fmla="*/ 7284 w 10000"/>
              <a:gd name="connsiteY28" fmla="*/ 5890 h 9236"/>
              <a:gd name="connsiteX29" fmla="*/ 7482 w 10000"/>
              <a:gd name="connsiteY29" fmla="*/ 5466 h 9236"/>
              <a:gd name="connsiteX30" fmla="*/ 7482 w 10000"/>
              <a:gd name="connsiteY30" fmla="*/ 5466 h 9236"/>
              <a:gd name="connsiteX31" fmla="*/ 7711 w 10000"/>
              <a:gd name="connsiteY31" fmla="*/ 5466 h 9236"/>
              <a:gd name="connsiteX32" fmla="*/ 9772 w 10000"/>
              <a:gd name="connsiteY32" fmla="*/ 7980 h 9236"/>
              <a:gd name="connsiteX33" fmla="*/ 10000 w 10000"/>
              <a:gd name="connsiteY33" fmla="*/ 8398 h 9236"/>
              <a:gd name="connsiteX34" fmla="*/ 9772 w 10000"/>
              <a:gd name="connsiteY34" fmla="*/ 8822 h 9236"/>
              <a:gd name="connsiteX35" fmla="*/ 9772 w 10000"/>
              <a:gd name="connsiteY35" fmla="*/ 8822 h 9236"/>
              <a:gd name="connsiteX36" fmla="*/ 9772 w 10000"/>
              <a:gd name="connsiteY36" fmla="*/ 8822 h 9236"/>
              <a:gd name="connsiteX0" fmla="*/ 9314 w 9542"/>
              <a:gd name="connsiteY0" fmla="*/ 9476 h 9924"/>
              <a:gd name="connsiteX1" fmla="*/ 8859 w 9542"/>
              <a:gd name="connsiteY1" fmla="*/ 9476 h 9924"/>
              <a:gd name="connsiteX2" fmla="*/ 8400 w 9542"/>
              <a:gd name="connsiteY2" fmla="*/ 9924 h 9924"/>
              <a:gd name="connsiteX3" fmla="*/ 7942 w 9542"/>
              <a:gd name="connsiteY3" fmla="*/ 9924 h 9924"/>
              <a:gd name="connsiteX4" fmla="*/ 7024 w 9542"/>
              <a:gd name="connsiteY4" fmla="*/ 9924 h 9924"/>
              <a:gd name="connsiteX5" fmla="*/ 6370 w 9542"/>
              <a:gd name="connsiteY5" fmla="*/ 9924 h 9924"/>
              <a:gd name="connsiteX6" fmla="*/ 5456 w 9542"/>
              <a:gd name="connsiteY6" fmla="*/ 9476 h 9924"/>
              <a:gd name="connsiteX7" fmla="*/ 4541 w 9542"/>
              <a:gd name="connsiteY7" fmla="*/ 9476 h 9924"/>
              <a:gd name="connsiteX8" fmla="*/ 3853 w 9542"/>
              <a:gd name="connsiteY8" fmla="*/ 8564 h 9924"/>
              <a:gd name="connsiteX9" fmla="*/ 2939 w 9542"/>
              <a:gd name="connsiteY9" fmla="*/ 8107 h 9924"/>
              <a:gd name="connsiteX10" fmla="*/ 2254 w 9542"/>
              <a:gd name="connsiteY10" fmla="*/ 7205 h 9924"/>
              <a:gd name="connsiteX11" fmla="*/ 1572 w 9542"/>
              <a:gd name="connsiteY11" fmla="*/ 6301 h 9924"/>
              <a:gd name="connsiteX12" fmla="*/ 914 w 9542"/>
              <a:gd name="connsiteY12" fmla="*/ 4935 h 9924"/>
              <a:gd name="connsiteX13" fmla="*/ 456 w 9542"/>
              <a:gd name="connsiteY13" fmla="*/ 4088 h 9924"/>
              <a:gd name="connsiteX14" fmla="*/ 0 w 9542"/>
              <a:gd name="connsiteY14" fmla="*/ 2270 h 9924"/>
              <a:gd name="connsiteX15" fmla="*/ 914 w 9542"/>
              <a:gd name="connsiteY15" fmla="*/ 0 h 9924"/>
              <a:gd name="connsiteX16" fmla="*/ 1141 w 9542"/>
              <a:gd name="connsiteY16" fmla="*/ 1362 h 9924"/>
              <a:gd name="connsiteX17" fmla="*/ 1369 w 9542"/>
              <a:gd name="connsiteY17" fmla="*/ 2270 h 9924"/>
              <a:gd name="connsiteX18" fmla="*/ 1800 w 9542"/>
              <a:gd name="connsiteY18" fmla="*/ 3176 h 9924"/>
              <a:gd name="connsiteX19" fmla="*/ 2482 w 9542"/>
              <a:gd name="connsiteY19" fmla="*/ 4088 h 9924"/>
              <a:gd name="connsiteX20" fmla="*/ 3170 w 9542"/>
              <a:gd name="connsiteY20" fmla="*/ 4541 h 9924"/>
              <a:gd name="connsiteX21" fmla="*/ 3853 w 9542"/>
              <a:gd name="connsiteY21" fmla="*/ 5386 h 9924"/>
              <a:gd name="connsiteX22" fmla="*/ 4541 w 9542"/>
              <a:gd name="connsiteY22" fmla="*/ 5842 h 9924"/>
              <a:gd name="connsiteX23" fmla="*/ 4995 w 9542"/>
              <a:gd name="connsiteY23" fmla="*/ 6301 h 9924"/>
              <a:gd name="connsiteX24" fmla="*/ 5686 w 9542"/>
              <a:gd name="connsiteY24" fmla="*/ 6301 h 9924"/>
              <a:gd name="connsiteX25" fmla="*/ 6141 w 9542"/>
              <a:gd name="connsiteY25" fmla="*/ 6301 h 9924"/>
              <a:gd name="connsiteX26" fmla="*/ 6370 w 9542"/>
              <a:gd name="connsiteY26" fmla="*/ 6301 h 9924"/>
              <a:gd name="connsiteX27" fmla="*/ 6826 w 9542"/>
              <a:gd name="connsiteY27" fmla="*/ 6301 h 9924"/>
              <a:gd name="connsiteX28" fmla="*/ 7024 w 9542"/>
              <a:gd name="connsiteY28" fmla="*/ 5842 h 9924"/>
              <a:gd name="connsiteX29" fmla="*/ 7024 w 9542"/>
              <a:gd name="connsiteY29" fmla="*/ 5842 h 9924"/>
              <a:gd name="connsiteX30" fmla="*/ 7253 w 9542"/>
              <a:gd name="connsiteY30" fmla="*/ 5842 h 9924"/>
              <a:gd name="connsiteX31" fmla="*/ 9314 w 9542"/>
              <a:gd name="connsiteY31" fmla="*/ 8564 h 9924"/>
              <a:gd name="connsiteX32" fmla="*/ 9542 w 9542"/>
              <a:gd name="connsiteY32" fmla="*/ 9017 h 9924"/>
              <a:gd name="connsiteX33" fmla="*/ 9314 w 9542"/>
              <a:gd name="connsiteY33" fmla="*/ 9476 h 9924"/>
              <a:gd name="connsiteX34" fmla="*/ 9314 w 9542"/>
              <a:gd name="connsiteY34" fmla="*/ 9476 h 9924"/>
              <a:gd name="connsiteX35" fmla="*/ 9314 w 9542"/>
              <a:gd name="connsiteY35" fmla="*/ 9476 h 9924"/>
              <a:gd name="connsiteX0" fmla="*/ 9283 w 9522"/>
              <a:gd name="connsiteY0" fmla="*/ 9549 h 10000"/>
              <a:gd name="connsiteX1" fmla="*/ 8806 w 9522"/>
              <a:gd name="connsiteY1" fmla="*/ 9549 h 10000"/>
              <a:gd name="connsiteX2" fmla="*/ 8325 w 9522"/>
              <a:gd name="connsiteY2" fmla="*/ 10000 h 10000"/>
              <a:gd name="connsiteX3" fmla="*/ 7845 w 9522"/>
              <a:gd name="connsiteY3" fmla="*/ 10000 h 10000"/>
              <a:gd name="connsiteX4" fmla="*/ 6883 w 9522"/>
              <a:gd name="connsiteY4" fmla="*/ 10000 h 10000"/>
              <a:gd name="connsiteX5" fmla="*/ 6198 w 9522"/>
              <a:gd name="connsiteY5" fmla="*/ 10000 h 10000"/>
              <a:gd name="connsiteX6" fmla="*/ 5240 w 9522"/>
              <a:gd name="connsiteY6" fmla="*/ 9549 h 10000"/>
              <a:gd name="connsiteX7" fmla="*/ 4281 w 9522"/>
              <a:gd name="connsiteY7" fmla="*/ 9549 h 10000"/>
              <a:gd name="connsiteX8" fmla="*/ 3560 w 9522"/>
              <a:gd name="connsiteY8" fmla="*/ 8630 h 10000"/>
              <a:gd name="connsiteX9" fmla="*/ 2602 w 9522"/>
              <a:gd name="connsiteY9" fmla="*/ 8169 h 10000"/>
              <a:gd name="connsiteX10" fmla="*/ 1884 w 9522"/>
              <a:gd name="connsiteY10" fmla="*/ 7260 h 10000"/>
              <a:gd name="connsiteX11" fmla="*/ 1169 w 9522"/>
              <a:gd name="connsiteY11" fmla="*/ 6349 h 10000"/>
              <a:gd name="connsiteX12" fmla="*/ 480 w 9522"/>
              <a:gd name="connsiteY12" fmla="*/ 4973 h 10000"/>
              <a:gd name="connsiteX13" fmla="*/ 0 w 9522"/>
              <a:gd name="connsiteY13" fmla="*/ 4119 h 10000"/>
              <a:gd name="connsiteX14" fmla="*/ 480 w 9522"/>
              <a:gd name="connsiteY14" fmla="*/ 0 h 10000"/>
              <a:gd name="connsiteX15" fmla="*/ 718 w 9522"/>
              <a:gd name="connsiteY15" fmla="*/ 1372 h 10000"/>
              <a:gd name="connsiteX16" fmla="*/ 957 w 9522"/>
              <a:gd name="connsiteY16" fmla="*/ 2287 h 10000"/>
              <a:gd name="connsiteX17" fmla="*/ 1408 w 9522"/>
              <a:gd name="connsiteY17" fmla="*/ 3200 h 10000"/>
              <a:gd name="connsiteX18" fmla="*/ 2123 w 9522"/>
              <a:gd name="connsiteY18" fmla="*/ 4119 h 10000"/>
              <a:gd name="connsiteX19" fmla="*/ 2844 w 9522"/>
              <a:gd name="connsiteY19" fmla="*/ 4576 h 10000"/>
              <a:gd name="connsiteX20" fmla="*/ 3560 w 9522"/>
              <a:gd name="connsiteY20" fmla="*/ 5427 h 10000"/>
              <a:gd name="connsiteX21" fmla="*/ 4281 w 9522"/>
              <a:gd name="connsiteY21" fmla="*/ 5887 h 10000"/>
              <a:gd name="connsiteX22" fmla="*/ 4757 w 9522"/>
              <a:gd name="connsiteY22" fmla="*/ 6349 h 10000"/>
              <a:gd name="connsiteX23" fmla="*/ 5481 w 9522"/>
              <a:gd name="connsiteY23" fmla="*/ 6349 h 10000"/>
              <a:gd name="connsiteX24" fmla="*/ 5958 w 9522"/>
              <a:gd name="connsiteY24" fmla="*/ 6349 h 10000"/>
              <a:gd name="connsiteX25" fmla="*/ 6198 w 9522"/>
              <a:gd name="connsiteY25" fmla="*/ 6349 h 10000"/>
              <a:gd name="connsiteX26" fmla="*/ 6676 w 9522"/>
              <a:gd name="connsiteY26" fmla="*/ 6349 h 10000"/>
              <a:gd name="connsiteX27" fmla="*/ 6883 w 9522"/>
              <a:gd name="connsiteY27" fmla="*/ 5887 h 10000"/>
              <a:gd name="connsiteX28" fmla="*/ 6883 w 9522"/>
              <a:gd name="connsiteY28" fmla="*/ 5887 h 10000"/>
              <a:gd name="connsiteX29" fmla="*/ 7123 w 9522"/>
              <a:gd name="connsiteY29" fmla="*/ 5887 h 10000"/>
              <a:gd name="connsiteX30" fmla="*/ 9283 w 9522"/>
              <a:gd name="connsiteY30" fmla="*/ 8630 h 10000"/>
              <a:gd name="connsiteX31" fmla="*/ 9522 w 9522"/>
              <a:gd name="connsiteY31" fmla="*/ 9086 h 10000"/>
              <a:gd name="connsiteX32" fmla="*/ 9283 w 9522"/>
              <a:gd name="connsiteY32" fmla="*/ 9549 h 10000"/>
              <a:gd name="connsiteX33" fmla="*/ 9283 w 9522"/>
              <a:gd name="connsiteY33" fmla="*/ 9549 h 10000"/>
              <a:gd name="connsiteX34" fmla="*/ 9283 w 9522"/>
              <a:gd name="connsiteY34" fmla="*/ 9549 h 10000"/>
              <a:gd name="connsiteX0" fmla="*/ 9749 w 10000"/>
              <a:gd name="connsiteY0" fmla="*/ 8177 h 8628"/>
              <a:gd name="connsiteX1" fmla="*/ 9248 w 10000"/>
              <a:gd name="connsiteY1" fmla="*/ 8177 h 8628"/>
              <a:gd name="connsiteX2" fmla="*/ 8743 w 10000"/>
              <a:gd name="connsiteY2" fmla="*/ 8628 h 8628"/>
              <a:gd name="connsiteX3" fmla="*/ 8239 w 10000"/>
              <a:gd name="connsiteY3" fmla="*/ 8628 h 8628"/>
              <a:gd name="connsiteX4" fmla="*/ 7229 w 10000"/>
              <a:gd name="connsiteY4" fmla="*/ 8628 h 8628"/>
              <a:gd name="connsiteX5" fmla="*/ 6509 w 10000"/>
              <a:gd name="connsiteY5" fmla="*/ 8628 h 8628"/>
              <a:gd name="connsiteX6" fmla="*/ 5503 w 10000"/>
              <a:gd name="connsiteY6" fmla="*/ 8177 h 8628"/>
              <a:gd name="connsiteX7" fmla="*/ 4496 w 10000"/>
              <a:gd name="connsiteY7" fmla="*/ 8177 h 8628"/>
              <a:gd name="connsiteX8" fmla="*/ 3739 w 10000"/>
              <a:gd name="connsiteY8" fmla="*/ 7258 h 8628"/>
              <a:gd name="connsiteX9" fmla="*/ 2733 w 10000"/>
              <a:gd name="connsiteY9" fmla="*/ 6797 h 8628"/>
              <a:gd name="connsiteX10" fmla="*/ 1979 w 10000"/>
              <a:gd name="connsiteY10" fmla="*/ 5888 h 8628"/>
              <a:gd name="connsiteX11" fmla="*/ 1228 w 10000"/>
              <a:gd name="connsiteY11" fmla="*/ 4977 h 8628"/>
              <a:gd name="connsiteX12" fmla="*/ 504 w 10000"/>
              <a:gd name="connsiteY12" fmla="*/ 3601 h 8628"/>
              <a:gd name="connsiteX13" fmla="*/ 0 w 10000"/>
              <a:gd name="connsiteY13" fmla="*/ 2747 h 8628"/>
              <a:gd name="connsiteX14" fmla="*/ 754 w 10000"/>
              <a:gd name="connsiteY14" fmla="*/ 0 h 8628"/>
              <a:gd name="connsiteX15" fmla="*/ 1005 w 10000"/>
              <a:gd name="connsiteY15" fmla="*/ 915 h 8628"/>
              <a:gd name="connsiteX16" fmla="*/ 1479 w 10000"/>
              <a:gd name="connsiteY16" fmla="*/ 1828 h 8628"/>
              <a:gd name="connsiteX17" fmla="*/ 2230 w 10000"/>
              <a:gd name="connsiteY17" fmla="*/ 2747 h 8628"/>
              <a:gd name="connsiteX18" fmla="*/ 2987 w 10000"/>
              <a:gd name="connsiteY18" fmla="*/ 3204 h 8628"/>
              <a:gd name="connsiteX19" fmla="*/ 3739 w 10000"/>
              <a:gd name="connsiteY19" fmla="*/ 4055 h 8628"/>
              <a:gd name="connsiteX20" fmla="*/ 4496 w 10000"/>
              <a:gd name="connsiteY20" fmla="*/ 4515 h 8628"/>
              <a:gd name="connsiteX21" fmla="*/ 4996 w 10000"/>
              <a:gd name="connsiteY21" fmla="*/ 4977 h 8628"/>
              <a:gd name="connsiteX22" fmla="*/ 5756 w 10000"/>
              <a:gd name="connsiteY22" fmla="*/ 4977 h 8628"/>
              <a:gd name="connsiteX23" fmla="*/ 6257 w 10000"/>
              <a:gd name="connsiteY23" fmla="*/ 4977 h 8628"/>
              <a:gd name="connsiteX24" fmla="*/ 6509 w 10000"/>
              <a:gd name="connsiteY24" fmla="*/ 4977 h 8628"/>
              <a:gd name="connsiteX25" fmla="*/ 7011 w 10000"/>
              <a:gd name="connsiteY25" fmla="*/ 4977 h 8628"/>
              <a:gd name="connsiteX26" fmla="*/ 7229 w 10000"/>
              <a:gd name="connsiteY26" fmla="*/ 4515 h 8628"/>
              <a:gd name="connsiteX27" fmla="*/ 7229 w 10000"/>
              <a:gd name="connsiteY27" fmla="*/ 4515 h 8628"/>
              <a:gd name="connsiteX28" fmla="*/ 7481 w 10000"/>
              <a:gd name="connsiteY28" fmla="*/ 4515 h 8628"/>
              <a:gd name="connsiteX29" fmla="*/ 9749 w 10000"/>
              <a:gd name="connsiteY29" fmla="*/ 7258 h 8628"/>
              <a:gd name="connsiteX30" fmla="*/ 10000 w 10000"/>
              <a:gd name="connsiteY30" fmla="*/ 7714 h 8628"/>
              <a:gd name="connsiteX31" fmla="*/ 9749 w 10000"/>
              <a:gd name="connsiteY31" fmla="*/ 8177 h 8628"/>
              <a:gd name="connsiteX32" fmla="*/ 9749 w 10000"/>
              <a:gd name="connsiteY32" fmla="*/ 8177 h 8628"/>
              <a:gd name="connsiteX33" fmla="*/ 9749 w 10000"/>
              <a:gd name="connsiteY33" fmla="*/ 8177 h 8628"/>
              <a:gd name="connsiteX0" fmla="*/ 9749 w 10000"/>
              <a:gd name="connsiteY0" fmla="*/ 8416 h 8939"/>
              <a:gd name="connsiteX1" fmla="*/ 9248 w 10000"/>
              <a:gd name="connsiteY1" fmla="*/ 8416 h 8939"/>
              <a:gd name="connsiteX2" fmla="*/ 8743 w 10000"/>
              <a:gd name="connsiteY2" fmla="*/ 8939 h 8939"/>
              <a:gd name="connsiteX3" fmla="*/ 8239 w 10000"/>
              <a:gd name="connsiteY3" fmla="*/ 8939 h 8939"/>
              <a:gd name="connsiteX4" fmla="*/ 7229 w 10000"/>
              <a:gd name="connsiteY4" fmla="*/ 8939 h 8939"/>
              <a:gd name="connsiteX5" fmla="*/ 6509 w 10000"/>
              <a:gd name="connsiteY5" fmla="*/ 8939 h 8939"/>
              <a:gd name="connsiteX6" fmla="*/ 5503 w 10000"/>
              <a:gd name="connsiteY6" fmla="*/ 8416 h 8939"/>
              <a:gd name="connsiteX7" fmla="*/ 4496 w 10000"/>
              <a:gd name="connsiteY7" fmla="*/ 8416 h 8939"/>
              <a:gd name="connsiteX8" fmla="*/ 3739 w 10000"/>
              <a:gd name="connsiteY8" fmla="*/ 7351 h 8939"/>
              <a:gd name="connsiteX9" fmla="*/ 2733 w 10000"/>
              <a:gd name="connsiteY9" fmla="*/ 6817 h 8939"/>
              <a:gd name="connsiteX10" fmla="*/ 1979 w 10000"/>
              <a:gd name="connsiteY10" fmla="*/ 5763 h 8939"/>
              <a:gd name="connsiteX11" fmla="*/ 1228 w 10000"/>
              <a:gd name="connsiteY11" fmla="*/ 4707 h 8939"/>
              <a:gd name="connsiteX12" fmla="*/ 504 w 10000"/>
              <a:gd name="connsiteY12" fmla="*/ 3113 h 8939"/>
              <a:gd name="connsiteX13" fmla="*/ 0 w 10000"/>
              <a:gd name="connsiteY13" fmla="*/ 2123 h 8939"/>
              <a:gd name="connsiteX14" fmla="*/ 1005 w 10000"/>
              <a:gd name="connsiteY14" fmla="*/ 0 h 8939"/>
              <a:gd name="connsiteX15" fmla="*/ 1479 w 10000"/>
              <a:gd name="connsiteY15" fmla="*/ 1058 h 8939"/>
              <a:gd name="connsiteX16" fmla="*/ 2230 w 10000"/>
              <a:gd name="connsiteY16" fmla="*/ 2123 h 8939"/>
              <a:gd name="connsiteX17" fmla="*/ 2987 w 10000"/>
              <a:gd name="connsiteY17" fmla="*/ 2652 h 8939"/>
              <a:gd name="connsiteX18" fmla="*/ 3739 w 10000"/>
              <a:gd name="connsiteY18" fmla="*/ 3639 h 8939"/>
              <a:gd name="connsiteX19" fmla="*/ 4496 w 10000"/>
              <a:gd name="connsiteY19" fmla="*/ 4172 h 8939"/>
              <a:gd name="connsiteX20" fmla="*/ 4996 w 10000"/>
              <a:gd name="connsiteY20" fmla="*/ 4707 h 8939"/>
              <a:gd name="connsiteX21" fmla="*/ 5756 w 10000"/>
              <a:gd name="connsiteY21" fmla="*/ 4707 h 8939"/>
              <a:gd name="connsiteX22" fmla="*/ 6257 w 10000"/>
              <a:gd name="connsiteY22" fmla="*/ 4707 h 8939"/>
              <a:gd name="connsiteX23" fmla="*/ 6509 w 10000"/>
              <a:gd name="connsiteY23" fmla="*/ 4707 h 8939"/>
              <a:gd name="connsiteX24" fmla="*/ 7011 w 10000"/>
              <a:gd name="connsiteY24" fmla="*/ 4707 h 8939"/>
              <a:gd name="connsiteX25" fmla="*/ 7229 w 10000"/>
              <a:gd name="connsiteY25" fmla="*/ 4172 h 8939"/>
              <a:gd name="connsiteX26" fmla="*/ 7229 w 10000"/>
              <a:gd name="connsiteY26" fmla="*/ 4172 h 8939"/>
              <a:gd name="connsiteX27" fmla="*/ 7481 w 10000"/>
              <a:gd name="connsiteY27" fmla="*/ 4172 h 8939"/>
              <a:gd name="connsiteX28" fmla="*/ 9749 w 10000"/>
              <a:gd name="connsiteY28" fmla="*/ 7351 h 8939"/>
              <a:gd name="connsiteX29" fmla="*/ 10000 w 10000"/>
              <a:gd name="connsiteY29" fmla="*/ 7880 h 8939"/>
              <a:gd name="connsiteX30" fmla="*/ 9749 w 10000"/>
              <a:gd name="connsiteY30" fmla="*/ 8416 h 8939"/>
              <a:gd name="connsiteX31" fmla="*/ 9749 w 10000"/>
              <a:gd name="connsiteY31" fmla="*/ 8416 h 8939"/>
              <a:gd name="connsiteX32" fmla="*/ 9749 w 10000"/>
              <a:gd name="connsiteY32" fmla="*/ 8416 h 8939"/>
              <a:gd name="connsiteX0" fmla="*/ 9749 w 10000"/>
              <a:gd name="connsiteY0" fmla="*/ 8231 h 8816"/>
              <a:gd name="connsiteX1" fmla="*/ 9248 w 10000"/>
              <a:gd name="connsiteY1" fmla="*/ 8231 h 8816"/>
              <a:gd name="connsiteX2" fmla="*/ 8743 w 10000"/>
              <a:gd name="connsiteY2" fmla="*/ 8816 h 8816"/>
              <a:gd name="connsiteX3" fmla="*/ 8239 w 10000"/>
              <a:gd name="connsiteY3" fmla="*/ 8816 h 8816"/>
              <a:gd name="connsiteX4" fmla="*/ 7229 w 10000"/>
              <a:gd name="connsiteY4" fmla="*/ 8816 h 8816"/>
              <a:gd name="connsiteX5" fmla="*/ 6509 w 10000"/>
              <a:gd name="connsiteY5" fmla="*/ 8816 h 8816"/>
              <a:gd name="connsiteX6" fmla="*/ 5503 w 10000"/>
              <a:gd name="connsiteY6" fmla="*/ 8231 h 8816"/>
              <a:gd name="connsiteX7" fmla="*/ 4496 w 10000"/>
              <a:gd name="connsiteY7" fmla="*/ 8231 h 8816"/>
              <a:gd name="connsiteX8" fmla="*/ 3739 w 10000"/>
              <a:gd name="connsiteY8" fmla="*/ 7040 h 8816"/>
              <a:gd name="connsiteX9" fmla="*/ 2733 w 10000"/>
              <a:gd name="connsiteY9" fmla="*/ 6442 h 8816"/>
              <a:gd name="connsiteX10" fmla="*/ 1979 w 10000"/>
              <a:gd name="connsiteY10" fmla="*/ 5263 h 8816"/>
              <a:gd name="connsiteX11" fmla="*/ 1228 w 10000"/>
              <a:gd name="connsiteY11" fmla="*/ 4082 h 8816"/>
              <a:gd name="connsiteX12" fmla="*/ 504 w 10000"/>
              <a:gd name="connsiteY12" fmla="*/ 2298 h 8816"/>
              <a:gd name="connsiteX13" fmla="*/ 0 w 10000"/>
              <a:gd name="connsiteY13" fmla="*/ 1191 h 8816"/>
              <a:gd name="connsiteX14" fmla="*/ 1479 w 10000"/>
              <a:gd name="connsiteY14" fmla="*/ 0 h 8816"/>
              <a:gd name="connsiteX15" fmla="*/ 2230 w 10000"/>
              <a:gd name="connsiteY15" fmla="*/ 1191 h 8816"/>
              <a:gd name="connsiteX16" fmla="*/ 2987 w 10000"/>
              <a:gd name="connsiteY16" fmla="*/ 1783 h 8816"/>
              <a:gd name="connsiteX17" fmla="*/ 3739 w 10000"/>
              <a:gd name="connsiteY17" fmla="*/ 2887 h 8816"/>
              <a:gd name="connsiteX18" fmla="*/ 4496 w 10000"/>
              <a:gd name="connsiteY18" fmla="*/ 3483 h 8816"/>
              <a:gd name="connsiteX19" fmla="*/ 4996 w 10000"/>
              <a:gd name="connsiteY19" fmla="*/ 4082 h 8816"/>
              <a:gd name="connsiteX20" fmla="*/ 5756 w 10000"/>
              <a:gd name="connsiteY20" fmla="*/ 4082 h 8816"/>
              <a:gd name="connsiteX21" fmla="*/ 6257 w 10000"/>
              <a:gd name="connsiteY21" fmla="*/ 4082 h 8816"/>
              <a:gd name="connsiteX22" fmla="*/ 6509 w 10000"/>
              <a:gd name="connsiteY22" fmla="*/ 4082 h 8816"/>
              <a:gd name="connsiteX23" fmla="*/ 7011 w 10000"/>
              <a:gd name="connsiteY23" fmla="*/ 4082 h 8816"/>
              <a:gd name="connsiteX24" fmla="*/ 7229 w 10000"/>
              <a:gd name="connsiteY24" fmla="*/ 3483 h 8816"/>
              <a:gd name="connsiteX25" fmla="*/ 7229 w 10000"/>
              <a:gd name="connsiteY25" fmla="*/ 3483 h 8816"/>
              <a:gd name="connsiteX26" fmla="*/ 7481 w 10000"/>
              <a:gd name="connsiteY26" fmla="*/ 3483 h 8816"/>
              <a:gd name="connsiteX27" fmla="*/ 9749 w 10000"/>
              <a:gd name="connsiteY27" fmla="*/ 7040 h 8816"/>
              <a:gd name="connsiteX28" fmla="*/ 10000 w 10000"/>
              <a:gd name="connsiteY28" fmla="*/ 7631 h 8816"/>
              <a:gd name="connsiteX29" fmla="*/ 9749 w 10000"/>
              <a:gd name="connsiteY29" fmla="*/ 8231 h 8816"/>
              <a:gd name="connsiteX30" fmla="*/ 9749 w 10000"/>
              <a:gd name="connsiteY30" fmla="*/ 8231 h 8816"/>
              <a:gd name="connsiteX31" fmla="*/ 9749 w 10000"/>
              <a:gd name="connsiteY31" fmla="*/ 8231 h 8816"/>
              <a:gd name="connsiteX0" fmla="*/ 9245 w 9496"/>
              <a:gd name="connsiteY0" fmla="*/ 9336 h 10000"/>
              <a:gd name="connsiteX1" fmla="*/ 8744 w 9496"/>
              <a:gd name="connsiteY1" fmla="*/ 9336 h 10000"/>
              <a:gd name="connsiteX2" fmla="*/ 8239 w 9496"/>
              <a:gd name="connsiteY2" fmla="*/ 10000 h 10000"/>
              <a:gd name="connsiteX3" fmla="*/ 7735 w 9496"/>
              <a:gd name="connsiteY3" fmla="*/ 10000 h 10000"/>
              <a:gd name="connsiteX4" fmla="*/ 6725 w 9496"/>
              <a:gd name="connsiteY4" fmla="*/ 10000 h 10000"/>
              <a:gd name="connsiteX5" fmla="*/ 6005 w 9496"/>
              <a:gd name="connsiteY5" fmla="*/ 10000 h 10000"/>
              <a:gd name="connsiteX6" fmla="*/ 4999 w 9496"/>
              <a:gd name="connsiteY6" fmla="*/ 9336 h 10000"/>
              <a:gd name="connsiteX7" fmla="*/ 3992 w 9496"/>
              <a:gd name="connsiteY7" fmla="*/ 9336 h 10000"/>
              <a:gd name="connsiteX8" fmla="*/ 3235 w 9496"/>
              <a:gd name="connsiteY8" fmla="*/ 7985 h 10000"/>
              <a:gd name="connsiteX9" fmla="*/ 2229 w 9496"/>
              <a:gd name="connsiteY9" fmla="*/ 7307 h 10000"/>
              <a:gd name="connsiteX10" fmla="*/ 1475 w 9496"/>
              <a:gd name="connsiteY10" fmla="*/ 5970 h 10000"/>
              <a:gd name="connsiteX11" fmla="*/ 724 w 9496"/>
              <a:gd name="connsiteY11" fmla="*/ 4630 h 10000"/>
              <a:gd name="connsiteX12" fmla="*/ 0 w 9496"/>
              <a:gd name="connsiteY12" fmla="*/ 2607 h 10000"/>
              <a:gd name="connsiteX13" fmla="*/ 975 w 9496"/>
              <a:gd name="connsiteY13" fmla="*/ 0 h 10000"/>
              <a:gd name="connsiteX14" fmla="*/ 1726 w 9496"/>
              <a:gd name="connsiteY14" fmla="*/ 1351 h 10000"/>
              <a:gd name="connsiteX15" fmla="*/ 2483 w 9496"/>
              <a:gd name="connsiteY15" fmla="*/ 2022 h 10000"/>
              <a:gd name="connsiteX16" fmla="*/ 3235 w 9496"/>
              <a:gd name="connsiteY16" fmla="*/ 3275 h 10000"/>
              <a:gd name="connsiteX17" fmla="*/ 3992 w 9496"/>
              <a:gd name="connsiteY17" fmla="*/ 3951 h 10000"/>
              <a:gd name="connsiteX18" fmla="*/ 4492 w 9496"/>
              <a:gd name="connsiteY18" fmla="*/ 4630 h 10000"/>
              <a:gd name="connsiteX19" fmla="*/ 5252 w 9496"/>
              <a:gd name="connsiteY19" fmla="*/ 4630 h 10000"/>
              <a:gd name="connsiteX20" fmla="*/ 5753 w 9496"/>
              <a:gd name="connsiteY20" fmla="*/ 4630 h 10000"/>
              <a:gd name="connsiteX21" fmla="*/ 6005 w 9496"/>
              <a:gd name="connsiteY21" fmla="*/ 4630 h 10000"/>
              <a:gd name="connsiteX22" fmla="*/ 6507 w 9496"/>
              <a:gd name="connsiteY22" fmla="*/ 4630 h 10000"/>
              <a:gd name="connsiteX23" fmla="*/ 6725 w 9496"/>
              <a:gd name="connsiteY23" fmla="*/ 3951 h 10000"/>
              <a:gd name="connsiteX24" fmla="*/ 6725 w 9496"/>
              <a:gd name="connsiteY24" fmla="*/ 3951 h 10000"/>
              <a:gd name="connsiteX25" fmla="*/ 6977 w 9496"/>
              <a:gd name="connsiteY25" fmla="*/ 3951 h 10000"/>
              <a:gd name="connsiteX26" fmla="*/ 9245 w 9496"/>
              <a:gd name="connsiteY26" fmla="*/ 7985 h 10000"/>
              <a:gd name="connsiteX27" fmla="*/ 9496 w 9496"/>
              <a:gd name="connsiteY27" fmla="*/ 8656 h 10000"/>
              <a:gd name="connsiteX28" fmla="*/ 9245 w 9496"/>
              <a:gd name="connsiteY28" fmla="*/ 9336 h 10000"/>
              <a:gd name="connsiteX29" fmla="*/ 9245 w 9496"/>
              <a:gd name="connsiteY29" fmla="*/ 9336 h 10000"/>
              <a:gd name="connsiteX30" fmla="*/ 9245 w 9496"/>
              <a:gd name="connsiteY30" fmla="*/ 9336 h 10000"/>
              <a:gd name="connsiteX0" fmla="*/ 9736 w 10000"/>
              <a:gd name="connsiteY0" fmla="*/ 7985 h 8649"/>
              <a:gd name="connsiteX1" fmla="*/ 9208 w 10000"/>
              <a:gd name="connsiteY1" fmla="*/ 7985 h 8649"/>
              <a:gd name="connsiteX2" fmla="*/ 8676 w 10000"/>
              <a:gd name="connsiteY2" fmla="*/ 8649 h 8649"/>
              <a:gd name="connsiteX3" fmla="*/ 8146 w 10000"/>
              <a:gd name="connsiteY3" fmla="*/ 8649 h 8649"/>
              <a:gd name="connsiteX4" fmla="*/ 7082 w 10000"/>
              <a:gd name="connsiteY4" fmla="*/ 8649 h 8649"/>
              <a:gd name="connsiteX5" fmla="*/ 6324 w 10000"/>
              <a:gd name="connsiteY5" fmla="*/ 8649 h 8649"/>
              <a:gd name="connsiteX6" fmla="*/ 5264 w 10000"/>
              <a:gd name="connsiteY6" fmla="*/ 7985 h 8649"/>
              <a:gd name="connsiteX7" fmla="*/ 4204 w 10000"/>
              <a:gd name="connsiteY7" fmla="*/ 7985 h 8649"/>
              <a:gd name="connsiteX8" fmla="*/ 3407 w 10000"/>
              <a:gd name="connsiteY8" fmla="*/ 6634 h 8649"/>
              <a:gd name="connsiteX9" fmla="*/ 2347 w 10000"/>
              <a:gd name="connsiteY9" fmla="*/ 5956 h 8649"/>
              <a:gd name="connsiteX10" fmla="*/ 1553 w 10000"/>
              <a:gd name="connsiteY10" fmla="*/ 4619 h 8649"/>
              <a:gd name="connsiteX11" fmla="*/ 762 w 10000"/>
              <a:gd name="connsiteY11" fmla="*/ 3279 h 8649"/>
              <a:gd name="connsiteX12" fmla="*/ 0 w 10000"/>
              <a:gd name="connsiteY12" fmla="*/ 1256 h 8649"/>
              <a:gd name="connsiteX13" fmla="*/ 1818 w 10000"/>
              <a:gd name="connsiteY13" fmla="*/ 0 h 8649"/>
              <a:gd name="connsiteX14" fmla="*/ 2615 w 10000"/>
              <a:gd name="connsiteY14" fmla="*/ 671 h 8649"/>
              <a:gd name="connsiteX15" fmla="*/ 3407 w 10000"/>
              <a:gd name="connsiteY15" fmla="*/ 1924 h 8649"/>
              <a:gd name="connsiteX16" fmla="*/ 4204 w 10000"/>
              <a:gd name="connsiteY16" fmla="*/ 2600 h 8649"/>
              <a:gd name="connsiteX17" fmla="*/ 4730 w 10000"/>
              <a:gd name="connsiteY17" fmla="*/ 3279 h 8649"/>
              <a:gd name="connsiteX18" fmla="*/ 5531 w 10000"/>
              <a:gd name="connsiteY18" fmla="*/ 3279 h 8649"/>
              <a:gd name="connsiteX19" fmla="*/ 6058 w 10000"/>
              <a:gd name="connsiteY19" fmla="*/ 3279 h 8649"/>
              <a:gd name="connsiteX20" fmla="*/ 6324 w 10000"/>
              <a:gd name="connsiteY20" fmla="*/ 3279 h 8649"/>
              <a:gd name="connsiteX21" fmla="*/ 6852 w 10000"/>
              <a:gd name="connsiteY21" fmla="*/ 3279 h 8649"/>
              <a:gd name="connsiteX22" fmla="*/ 7082 w 10000"/>
              <a:gd name="connsiteY22" fmla="*/ 2600 h 8649"/>
              <a:gd name="connsiteX23" fmla="*/ 7082 w 10000"/>
              <a:gd name="connsiteY23" fmla="*/ 2600 h 8649"/>
              <a:gd name="connsiteX24" fmla="*/ 7347 w 10000"/>
              <a:gd name="connsiteY24" fmla="*/ 2600 h 8649"/>
              <a:gd name="connsiteX25" fmla="*/ 9736 w 10000"/>
              <a:gd name="connsiteY25" fmla="*/ 6634 h 8649"/>
              <a:gd name="connsiteX26" fmla="*/ 10000 w 10000"/>
              <a:gd name="connsiteY26" fmla="*/ 7305 h 8649"/>
              <a:gd name="connsiteX27" fmla="*/ 9736 w 10000"/>
              <a:gd name="connsiteY27" fmla="*/ 7985 h 8649"/>
              <a:gd name="connsiteX28" fmla="*/ 9736 w 10000"/>
              <a:gd name="connsiteY28" fmla="*/ 7985 h 8649"/>
              <a:gd name="connsiteX29" fmla="*/ 9736 w 10000"/>
              <a:gd name="connsiteY29" fmla="*/ 7985 h 8649"/>
              <a:gd name="connsiteX0" fmla="*/ 8974 w 9238"/>
              <a:gd name="connsiteY0" fmla="*/ 9232 h 10000"/>
              <a:gd name="connsiteX1" fmla="*/ 8446 w 9238"/>
              <a:gd name="connsiteY1" fmla="*/ 9232 h 10000"/>
              <a:gd name="connsiteX2" fmla="*/ 7914 w 9238"/>
              <a:gd name="connsiteY2" fmla="*/ 10000 h 10000"/>
              <a:gd name="connsiteX3" fmla="*/ 7384 w 9238"/>
              <a:gd name="connsiteY3" fmla="*/ 10000 h 10000"/>
              <a:gd name="connsiteX4" fmla="*/ 6320 w 9238"/>
              <a:gd name="connsiteY4" fmla="*/ 10000 h 10000"/>
              <a:gd name="connsiteX5" fmla="*/ 5562 w 9238"/>
              <a:gd name="connsiteY5" fmla="*/ 10000 h 10000"/>
              <a:gd name="connsiteX6" fmla="*/ 4502 w 9238"/>
              <a:gd name="connsiteY6" fmla="*/ 9232 h 10000"/>
              <a:gd name="connsiteX7" fmla="*/ 3442 w 9238"/>
              <a:gd name="connsiteY7" fmla="*/ 9232 h 10000"/>
              <a:gd name="connsiteX8" fmla="*/ 2645 w 9238"/>
              <a:gd name="connsiteY8" fmla="*/ 7670 h 10000"/>
              <a:gd name="connsiteX9" fmla="*/ 1585 w 9238"/>
              <a:gd name="connsiteY9" fmla="*/ 6886 h 10000"/>
              <a:gd name="connsiteX10" fmla="*/ 791 w 9238"/>
              <a:gd name="connsiteY10" fmla="*/ 5341 h 10000"/>
              <a:gd name="connsiteX11" fmla="*/ 0 w 9238"/>
              <a:gd name="connsiteY11" fmla="*/ 3791 h 10000"/>
              <a:gd name="connsiteX12" fmla="*/ 1056 w 9238"/>
              <a:gd name="connsiteY12" fmla="*/ 0 h 10000"/>
              <a:gd name="connsiteX13" fmla="*/ 1853 w 9238"/>
              <a:gd name="connsiteY13" fmla="*/ 776 h 10000"/>
              <a:gd name="connsiteX14" fmla="*/ 2645 w 9238"/>
              <a:gd name="connsiteY14" fmla="*/ 2225 h 10000"/>
              <a:gd name="connsiteX15" fmla="*/ 3442 w 9238"/>
              <a:gd name="connsiteY15" fmla="*/ 3006 h 10000"/>
              <a:gd name="connsiteX16" fmla="*/ 3968 w 9238"/>
              <a:gd name="connsiteY16" fmla="*/ 3791 h 10000"/>
              <a:gd name="connsiteX17" fmla="*/ 4769 w 9238"/>
              <a:gd name="connsiteY17" fmla="*/ 3791 h 10000"/>
              <a:gd name="connsiteX18" fmla="*/ 5296 w 9238"/>
              <a:gd name="connsiteY18" fmla="*/ 3791 h 10000"/>
              <a:gd name="connsiteX19" fmla="*/ 5562 w 9238"/>
              <a:gd name="connsiteY19" fmla="*/ 3791 h 10000"/>
              <a:gd name="connsiteX20" fmla="*/ 6090 w 9238"/>
              <a:gd name="connsiteY20" fmla="*/ 3791 h 10000"/>
              <a:gd name="connsiteX21" fmla="*/ 6320 w 9238"/>
              <a:gd name="connsiteY21" fmla="*/ 3006 h 10000"/>
              <a:gd name="connsiteX22" fmla="*/ 6320 w 9238"/>
              <a:gd name="connsiteY22" fmla="*/ 3006 h 10000"/>
              <a:gd name="connsiteX23" fmla="*/ 6585 w 9238"/>
              <a:gd name="connsiteY23" fmla="*/ 3006 h 10000"/>
              <a:gd name="connsiteX24" fmla="*/ 8974 w 9238"/>
              <a:gd name="connsiteY24" fmla="*/ 7670 h 10000"/>
              <a:gd name="connsiteX25" fmla="*/ 9238 w 9238"/>
              <a:gd name="connsiteY25" fmla="*/ 8446 h 10000"/>
              <a:gd name="connsiteX26" fmla="*/ 8974 w 9238"/>
              <a:gd name="connsiteY26" fmla="*/ 9232 h 10000"/>
              <a:gd name="connsiteX27" fmla="*/ 8974 w 9238"/>
              <a:gd name="connsiteY27" fmla="*/ 9232 h 10000"/>
              <a:gd name="connsiteX28" fmla="*/ 8974 w 9238"/>
              <a:gd name="connsiteY28" fmla="*/ 9232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238" h="10000">
                <a:moveTo>
                  <a:pt x="8974" y="9232"/>
                </a:moveTo>
                <a:lnTo>
                  <a:pt x="8446" y="9232"/>
                </a:lnTo>
                <a:lnTo>
                  <a:pt x="7914" y="10000"/>
                </a:lnTo>
                <a:lnTo>
                  <a:pt x="7384" y="10000"/>
                </a:lnTo>
                <a:lnTo>
                  <a:pt x="6320" y="10000"/>
                </a:lnTo>
                <a:lnTo>
                  <a:pt x="5562" y="10000"/>
                </a:lnTo>
                <a:lnTo>
                  <a:pt x="4502" y="9232"/>
                </a:lnTo>
                <a:lnTo>
                  <a:pt x="3442" y="9232"/>
                </a:lnTo>
                <a:lnTo>
                  <a:pt x="2645" y="7670"/>
                </a:lnTo>
                <a:lnTo>
                  <a:pt x="1585" y="6886"/>
                </a:lnTo>
                <a:lnTo>
                  <a:pt x="791" y="5341"/>
                </a:lnTo>
                <a:lnTo>
                  <a:pt x="0" y="3791"/>
                </a:lnTo>
                <a:lnTo>
                  <a:pt x="1056" y="0"/>
                </a:lnTo>
                <a:lnTo>
                  <a:pt x="1853" y="776"/>
                </a:lnTo>
                <a:lnTo>
                  <a:pt x="2645" y="2225"/>
                </a:lnTo>
                <a:lnTo>
                  <a:pt x="3442" y="3006"/>
                </a:lnTo>
                <a:lnTo>
                  <a:pt x="3968" y="3791"/>
                </a:lnTo>
                <a:lnTo>
                  <a:pt x="4769" y="3791"/>
                </a:lnTo>
                <a:lnTo>
                  <a:pt x="5296" y="3791"/>
                </a:lnTo>
                <a:lnTo>
                  <a:pt x="5562" y="3791"/>
                </a:lnTo>
                <a:lnTo>
                  <a:pt x="6090" y="3791"/>
                </a:lnTo>
                <a:cubicBezTo>
                  <a:pt x="6167" y="3526"/>
                  <a:pt x="6248" y="3274"/>
                  <a:pt x="6320" y="3006"/>
                </a:cubicBezTo>
                <a:lnTo>
                  <a:pt x="6320" y="3006"/>
                </a:lnTo>
                <a:lnTo>
                  <a:pt x="6585" y="3006"/>
                </a:lnTo>
                <a:lnTo>
                  <a:pt x="8974" y="7670"/>
                </a:lnTo>
                <a:cubicBezTo>
                  <a:pt x="9060" y="7933"/>
                  <a:pt x="9153" y="8191"/>
                  <a:pt x="9238" y="8446"/>
                </a:cubicBezTo>
                <a:cubicBezTo>
                  <a:pt x="9153" y="8707"/>
                  <a:pt x="9060" y="8964"/>
                  <a:pt x="8974" y="9232"/>
                </a:cubicBezTo>
                <a:lnTo>
                  <a:pt x="8974" y="9232"/>
                </a:lnTo>
                <a:lnTo>
                  <a:pt x="8974" y="9232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5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5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5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5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5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5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5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5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5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65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5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65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65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65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65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65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042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87043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1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044" name="Rectangle 2"/>
          <p:cNvSpPr>
            <a:spLocks noChangeArrowheads="1"/>
          </p:cNvSpPr>
          <p:nvPr/>
        </p:nvSpPr>
        <p:spPr bwMode="auto">
          <a:xfrm>
            <a:off x="1057275" y="1636713"/>
            <a:ext cx="10372725" cy="4668837"/>
          </a:xfrm>
          <a:prstGeom prst="rect">
            <a:avLst/>
          </a:prstGeom>
          <a:solidFill>
            <a:srgbClr val="0000FF">
              <a:alpha val="14902"/>
            </a:srgbClr>
          </a:solidFill>
          <a:ln w="12700">
            <a:solidFill>
              <a:srgbClr val="0000FF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443038" y="1717675"/>
            <a:ext cx="7323137" cy="45735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Zuótiān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Běijīnɡ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de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tiānqì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zěnmeyànɡ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+mn-ea"/>
                <a:ea typeface="+mn-ea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昨天     北京  的  天气  怎么样？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Tài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rè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le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太热了。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Mínɡtiān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ne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Mínɡtiān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tiānqì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zěnmeyànɡ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+mn-ea"/>
                <a:ea typeface="+mn-ea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明天     呢？明天      天气  怎么样？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Mínɡtiān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tiānqì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hěn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hǎo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bù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lěnɡ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bú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rè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明天      天气  很   好，不   冷 不 热。</a:t>
            </a:r>
          </a:p>
        </p:txBody>
      </p:sp>
      <p:sp>
        <p:nvSpPr>
          <p:cNvPr id="87046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在路上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On the road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954963" y="2247900"/>
            <a:ext cx="2695575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042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1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044" name="Rectangle 2"/>
          <p:cNvSpPr>
            <a:spLocks noChangeArrowheads="1"/>
          </p:cNvSpPr>
          <p:nvPr/>
        </p:nvSpPr>
        <p:spPr bwMode="auto">
          <a:xfrm>
            <a:off x="1057275" y="1636713"/>
            <a:ext cx="10372725" cy="4668837"/>
          </a:xfrm>
          <a:prstGeom prst="rect">
            <a:avLst/>
          </a:prstGeom>
          <a:solidFill>
            <a:srgbClr val="0000FF">
              <a:alpha val="14902"/>
            </a:srgbClr>
          </a:solidFill>
          <a:ln w="12700">
            <a:solidFill>
              <a:srgbClr val="0000FF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443038" y="1717675"/>
            <a:ext cx="7323137" cy="45735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+mn-ea"/>
                <a:ea typeface="+mn-ea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昨天     北京  的  天气  怎么样？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太热了。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+mn-ea"/>
                <a:ea typeface="+mn-ea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明天     呢？明天      天气  怎么样？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明天      天气  很   好，不   冷 不 热。</a:t>
            </a:r>
          </a:p>
        </p:txBody>
      </p:sp>
      <p:sp>
        <p:nvSpPr>
          <p:cNvPr id="87046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在路上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On the road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954963" y="2247900"/>
            <a:ext cx="2695575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090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89091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2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092" name="Rectangle 2"/>
          <p:cNvSpPr>
            <a:spLocks noChangeArrowheads="1"/>
          </p:cNvSpPr>
          <p:nvPr/>
        </p:nvSpPr>
        <p:spPr bwMode="auto">
          <a:xfrm>
            <a:off x="755650" y="1620838"/>
            <a:ext cx="9980613" cy="4654550"/>
          </a:xfrm>
          <a:prstGeom prst="rect">
            <a:avLst/>
          </a:prstGeom>
          <a:solidFill>
            <a:srgbClr val="C00000">
              <a:alpha val="14902"/>
            </a:srgbClr>
          </a:solidFill>
          <a:ln w="12700">
            <a:solidFill>
              <a:srgbClr val="288149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>
              <a:solidFill>
                <a:srgbClr val="99FF99"/>
              </a:solidFill>
            </a:endParaRPr>
          </a:p>
        </p:txBody>
      </p:sp>
      <p:sp>
        <p:nvSpPr>
          <p:cNvPr id="89093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在健身房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gym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373188" y="1606550"/>
            <a:ext cx="7323137" cy="4746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Jīntiān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huì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xià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yǔ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mɑ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今天    会 下 雨 吗？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Jīntiān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bú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huì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xià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yǔ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今天    不 会 下 雨。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Wánɡ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xiǎojiě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jīntiān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huì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lái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mɑ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王      小姐   今天  会 来 吗？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Bú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huì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lái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tiānqì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tài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lěnɡ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le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不  会 来，天气  太 冷  了。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050088" y="1987550"/>
            <a:ext cx="2698750" cy="1793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090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2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092" name="Rectangle 2"/>
          <p:cNvSpPr>
            <a:spLocks noChangeArrowheads="1"/>
          </p:cNvSpPr>
          <p:nvPr/>
        </p:nvSpPr>
        <p:spPr bwMode="auto">
          <a:xfrm>
            <a:off x="755650" y="1620838"/>
            <a:ext cx="9980613" cy="4654550"/>
          </a:xfrm>
          <a:prstGeom prst="rect">
            <a:avLst/>
          </a:prstGeom>
          <a:solidFill>
            <a:srgbClr val="C00000">
              <a:alpha val="14902"/>
            </a:srgbClr>
          </a:solidFill>
          <a:ln w="12700">
            <a:solidFill>
              <a:srgbClr val="288149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>
              <a:solidFill>
                <a:srgbClr val="99FF99"/>
              </a:solidFill>
            </a:endParaRPr>
          </a:p>
        </p:txBody>
      </p:sp>
      <p:sp>
        <p:nvSpPr>
          <p:cNvPr id="89093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在健身房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gym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373188" y="1606550"/>
            <a:ext cx="7323137" cy="4746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今天    会 下 雨 吗？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今天    不 会 下 雨。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王      小姐   今天  会 来 吗？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不  会 来，天气  太 冷  了。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050088" y="1987550"/>
            <a:ext cx="2698750" cy="1793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113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1139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3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7275" y="1636713"/>
            <a:ext cx="10039350" cy="4652962"/>
          </a:xfrm>
          <a:prstGeom prst="rect">
            <a:avLst/>
          </a:prstGeom>
          <a:solidFill>
            <a:schemeClr val="accent4">
              <a:alpha val="14902"/>
            </a:schemeClr>
          </a:solidFill>
          <a:ln w="12700">
            <a:solidFill>
              <a:schemeClr val="accent4"/>
            </a:solidFill>
            <a:prstDash val="dash"/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241425" y="1709738"/>
            <a:ext cx="8375650" cy="4659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shēntǐ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zěnmeyànɡ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身体   怎么样？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shēntǐ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bú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tài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hǎo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Tiānqì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tài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rè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le 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bú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ài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chīfàn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   身体 不 太 好。天气  太热了，不爱 吃饭。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duō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chī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xiē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shuǐɡuǒ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duō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hē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shuǐ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 多  吃 些  水果，多   喝 水。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Xièxie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yīshēnɡ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谢谢 你，医生。</a:t>
            </a:r>
          </a:p>
        </p:txBody>
      </p:sp>
      <p:sp>
        <p:nvSpPr>
          <p:cNvPr id="91142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在病房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sickroom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956550" y="4173538"/>
            <a:ext cx="2700338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113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3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7275" y="1636713"/>
            <a:ext cx="10039350" cy="4652962"/>
          </a:xfrm>
          <a:prstGeom prst="rect">
            <a:avLst/>
          </a:prstGeom>
          <a:solidFill>
            <a:schemeClr val="accent4">
              <a:alpha val="14902"/>
            </a:schemeClr>
          </a:solidFill>
          <a:ln w="12700">
            <a:solidFill>
              <a:schemeClr val="accent4"/>
            </a:solidFill>
            <a:prstDash val="dash"/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241425" y="1709738"/>
            <a:ext cx="8375650" cy="4659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身体   怎么样？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   身体 不 太 好。天气  太热了，不爱 吃饭。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 多  吃 些  水果，多   喝 水。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谢谢 你，医生。</a:t>
            </a:r>
          </a:p>
        </p:txBody>
      </p:sp>
      <p:sp>
        <p:nvSpPr>
          <p:cNvPr id="91142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在病房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sickroom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956550" y="4173538"/>
            <a:ext cx="2700338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628686" y="2241285"/>
            <a:ext cx="10817080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3189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3190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290638" y="1930400"/>
            <a:ext cx="10963275" cy="4524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 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昨天北京的天气怎么样？</a:t>
            </a: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Zuótiān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Běijīnɡ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de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tiānqì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zěnmeyànɡ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?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昨天天气怎么样？      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Zuótiān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tiānqì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zěnmeyànɡ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?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今天会下雨吗？                           </a:t>
            </a:r>
            <a:r>
              <a:rPr lang="zh-CN" altLang="en-US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Jīntiān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huì xià yǔ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mɑ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?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4.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王小姐会来吗？               </a:t>
            </a:r>
            <a:r>
              <a:rPr lang="en-US" altLang="zh-CN" sz="28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Wánɡ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xiáojiě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huì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lái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mɑ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?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5.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他身体怎么样？         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shēntǐ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zěnmeyànɡ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? </a:t>
            </a:r>
            <a:endParaRPr lang="zh-CN" altLang="en-US" sz="2000" dirty="0" err="1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+mn-lt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57275" y="1071563"/>
            <a:ext cx="841851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根据实际情况回答问题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Answer the questions according to the actual situations.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5" y="2241285"/>
            <a:ext cx="10088946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4213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4214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215" name="Text Box 3"/>
          <p:cNvSpPr txBox="1">
            <a:spLocks noChangeArrowheads="1"/>
          </p:cNvSpPr>
          <p:nvPr/>
        </p:nvSpPr>
        <p:spPr bwMode="auto">
          <a:xfrm>
            <a:off x="5424488" y="2816225"/>
            <a:ext cx="9096375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Māmɑ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bú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tài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hǎo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妈妈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________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不 太 好。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 </a:t>
            </a:r>
            <a:endParaRPr lang="zh-CN" altLang="en-US" sz="2800" b="1" dirty="0"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</a:t>
            </a:r>
            <a:endParaRPr lang="en-US" altLang="zh-CN" sz="2400" dirty="0">
              <a:solidFill>
                <a:srgbClr val="7F7F7F"/>
              </a:solidFill>
              <a:latin typeface="SimSun-ExtB" pitchFamily="49" charset="-122"/>
              <a:ea typeface="SimSun-ExtB" pitchFamily="49" charset="-122"/>
              <a:sym typeface="宋体" pitchFamily="2" charset="-122"/>
            </a:endParaRPr>
          </a:p>
        </p:txBody>
      </p:sp>
      <p:pic>
        <p:nvPicPr>
          <p:cNvPr id="97291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979613" y="2752725"/>
            <a:ext cx="2700337" cy="1800225"/>
          </a:xfrm>
          <a:prstGeom prst="rect">
            <a:avLst/>
          </a:prstGeom>
          <a:noFill/>
          <a:ln w="38100" cap="sq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4" y="2241285"/>
            <a:ext cx="10057415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5237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5238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013325" y="2816225"/>
            <a:ext cx="9096375" cy="37861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Mínɡtiān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tiānqì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hěn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hǎo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明天      天气  很  好，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bú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cs typeface="GB Pinyinok-D"/>
                <a:sym typeface="宋体" panose="02010600030101010101" pitchFamily="2" charset="-122"/>
              </a:rPr>
              <a:t>huì</a:t>
            </a:r>
            <a:endParaRPr lang="en-US" altLang="zh-CN" sz="2400" b="1" dirty="0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不会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98315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19275" y="2720975"/>
            <a:ext cx="1979613" cy="2519363"/>
          </a:xfrm>
          <a:prstGeom prst="rect">
            <a:avLst/>
          </a:prstGeom>
          <a:noFill/>
          <a:ln w="38100" cap="sq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4" y="2241285"/>
            <a:ext cx="10041649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6261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6262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368925" y="2867025"/>
            <a:ext cx="9097963" cy="3140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Wánɡ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xiáojiě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ài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chī</a:t>
            </a:r>
            <a:endParaRPr lang="en-US" altLang="zh-CN" sz="2400" dirty="0">
              <a:solidFill>
                <a:srgbClr val="000000"/>
              </a:solidFill>
              <a:latin typeface="GB Pinyinok-D"/>
              <a:ea typeface="GB Pinyinok-D"/>
              <a:cs typeface="GB Pinyinok-D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王      小姐 爱吃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，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bú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ài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chī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fàn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不爱吃饭。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pic>
        <p:nvPicPr>
          <p:cNvPr id="12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93875" y="2763838"/>
            <a:ext cx="2695575" cy="17907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562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6563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1. </a:t>
            </a:r>
            <a:r>
              <a:rPr lang="zh-CN" altLang="en-US" sz="2800" b="1" dirty="0"/>
              <a:t>认识独体字  </a:t>
            </a:r>
            <a:r>
              <a:rPr lang="en-US" altLang="zh-CN" dirty="0">
                <a:latin typeface="+mn-ea"/>
                <a:ea typeface="+mn-ea"/>
              </a:rPr>
              <a:t>Single-Component Characters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66565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1813" y="2589213"/>
            <a:ext cx="1900237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6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2589213"/>
            <a:ext cx="1901825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7" name="TextBox 35"/>
          <p:cNvSpPr txBox="1">
            <a:spLocks noChangeArrowheads="1"/>
          </p:cNvSpPr>
          <p:nvPr/>
        </p:nvSpPr>
        <p:spPr bwMode="auto">
          <a:xfrm>
            <a:off x="1812925" y="2493963"/>
            <a:ext cx="1900238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8A042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天</a:t>
            </a:r>
          </a:p>
        </p:txBody>
      </p:sp>
      <p:sp>
        <p:nvSpPr>
          <p:cNvPr id="66568" name="TextBox 37"/>
          <p:cNvSpPr txBox="1">
            <a:spLocks noChangeArrowheads="1"/>
          </p:cNvSpPr>
          <p:nvPr/>
        </p:nvSpPr>
        <p:spPr bwMode="auto">
          <a:xfrm>
            <a:off x="5497513" y="2554288"/>
            <a:ext cx="1901825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69E40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气</a:t>
            </a:r>
          </a:p>
        </p:txBody>
      </p:sp>
      <p:pic>
        <p:nvPicPr>
          <p:cNvPr id="66569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91613" y="2616200"/>
            <a:ext cx="1901825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70" name="TextBox 37"/>
          <p:cNvSpPr txBox="1">
            <a:spLocks noChangeArrowheads="1"/>
          </p:cNvSpPr>
          <p:nvPr/>
        </p:nvSpPr>
        <p:spPr bwMode="auto">
          <a:xfrm>
            <a:off x="9102725" y="2581275"/>
            <a:ext cx="190182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69E40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雨</a:t>
            </a:r>
          </a:p>
        </p:txBody>
      </p:sp>
    </p:spTree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5" y="2241285"/>
            <a:ext cx="10073180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cxnSp>
        <p:nvCxnSpPr>
          <p:cNvPr id="97285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7286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0363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06575" y="2728913"/>
            <a:ext cx="1979613" cy="2519362"/>
          </a:xfrm>
          <a:prstGeom prst="rect">
            <a:avLst/>
          </a:prstGeom>
          <a:noFill/>
          <a:ln w="38100" cap="sq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5176838" y="2847975"/>
            <a:ext cx="9097962" cy="30464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Jīntiān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tiānqì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                 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今天  天气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 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，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duō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hē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shuǐ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你 多 喝 水。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5337" y="3328130"/>
            <a:ext cx="6475720" cy="178087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de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yīfu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hěn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她 的 衣服 很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18379BA-52B0-E98C-D19C-0858675314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960" y="2631066"/>
            <a:ext cx="1786374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971108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86B50D9-6E4B-FA81-90C0-2A6BAF722E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ABEB2665-8DD5-1985-63B7-202C8B77FBC3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85BE5EF9-C6F1-0684-B862-5A8FAFB96E82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7EAE8EAF-F37D-FFBE-BAF0-F17242B6AE58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998B114E-66C9-5A87-E2B5-2560DB54D6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4EB31A3C-5291-7648-24D6-DD9584CC1CB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F772A69D-688B-10F3-4A96-528AE78C22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5337" y="2783518"/>
            <a:ext cx="6475720" cy="178087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shuō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zhè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gē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bù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她  说   这  歌 不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5100D23E-7231-637F-80E8-F274C1847F77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F513B7E-D2EF-B2AD-F02B-C83CC761D8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462" y="3274606"/>
            <a:ext cx="3185295" cy="179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61888"/>
      </p:ext>
    </p:extLst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33B782F-C3EB-380F-1334-5A1961C590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F5860D52-FE1A-A6D7-2220-B9CA5A8E3E69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A8693A05-1D8D-9E34-80A1-0FCA0E6A2AA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66C87243-FFB7-05C5-CCB2-520512EB46AD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9E489539-83EC-5893-900D-43ED0F56C0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7A737481-174D-383E-5C06-428330289D8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3A300368-F763-A574-8432-D98B9C334D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2537" y="3342664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Zhège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diànyǐng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zhēn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这个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电影     真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1D7909B2-792E-73B8-7DA3-9014B7CC7805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C6DD756-8696-9AA4-D821-D351F258CC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774" y="3045853"/>
            <a:ext cx="3695163" cy="2077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495995"/>
      </p:ext>
    </p:extLst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E24FDBB-9163-1BD2-C5C3-8809423806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F6A9DE8E-6D47-C349-15CF-74ED9CD3CEE7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815CEF9A-4E1E-F1B3-175F-4F6B08790A20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FEE4F05A-3A47-5906-985A-968F68D9CCD0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A7A14397-4263-D917-19DE-B1C4BE7029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2F0196F3-EBB9-140B-B445-A106994E4C5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F3595CA0-8693-8484-3A85-1EA7C3BFDD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5537" y="3553128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Wàimiàn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hěn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dà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 外面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很   大。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79333D2-DB9B-E7B8-FFA7-94D263C5030B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8EE14D4-070F-6B0D-657C-B9CA046D8B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473" y="3205453"/>
            <a:ext cx="3582342" cy="2014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85144"/>
      </p:ext>
    </p:extLst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8306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8307" name="组合 8"/>
          <p:cNvGrpSpPr>
            <a:grpSpLocks/>
          </p:cNvGrpSpPr>
          <p:nvPr/>
        </p:nvGrpSpPr>
        <p:grpSpPr bwMode="auto">
          <a:xfrm>
            <a:off x="307975" y="6350"/>
            <a:ext cx="3798888" cy="646113"/>
            <a:chOff x="308629" y="6819"/>
            <a:chExt cx="3797467" cy="646767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9" y="6819"/>
              <a:ext cx="3776837" cy="64676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运用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Application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586"/>
              <a:ext cx="379746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/>
          <p:cNvSpPr txBox="1"/>
          <p:nvPr/>
        </p:nvSpPr>
        <p:spPr>
          <a:xfrm>
            <a:off x="1057275" y="787400"/>
            <a:ext cx="38195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ea typeface="+mn-ea"/>
              </a:rPr>
              <a:t>1.</a:t>
            </a:r>
            <a:r>
              <a:rPr lang="zh-CN" altLang="en-US" sz="2400" b="1" dirty="0">
                <a:latin typeface="+mn-ea"/>
                <a:ea typeface="+mn-ea"/>
              </a:rPr>
              <a:t>双人活动 </a:t>
            </a:r>
            <a:r>
              <a:rPr lang="en-US" altLang="zh-CN" dirty="0">
                <a:latin typeface="+mn-ea"/>
                <a:ea typeface="+mn-ea"/>
              </a:rPr>
              <a:t>Pair Work</a:t>
            </a:r>
          </a:p>
        </p:txBody>
      </p:sp>
      <p:sp>
        <p:nvSpPr>
          <p:cNvPr id="95237" name="TextBox 7"/>
          <p:cNvSpPr txBox="1">
            <a:spLocks noChangeArrowheads="1"/>
          </p:cNvSpPr>
          <p:nvPr/>
        </p:nvSpPr>
        <p:spPr bwMode="auto">
          <a:xfrm>
            <a:off x="1101725" y="1371600"/>
            <a:ext cx="61595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  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Tā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de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Hànyǔ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zěnmeyànɡ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?</a:t>
            </a:r>
          </a:p>
          <a:p>
            <a:pPr>
              <a:defRPr/>
            </a:pP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例如：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：她的  汉语   怎么样？</a:t>
            </a:r>
            <a:endParaRPr lang="en-US" altLang="zh-CN" sz="2400" b="1" dirty="0"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  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Bú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tài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+mn-lt"/>
                <a:ea typeface="GB Pinyinok-D" pitchFamily="2" charset="-122"/>
              </a:rPr>
              <a:t>hǎo</a:t>
            </a:r>
            <a:r>
              <a:rPr lang="en-US" altLang="zh-CN" sz="2000" dirty="0">
                <a:latin typeface="+mn-lt"/>
                <a:ea typeface="GB Pinyinok-D" pitchFamily="2" charset="-122"/>
              </a:rPr>
              <a:t>.  /  </a:t>
            </a:r>
            <a:r>
              <a:rPr lang="en-US" altLang="zh-CN" sz="2000" dirty="0" err="1">
                <a:latin typeface="+mn-lt"/>
                <a:ea typeface="GB Pinyinok-D" pitchFamily="2" charset="-122"/>
              </a:rPr>
              <a:t>Tài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hǎo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le.</a:t>
            </a:r>
          </a:p>
          <a:p>
            <a:pPr>
              <a:defRPr/>
            </a:pP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            B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：不 太 好。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太 好 了。     </a:t>
            </a:r>
          </a:p>
        </p:txBody>
      </p:sp>
      <p:sp>
        <p:nvSpPr>
          <p:cNvPr id="43" name="TextBox 42"/>
          <p:cNvSpPr txBox="1"/>
          <p:nvPr/>
        </p:nvSpPr>
        <p:spPr bwMode="auto">
          <a:xfrm>
            <a:off x="1511300" y="3067050"/>
            <a:ext cx="8870950" cy="3355975"/>
          </a:xfrm>
          <a:prstGeom prst="rect">
            <a:avLst/>
          </a:prstGeom>
          <a:noFill/>
          <a:ln w="38100">
            <a:solidFill>
              <a:schemeClr val="accent4">
                <a:lumMod val="75000"/>
              </a:schemeClr>
            </a:solidFill>
            <a:prstDash val="lgDash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Běijīnɡ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de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tiānqì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                     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lěnɡ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rè</a:t>
            </a:r>
            <a:endParaRPr lang="en-US" altLang="zh-CN" sz="2400" dirty="0">
              <a:latin typeface="GB Pinyinok-D" pitchFamily="2" charset="-122"/>
              <a:ea typeface="GB Pinyinok-D" pitchFamily="2" charset="-122"/>
            </a:endParaRPr>
          </a:p>
          <a:p>
            <a:pPr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          北京  的 天气                                  冷    热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Zhōnɡɡuó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cài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                          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hǎochī</a:t>
            </a:r>
            <a:endParaRPr lang="en-US" altLang="zh-CN" sz="2400" dirty="0">
              <a:latin typeface="GB Pinyinok-D" pitchFamily="2" charset="-122"/>
              <a:ea typeface="GB Pinyinok-D" pitchFamily="2" charset="-122"/>
            </a:endParaRPr>
          </a:p>
          <a:p>
            <a:pPr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          中国       菜                                      好吃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Nàɡe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diànyǐnɡ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                        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hǎokàn</a:t>
            </a:r>
            <a:endParaRPr lang="en-US" altLang="zh-CN" sz="2400" dirty="0">
              <a:latin typeface="GB Pinyinok-D" pitchFamily="2" charset="-122"/>
              <a:ea typeface="GB Pinyinok-D" pitchFamily="2" charset="-122"/>
            </a:endParaRPr>
          </a:p>
          <a:p>
            <a:pPr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          那个  电影                                       好看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Wánɡ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lǎoshī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xiě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de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Hànzì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       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hǎo</a:t>
            </a:r>
            <a:endParaRPr lang="en-US" altLang="zh-CN" sz="2400" dirty="0">
              <a:latin typeface="GB Pinyinok-D" pitchFamily="2" charset="-122"/>
              <a:ea typeface="GB Pinyinok-D" pitchFamily="2" charset="-122"/>
            </a:endParaRPr>
          </a:p>
          <a:p>
            <a:pPr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          王      老师 写 的 汉字                    好</a:t>
            </a:r>
          </a:p>
        </p:txBody>
      </p:sp>
      <p:grpSp>
        <p:nvGrpSpPr>
          <p:cNvPr id="98311" name="组合 21"/>
          <p:cNvGrpSpPr>
            <a:grpSpLocks/>
          </p:cNvGrpSpPr>
          <p:nvPr/>
        </p:nvGrpSpPr>
        <p:grpSpPr bwMode="auto">
          <a:xfrm>
            <a:off x="1335088" y="3033713"/>
            <a:ext cx="771525" cy="3408362"/>
            <a:chOff x="1698623" y="2258869"/>
            <a:chExt cx="771439" cy="3955328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1793862" y="2258869"/>
              <a:ext cx="0" cy="3883481"/>
            </a:xfrm>
            <a:prstGeom prst="line">
              <a:avLst/>
            </a:prstGeom>
            <a:ln w="1905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698623" y="6214197"/>
              <a:ext cx="771439" cy="0"/>
            </a:xfrm>
            <a:prstGeom prst="line">
              <a:avLst/>
            </a:prstGeom>
            <a:ln w="1905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1698623" y="2258869"/>
              <a:ext cx="771439" cy="0"/>
            </a:xfrm>
            <a:prstGeom prst="line">
              <a:avLst/>
            </a:prstGeom>
            <a:ln w="1905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9330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cxnSp>
        <p:nvCxnSpPr>
          <p:cNvPr id="11" name="直接连接符 10"/>
          <p:cNvCxnSpPr/>
          <p:nvPr/>
        </p:nvCxnSpPr>
        <p:spPr bwMode="auto">
          <a:xfrm>
            <a:off x="349250" y="652463"/>
            <a:ext cx="3757613" cy="0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57275" y="898525"/>
            <a:ext cx="930116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ea typeface="+mn-ea"/>
              </a:rPr>
              <a:t>2.</a:t>
            </a:r>
            <a:r>
              <a:rPr lang="zh-CN" altLang="en-US" sz="2400" b="1" dirty="0">
                <a:latin typeface="+mn-ea"/>
                <a:ea typeface="+mn-ea"/>
              </a:rPr>
              <a:t>小组活动 </a:t>
            </a:r>
            <a:r>
              <a:rPr lang="en-US" altLang="zh-CN" dirty="0">
                <a:latin typeface="+mn-ea"/>
                <a:ea typeface="+mn-ea"/>
              </a:rPr>
              <a:t>Group Work</a:t>
            </a:r>
          </a:p>
        </p:txBody>
      </p:sp>
      <p:sp>
        <p:nvSpPr>
          <p:cNvPr id="42" name="Text Box 4"/>
          <p:cNvSpPr txBox="1">
            <a:spLocks noChangeArrowheads="1"/>
          </p:cNvSpPr>
          <p:nvPr/>
        </p:nvSpPr>
        <p:spPr bwMode="auto">
          <a:xfrm>
            <a:off x="328613" y="6350"/>
            <a:ext cx="3778250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运用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Application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99334" name="TextBox 17"/>
          <p:cNvSpPr txBox="1">
            <a:spLocks noChangeArrowheads="1"/>
          </p:cNvSpPr>
          <p:nvPr/>
        </p:nvSpPr>
        <p:spPr bwMode="auto">
          <a:xfrm>
            <a:off x="396875" y="1412875"/>
            <a:ext cx="11376025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Zuótiān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Běijīnɡ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de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tiānqì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hǎo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mɑ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?</a:t>
            </a:r>
            <a:r>
              <a:rPr lang="zh-CN" altLang="en-US" sz="2000" dirty="0">
                <a:latin typeface="GB Pinyinok-D" pitchFamily="2" charset="-122"/>
                <a:ea typeface="GB Pinyinok-D" pitchFamily="2" charset="-122"/>
              </a:rPr>
              <a:t>  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Zuótiān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hěn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hǎo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.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Bù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lěnɡ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bú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rè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. </a:t>
            </a:r>
          </a:p>
          <a:p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例如：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：昨天     北京 的 天气 好 吗？          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：昨天    很  好。不  冷  不热。</a:t>
            </a:r>
            <a:endParaRPr lang="en-US" altLang="zh-CN" sz="24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 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Mínɡtiān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huì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xià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yǔ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mɑ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?                  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Mínɡtiān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bú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huì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xià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yǔ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.</a:t>
            </a:r>
          </a:p>
          <a:p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            A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：明天   会 下 雨 吗？                         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：明天      不 会下 雨。</a:t>
            </a:r>
            <a:endParaRPr lang="en-US" altLang="zh-CN" sz="2400" b="1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185863" y="3486150"/>
          <a:ext cx="10237788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62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57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172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5120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91728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地名</a:t>
                      </a:r>
                      <a:endParaRPr lang="en-US" altLang="zh-CN" sz="2400" dirty="0"/>
                    </a:p>
                    <a:p>
                      <a:pPr algn="ctr"/>
                      <a:r>
                        <a:rPr lang="en-US" altLang="zh-CN" sz="2000" dirty="0"/>
                        <a:t>Place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昨天天气</a:t>
                      </a:r>
                      <a:endParaRPr lang="en-US" altLang="zh-CN" sz="2400" dirty="0"/>
                    </a:p>
                    <a:p>
                      <a:pPr algn="ctr"/>
                      <a:r>
                        <a:rPr lang="en-US" altLang="zh-CN" sz="2000" dirty="0"/>
                        <a:t>Yesterday’s Weather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今天天气</a:t>
                      </a:r>
                      <a:endParaRPr lang="en-US" altLang="zh-CN" sz="2400" dirty="0"/>
                    </a:p>
                    <a:p>
                      <a:pPr algn="ctr"/>
                      <a:r>
                        <a:rPr lang="en-US" altLang="zh-CN" sz="2000" dirty="0"/>
                        <a:t>Today’s Weather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明天天气</a:t>
                      </a:r>
                      <a:endParaRPr lang="en-US" altLang="zh-CN" sz="2400" dirty="0"/>
                    </a:p>
                    <a:p>
                      <a:pPr algn="ctr"/>
                      <a:r>
                        <a:rPr lang="en-US" altLang="zh-CN" sz="2000" dirty="0"/>
                        <a:t>Tomorrow’s Weather</a:t>
                      </a:r>
                      <a:endParaRPr lang="zh-CN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1</a:t>
                      </a:r>
                      <a:endParaRPr lang="zh-CN" altLang="en-US" sz="2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dirty="0"/>
                    </a:p>
                    <a:p>
                      <a:pPr algn="ctr"/>
                      <a:endParaRPr lang="zh-CN" altLang="en-US" sz="2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cxnSp>
        <p:nvCxnSpPr>
          <p:cNvPr id="15" name="直接连接符 14"/>
          <p:cNvCxnSpPr/>
          <p:nvPr/>
        </p:nvCxnSpPr>
        <p:spPr>
          <a:xfrm>
            <a:off x="1185863" y="4273550"/>
            <a:ext cx="0" cy="1892300"/>
          </a:xfrm>
          <a:prstGeom prst="line">
            <a:avLst/>
          </a:prstGeom>
          <a:ln w="38100">
            <a:solidFill>
              <a:srgbClr val="FFC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112963" y="4211638"/>
            <a:ext cx="0" cy="1935162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112963" y="4208463"/>
            <a:ext cx="96678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北京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>
                <a:latin typeface="GB Pinyinok-D" pitchFamily="2" charset="-122"/>
                <a:ea typeface="GB Pinyinok-D" pitchFamily="2" charset="-122"/>
              </a:rPr>
              <a:t>Běijīnɡ</a:t>
            </a:r>
            <a:endParaRPr lang="zh-CN" altLang="en-US" sz="200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206750" y="4213225"/>
            <a:ext cx="105568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很好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>
                <a:latin typeface="GB Pinyinok-D" pitchFamily="2" charset="-122"/>
                <a:ea typeface="GB Pinyinok-D" pitchFamily="2" charset="-122"/>
              </a:rPr>
              <a:t>hěn hǎo</a:t>
            </a:r>
            <a:endParaRPr lang="zh-CN" altLang="en-US" sz="200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107113" y="4219575"/>
            <a:ext cx="1309687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不太好</a:t>
            </a:r>
            <a:endParaRPr lang="en-US" altLang="zh-CN" sz="24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bú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tài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hǎo</a:t>
            </a:r>
            <a:endParaRPr lang="zh-CN" altLang="en-US" sz="2000" dirty="0">
              <a:latin typeface="GB Pinyinok-D" pitchFamily="2" charset="-122"/>
              <a:ea typeface="GB Pinyinok-D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1185863" y="6111875"/>
            <a:ext cx="10237787" cy="15875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8559800" y="4206875"/>
            <a:ext cx="205105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不好，很冷</a:t>
            </a:r>
            <a:endParaRPr lang="en-US" altLang="zh-CN" sz="24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bù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hǎo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,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hěn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lěnɡ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endParaRPr lang="zh-CN" altLang="en-US" sz="2000" dirty="0">
              <a:latin typeface="GB Pinyinok-D" pitchFamily="2" charset="-122"/>
              <a:ea typeface="GB Pinyinok-D" pitchFamily="2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1423650" y="4252913"/>
            <a:ext cx="0" cy="1893887"/>
          </a:xfrm>
          <a:prstGeom prst="line">
            <a:avLst/>
          </a:prstGeom>
          <a:ln w="38100">
            <a:solidFill>
              <a:srgbClr val="FFC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135313" y="4211638"/>
            <a:ext cx="0" cy="1935162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053138" y="4184650"/>
            <a:ext cx="0" cy="1935163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8505825" y="4191000"/>
            <a:ext cx="0" cy="1935163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1185863" y="4932363"/>
            <a:ext cx="10237787" cy="15875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1185863" y="5335588"/>
            <a:ext cx="10237787" cy="15875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1185863" y="5718175"/>
            <a:ext cx="10237787" cy="15875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ext Box 11"/>
          <p:cNvSpPr txBox="1">
            <a:spLocks noChangeArrowheads="1"/>
          </p:cNvSpPr>
          <p:nvPr/>
        </p:nvSpPr>
        <p:spPr bwMode="auto">
          <a:xfrm>
            <a:off x="3089275" y="266700"/>
            <a:ext cx="596423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课 堂 活 动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找一找，说一说</a:t>
            </a:r>
          </a:p>
          <a:p>
            <a:pPr eaLnBrk="0" hangingPunct="0"/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746375" y="266700"/>
            <a:ext cx="6607175" cy="584200"/>
          </a:xfrm>
          <a:prstGeom prst="roundRect">
            <a:avLst/>
          </a:prstGeom>
          <a:noFill/>
          <a:ln w="127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b="1" dirty="0"/>
          </a:p>
        </p:txBody>
      </p:sp>
      <p:cxnSp>
        <p:nvCxnSpPr>
          <p:cNvPr id="100356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00"/>
            </a:solidFill>
            <a:round/>
            <a:headEnd/>
            <a:tailEnd/>
          </a:ln>
        </p:spPr>
      </p:cxnSp>
      <p:sp>
        <p:nvSpPr>
          <p:cNvPr id="100357" name="Text Box 9"/>
          <p:cNvSpPr txBox="1">
            <a:spLocks noChangeArrowheads="1"/>
          </p:cNvSpPr>
          <p:nvPr/>
        </p:nvSpPr>
        <p:spPr bwMode="auto">
          <a:xfrm>
            <a:off x="2022475" y="1200150"/>
            <a:ext cx="7646988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b="1"/>
              <a:t>看自己手中词语卡片是否包含老师出示的汉字卡片上的汉字。</a:t>
            </a:r>
            <a:endParaRPr lang="en-US" altLang="zh-CN" b="1"/>
          </a:p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b="1"/>
              <a:t>如果包含，请出示卡片并朗读这个词语。</a:t>
            </a:r>
            <a:endParaRPr lang="en-US" altLang="zh-CN" b="1"/>
          </a:p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b="1"/>
              <a:t>用这个词语说一个句子。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494147" y="3878309"/>
            <a:ext cx="1163453" cy="461665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今天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94147" y="2711123"/>
            <a:ext cx="914400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天</a:t>
            </a:r>
          </a:p>
        </p:txBody>
      </p:sp>
      <p:sp>
        <p:nvSpPr>
          <p:cNvPr id="13" name="矩形 12"/>
          <p:cNvSpPr/>
          <p:nvPr/>
        </p:nvSpPr>
        <p:spPr>
          <a:xfrm>
            <a:off x="4172631" y="2707874"/>
            <a:ext cx="914400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饭</a:t>
            </a:r>
          </a:p>
        </p:txBody>
      </p:sp>
      <p:sp>
        <p:nvSpPr>
          <p:cNvPr id="14" name="矩形 13"/>
          <p:cNvSpPr/>
          <p:nvPr/>
        </p:nvSpPr>
        <p:spPr>
          <a:xfrm>
            <a:off x="5784667" y="2697368"/>
            <a:ext cx="914400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女</a:t>
            </a:r>
          </a:p>
        </p:txBody>
      </p:sp>
      <p:sp>
        <p:nvSpPr>
          <p:cNvPr id="15" name="矩形 14"/>
          <p:cNvSpPr/>
          <p:nvPr/>
        </p:nvSpPr>
        <p:spPr>
          <a:xfrm>
            <a:off x="7394100" y="2713134"/>
            <a:ext cx="914400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姐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813961" y="3887663"/>
            <a:ext cx="1163453" cy="461665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天气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941388" y="3887663"/>
            <a:ext cx="1163453" cy="461665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明天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376338" y="3889967"/>
            <a:ext cx="1163453" cy="461665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昨天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488887" y="4614051"/>
            <a:ext cx="1163453" cy="461665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吃饭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808701" y="4623405"/>
            <a:ext cx="1163453" cy="461665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晚饭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936128" y="4623405"/>
            <a:ext cx="1163453" cy="461665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早饭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371078" y="4625709"/>
            <a:ext cx="1163453" cy="461665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午饭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8264433" y="4614051"/>
            <a:ext cx="1163453" cy="461665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米饭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2499393" y="5334027"/>
            <a:ext cx="1163453" cy="461665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女儿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946634" y="5343381"/>
            <a:ext cx="1163453" cy="461665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女生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381584" y="5345685"/>
            <a:ext cx="1634071" cy="461665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女老师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2494133" y="6038237"/>
            <a:ext cx="1163453" cy="461665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小姐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941374" y="6047591"/>
            <a:ext cx="1163453" cy="461665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姐姐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7586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7587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711200" y="2287588"/>
          <a:ext cx="10946343" cy="326047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5905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93505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207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9942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偏旁 </a:t>
                      </a:r>
                      <a:r>
                        <a:rPr lang="en-US" altLang="zh-CN" sz="2400" b="1" i="0" kern="1200" dirty="0">
                          <a:solidFill>
                            <a:schemeClr val="lt1"/>
                          </a:solidFill>
                          <a:latin typeface="Bradley Hand ITC" pitchFamily="66" charset="0"/>
                          <a:ea typeface="+mn-ea"/>
                          <a:cs typeface="+mn-cs"/>
                        </a:rPr>
                        <a:t>Radicals</a:t>
                      </a:r>
                      <a:endParaRPr lang="zh-CN" altLang="en-US" sz="2400" b="1" i="0" kern="1200" dirty="0">
                        <a:solidFill>
                          <a:schemeClr val="lt1"/>
                        </a:solidFill>
                        <a:latin typeface="Bradley Hand ITC" pitchFamily="66" charset="0"/>
                        <a:ea typeface="+mn-ea"/>
                        <a:cs typeface="+mn-cs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解释 </a:t>
                      </a:r>
                      <a:endParaRPr lang="en-US" altLang="zh-CN" sz="2400" dirty="0">
                        <a:latin typeface="Bradley Hand ITC" pitchFamily="66" charset="0"/>
                        <a:ea typeface="+mn-ea"/>
                      </a:endParaRPr>
                    </a:p>
                    <a:p>
                      <a:pPr algn="ctr"/>
                      <a:r>
                        <a:rPr lang="en-US" altLang="zh-CN" sz="2400" dirty="0">
                          <a:latin typeface="Bradley Hand ITC" pitchFamily="66" charset="0"/>
                        </a:rPr>
                        <a:t>Explanation</a:t>
                      </a:r>
                      <a:endParaRPr lang="zh-CN" altLang="en-US" sz="240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例字</a:t>
                      </a:r>
                      <a:endParaRPr lang="en-US" altLang="zh-CN" sz="240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r>
                        <a:rPr lang="en-US" altLang="zh-CN" sz="2400" dirty="0">
                          <a:latin typeface="Bradley Hand ITC" pitchFamily="66" charset="0"/>
                        </a:rPr>
                        <a:t>Example</a:t>
                      </a:r>
                      <a:r>
                        <a:rPr lang="en-US" altLang="zh-CN" sz="2400" baseline="0" dirty="0">
                          <a:latin typeface="Bradley Hand ITC" pitchFamily="66" charset="0"/>
                        </a:rPr>
                        <a:t> Characters</a:t>
                      </a:r>
                      <a:endParaRPr lang="zh-CN" altLang="en-US" sz="240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76097"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女字旁，一般和女性有关系。</a:t>
                      </a:r>
                      <a:endParaRPr lang="en-US" altLang="zh-CN" sz="2400" dirty="0"/>
                    </a:p>
                    <a:p>
                      <a:r>
                        <a:rPr lang="en-US" altLang="zh-CN" sz="2000" dirty="0"/>
                        <a:t>The radical</a:t>
                      </a:r>
                      <a:r>
                        <a:rPr lang="zh-CN" altLang="en-US" sz="2000" dirty="0"/>
                        <a:t>“  ”</a:t>
                      </a:r>
                      <a:r>
                        <a:rPr lang="en-US" altLang="zh-CN" sz="2000" dirty="0"/>
                        <a:t>is usually related to a landform or location.</a:t>
                      </a:r>
                      <a:endParaRPr lang="zh-CN" altLang="en-US" sz="20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4350" indent="-514350" algn="l">
                        <a:buNone/>
                      </a:pPr>
                      <a:r>
                        <a:rPr lang="en-US" altLang="zh-CN" sz="2800" b="1" dirty="0">
                          <a:solidFill>
                            <a:srgbClr val="C00000"/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        </a:t>
                      </a:r>
                      <a:r>
                        <a:rPr lang="en-US" altLang="zh-CN" sz="2400" dirty="0" err="1">
                          <a:latin typeface="GB Pinyinok-D" pitchFamily="2" charset="-122"/>
                          <a:ea typeface="GB Pinyinok-D" pitchFamily="2" charset="-122"/>
                        </a:rPr>
                        <a:t>jiě</a:t>
                      </a:r>
                      <a:r>
                        <a:rPr lang="en-US" altLang="zh-CN" sz="2400" dirty="0">
                          <a:latin typeface="GB Pinyinok-D" pitchFamily="2" charset="-122"/>
                          <a:ea typeface="GB Pinyinok-D" pitchFamily="2" charset="-122"/>
                        </a:rPr>
                        <a:t> </a:t>
                      </a:r>
                      <a:r>
                        <a:rPr lang="en-US" altLang="zh-CN" sz="2400" dirty="0">
                          <a:latin typeface="+mn-lt"/>
                          <a:ea typeface="GB Pinyinok-D" pitchFamily="2" charset="-122"/>
                        </a:rPr>
                        <a:t> </a:t>
                      </a:r>
                      <a:r>
                        <a:rPr lang="en-US" altLang="zh-CN" sz="2400" b="1" kern="1200" baseline="0" dirty="0">
                          <a:solidFill>
                            <a:schemeClr val="dk1"/>
                          </a:solidFill>
                          <a:latin typeface="+mn-lt"/>
                          <a:ea typeface="GB Pinyinok-D" pitchFamily="2" charset="-122"/>
                          <a:cs typeface="+mn-cs"/>
                        </a:rPr>
                        <a:t>    </a:t>
                      </a:r>
                      <a:r>
                        <a:rPr lang="en-US" altLang="zh-CN" sz="2400" b="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  <a:cs typeface="+mn-cs"/>
                        </a:rPr>
                        <a:t>elder sister</a:t>
                      </a:r>
                      <a:endParaRPr lang="en-US" altLang="zh-CN" sz="240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GB Pinyinok-D" pitchFamily="2" charset="-122"/>
                      </a:endParaRPr>
                    </a:p>
                    <a:p>
                      <a:pPr marL="457200" indent="-457200" algn="l">
                        <a:buNone/>
                      </a:pPr>
                      <a:r>
                        <a:rPr lang="zh-CN" altLang="en-US" sz="2400" kern="120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           </a:t>
                      </a:r>
                      <a:r>
                        <a:rPr lang="en-US" altLang="zh-CN" sz="2400" dirty="0" err="1">
                          <a:latin typeface="GB Pinyinok-D" pitchFamily="2" charset="-122"/>
                          <a:ea typeface="GB Pinyinok-D" pitchFamily="2" charset="-122"/>
                        </a:rPr>
                        <a:t>mā</a:t>
                      </a:r>
                      <a:r>
                        <a:rPr lang="en-US" altLang="zh-CN" sz="2400" b="1" kern="1200" baseline="0" dirty="0">
                          <a:solidFill>
                            <a:schemeClr val="dk1"/>
                          </a:solidFill>
                          <a:latin typeface="+mn-lt"/>
                          <a:ea typeface="GB Pinyinok-D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   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mother</a:t>
                      </a:r>
                      <a:endParaRPr lang="zh-CN" altLang="en-US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GB Pinyinok-D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29710">
                <a:tc>
                  <a:txBody>
                    <a:bodyPr/>
                    <a:lstStyle/>
                    <a:p>
                      <a:pPr algn="l"/>
                      <a:endParaRPr lang="zh-CN" altLang="en-US" sz="2400" b="0" dirty="0">
                        <a:latin typeface="+mn-lt"/>
                        <a:ea typeface="GB Pinyinok-D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食字旁，一般和食物有关系。</a:t>
                      </a:r>
                      <a:endParaRPr lang="en-US" altLang="zh-CN" sz="2400" dirty="0"/>
                    </a:p>
                    <a:p>
                      <a:r>
                        <a:rPr lang="en-US" altLang="zh-CN" sz="2000" dirty="0"/>
                        <a:t>The radical</a:t>
                      </a:r>
                      <a:r>
                        <a:rPr lang="zh-CN" altLang="en-US" sz="2000" dirty="0"/>
                        <a:t>“  ”</a:t>
                      </a:r>
                      <a:r>
                        <a:rPr lang="en-US" altLang="zh-CN" sz="2000" dirty="0"/>
                        <a:t>is usually related</a:t>
                      </a:r>
                      <a:r>
                        <a:rPr lang="en-US" altLang="zh-CN" sz="2000" baseline="0" dirty="0"/>
                        <a:t> to a person.</a:t>
                      </a:r>
                      <a:endParaRPr lang="zh-CN" altLang="en-US" sz="20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         </a:t>
                      </a:r>
                      <a:r>
                        <a:rPr lang="en-US" altLang="zh-CN" sz="2400" dirty="0" err="1">
                          <a:latin typeface="GB Pinyinok-D" pitchFamily="2" charset="-122"/>
                          <a:ea typeface="GB Pinyinok-D" pitchFamily="2" charset="-122"/>
                        </a:rPr>
                        <a:t>fàn</a:t>
                      </a:r>
                      <a:r>
                        <a:rPr lang="en-US" altLang="zh-CN" sz="2400" kern="1200" dirty="0">
                          <a:solidFill>
                            <a:schemeClr val="dk1"/>
                          </a:solidFill>
                          <a:latin typeface="+mn-lt"/>
                          <a:ea typeface="GB Pinyinok-D" pitchFamily="2" charset="-122"/>
                          <a:cs typeface="+mn-cs"/>
                        </a:rPr>
                        <a:t>    </a:t>
                      </a:r>
                      <a:r>
                        <a:rPr lang="en-US" altLang="zh-CN" sz="2400" b="1" dirty="0">
                          <a:latin typeface="+mn-lt"/>
                          <a:ea typeface="GB Pinyinok-D" pitchFamily="2" charset="-122"/>
                        </a:rPr>
                        <a:t>  </a:t>
                      </a:r>
                      <a:r>
                        <a:rPr lang="en-US" altLang="zh-CN" sz="2400" dirty="0">
                          <a:latin typeface="+mn-lt"/>
                        </a:rPr>
                        <a:t>meal</a:t>
                      </a:r>
                    </a:p>
                    <a:p>
                      <a:r>
                        <a:rPr lang="zh-CN" altLang="en-US" sz="2400" kern="120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           </a:t>
                      </a:r>
                      <a:r>
                        <a:rPr lang="en-US" altLang="zh-CN" sz="2400" dirty="0" err="1">
                          <a:latin typeface="GB Pinyinok-D" pitchFamily="2" charset="-122"/>
                          <a:ea typeface="GB Pinyinok-D" pitchFamily="2" charset="-122"/>
                        </a:rPr>
                        <a:t>yǐn</a:t>
                      </a:r>
                      <a:r>
                        <a:rPr lang="en-US" altLang="zh-CN" sz="2400" kern="120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kern="1200" dirty="0">
                          <a:solidFill>
                            <a:schemeClr val="dk1"/>
                          </a:solidFill>
                          <a:latin typeface="+mn-lt"/>
                          <a:ea typeface="GB Pinyinok-D" pitchFamily="2" charset="-122"/>
                          <a:cs typeface="+mn-cs"/>
                        </a:rPr>
                        <a:t>    </a:t>
                      </a:r>
                      <a:r>
                        <a:rPr lang="en-US" altLang="zh-CN" sz="2400" kern="1200" baseline="0" dirty="0">
                          <a:solidFill>
                            <a:schemeClr val="dk1"/>
                          </a:solidFill>
                          <a:latin typeface="+mn-lt"/>
                          <a:ea typeface="GB Pinyinok-D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i="0" baseline="0" dirty="0">
                          <a:latin typeface="+mn-lt"/>
                        </a:rPr>
                        <a:t>to drink</a:t>
                      </a:r>
                      <a:endParaRPr lang="zh-CN" altLang="en-US" sz="2400" i="0" dirty="0">
                        <a:latin typeface="+mn-lt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67606" name="组合 76"/>
          <p:cNvGrpSpPr>
            <a:grpSpLocks noChangeAspect="1"/>
          </p:cNvGrpSpPr>
          <p:nvPr/>
        </p:nvGrpSpPr>
        <p:grpSpPr bwMode="auto">
          <a:xfrm>
            <a:off x="7524750" y="3316288"/>
            <a:ext cx="363538" cy="360362"/>
            <a:chOff x="6892306" y="1782762"/>
            <a:chExt cx="457200" cy="454026"/>
          </a:xfrm>
        </p:grpSpPr>
        <p:sp>
          <p:nvSpPr>
            <p:cNvPr id="67646" name="Freeform 75"/>
            <p:cNvSpPr>
              <a:spLocks/>
            </p:cNvSpPr>
            <p:nvPr/>
          </p:nvSpPr>
          <p:spPr bwMode="auto">
            <a:xfrm>
              <a:off x="6968506" y="1782762"/>
              <a:ext cx="127000" cy="390525"/>
            </a:xfrm>
            <a:custGeom>
              <a:avLst/>
              <a:gdLst>
                <a:gd name="T0" fmla="*/ 16 w 80"/>
                <a:gd name="T1" fmla="*/ 127 h 246"/>
                <a:gd name="T2" fmla="*/ 16 w 80"/>
                <a:gd name="T3" fmla="*/ 103 h 246"/>
                <a:gd name="T4" fmla="*/ 24 w 80"/>
                <a:gd name="T5" fmla="*/ 79 h 246"/>
                <a:gd name="T6" fmla="*/ 32 w 80"/>
                <a:gd name="T7" fmla="*/ 48 h 246"/>
                <a:gd name="T8" fmla="*/ 32 w 80"/>
                <a:gd name="T9" fmla="*/ 40 h 246"/>
                <a:gd name="T10" fmla="*/ 32 w 80"/>
                <a:gd name="T11" fmla="*/ 32 h 246"/>
                <a:gd name="T12" fmla="*/ 32 w 80"/>
                <a:gd name="T13" fmla="*/ 24 h 246"/>
                <a:gd name="T14" fmla="*/ 24 w 80"/>
                <a:gd name="T15" fmla="*/ 16 h 246"/>
                <a:gd name="T16" fmla="*/ 24 w 80"/>
                <a:gd name="T17" fmla="*/ 8 h 246"/>
                <a:gd name="T18" fmla="*/ 24 w 80"/>
                <a:gd name="T19" fmla="*/ 8 h 246"/>
                <a:gd name="T20" fmla="*/ 32 w 80"/>
                <a:gd name="T21" fmla="*/ 0 h 246"/>
                <a:gd name="T22" fmla="*/ 32 w 80"/>
                <a:gd name="T23" fmla="*/ 8 h 246"/>
                <a:gd name="T24" fmla="*/ 40 w 80"/>
                <a:gd name="T25" fmla="*/ 8 h 246"/>
                <a:gd name="T26" fmla="*/ 48 w 80"/>
                <a:gd name="T27" fmla="*/ 16 h 246"/>
                <a:gd name="T28" fmla="*/ 56 w 80"/>
                <a:gd name="T29" fmla="*/ 24 h 246"/>
                <a:gd name="T30" fmla="*/ 56 w 80"/>
                <a:gd name="T31" fmla="*/ 24 h 246"/>
                <a:gd name="T32" fmla="*/ 56 w 80"/>
                <a:gd name="T33" fmla="*/ 32 h 246"/>
                <a:gd name="T34" fmla="*/ 48 w 80"/>
                <a:gd name="T35" fmla="*/ 40 h 246"/>
                <a:gd name="T36" fmla="*/ 48 w 80"/>
                <a:gd name="T37" fmla="*/ 48 h 246"/>
                <a:gd name="T38" fmla="*/ 40 w 80"/>
                <a:gd name="T39" fmla="*/ 56 h 246"/>
                <a:gd name="T40" fmla="*/ 40 w 80"/>
                <a:gd name="T41" fmla="*/ 79 h 246"/>
                <a:gd name="T42" fmla="*/ 32 w 80"/>
                <a:gd name="T43" fmla="*/ 111 h 246"/>
                <a:gd name="T44" fmla="*/ 24 w 80"/>
                <a:gd name="T45" fmla="*/ 135 h 246"/>
                <a:gd name="T46" fmla="*/ 24 w 80"/>
                <a:gd name="T47" fmla="*/ 159 h 246"/>
                <a:gd name="T48" fmla="*/ 16 w 80"/>
                <a:gd name="T49" fmla="*/ 167 h 246"/>
                <a:gd name="T50" fmla="*/ 16 w 80"/>
                <a:gd name="T51" fmla="*/ 175 h 246"/>
                <a:gd name="T52" fmla="*/ 16 w 80"/>
                <a:gd name="T53" fmla="*/ 175 h 246"/>
                <a:gd name="T54" fmla="*/ 24 w 80"/>
                <a:gd name="T55" fmla="*/ 183 h 246"/>
                <a:gd name="T56" fmla="*/ 32 w 80"/>
                <a:gd name="T57" fmla="*/ 191 h 246"/>
                <a:gd name="T58" fmla="*/ 40 w 80"/>
                <a:gd name="T59" fmla="*/ 199 h 246"/>
                <a:gd name="T60" fmla="*/ 56 w 80"/>
                <a:gd name="T61" fmla="*/ 207 h 246"/>
                <a:gd name="T62" fmla="*/ 64 w 80"/>
                <a:gd name="T63" fmla="*/ 215 h 246"/>
                <a:gd name="T64" fmla="*/ 72 w 80"/>
                <a:gd name="T65" fmla="*/ 215 h 246"/>
                <a:gd name="T66" fmla="*/ 72 w 80"/>
                <a:gd name="T67" fmla="*/ 222 h 246"/>
                <a:gd name="T68" fmla="*/ 80 w 80"/>
                <a:gd name="T69" fmla="*/ 230 h 246"/>
                <a:gd name="T70" fmla="*/ 80 w 80"/>
                <a:gd name="T71" fmla="*/ 238 h 246"/>
                <a:gd name="T72" fmla="*/ 80 w 80"/>
                <a:gd name="T73" fmla="*/ 246 h 246"/>
                <a:gd name="T74" fmla="*/ 80 w 80"/>
                <a:gd name="T75" fmla="*/ 246 h 246"/>
                <a:gd name="T76" fmla="*/ 72 w 80"/>
                <a:gd name="T77" fmla="*/ 246 h 246"/>
                <a:gd name="T78" fmla="*/ 64 w 80"/>
                <a:gd name="T79" fmla="*/ 238 h 246"/>
                <a:gd name="T80" fmla="*/ 56 w 80"/>
                <a:gd name="T81" fmla="*/ 230 h 246"/>
                <a:gd name="T82" fmla="*/ 48 w 80"/>
                <a:gd name="T83" fmla="*/ 222 h 246"/>
                <a:gd name="T84" fmla="*/ 40 w 80"/>
                <a:gd name="T85" fmla="*/ 215 h 246"/>
                <a:gd name="T86" fmla="*/ 32 w 80"/>
                <a:gd name="T87" fmla="*/ 207 h 246"/>
                <a:gd name="T88" fmla="*/ 16 w 80"/>
                <a:gd name="T89" fmla="*/ 199 h 246"/>
                <a:gd name="T90" fmla="*/ 8 w 80"/>
                <a:gd name="T91" fmla="*/ 191 h 246"/>
                <a:gd name="T92" fmla="*/ 8 w 80"/>
                <a:gd name="T93" fmla="*/ 183 h 246"/>
                <a:gd name="T94" fmla="*/ 0 w 80"/>
                <a:gd name="T95" fmla="*/ 175 h 246"/>
                <a:gd name="T96" fmla="*/ 8 w 80"/>
                <a:gd name="T97" fmla="*/ 167 h 246"/>
                <a:gd name="T98" fmla="*/ 8 w 80"/>
                <a:gd name="T99" fmla="*/ 159 h 246"/>
                <a:gd name="T100" fmla="*/ 8 w 80"/>
                <a:gd name="T101" fmla="*/ 143 h 246"/>
                <a:gd name="T102" fmla="*/ 16 w 80"/>
                <a:gd name="T103" fmla="*/ 127 h 246"/>
                <a:gd name="T104" fmla="*/ 16 w 80"/>
                <a:gd name="T105" fmla="*/ 127 h 24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80"/>
                <a:gd name="T160" fmla="*/ 0 h 246"/>
                <a:gd name="T161" fmla="*/ 80 w 80"/>
                <a:gd name="T162" fmla="*/ 246 h 24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80" h="246">
                  <a:moveTo>
                    <a:pt x="16" y="127"/>
                  </a:moveTo>
                  <a:lnTo>
                    <a:pt x="16" y="103"/>
                  </a:lnTo>
                  <a:lnTo>
                    <a:pt x="24" y="79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24" y="16"/>
                  </a:lnTo>
                  <a:lnTo>
                    <a:pt x="24" y="8"/>
                  </a:lnTo>
                  <a:lnTo>
                    <a:pt x="32" y="0"/>
                  </a:lnTo>
                  <a:lnTo>
                    <a:pt x="32" y="8"/>
                  </a:lnTo>
                  <a:lnTo>
                    <a:pt x="40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0" y="56"/>
                  </a:lnTo>
                  <a:lnTo>
                    <a:pt x="40" y="79"/>
                  </a:lnTo>
                  <a:lnTo>
                    <a:pt x="32" y="111"/>
                  </a:lnTo>
                  <a:lnTo>
                    <a:pt x="24" y="135"/>
                  </a:lnTo>
                  <a:lnTo>
                    <a:pt x="24" y="159"/>
                  </a:lnTo>
                  <a:lnTo>
                    <a:pt x="16" y="167"/>
                  </a:lnTo>
                  <a:lnTo>
                    <a:pt x="16" y="175"/>
                  </a:lnTo>
                  <a:lnTo>
                    <a:pt x="24" y="183"/>
                  </a:lnTo>
                  <a:lnTo>
                    <a:pt x="32" y="191"/>
                  </a:lnTo>
                  <a:lnTo>
                    <a:pt x="40" y="199"/>
                  </a:lnTo>
                  <a:lnTo>
                    <a:pt x="56" y="207"/>
                  </a:lnTo>
                  <a:lnTo>
                    <a:pt x="64" y="215"/>
                  </a:lnTo>
                  <a:lnTo>
                    <a:pt x="72" y="215"/>
                  </a:lnTo>
                  <a:lnTo>
                    <a:pt x="72" y="222"/>
                  </a:lnTo>
                  <a:lnTo>
                    <a:pt x="80" y="230"/>
                  </a:lnTo>
                  <a:lnTo>
                    <a:pt x="80" y="238"/>
                  </a:lnTo>
                  <a:lnTo>
                    <a:pt x="80" y="246"/>
                  </a:lnTo>
                  <a:lnTo>
                    <a:pt x="72" y="246"/>
                  </a:lnTo>
                  <a:lnTo>
                    <a:pt x="64" y="238"/>
                  </a:lnTo>
                  <a:lnTo>
                    <a:pt x="56" y="230"/>
                  </a:lnTo>
                  <a:lnTo>
                    <a:pt x="48" y="222"/>
                  </a:lnTo>
                  <a:lnTo>
                    <a:pt x="40" y="215"/>
                  </a:lnTo>
                  <a:lnTo>
                    <a:pt x="32" y="207"/>
                  </a:lnTo>
                  <a:lnTo>
                    <a:pt x="16" y="199"/>
                  </a:lnTo>
                  <a:lnTo>
                    <a:pt x="8" y="191"/>
                  </a:lnTo>
                  <a:lnTo>
                    <a:pt x="8" y="183"/>
                  </a:lnTo>
                  <a:lnTo>
                    <a:pt x="0" y="175"/>
                  </a:lnTo>
                  <a:lnTo>
                    <a:pt x="8" y="167"/>
                  </a:lnTo>
                  <a:lnTo>
                    <a:pt x="8" y="159"/>
                  </a:lnTo>
                  <a:lnTo>
                    <a:pt x="8" y="143"/>
                  </a:lnTo>
                  <a:lnTo>
                    <a:pt x="16" y="127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7" name="Freeform 76"/>
            <p:cNvSpPr>
              <a:spLocks/>
            </p:cNvSpPr>
            <p:nvPr/>
          </p:nvSpPr>
          <p:spPr bwMode="auto">
            <a:xfrm>
              <a:off x="6892306" y="1971675"/>
              <a:ext cx="190500" cy="63500"/>
            </a:xfrm>
            <a:custGeom>
              <a:avLst/>
              <a:gdLst>
                <a:gd name="T0" fmla="*/ 120 w 120"/>
                <a:gd name="T1" fmla="*/ 8 h 40"/>
                <a:gd name="T2" fmla="*/ 104 w 120"/>
                <a:gd name="T3" fmla="*/ 8 h 40"/>
                <a:gd name="T4" fmla="*/ 96 w 120"/>
                <a:gd name="T5" fmla="*/ 16 h 40"/>
                <a:gd name="T6" fmla="*/ 96 w 120"/>
                <a:gd name="T7" fmla="*/ 16 h 40"/>
                <a:gd name="T8" fmla="*/ 80 w 120"/>
                <a:gd name="T9" fmla="*/ 16 h 40"/>
                <a:gd name="T10" fmla="*/ 72 w 120"/>
                <a:gd name="T11" fmla="*/ 24 h 40"/>
                <a:gd name="T12" fmla="*/ 56 w 120"/>
                <a:gd name="T13" fmla="*/ 24 h 40"/>
                <a:gd name="T14" fmla="*/ 40 w 120"/>
                <a:gd name="T15" fmla="*/ 32 h 40"/>
                <a:gd name="T16" fmla="*/ 32 w 120"/>
                <a:gd name="T17" fmla="*/ 40 h 40"/>
                <a:gd name="T18" fmla="*/ 24 w 120"/>
                <a:gd name="T19" fmla="*/ 40 h 40"/>
                <a:gd name="T20" fmla="*/ 16 w 120"/>
                <a:gd name="T21" fmla="*/ 40 h 40"/>
                <a:gd name="T22" fmla="*/ 16 w 120"/>
                <a:gd name="T23" fmla="*/ 40 h 40"/>
                <a:gd name="T24" fmla="*/ 8 w 120"/>
                <a:gd name="T25" fmla="*/ 32 h 40"/>
                <a:gd name="T26" fmla="*/ 8 w 120"/>
                <a:gd name="T27" fmla="*/ 24 h 40"/>
                <a:gd name="T28" fmla="*/ 0 w 120"/>
                <a:gd name="T29" fmla="*/ 24 h 40"/>
                <a:gd name="T30" fmla="*/ 8 w 120"/>
                <a:gd name="T31" fmla="*/ 16 h 40"/>
                <a:gd name="T32" fmla="*/ 16 w 120"/>
                <a:gd name="T33" fmla="*/ 16 h 40"/>
                <a:gd name="T34" fmla="*/ 24 w 120"/>
                <a:gd name="T35" fmla="*/ 16 h 40"/>
                <a:gd name="T36" fmla="*/ 32 w 120"/>
                <a:gd name="T37" fmla="*/ 16 h 40"/>
                <a:gd name="T38" fmla="*/ 48 w 120"/>
                <a:gd name="T39" fmla="*/ 16 h 40"/>
                <a:gd name="T40" fmla="*/ 64 w 120"/>
                <a:gd name="T41" fmla="*/ 8 h 40"/>
                <a:gd name="T42" fmla="*/ 80 w 120"/>
                <a:gd name="T43" fmla="*/ 8 h 40"/>
                <a:gd name="T44" fmla="*/ 96 w 120"/>
                <a:gd name="T45" fmla="*/ 0 h 40"/>
                <a:gd name="T46" fmla="*/ 104 w 120"/>
                <a:gd name="T47" fmla="*/ 0 h 40"/>
                <a:gd name="T48" fmla="*/ 112 w 120"/>
                <a:gd name="T49" fmla="*/ 0 h 40"/>
                <a:gd name="T50" fmla="*/ 120 w 120"/>
                <a:gd name="T51" fmla="*/ 8 h 40"/>
                <a:gd name="T52" fmla="*/ 120 w 120"/>
                <a:gd name="T53" fmla="*/ 8 h 4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0"/>
                <a:gd name="T82" fmla="*/ 0 h 40"/>
                <a:gd name="T83" fmla="*/ 120 w 120"/>
                <a:gd name="T84" fmla="*/ 40 h 4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0" h="40">
                  <a:moveTo>
                    <a:pt x="120" y="8"/>
                  </a:moveTo>
                  <a:lnTo>
                    <a:pt x="104" y="8"/>
                  </a:lnTo>
                  <a:lnTo>
                    <a:pt x="96" y="16"/>
                  </a:lnTo>
                  <a:lnTo>
                    <a:pt x="80" y="16"/>
                  </a:lnTo>
                  <a:lnTo>
                    <a:pt x="72" y="24"/>
                  </a:lnTo>
                  <a:lnTo>
                    <a:pt x="56" y="24"/>
                  </a:lnTo>
                  <a:lnTo>
                    <a:pt x="40" y="32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40"/>
                  </a:lnTo>
                  <a:lnTo>
                    <a:pt x="8" y="32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16"/>
                  </a:lnTo>
                  <a:lnTo>
                    <a:pt x="16" y="16"/>
                  </a:lnTo>
                  <a:lnTo>
                    <a:pt x="24" y="16"/>
                  </a:lnTo>
                  <a:lnTo>
                    <a:pt x="32" y="16"/>
                  </a:lnTo>
                  <a:lnTo>
                    <a:pt x="48" y="16"/>
                  </a:lnTo>
                  <a:lnTo>
                    <a:pt x="64" y="8"/>
                  </a:lnTo>
                  <a:lnTo>
                    <a:pt x="80" y="8"/>
                  </a:lnTo>
                  <a:lnTo>
                    <a:pt x="96" y="0"/>
                  </a:lnTo>
                  <a:lnTo>
                    <a:pt x="104" y="0"/>
                  </a:lnTo>
                  <a:lnTo>
                    <a:pt x="112" y="0"/>
                  </a:lnTo>
                  <a:lnTo>
                    <a:pt x="120" y="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8" name="Freeform 77"/>
            <p:cNvSpPr>
              <a:spLocks/>
            </p:cNvSpPr>
            <p:nvPr/>
          </p:nvSpPr>
          <p:spPr bwMode="auto">
            <a:xfrm>
              <a:off x="6930406" y="1920875"/>
              <a:ext cx="165100" cy="315913"/>
            </a:xfrm>
            <a:custGeom>
              <a:avLst/>
              <a:gdLst>
                <a:gd name="T0" fmla="*/ 96 w 104"/>
                <a:gd name="T1" fmla="*/ 8 h 199"/>
                <a:gd name="T2" fmla="*/ 104 w 104"/>
                <a:gd name="T3" fmla="*/ 16 h 199"/>
                <a:gd name="T4" fmla="*/ 104 w 104"/>
                <a:gd name="T5" fmla="*/ 16 h 199"/>
                <a:gd name="T6" fmla="*/ 104 w 104"/>
                <a:gd name="T7" fmla="*/ 16 h 199"/>
                <a:gd name="T8" fmla="*/ 104 w 104"/>
                <a:gd name="T9" fmla="*/ 24 h 199"/>
                <a:gd name="T10" fmla="*/ 104 w 104"/>
                <a:gd name="T11" fmla="*/ 32 h 199"/>
                <a:gd name="T12" fmla="*/ 96 w 104"/>
                <a:gd name="T13" fmla="*/ 40 h 199"/>
                <a:gd name="T14" fmla="*/ 96 w 104"/>
                <a:gd name="T15" fmla="*/ 64 h 199"/>
                <a:gd name="T16" fmla="*/ 80 w 104"/>
                <a:gd name="T17" fmla="*/ 96 h 199"/>
                <a:gd name="T18" fmla="*/ 72 w 104"/>
                <a:gd name="T19" fmla="*/ 120 h 199"/>
                <a:gd name="T20" fmla="*/ 56 w 104"/>
                <a:gd name="T21" fmla="*/ 151 h 199"/>
                <a:gd name="T22" fmla="*/ 40 w 104"/>
                <a:gd name="T23" fmla="*/ 167 h 199"/>
                <a:gd name="T24" fmla="*/ 24 w 104"/>
                <a:gd name="T25" fmla="*/ 183 h 199"/>
                <a:gd name="T26" fmla="*/ 8 w 104"/>
                <a:gd name="T27" fmla="*/ 191 h 199"/>
                <a:gd name="T28" fmla="*/ 8 w 104"/>
                <a:gd name="T29" fmla="*/ 199 h 199"/>
                <a:gd name="T30" fmla="*/ 0 w 104"/>
                <a:gd name="T31" fmla="*/ 199 h 199"/>
                <a:gd name="T32" fmla="*/ 0 w 104"/>
                <a:gd name="T33" fmla="*/ 199 h 199"/>
                <a:gd name="T34" fmla="*/ 0 w 104"/>
                <a:gd name="T35" fmla="*/ 199 h 199"/>
                <a:gd name="T36" fmla="*/ 0 w 104"/>
                <a:gd name="T37" fmla="*/ 191 h 199"/>
                <a:gd name="T38" fmla="*/ 8 w 104"/>
                <a:gd name="T39" fmla="*/ 191 h 199"/>
                <a:gd name="T40" fmla="*/ 8 w 104"/>
                <a:gd name="T41" fmla="*/ 183 h 199"/>
                <a:gd name="T42" fmla="*/ 24 w 104"/>
                <a:gd name="T43" fmla="*/ 167 h 199"/>
                <a:gd name="T44" fmla="*/ 40 w 104"/>
                <a:gd name="T45" fmla="*/ 151 h 199"/>
                <a:gd name="T46" fmla="*/ 56 w 104"/>
                <a:gd name="T47" fmla="*/ 128 h 199"/>
                <a:gd name="T48" fmla="*/ 64 w 104"/>
                <a:gd name="T49" fmla="*/ 112 h 199"/>
                <a:gd name="T50" fmla="*/ 64 w 104"/>
                <a:gd name="T51" fmla="*/ 104 h 199"/>
                <a:gd name="T52" fmla="*/ 72 w 104"/>
                <a:gd name="T53" fmla="*/ 88 h 199"/>
                <a:gd name="T54" fmla="*/ 72 w 104"/>
                <a:gd name="T55" fmla="*/ 72 h 199"/>
                <a:gd name="T56" fmla="*/ 80 w 104"/>
                <a:gd name="T57" fmla="*/ 56 h 199"/>
                <a:gd name="T58" fmla="*/ 80 w 104"/>
                <a:gd name="T59" fmla="*/ 40 h 199"/>
                <a:gd name="T60" fmla="*/ 80 w 104"/>
                <a:gd name="T61" fmla="*/ 32 h 199"/>
                <a:gd name="T62" fmla="*/ 80 w 104"/>
                <a:gd name="T63" fmla="*/ 24 h 199"/>
                <a:gd name="T64" fmla="*/ 80 w 104"/>
                <a:gd name="T65" fmla="*/ 16 h 199"/>
                <a:gd name="T66" fmla="*/ 80 w 104"/>
                <a:gd name="T67" fmla="*/ 8 h 199"/>
                <a:gd name="T68" fmla="*/ 80 w 104"/>
                <a:gd name="T69" fmla="*/ 0 h 199"/>
                <a:gd name="T70" fmla="*/ 88 w 104"/>
                <a:gd name="T71" fmla="*/ 0 h 199"/>
                <a:gd name="T72" fmla="*/ 96 w 104"/>
                <a:gd name="T73" fmla="*/ 8 h 199"/>
                <a:gd name="T74" fmla="*/ 96 w 104"/>
                <a:gd name="T75" fmla="*/ 8 h 19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4"/>
                <a:gd name="T115" fmla="*/ 0 h 199"/>
                <a:gd name="T116" fmla="*/ 104 w 104"/>
                <a:gd name="T117" fmla="*/ 199 h 19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4" h="199">
                  <a:moveTo>
                    <a:pt x="96" y="8"/>
                  </a:moveTo>
                  <a:lnTo>
                    <a:pt x="104" y="16"/>
                  </a:lnTo>
                  <a:lnTo>
                    <a:pt x="104" y="24"/>
                  </a:lnTo>
                  <a:lnTo>
                    <a:pt x="104" y="32"/>
                  </a:lnTo>
                  <a:lnTo>
                    <a:pt x="96" y="40"/>
                  </a:lnTo>
                  <a:lnTo>
                    <a:pt x="96" y="64"/>
                  </a:lnTo>
                  <a:lnTo>
                    <a:pt x="80" y="96"/>
                  </a:lnTo>
                  <a:lnTo>
                    <a:pt x="72" y="120"/>
                  </a:lnTo>
                  <a:lnTo>
                    <a:pt x="56" y="151"/>
                  </a:lnTo>
                  <a:lnTo>
                    <a:pt x="40" y="167"/>
                  </a:lnTo>
                  <a:lnTo>
                    <a:pt x="24" y="183"/>
                  </a:lnTo>
                  <a:lnTo>
                    <a:pt x="8" y="191"/>
                  </a:lnTo>
                  <a:lnTo>
                    <a:pt x="8" y="199"/>
                  </a:lnTo>
                  <a:lnTo>
                    <a:pt x="0" y="199"/>
                  </a:lnTo>
                  <a:lnTo>
                    <a:pt x="0" y="191"/>
                  </a:lnTo>
                  <a:lnTo>
                    <a:pt x="8" y="191"/>
                  </a:lnTo>
                  <a:lnTo>
                    <a:pt x="8" y="183"/>
                  </a:lnTo>
                  <a:lnTo>
                    <a:pt x="24" y="167"/>
                  </a:lnTo>
                  <a:lnTo>
                    <a:pt x="40" y="151"/>
                  </a:lnTo>
                  <a:lnTo>
                    <a:pt x="56" y="128"/>
                  </a:lnTo>
                  <a:lnTo>
                    <a:pt x="64" y="112"/>
                  </a:lnTo>
                  <a:lnTo>
                    <a:pt x="64" y="104"/>
                  </a:lnTo>
                  <a:lnTo>
                    <a:pt x="72" y="88"/>
                  </a:lnTo>
                  <a:lnTo>
                    <a:pt x="72" y="72"/>
                  </a:lnTo>
                  <a:lnTo>
                    <a:pt x="80" y="56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80" y="24"/>
                  </a:lnTo>
                  <a:lnTo>
                    <a:pt x="80" y="16"/>
                  </a:lnTo>
                  <a:lnTo>
                    <a:pt x="80" y="8"/>
                  </a:lnTo>
                  <a:lnTo>
                    <a:pt x="80" y="0"/>
                  </a:lnTo>
                  <a:lnTo>
                    <a:pt x="88" y="0"/>
                  </a:lnTo>
                  <a:lnTo>
                    <a:pt x="96" y="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9" name="Freeform 78"/>
            <p:cNvSpPr>
              <a:spLocks/>
            </p:cNvSpPr>
            <p:nvPr/>
          </p:nvSpPr>
          <p:spPr bwMode="auto">
            <a:xfrm>
              <a:off x="7133606" y="1858962"/>
              <a:ext cx="25400" cy="339725"/>
            </a:xfrm>
            <a:custGeom>
              <a:avLst/>
              <a:gdLst>
                <a:gd name="T0" fmla="*/ 0 w 16"/>
                <a:gd name="T1" fmla="*/ 24 h 214"/>
                <a:gd name="T2" fmla="*/ 0 w 16"/>
                <a:gd name="T3" fmla="*/ 16 h 214"/>
                <a:gd name="T4" fmla="*/ 0 w 16"/>
                <a:gd name="T5" fmla="*/ 8 h 214"/>
                <a:gd name="T6" fmla="*/ 0 w 16"/>
                <a:gd name="T7" fmla="*/ 0 h 214"/>
                <a:gd name="T8" fmla="*/ 8 w 16"/>
                <a:gd name="T9" fmla="*/ 0 h 214"/>
                <a:gd name="T10" fmla="*/ 8 w 16"/>
                <a:gd name="T11" fmla="*/ 0 h 214"/>
                <a:gd name="T12" fmla="*/ 16 w 16"/>
                <a:gd name="T13" fmla="*/ 8 h 214"/>
                <a:gd name="T14" fmla="*/ 16 w 16"/>
                <a:gd name="T15" fmla="*/ 214 h 214"/>
                <a:gd name="T16" fmla="*/ 8 w 16"/>
                <a:gd name="T17" fmla="*/ 214 h 214"/>
                <a:gd name="T18" fmla="*/ 8 w 16"/>
                <a:gd name="T19" fmla="*/ 167 h 214"/>
                <a:gd name="T20" fmla="*/ 8 w 16"/>
                <a:gd name="T21" fmla="*/ 135 h 214"/>
                <a:gd name="T22" fmla="*/ 8 w 16"/>
                <a:gd name="T23" fmla="*/ 103 h 214"/>
                <a:gd name="T24" fmla="*/ 8 w 16"/>
                <a:gd name="T25" fmla="*/ 71 h 214"/>
                <a:gd name="T26" fmla="*/ 8 w 16"/>
                <a:gd name="T27" fmla="*/ 55 h 214"/>
                <a:gd name="T28" fmla="*/ 8 w 16"/>
                <a:gd name="T29" fmla="*/ 39 h 214"/>
                <a:gd name="T30" fmla="*/ 0 w 16"/>
                <a:gd name="T31" fmla="*/ 24 h 214"/>
                <a:gd name="T32" fmla="*/ 0 w 16"/>
                <a:gd name="T33" fmla="*/ 24 h 214"/>
                <a:gd name="T34" fmla="*/ 0 w 16"/>
                <a:gd name="T35" fmla="*/ 24 h 2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6"/>
                <a:gd name="T55" fmla="*/ 0 h 214"/>
                <a:gd name="T56" fmla="*/ 16 w 16"/>
                <a:gd name="T57" fmla="*/ 214 h 21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6" h="214">
                  <a:moveTo>
                    <a:pt x="0" y="24"/>
                  </a:move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8"/>
                  </a:lnTo>
                  <a:lnTo>
                    <a:pt x="16" y="214"/>
                  </a:lnTo>
                  <a:lnTo>
                    <a:pt x="8" y="214"/>
                  </a:lnTo>
                  <a:lnTo>
                    <a:pt x="8" y="167"/>
                  </a:lnTo>
                  <a:lnTo>
                    <a:pt x="8" y="135"/>
                  </a:lnTo>
                  <a:lnTo>
                    <a:pt x="8" y="103"/>
                  </a:lnTo>
                  <a:lnTo>
                    <a:pt x="8" y="71"/>
                  </a:lnTo>
                  <a:lnTo>
                    <a:pt x="8" y="55"/>
                  </a:lnTo>
                  <a:lnTo>
                    <a:pt x="8" y="39"/>
                  </a:lnTo>
                  <a:lnTo>
                    <a:pt x="0" y="2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50" name="Freeform 79"/>
            <p:cNvSpPr>
              <a:spLocks/>
            </p:cNvSpPr>
            <p:nvPr/>
          </p:nvSpPr>
          <p:spPr bwMode="auto">
            <a:xfrm>
              <a:off x="7159006" y="1958975"/>
              <a:ext cx="76200" cy="25400"/>
            </a:xfrm>
            <a:custGeom>
              <a:avLst/>
              <a:gdLst>
                <a:gd name="T0" fmla="*/ 16 w 48"/>
                <a:gd name="T1" fmla="*/ 8 h 16"/>
                <a:gd name="T2" fmla="*/ 24 w 48"/>
                <a:gd name="T3" fmla="*/ 0 h 16"/>
                <a:gd name="T4" fmla="*/ 32 w 48"/>
                <a:gd name="T5" fmla="*/ 0 h 16"/>
                <a:gd name="T6" fmla="*/ 40 w 48"/>
                <a:gd name="T7" fmla="*/ 0 h 16"/>
                <a:gd name="T8" fmla="*/ 40 w 48"/>
                <a:gd name="T9" fmla="*/ 0 h 16"/>
                <a:gd name="T10" fmla="*/ 48 w 48"/>
                <a:gd name="T11" fmla="*/ 8 h 16"/>
                <a:gd name="T12" fmla="*/ 48 w 48"/>
                <a:gd name="T13" fmla="*/ 8 h 16"/>
                <a:gd name="T14" fmla="*/ 48 w 48"/>
                <a:gd name="T15" fmla="*/ 8 h 16"/>
                <a:gd name="T16" fmla="*/ 40 w 48"/>
                <a:gd name="T17" fmla="*/ 8 h 16"/>
                <a:gd name="T18" fmla="*/ 40 w 48"/>
                <a:gd name="T19" fmla="*/ 16 h 16"/>
                <a:gd name="T20" fmla="*/ 24 w 48"/>
                <a:gd name="T21" fmla="*/ 16 h 16"/>
                <a:gd name="T22" fmla="*/ 16 w 48"/>
                <a:gd name="T23" fmla="*/ 16 h 16"/>
                <a:gd name="T24" fmla="*/ 0 w 48"/>
                <a:gd name="T25" fmla="*/ 16 h 16"/>
                <a:gd name="T26" fmla="*/ 0 w 48"/>
                <a:gd name="T27" fmla="*/ 8 h 16"/>
                <a:gd name="T28" fmla="*/ 0 w 48"/>
                <a:gd name="T29" fmla="*/ 8 h 16"/>
                <a:gd name="T30" fmla="*/ 16 w 48"/>
                <a:gd name="T31" fmla="*/ 8 h 16"/>
                <a:gd name="T32" fmla="*/ 16 w 48"/>
                <a:gd name="T33" fmla="*/ 8 h 1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8"/>
                <a:gd name="T52" fmla="*/ 0 h 16"/>
                <a:gd name="T53" fmla="*/ 48 w 48"/>
                <a:gd name="T54" fmla="*/ 16 h 1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8" h="16">
                  <a:moveTo>
                    <a:pt x="16" y="8"/>
                  </a:moveTo>
                  <a:lnTo>
                    <a:pt x="24" y="0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48" y="8"/>
                  </a:lnTo>
                  <a:lnTo>
                    <a:pt x="40" y="8"/>
                  </a:lnTo>
                  <a:lnTo>
                    <a:pt x="40" y="16"/>
                  </a:lnTo>
                  <a:lnTo>
                    <a:pt x="24" y="16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0" y="8"/>
                  </a:lnTo>
                  <a:lnTo>
                    <a:pt x="16" y="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51" name="Freeform 80"/>
            <p:cNvSpPr>
              <a:spLocks/>
            </p:cNvSpPr>
            <p:nvPr/>
          </p:nvSpPr>
          <p:spPr bwMode="auto">
            <a:xfrm>
              <a:off x="7159006" y="2060575"/>
              <a:ext cx="76200" cy="25400"/>
            </a:xfrm>
            <a:custGeom>
              <a:avLst/>
              <a:gdLst>
                <a:gd name="T0" fmla="*/ 0 w 48"/>
                <a:gd name="T1" fmla="*/ 8 h 16"/>
                <a:gd name="T2" fmla="*/ 8 w 48"/>
                <a:gd name="T3" fmla="*/ 8 h 16"/>
                <a:gd name="T4" fmla="*/ 16 w 48"/>
                <a:gd name="T5" fmla="*/ 0 h 16"/>
                <a:gd name="T6" fmla="*/ 24 w 48"/>
                <a:gd name="T7" fmla="*/ 0 h 16"/>
                <a:gd name="T8" fmla="*/ 32 w 48"/>
                <a:gd name="T9" fmla="*/ 0 h 16"/>
                <a:gd name="T10" fmla="*/ 40 w 48"/>
                <a:gd name="T11" fmla="*/ 0 h 16"/>
                <a:gd name="T12" fmla="*/ 40 w 48"/>
                <a:gd name="T13" fmla="*/ 0 h 16"/>
                <a:gd name="T14" fmla="*/ 48 w 48"/>
                <a:gd name="T15" fmla="*/ 0 h 16"/>
                <a:gd name="T16" fmla="*/ 48 w 48"/>
                <a:gd name="T17" fmla="*/ 8 h 16"/>
                <a:gd name="T18" fmla="*/ 40 w 48"/>
                <a:gd name="T19" fmla="*/ 8 h 16"/>
                <a:gd name="T20" fmla="*/ 32 w 48"/>
                <a:gd name="T21" fmla="*/ 16 h 16"/>
                <a:gd name="T22" fmla="*/ 16 w 48"/>
                <a:gd name="T23" fmla="*/ 16 h 16"/>
                <a:gd name="T24" fmla="*/ 0 w 48"/>
                <a:gd name="T25" fmla="*/ 16 h 16"/>
                <a:gd name="T26" fmla="*/ 0 w 48"/>
                <a:gd name="T27" fmla="*/ 8 h 16"/>
                <a:gd name="T28" fmla="*/ 0 w 48"/>
                <a:gd name="T29" fmla="*/ 8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8"/>
                <a:gd name="T46" fmla="*/ 0 h 16"/>
                <a:gd name="T47" fmla="*/ 48 w 48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8" h="16">
                  <a:moveTo>
                    <a:pt x="0" y="8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0" y="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52" name="Freeform 81"/>
            <p:cNvSpPr>
              <a:spLocks/>
            </p:cNvSpPr>
            <p:nvPr/>
          </p:nvSpPr>
          <p:spPr bwMode="auto">
            <a:xfrm>
              <a:off x="7146306" y="1846262"/>
              <a:ext cx="139700" cy="327025"/>
            </a:xfrm>
            <a:custGeom>
              <a:avLst/>
              <a:gdLst>
                <a:gd name="T0" fmla="*/ 88 w 88"/>
                <a:gd name="T1" fmla="*/ 24 h 206"/>
                <a:gd name="T2" fmla="*/ 88 w 88"/>
                <a:gd name="T3" fmla="*/ 32 h 206"/>
                <a:gd name="T4" fmla="*/ 88 w 88"/>
                <a:gd name="T5" fmla="*/ 39 h 206"/>
                <a:gd name="T6" fmla="*/ 80 w 88"/>
                <a:gd name="T7" fmla="*/ 55 h 206"/>
                <a:gd name="T8" fmla="*/ 80 w 88"/>
                <a:gd name="T9" fmla="*/ 79 h 206"/>
                <a:gd name="T10" fmla="*/ 80 w 88"/>
                <a:gd name="T11" fmla="*/ 103 h 206"/>
                <a:gd name="T12" fmla="*/ 80 w 88"/>
                <a:gd name="T13" fmla="*/ 135 h 206"/>
                <a:gd name="T14" fmla="*/ 80 w 88"/>
                <a:gd name="T15" fmla="*/ 167 h 206"/>
                <a:gd name="T16" fmla="*/ 72 w 88"/>
                <a:gd name="T17" fmla="*/ 206 h 206"/>
                <a:gd name="T18" fmla="*/ 64 w 88"/>
                <a:gd name="T19" fmla="*/ 206 h 206"/>
                <a:gd name="T20" fmla="*/ 64 w 88"/>
                <a:gd name="T21" fmla="*/ 167 h 206"/>
                <a:gd name="T22" fmla="*/ 64 w 88"/>
                <a:gd name="T23" fmla="*/ 135 h 206"/>
                <a:gd name="T24" fmla="*/ 64 w 88"/>
                <a:gd name="T25" fmla="*/ 103 h 206"/>
                <a:gd name="T26" fmla="*/ 64 w 88"/>
                <a:gd name="T27" fmla="*/ 71 h 206"/>
                <a:gd name="T28" fmla="*/ 64 w 88"/>
                <a:gd name="T29" fmla="*/ 55 h 206"/>
                <a:gd name="T30" fmla="*/ 64 w 88"/>
                <a:gd name="T31" fmla="*/ 32 h 206"/>
                <a:gd name="T32" fmla="*/ 64 w 88"/>
                <a:gd name="T33" fmla="*/ 24 h 206"/>
                <a:gd name="T34" fmla="*/ 64 w 88"/>
                <a:gd name="T35" fmla="*/ 16 h 206"/>
                <a:gd name="T36" fmla="*/ 56 w 88"/>
                <a:gd name="T37" fmla="*/ 16 h 206"/>
                <a:gd name="T38" fmla="*/ 48 w 88"/>
                <a:gd name="T39" fmla="*/ 16 h 206"/>
                <a:gd name="T40" fmla="*/ 32 w 88"/>
                <a:gd name="T41" fmla="*/ 24 h 206"/>
                <a:gd name="T42" fmla="*/ 0 w 88"/>
                <a:gd name="T43" fmla="*/ 24 h 206"/>
                <a:gd name="T44" fmla="*/ 0 w 88"/>
                <a:gd name="T45" fmla="*/ 16 h 206"/>
                <a:gd name="T46" fmla="*/ 24 w 88"/>
                <a:gd name="T47" fmla="*/ 8 h 206"/>
                <a:gd name="T48" fmla="*/ 40 w 88"/>
                <a:gd name="T49" fmla="*/ 8 h 206"/>
                <a:gd name="T50" fmla="*/ 56 w 88"/>
                <a:gd name="T51" fmla="*/ 8 h 206"/>
                <a:gd name="T52" fmla="*/ 64 w 88"/>
                <a:gd name="T53" fmla="*/ 0 h 206"/>
                <a:gd name="T54" fmla="*/ 64 w 88"/>
                <a:gd name="T55" fmla="*/ 0 h 206"/>
                <a:gd name="T56" fmla="*/ 64 w 88"/>
                <a:gd name="T57" fmla="*/ 0 h 206"/>
                <a:gd name="T58" fmla="*/ 72 w 88"/>
                <a:gd name="T59" fmla="*/ 0 h 206"/>
                <a:gd name="T60" fmla="*/ 80 w 88"/>
                <a:gd name="T61" fmla="*/ 8 h 206"/>
                <a:gd name="T62" fmla="*/ 88 w 88"/>
                <a:gd name="T63" fmla="*/ 8 h 206"/>
                <a:gd name="T64" fmla="*/ 88 w 88"/>
                <a:gd name="T65" fmla="*/ 16 h 206"/>
                <a:gd name="T66" fmla="*/ 88 w 88"/>
                <a:gd name="T67" fmla="*/ 24 h 206"/>
                <a:gd name="T68" fmla="*/ 88 w 88"/>
                <a:gd name="T69" fmla="*/ 24 h 20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8"/>
                <a:gd name="T106" fmla="*/ 0 h 206"/>
                <a:gd name="T107" fmla="*/ 88 w 88"/>
                <a:gd name="T108" fmla="*/ 206 h 20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8" h="206">
                  <a:moveTo>
                    <a:pt x="88" y="24"/>
                  </a:moveTo>
                  <a:lnTo>
                    <a:pt x="88" y="32"/>
                  </a:lnTo>
                  <a:lnTo>
                    <a:pt x="88" y="39"/>
                  </a:lnTo>
                  <a:lnTo>
                    <a:pt x="80" y="55"/>
                  </a:lnTo>
                  <a:lnTo>
                    <a:pt x="80" y="79"/>
                  </a:lnTo>
                  <a:lnTo>
                    <a:pt x="80" y="103"/>
                  </a:lnTo>
                  <a:lnTo>
                    <a:pt x="80" y="135"/>
                  </a:lnTo>
                  <a:lnTo>
                    <a:pt x="80" y="167"/>
                  </a:lnTo>
                  <a:lnTo>
                    <a:pt x="72" y="206"/>
                  </a:lnTo>
                  <a:lnTo>
                    <a:pt x="64" y="206"/>
                  </a:lnTo>
                  <a:lnTo>
                    <a:pt x="64" y="167"/>
                  </a:lnTo>
                  <a:lnTo>
                    <a:pt x="64" y="135"/>
                  </a:lnTo>
                  <a:lnTo>
                    <a:pt x="64" y="103"/>
                  </a:lnTo>
                  <a:lnTo>
                    <a:pt x="64" y="71"/>
                  </a:lnTo>
                  <a:lnTo>
                    <a:pt x="64" y="55"/>
                  </a:lnTo>
                  <a:lnTo>
                    <a:pt x="64" y="32"/>
                  </a:lnTo>
                  <a:lnTo>
                    <a:pt x="64" y="24"/>
                  </a:lnTo>
                  <a:lnTo>
                    <a:pt x="64" y="16"/>
                  </a:lnTo>
                  <a:lnTo>
                    <a:pt x="56" y="16"/>
                  </a:lnTo>
                  <a:lnTo>
                    <a:pt x="48" y="16"/>
                  </a:lnTo>
                  <a:lnTo>
                    <a:pt x="32" y="24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24" y="8"/>
                  </a:lnTo>
                  <a:lnTo>
                    <a:pt x="40" y="8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80" y="8"/>
                  </a:lnTo>
                  <a:lnTo>
                    <a:pt x="88" y="8"/>
                  </a:lnTo>
                  <a:lnTo>
                    <a:pt x="88" y="16"/>
                  </a:lnTo>
                  <a:lnTo>
                    <a:pt x="88" y="2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53" name="Freeform 82"/>
            <p:cNvSpPr>
              <a:spLocks/>
            </p:cNvSpPr>
            <p:nvPr/>
          </p:nvSpPr>
          <p:spPr bwMode="auto">
            <a:xfrm>
              <a:off x="7057406" y="2160587"/>
              <a:ext cx="292100" cy="50800"/>
            </a:xfrm>
            <a:custGeom>
              <a:avLst/>
              <a:gdLst>
                <a:gd name="T0" fmla="*/ 48 w 184"/>
                <a:gd name="T1" fmla="*/ 32 h 32"/>
                <a:gd name="T2" fmla="*/ 32 w 184"/>
                <a:gd name="T3" fmla="*/ 32 h 32"/>
                <a:gd name="T4" fmla="*/ 24 w 184"/>
                <a:gd name="T5" fmla="*/ 32 h 32"/>
                <a:gd name="T6" fmla="*/ 16 w 184"/>
                <a:gd name="T7" fmla="*/ 32 h 32"/>
                <a:gd name="T8" fmla="*/ 16 w 184"/>
                <a:gd name="T9" fmla="*/ 32 h 32"/>
                <a:gd name="T10" fmla="*/ 8 w 184"/>
                <a:gd name="T11" fmla="*/ 32 h 32"/>
                <a:gd name="T12" fmla="*/ 8 w 184"/>
                <a:gd name="T13" fmla="*/ 24 h 32"/>
                <a:gd name="T14" fmla="*/ 0 w 184"/>
                <a:gd name="T15" fmla="*/ 24 h 32"/>
                <a:gd name="T16" fmla="*/ 0 w 184"/>
                <a:gd name="T17" fmla="*/ 16 h 32"/>
                <a:gd name="T18" fmla="*/ 8 w 184"/>
                <a:gd name="T19" fmla="*/ 16 h 32"/>
                <a:gd name="T20" fmla="*/ 16 w 184"/>
                <a:gd name="T21" fmla="*/ 16 h 32"/>
                <a:gd name="T22" fmla="*/ 24 w 184"/>
                <a:gd name="T23" fmla="*/ 16 h 32"/>
                <a:gd name="T24" fmla="*/ 32 w 184"/>
                <a:gd name="T25" fmla="*/ 16 h 32"/>
                <a:gd name="T26" fmla="*/ 56 w 184"/>
                <a:gd name="T27" fmla="*/ 16 h 32"/>
                <a:gd name="T28" fmla="*/ 80 w 184"/>
                <a:gd name="T29" fmla="*/ 8 h 32"/>
                <a:gd name="T30" fmla="*/ 104 w 184"/>
                <a:gd name="T31" fmla="*/ 8 h 32"/>
                <a:gd name="T32" fmla="*/ 128 w 184"/>
                <a:gd name="T33" fmla="*/ 0 h 32"/>
                <a:gd name="T34" fmla="*/ 136 w 184"/>
                <a:gd name="T35" fmla="*/ 0 h 32"/>
                <a:gd name="T36" fmla="*/ 144 w 184"/>
                <a:gd name="T37" fmla="*/ 0 h 32"/>
                <a:gd name="T38" fmla="*/ 152 w 184"/>
                <a:gd name="T39" fmla="*/ 0 h 32"/>
                <a:gd name="T40" fmla="*/ 160 w 184"/>
                <a:gd name="T41" fmla="*/ 0 h 32"/>
                <a:gd name="T42" fmla="*/ 168 w 184"/>
                <a:gd name="T43" fmla="*/ 0 h 32"/>
                <a:gd name="T44" fmla="*/ 176 w 184"/>
                <a:gd name="T45" fmla="*/ 8 h 32"/>
                <a:gd name="T46" fmla="*/ 184 w 184"/>
                <a:gd name="T47" fmla="*/ 8 h 32"/>
                <a:gd name="T48" fmla="*/ 184 w 184"/>
                <a:gd name="T49" fmla="*/ 16 h 32"/>
                <a:gd name="T50" fmla="*/ 184 w 184"/>
                <a:gd name="T51" fmla="*/ 16 h 32"/>
                <a:gd name="T52" fmla="*/ 184 w 184"/>
                <a:gd name="T53" fmla="*/ 24 h 32"/>
                <a:gd name="T54" fmla="*/ 184 w 184"/>
                <a:gd name="T55" fmla="*/ 24 h 32"/>
                <a:gd name="T56" fmla="*/ 176 w 184"/>
                <a:gd name="T57" fmla="*/ 16 h 32"/>
                <a:gd name="T58" fmla="*/ 168 w 184"/>
                <a:gd name="T59" fmla="*/ 16 h 32"/>
                <a:gd name="T60" fmla="*/ 160 w 184"/>
                <a:gd name="T61" fmla="*/ 16 h 32"/>
                <a:gd name="T62" fmla="*/ 144 w 184"/>
                <a:gd name="T63" fmla="*/ 16 h 32"/>
                <a:gd name="T64" fmla="*/ 136 w 184"/>
                <a:gd name="T65" fmla="*/ 16 h 32"/>
                <a:gd name="T66" fmla="*/ 128 w 184"/>
                <a:gd name="T67" fmla="*/ 16 h 32"/>
                <a:gd name="T68" fmla="*/ 120 w 184"/>
                <a:gd name="T69" fmla="*/ 16 h 32"/>
                <a:gd name="T70" fmla="*/ 104 w 184"/>
                <a:gd name="T71" fmla="*/ 24 h 32"/>
                <a:gd name="T72" fmla="*/ 88 w 184"/>
                <a:gd name="T73" fmla="*/ 24 h 32"/>
                <a:gd name="T74" fmla="*/ 72 w 184"/>
                <a:gd name="T75" fmla="*/ 24 h 32"/>
                <a:gd name="T76" fmla="*/ 48 w 184"/>
                <a:gd name="T77" fmla="*/ 32 h 32"/>
                <a:gd name="T78" fmla="*/ 48 w 184"/>
                <a:gd name="T79" fmla="*/ 32 h 3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84"/>
                <a:gd name="T121" fmla="*/ 0 h 32"/>
                <a:gd name="T122" fmla="*/ 184 w 184"/>
                <a:gd name="T123" fmla="*/ 32 h 3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84" h="32">
                  <a:moveTo>
                    <a:pt x="48" y="32"/>
                  </a:moveTo>
                  <a:lnTo>
                    <a:pt x="32" y="32"/>
                  </a:lnTo>
                  <a:lnTo>
                    <a:pt x="24" y="32"/>
                  </a:lnTo>
                  <a:lnTo>
                    <a:pt x="16" y="32"/>
                  </a:lnTo>
                  <a:lnTo>
                    <a:pt x="8" y="32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16"/>
                  </a:lnTo>
                  <a:lnTo>
                    <a:pt x="24" y="16"/>
                  </a:lnTo>
                  <a:lnTo>
                    <a:pt x="32" y="16"/>
                  </a:lnTo>
                  <a:lnTo>
                    <a:pt x="56" y="16"/>
                  </a:lnTo>
                  <a:lnTo>
                    <a:pt x="80" y="8"/>
                  </a:lnTo>
                  <a:lnTo>
                    <a:pt x="104" y="8"/>
                  </a:lnTo>
                  <a:lnTo>
                    <a:pt x="128" y="0"/>
                  </a:lnTo>
                  <a:lnTo>
                    <a:pt x="136" y="0"/>
                  </a:lnTo>
                  <a:lnTo>
                    <a:pt x="144" y="0"/>
                  </a:lnTo>
                  <a:lnTo>
                    <a:pt x="152" y="0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184" y="8"/>
                  </a:lnTo>
                  <a:lnTo>
                    <a:pt x="184" y="16"/>
                  </a:lnTo>
                  <a:lnTo>
                    <a:pt x="184" y="24"/>
                  </a:lnTo>
                  <a:lnTo>
                    <a:pt x="176" y="16"/>
                  </a:lnTo>
                  <a:lnTo>
                    <a:pt x="168" y="16"/>
                  </a:lnTo>
                  <a:lnTo>
                    <a:pt x="160" y="16"/>
                  </a:lnTo>
                  <a:lnTo>
                    <a:pt x="144" y="16"/>
                  </a:lnTo>
                  <a:lnTo>
                    <a:pt x="136" y="16"/>
                  </a:lnTo>
                  <a:lnTo>
                    <a:pt x="128" y="16"/>
                  </a:lnTo>
                  <a:lnTo>
                    <a:pt x="120" y="16"/>
                  </a:lnTo>
                  <a:lnTo>
                    <a:pt x="104" y="24"/>
                  </a:lnTo>
                  <a:lnTo>
                    <a:pt x="88" y="24"/>
                  </a:lnTo>
                  <a:lnTo>
                    <a:pt x="72" y="24"/>
                  </a:lnTo>
                  <a:lnTo>
                    <a:pt x="48" y="32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607" name="组合 92"/>
          <p:cNvGrpSpPr>
            <a:grpSpLocks noChangeAspect="1"/>
          </p:cNvGrpSpPr>
          <p:nvPr/>
        </p:nvGrpSpPr>
        <p:grpSpPr bwMode="auto">
          <a:xfrm>
            <a:off x="7526338" y="3825875"/>
            <a:ext cx="357187" cy="360363"/>
            <a:chOff x="6238050" y="1746249"/>
            <a:chExt cx="450850" cy="454025"/>
          </a:xfrm>
        </p:grpSpPr>
        <p:sp>
          <p:nvSpPr>
            <p:cNvPr id="67640" name="Freeform 89"/>
            <p:cNvSpPr>
              <a:spLocks/>
            </p:cNvSpPr>
            <p:nvPr/>
          </p:nvSpPr>
          <p:spPr bwMode="auto">
            <a:xfrm>
              <a:off x="6325363" y="1746249"/>
              <a:ext cx="100013" cy="390525"/>
            </a:xfrm>
            <a:custGeom>
              <a:avLst/>
              <a:gdLst>
                <a:gd name="T0" fmla="*/ 63 w 63"/>
                <a:gd name="T1" fmla="*/ 230 h 246"/>
                <a:gd name="T2" fmla="*/ 63 w 63"/>
                <a:gd name="T3" fmla="*/ 238 h 246"/>
                <a:gd name="T4" fmla="*/ 63 w 63"/>
                <a:gd name="T5" fmla="*/ 246 h 246"/>
                <a:gd name="T6" fmla="*/ 55 w 63"/>
                <a:gd name="T7" fmla="*/ 246 h 246"/>
                <a:gd name="T8" fmla="*/ 55 w 63"/>
                <a:gd name="T9" fmla="*/ 238 h 246"/>
                <a:gd name="T10" fmla="*/ 48 w 63"/>
                <a:gd name="T11" fmla="*/ 230 h 246"/>
                <a:gd name="T12" fmla="*/ 40 w 63"/>
                <a:gd name="T13" fmla="*/ 215 h 246"/>
                <a:gd name="T14" fmla="*/ 24 w 63"/>
                <a:gd name="T15" fmla="*/ 207 h 246"/>
                <a:gd name="T16" fmla="*/ 16 w 63"/>
                <a:gd name="T17" fmla="*/ 191 h 246"/>
                <a:gd name="T18" fmla="*/ 16 w 63"/>
                <a:gd name="T19" fmla="*/ 183 h 246"/>
                <a:gd name="T20" fmla="*/ 8 w 63"/>
                <a:gd name="T21" fmla="*/ 183 h 246"/>
                <a:gd name="T22" fmla="*/ 0 w 63"/>
                <a:gd name="T23" fmla="*/ 175 h 246"/>
                <a:gd name="T24" fmla="*/ 0 w 63"/>
                <a:gd name="T25" fmla="*/ 167 h 246"/>
                <a:gd name="T26" fmla="*/ 0 w 63"/>
                <a:gd name="T27" fmla="*/ 159 h 246"/>
                <a:gd name="T28" fmla="*/ 8 w 63"/>
                <a:gd name="T29" fmla="*/ 151 h 246"/>
                <a:gd name="T30" fmla="*/ 8 w 63"/>
                <a:gd name="T31" fmla="*/ 143 h 246"/>
                <a:gd name="T32" fmla="*/ 8 w 63"/>
                <a:gd name="T33" fmla="*/ 127 h 246"/>
                <a:gd name="T34" fmla="*/ 8 w 63"/>
                <a:gd name="T35" fmla="*/ 111 h 246"/>
                <a:gd name="T36" fmla="*/ 16 w 63"/>
                <a:gd name="T37" fmla="*/ 95 h 246"/>
                <a:gd name="T38" fmla="*/ 16 w 63"/>
                <a:gd name="T39" fmla="*/ 64 h 246"/>
                <a:gd name="T40" fmla="*/ 16 w 63"/>
                <a:gd name="T41" fmla="*/ 40 h 246"/>
                <a:gd name="T42" fmla="*/ 16 w 63"/>
                <a:gd name="T43" fmla="*/ 32 h 246"/>
                <a:gd name="T44" fmla="*/ 16 w 63"/>
                <a:gd name="T45" fmla="*/ 24 h 246"/>
                <a:gd name="T46" fmla="*/ 16 w 63"/>
                <a:gd name="T47" fmla="*/ 16 h 246"/>
                <a:gd name="T48" fmla="*/ 16 w 63"/>
                <a:gd name="T49" fmla="*/ 16 h 246"/>
                <a:gd name="T50" fmla="*/ 16 w 63"/>
                <a:gd name="T51" fmla="*/ 8 h 246"/>
                <a:gd name="T52" fmla="*/ 16 w 63"/>
                <a:gd name="T53" fmla="*/ 8 h 246"/>
                <a:gd name="T54" fmla="*/ 16 w 63"/>
                <a:gd name="T55" fmla="*/ 0 h 246"/>
                <a:gd name="T56" fmla="*/ 24 w 63"/>
                <a:gd name="T57" fmla="*/ 8 h 246"/>
                <a:gd name="T58" fmla="*/ 32 w 63"/>
                <a:gd name="T59" fmla="*/ 8 h 246"/>
                <a:gd name="T60" fmla="*/ 40 w 63"/>
                <a:gd name="T61" fmla="*/ 16 h 246"/>
                <a:gd name="T62" fmla="*/ 40 w 63"/>
                <a:gd name="T63" fmla="*/ 24 h 246"/>
                <a:gd name="T64" fmla="*/ 40 w 63"/>
                <a:gd name="T65" fmla="*/ 24 h 246"/>
                <a:gd name="T66" fmla="*/ 40 w 63"/>
                <a:gd name="T67" fmla="*/ 40 h 246"/>
                <a:gd name="T68" fmla="*/ 32 w 63"/>
                <a:gd name="T69" fmla="*/ 48 h 246"/>
                <a:gd name="T70" fmla="*/ 32 w 63"/>
                <a:gd name="T71" fmla="*/ 56 h 246"/>
                <a:gd name="T72" fmla="*/ 32 w 63"/>
                <a:gd name="T73" fmla="*/ 79 h 246"/>
                <a:gd name="T74" fmla="*/ 24 w 63"/>
                <a:gd name="T75" fmla="*/ 103 h 246"/>
                <a:gd name="T76" fmla="*/ 24 w 63"/>
                <a:gd name="T77" fmla="*/ 127 h 246"/>
                <a:gd name="T78" fmla="*/ 16 w 63"/>
                <a:gd name="T79" fmla="*/ 151 h 246"/>
                <a:gd name="T80" fmla="*/ 16 w 63"/>
                <a:gd name="T81" fmla="*/ 159 h 246"/>
                <a:gd name="T82" fmla="*/ 16 w 63"/>
                <a:gd name="T83" fmla="*/ 167 h 246"/>
                <a:gd name="T84" fmla="*/ 16 w 63"/>
                <a:gd name="T85" fmla="*/ 167 h 246"/>
                <a:gd name="T86" fmla="*/ 24 w 63"/>
                <a:gd name="T87" fmla="*/ 175 h 246"/>
                <a:gd name="T88" fmla="*/ 32 w 63"/>
                <a:gd name="T89" fmla="*/ 183 h 246"/>
                <a:gd name="T90" fmla="*/ 40 w 63"/>
                <a:gd name="T91" fmla="*/ 191 h 246"/>
                <a:gd name="T92" fmla="*/ 48 w 63"/>
                <a:gd name="T93" fmla="*/ 207 h 246"/>
                <a:gd name="T94" fmla="*/ 55 w 63"/>
                <a:gd name="T95" fmla="*/ 215 h 246"/>
                <a:gd name="T96" fmla="*/ 63 w 63"/>
                <a:gd name="T97" fmla="*/ 222 h 246"/>
                <a:gd name="T98" fmla="*/ 63 w 63"/>
                <a:gd name="T99" fmla="*/ 230 h 246"/>
                <a:gd name="T100" fmla="*/ 63 w 63"/>
                <a:gd name="T101" fmla="*/ 230 h 24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3"/>
                <a:gd name="T154" fmla="*/ 0 h 246"/>
                <a:gd name="T155" fmla="*/ 63 w 63"/>
                <a:gd name="T156" fmla="*/ 246 h 24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3" h="246">
                  <a:moveTo>
                    <a:pt x="63" y="230"/>
                  </a:moveTo>
                  <a:lnTo>
                    <a:pt x="63" y="238"/>
                  </a:lnTo>
                  <a:lnTo>
                    <a:pt x="63" y="246"/>
                  </a:lnTo>
                  <a:lnTo>
                    <a:pt x="55" y="246"/>
                  </a:lnTo>
                  <a:lnTo>
                    <a:pt x="55" y="238"/>
                  </a:lnTo>
                  <a:lnTo>
                    <a:pt x="48" y="230"/>
                  </a:lnTo>
                  <a:lnTo>
                    <a:pt x="40" y="215"/>
                  </a:lnTo>
                  <a:lnTo>
                    <a:pt x="24" y="207"/>
                  </a:lnTo>
                  <a:lnTo>
                    <a:pt x="16" y="191"/>
                  </a:lnTo>
                  <a:lnTo>
                    <a:pt x="16" y="183"/>
                  </a:lnTo>
                  <a:lnTo>
                    <a:pt x="8" y="183"/>
                  </a:lnTo>
                  <a:lnTo>
                    <a:pt x="0" y="175"/>
                  </a:lnTo>
                  <a:lnTo>
                    <a:pt x="0" y="167"/>
                  </a:lnTo>
                  <a:lnTo>
                    <a:pt x="0" y="159"/>
                  </a:lnTo>
                  <a:lnTo>
                    <a:pt x="8" y="151"/>
                  </a:lnTo>
                  <a:lnTo>
                    <a:pt x="8" y="143"/>
                  </a:lnTo>
                  <a:lnTo>
                    <a:pt x="8" y="127"/>
                  </a:lnTo>
                  <a:lnTo>
                    <a:pt x="8" y="111"/>
                  </a:lnTo>
                  <a:lnTo>
                    <a:pt x="16" y="95"/>
                  </a:lnTo>
                  <a:lnTo>
                    <a:pt x="16" y="64"/>
                  </a:lnTo>
                  <a:lnTo>
                    <a:pt x="16" y="40"/>
                  </a:lnTo>
                  <a:lnTo>
                    <a:pt x="16" y="32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32" y="8"/>
                  </a:lnTo>
                  <a:lnTo>
                    <a:pt x="40" y="16"/>
                  </a:lnTo>
                  <a:lnTo>
                    <a:pt x="40" y="24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32" y="56"/>
                  </a:lnTo>
                  <a:lnTo>
                    <a:pt x="32" y="79"/>
                  </a:lnTo>
                  <a:lnTo>
                    <a:pt x="24" y="103"/>
                  </a:lnTo>
                  <a:lnTo>
                    <a:pt x="24" y="127"/>
                  </a:lnTo>
                  <a:lnTo>
                    <a:pt x="16" y="151"/>
                  </a:lnTo>
                  <a:lnTo>
                    <a:pt x="16" y="159"/>
                  </a:lnTo>
                  <a:lnTo>
                    <a:pt x="16" y="167"/>
                  </a:lnTo>
                  <a:lnTo>
                    <a:pt x="24" y="175"/>
                  </a:lnTo>
                  <a:lnTo>
                    <a:pt x="32" y="183"/>
                  </a:lnTo>
                  <a:lnTo>
                    <a:pt x="40" y="191"/>
                  </a:lnTo>
                  <a:lnTo>
                    <a:pt x="48" y="207"/>
                  </a:lnTo>
                  <a:lnTo>
                    <a:pt x="55" y="215"/>
                  </a:lnTo>
                  <a:lnTo>
                    <a:pt x="63" y="222"/>
                  </a:lnTo>
                  <a:lnTo>
                    <a:pt x="63" y="230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1" name="Freeform 90"/>
            <p:cNvSpPr>
              <a:spLocks/>
            </p:cNvSpPr>
            <p:nvPr/>
          </p:nvSpPr>
          <p:spPr bwMode="auto">
            <a:xfrm>
              <a:off x="6238050" y="1922462"/>
              <a:ext cx="174625" cy="63500"/>
            </a:xfrm>
            <a:custGeom>
              <a:avLst/>
              <a:gdLst>
                <a:gd name="T0" fmla="*/ 0 w 110"/>
                <a:gd name="T1" fmla="*/ 16 h 40"/>
                <a:gd name="T2" fmla="*/ 8 w 110"/>
                <a:gd name="T3" fmla="*/ 16 h 40"/>
                <a:gd name="T4" fmla="*/ 24 w 110"/>
                <a:gd name="T5" fmla="*/ 16 h 40"/>
                <a:gd name="T6" fmla="*/ 39 w 110"/>
                <a:gd name="T7" fmla="*/ 8 h 40"/>
                <a:gd name="T8" fmla="*/ 55 w 110"/>
                <a:gd name="T9" fmla="*/ 8 h 40"/>
                <a:gd name="T10" fmla="*/ 71 w 110"/>
                <a:gd name="T11" fmla="*/ 0 h 40"/>
                <a:gd name="T12" fmla="*/ 87 w 110"/>
                <a:gd name="T13" fmla="*/ 0 h 40"/>
                <a:gd name="T14" fmla="*/ 103 w 110"/>
                <a:gd name="T15" fmla="*/ 0 h 40"/>
                <a:gd name="T16" fmla="*/ 110 w 110"/>
                <a:gd name="T17" fmla="*/ 0 h 40"/>
                <a:gd name="T18" fmla="*/ 110 w 110"/>
                <a:gd name="T19" fmla="*/ 8 h 40"/>
                <a:gd name="T20" fmla="*/ 87 w 110"/>
                <a:gd name="T21" fmla="*/ 8 h 40"/>
                <a:gd name="T22" fmla="*/ 71 w 110"/>
                <a:gd name="T23" fmla="*/ 16 h 40"/>
                <a:gd name="T24" fmla="*/ 55 w 110"/>
                <a:gd name="T25" fmla="*/ 24 h 40"/>
                <a:gd name="T26" fmla="*/ 39 w 110"/>
                <a:gd name="T27" fmla="*/ 24 h 40"/>
                <a:gd name="T28" fmla="*/ 24 w 110"/>
                <a:gd name="T29" fmla="*/ 32 h 40"/>
                <a:gd name="T30" fmla="*/ 16 w 110"/>
                <a:gd name="T31" fmla="*/ 32 h 40"/>
                <a:gd name="T32" fmla="*/ 16 w 110"/>
                <a:gd name="T33" fmla="*/ 40 h 40"/>
                <a:gd name="T34" fmla="*/ 8 w 110"/>
                <a:gd name="T35" fmla="*/ 32 h 40"/>
                <a:gd name="T36" fmla="*/ 8 w 110"/>
                <a:gd name="T37" fmla="*/ 32 h 40"/>
                <a:gd name="T38" fmla="*/ 0 w 110"/>
                <a:gd name="T39" fmla="*/ 24 h 40"/>
                <a:gd name="T40" fmla="*/ 0 w 110"/>
                <a:gd name="T41" fmla="*/ 16 h 40"/>
                <a:gd name="T42" fmla="*/ 0 w 110"/>
                <a:gd name="T43" fmla="*/ 16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10"/>
                <a:gd name="T67" fmla="*/ 0 h 40"/>
                <a:gd name="T68" fmla="*/ 110 w 110"/>
                <a:gd name="T69" fmla="*/ 40 h 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10" h="40">
                  <a:moveTo>
                    <a:pt x="0" y="16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39" y="8"/>
                  </a:lnTo>
                  <a:lnTo>
                    <a:pt x="55" y="8"/>
                  </a:lnTo>
                  <a:lnTo>
                    <a:pt x="71" y="0"/>
                  </a:lnTo>
                  <a:lnTo>
                    <a:pt x="87" y="0"/>
                  </a:lnTo>
                  <a:lnTo>
                    <a:pt x="103" y="0"/>
                  </a:lnTo>
                  <a:lnTo>
                    <a:pt x="110" y="0"/>
                  </a:lnTo>
                  <a:lnTo>
                    <a:pt x="110" y="8"/>
                  </a:lnTo>
                  <a:lnTo>
                    <a:pt x="87" y="8"/>
                  </a:lnTo>
                  <a:lnTo>
                    <a:pt x="71" y="16"/>
                  </a:lnTo>
                  <a:lnTo>
                    <a:pt x="55" y="24"/>
                  </a:lnTo>
                  <a:lnTo>
                    <a:pt x="39" y="24"/>
                  </a:lnTo>
                  <a:lnTo>
                    <a:pt x="24" y="32"/>
                  </a:lnTo>
                  <a:lnTo>
                    <a:pt x="16" y="32"/>
                  </a:lnTo>
                  <a:lnTo>
                    <a:pt x="16" y="40"/>
                  </a:lnTo>
                  <a:lnTo>
                    <a:pt x="8" y="32"/>
                  </a:lnTo>
                  <a:lnTo>
                    <a:pt x="0" y="24"/>
                  </a:lnTo>
                  <a:lnTo>
                    <a:pt x="0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2" name="Freeform 91"/>
            <p:cNvSpPr>
              <a:spLocks/>
            </p:cNvSpPr>
            <p:nvPr/>
          </p:nvSpPr>
          <p:spPr bwMode="auto">
            <a:xfrm>
              <a:off x="6463475" y="1758949"/>
              <a:ext cx="150813" cy="214313"/>
            </a:xfrm>
            <a:custGeom>
              <a:avLst/>
              <a:gdLst>
                <a:gd name="T0" fmla="*/ 63 w 95"/>
                <a:gd name="T1" fmla="*/ 135 h 135"/>
                <a:gd name="T2" fmla="*/ 63 w 95"/>
                <a:gd name="T3" fmla="*/ 119 h 135"/>
                <a:gd name="T4" fmla="*/ 63 w 95"/>
                <a:gd name="T5" fmla="*/ 111 h 135"/>
                <a:gd name="T6" fmla="*/ 63 w 95"/>
                <a:gd name="T7" fmla="*/ 95 h 135"/>
                <a:gd name="T8" fmla="*/ 71 w 95"/>
                <a:gd name="T9" fmla="*/ 71 h 135"/>
                <a:gd name="T10" fmla="*/ 71 w 95"/>
                <a:gd name="T11" fmla="*/ 48 h 135"/>
                <a:gd name="T12" fmla="*/ 71 w 95"/>
                <a:gd name="T13" fmla="*/ 40 h 135"/>
                <a:gd name="T14" fmla="*/ 71 w 95"/>
                <a:gd name="T15" fmla="*/ 24 h 135"/>
                <a:gd name="T16" fmla="*/ 71 w 95"/>
                <a:gd name="T17" fmla="*/ 24 h 135"/>
                <a:gd name="T18" fmla="*/ 71 w 95"/>
                <a:gd name="T19" fmla="*/ 24 h 135"/>
                <a:gd name="T20" fmla="*/ 63 w 95"/>
                <a:gd name="T21" fmla="*/ 24 h 135"/>
                <a:gd name="T22" fmla="*/ 55 w 95"/>
                <a:gd name="T23" fmla="*/ 24 h 135"/>
                <a:gd name="T24" fmla="*/ 47 w 95"/>
                <a:gd name="T25" fmla="*/ 24 h 135"/>
                <a:gd name="T26" fmla="*/ 32 w 95"/>
                <a:gd name="T27" fmla="*/ 24 h 135"/>
                <a:gd name="T28" fmla="*/ 24 w 95"/>
                <a:gd name="T29" fmla="*/ 32 h 135"/>
                <a:gd name="T30" fmla="*/ 16 w 95"/>
                <a:gd name="T31" fmla="*/ 32 h 135"/>
                <a:gd name="T32" fmla="*/ 16 w 95"/>
                <a:gd name="T33" fmla="*/ 32 h 135"/>
                <a:gd name="T34" fmla="*/ 8 w 95"/>
                <a:gd name="T35" fmla="*/ 32 h 135"/>
                <a:gd name="T36" fmla="*/ 8 w 95"/>
                <a:gd name="T37" fmla="*/ 24 h 135"/>
                <a:gd name="T38" fmla="*/ 0 w 95"/>
                <a:gd name="T39" fmla="*/ 24 h 135"/>
                <a:gd name="T40" fmla="*/ 0 w 95"/>
                <a:gd name="T41" fmla="*/ 16 h 135"/>
                <a:gd name="T42" fmla="*/ 24 w 95"/>
                <a:gd name="T43" fmla="*/ 16 h 135"/>
                <a:gd name="T44" fmla="*/ 47 w 95"/>
                <a:gd name="T45" fmla="*/ 8 h 135"/>
                <a:gd name="T46" fmla="*/ 63 w 95"/>
                <a:gd name="T47" fmla="*/ 8 h 135"/>
                <a:gd name="T48" fmla="*/ 71 w 95"/>
                <a:gd name="T49" fmla="*/ 0 h 135"/>
                <a:gd name="T50" fmla="*/ 71 w 95"/>
                <a:gd name="T51" fmla="*/ 0 h 135"/>
                <a:gd name="T52" fmla="*/ 79 w 95"/>
                <a:gd name="T53" fmla="*/ 0 h 135"/>
                <a:gd name="T54" fmla="*/ 87 w 95"/>
                <a:gd name="T55" fmla="*/ 0 h 135"/>
                <a:gd name="T56" fmla="*/ 95 w 95"/>
                <a:gd name="T57" fmla="*/ 8 h 135"/>
                <a:gd name="T58" fmla="*/ 95 w 95"/>
                <a:gd name="T59" fmla="*/ 8 h 135"/>
                <a:gd name="T60" fmla="*/ 95 w 95"/>
                <a:gd name="T61" fmla="*/ 16 h 135"/>
                <a:gd name="T62" fmla="*/ 95 w 95"/>
                <a:gd name="T63" fmla="*/ 16 h 135"/>
                <a:gd name="T64" fmla="*/ 95 w 95"/>
                <a:gd name="T65" fmla="*/ 24 h 135"/>
                <a:gd name="T66" fmla="*/ 95 w 95"/>
                <a:gd name="T67" fmla="*/ 24 h 135"/>
                <a:gd name="T68" fmla="*/ 95 w 95"/>
                <a:gd name="T69" fmla="*/ 32 h 135"/>
                <a:gd name="T70" fmla="*/ 87 w 95"/>
                <a:gd name="T71" fmla="*/ 40 h 135"/>
                <a:gd name="T72" fmla="*/ 87 w 95"/>
                <a:gd name="T73" fmla="*/ 48 h 135"/>
                <a:gd name="T74" fmla="*/ 87 w 95"/>
                <a:gd name="T75" fmla="*/ 56 h 135"/>
                <a:gd name="T76" fmla="*/ 79 w 95"/>
                <a:gd name="T77" fmla="*/ 79 h 135"/>
                <a:gd name="T78" fmla="*/ 79 w 95"/>
                <a:gd name="T79" fmla="*/ 103 h 135"/>
                <a:gd name="T80" fmla="*/ 71 w 95"/>
                <a:gd name="T81" fmla="*/ 135 h 135"/>
                <a:gd name="T82" fmla="*/ 63 w 95"/>
                <a:gd name="T83" fmla="*/ 135 h 135"/>
                <a:gd name="T84" fmla="*/ 63 w 95"/>
                <a:gd name="T85" fmla="*/ 135 h 1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95"/>
                <a:gd name="T130" fmla="*/ 0 h 135"/>
                <a:gd name="T131" fmla="*/ 95 w 95"/>
                <a:gd name="T132" fmla="*/ 135 h 1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95" h="135">
                  <a:moveTo>
                    <a:pt x="63" y="135"/>
                  </a:moveTo>
                  <a:lnTo>
                    <a:pt x="63" y="119"/>
                  </a:lnTo>
                  <a:lnTo>
                    <a:pt x="63" y="111"/>
                  </a:lnTo>
                  <a:lnTo>
                    <a:pt x="63" y="95"/>
                  </a:lnTo>
                  <a:lnTo>
                    <a:pt x="71" y="71"/>
                  </a:lnTo>
                  <a:lnTo>
                    <a:pt x="71" y="48"/>
                  </a:lnTo>
                  <a:lnTo>
                    <a:pt x="71" y="40"/>
                  </a:lnTo>
                  <a:lnTo>
                    <a:pt x="71" y="24"/>
                  </a:lnTo>
                  <a:lnTo>
                    <a:pt x="63" y="24"/>
                  </a:lnTo>
                  <a:lnTo>
                    <a:pt x="55" y="24"/>
                  </a:lnTo>
                  <a:lnTo>
                    <a:pt x="47" y="24"/>
                  </a:lnTo>
                  <a:lnTo>
                    <a:pt x="32" y="24"/>
                  </a:lnTo>
                  <a:lnTo>
                    <a:pt x="24" y="32"/>
                  </a:lnTo>
                  <a:lnTo>
                    <a:pt x="16" y="32"/>
                  </a:lnTo>
                  <a:lnTo>
                    <a:pt x="8" y="32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24" y="16"/>
                  </a:lnTo>
                  <a:lnTo>
                    <a:pt x="47" y="8"/>
                  </a:lnTo>
                  <a:lnTo>
                    <a:pt x="63" y="8"/>
                  </a:lnTo>
                  <a:lnTo>
                    <a:pt x="71" y="0"/>
                  </a:lnTo>
                  <a:lnTo>
                    <a:pt x="79" y="0"/>
                  </a:lnTo>
                  <a:lnTo>
                    <a:pt x="87" y="0"/>
                  </a:lnTo>
                  <a:lnTo>
                    <a:pt x="95" y="8"/>
                  </a:lnTo>
                  <a:lnTo>
                    <a:pt x="95" y="16"/>
                  </a:lnTo>
                  <a:lnTo>
                    <a:pt x="95" y="24"/>
                  </a:lnTo>
                  <a:lnTo>
                    <a:pt x="95" y="32"/>
                  </a:lnTo>
                  <a:lnTo>
                    <a:pt x="87" y="40"/>
                  </a:lnTo>
                  <a:lnTo>
                    <a:pt x="87" y="48"/>
                  </a:lnTo>
                  <a:lnTo>
                    <a:pt x="87" y="56"/>
                  </a:lnTo>
                  <a:lnTo>
                    <a:pt x="79" y="79"/>
                  </a:lnTo>
                  <a:lnTo>
                    <a:pt x="79" y="103"/>
                  </a:lnTo>
                  <a:lnTo>
                    <a:pt x="71" y="135"/>
                  </a:lnTo>
                  <a:lnTo>
                    <a:pt x="63" y="13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3" name="Freeform 92"/>
            <p:cNvSpPr>
              <a:spLocks/>
            </p:cNvSpPr>
            <p:nvPr/>
          </p:nvSpPr>
          <p:spPr bwMode="auto">
            <a:xfrm>
              <a:off x="6412675" y="2036762"/>
              <a:ext cx="201613" cy="38100"/>
            </a:xfrm>
            <a:custGeom>
              <a:avLst/>
              <a:gdLst>
                <a:gd name="T0" fmla="*/ 127 w 127"/>
                <a:gd name="T1" fmla="*/ 16 h 24"/>
                <a:gd name="T2" fmla="*/ 119 w 127"/>
                <a:gd name="T3" fmla="*/ 16 h 24"/>
                <a:gd name="T4" fmla="*/ 119 w 127"/>
                <a:gd name="T5" fmla="*/ 16 h 24"/>
                <a:gd name="T6" fmla="*/ 111 w 127"/>
                <a:gd name="T7" fmla="*/ 16 h 24"/>
                <a:gd name="T8" fmla="*/ 95 w 127"/>
                <a:gd name="T9" fmla="*/ 16 h 24"/>
                <a:gd name="T10" fmla="*/ 79 w 127"/>
                <a:gd name="T11" fmla="*/ 16 h 24"/>
                <a:gd name="T12" fmla="*/ 56 w 127"/>
                <a:gd name="T13" fmla="*/ 24 h 24"/>
                <a:gd name="T14" fmla="*/ 40 w 127"/>
                <a:gd name="T15" fmla="*/ 24 h 24"/>
                <a:gd name="T16" fmla="*/ 32 w 127"/>
                <a:gd name="T17" fmla="*/ 24 h 24"/>
                <a:gd name="T18" fmla="*/ 24 w 127"/>
                <a:gd name="T19" fmla="*/ 24 h 24"/>
                <a:gd name="T20" fmla="*/ 24 w 127"/>
                <a:gd name="T21" fmla="*/ 24 h 24"/>
                <a:gd name="T22" fmla="*/ 16 w 127"/>
                <a:gd name="T23" fmla="*/ 24 h 24"/>
                <a:gd name="T24" fmla="*/ 8 w 127"/>
                <a:gd name="T25" fmla="*/ 24 h 24"/>
                <a:gd name="T26" fmla="*/ 0 w 127"/>
                <a:gd name="T27" fmla="*/ 16 h 24"/>
                <a:gd name="T28" fmla="*/ 24 w 127"/>
                <a:gd name="T29" fmla="*/ 16 h 24"/>
                <a:gd name="T30" fmla="*/ 32 w 127"/>
                <a:gd name="T31" fmla="*/ 8 h 24"/>
                <a:gd name="T32" fmla="*/ 48 w 127"/>
                <a:gd name="T33" fmla="*/ 8 h 24"/>
                <a:gd name="T34" fmla="*/ 64 w 127"/>
                <a:gd name="T35" fmla="*/ 8 h 24"/>
                <a:gd name="T36" fmla="*/ 87 w 127"/>
                <a:gd name="T37" fmla="*/ 0 h 24"/>
                <a:gd name="T38" fmla="*/ 103 w 127"/>
                <a:gd name="T39" fmla="*/ 0 h 24"/>
                <a:gd name="T40" fmla="*/ 111 w 127"/>
                <a:gd name="T41" fmla="*/ 0 h 24"/>
                <a:gd name="T42" fmla="*/ 119 w 127"/>
                <a:gd name="T43" fmla="*/ 8 h 24"/>
                <a:gd name="T44" fmla="*/ 119 w 127"/>
                <a:gd name="T45" fmla="*/ 8 h 24"/>
                <a:gd name="T46" fmla="*/ 127 w 127"/>
                <a:gd name="T47" fmla="*/ 16 h 24"/>
                <a:gd name="T48" fmla="*/ 127 w 127"/>
                <a:gd name="T49" fmla="*/ 16 h 2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7"/>
                <a:gd name="T76" fmla="*/ 0 h 24"/>
                <a:gd name="T77" fmla="*/ 127 w 127"/>
                <a:gd name="T78" fmla="*/ 24 h 2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7" h="24">
                  <a:moveTo>
                    <a:pt x="127" y="16"/>
                  </a:moveTo>
                  <a:lnTo>
                    <a:pt x="119" y="16"/>
                  </a:lnTo>
                  <a:lnTo>
                    <a:pt x="111" y="16"/>
                  </a:lnTo>
                  <a:lnTo>
                    <a:pt x="95" y="16"/>
                  </a:lnTo>
                  <a:lnTo>
                    <a:pt x="79" y="16"/>
                  </a:lnTo>
                  <a:lnTo>
                    <a:pt x="56" y="24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16"/>
                  </a:lnTo>
                  <a:lnTo>
                    <a:pt x="24" y="16"/>
                  </a:lnTo>
                  <a:lnTo>
                    <a:pt x="32" y="8"/>
                  </a:lnTo>
                  <a:lnTo>
                    <a:pt x="48" y="8"/>
                  </a:lnTo>
                  <a:lnTo>
                    <a:pt x="64" y="8"/>
                  </a:lnTo>
                  <a:lnTo>
                    <a:pt x="87" y="0"/>
                  </a:lnTo>
                  <a:lnTo>
                    <a:pt x="103" y="0"/>
                  </a:lnTo>
                  <a:lnTo>
                    <a:pt x="111" y="0"/>
                  </a:lnTo>
                  <a:lnTo>
                    <a:pt x="119" y="8"/>
                  </a:lnTo>
                  <a:lnTo>
                    <a:pt x="127" y="1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4" name="Freeform 93"/>
            <p:cNvSpPr>
              <a:spLocks/>
            </p:cNvSpPr>
            <p:nvPr/>
          </p:nvSpPr>
          <p:spPr bwMode="auto">
            <a:xfrm>
              <a:off x="6287263" y="1884362"/>
              <a:ext cx="150813" cy="265113"/>
            </a:xfrm>
            <a:custGeom>
              <a:avLst/>
              <a:gdLst>
                <a:gd name="T0" fmla="*/ 56 w 95"/>
                <a:gd name="T1" fmla="*/ 128 h 167"/>
                <a:gd name="T2" fmla="*/ 32 w 95"/>
                <a:gd name="T3" fmla="*/ 143 h 167"/>
                <a:gd name="T4" fmla="*/ 16 w 95"/>
                <a:gd name="T5" fmla="*/ 159 h 167"/>
                <a:gd name="T6" fmla="*/ 8 w 95"/>
                <a:gd name="T7" fmla="*/ 167 h 167"/>
                <a:gd name="T8" fmla="*/ 0 w 95"/>
                <a:gd name="T9" fmla="*/ 167 h 167"/>
                <a:gd name="T10" fmla="*/ 0 w 95"/>
                <a:gd name="T11" fmla="*/ 167 h 167"/>
                <a:gd name="T12" fmla="*/ 0 w 95"/>
                <a:gd name="T13" fmla="*/ 167 h 167"/>
                <a:gd name="T14" fmla="*/ 0 w 95"/>
                <a:gd name="T15" fmla="*/ 167 h 167"/>
                <a:gd name="T16" fmla="*/ 8 w 95"/>
                <a:gd name="T17" fmla="*/ 159 h 167"/>
                <a:gd name="T18" fmla="*/ 8 w 95"/>
                <a:gd name="T19" fmla="*/ 159 h 167"/>
                <a:gd name="T20" fmla="*/ 16 w 95"/>
                <a:gd name="T21" fmla="*/ 151 h 167"/>
                <a:gd name="T22" fmla="*/ 24 w 95"/>
                <a:gd name="T23" fmla="*/ 143 h 167"/>
                <a:gd name="T24" fmla="*/ 32 w 95"/>
                <a:gd name="T25" fmla="*/ 128 h 167"/>
                <a:gd name="T26" fmla="*/ 40 w 95"/>
                <a:gd name="T27" fmla="*/ 120 h 167"/>
                <a:gd name="T28" fmla="*/ 56 w 95"/>
                <a:gd name="T29" fmla="*/ 88 h 167"/>
                <a:gd name="T30" fmla="*/ 72 w 95"/>
                <a:gd name="T31" fmla="*/ 56 h 167"/>
                <a:gd name="T32" fmla="*/ 72 w 95"/>
                <a:gd name="T33" fmla="*/ 40 h 167"/>
                <a:gd name="T34" fmla="*/ 72 w 95"/>
                <a:gd name="T35" fmla="*/ 24 h 167"/>
                <a:gd name="T36" fmla="*/ 79 w 95"/>
                <a:gd name="T37" fmla="*/ 16 h 167"/>
                <a:gd name="T38" fmla="*/ 79 w 95"/>
                <a:gd name="T39" fmla="*/ 8 h 167"/>
                <a:gd name="T40" fmla="*/ 72 w 95"/>
                <a:gd name="T41" fmla="*/ 0 h 167"/>
                <a:gd name="T42" fmla="*/ 79 w 95"/>
                <a:gd name="T43" fmla="*/ 0 h 167"/>
                <a:gd name="T44" fmla="*/ 79 w 95"/>
                <a:gd name="T45" fmla="*/ 0 h 167"/>
                <a:gd name="T46" fmla="*/ 87 w 95"/>
                <a:gd name="T47" fmla="*/ 8 h 167"/>
                <a:gd name="T48" fmla="*/ 95 w 95"/>
                <a:gd name="T49" fmla="*/ 8 h 167"/>
                <a:gd name="T50" fmla="*/ 95 w 95"/>
                <a:gd name="T51" fmla="*/ 16 h 167"/>
                <a:gd name="T52" fmla="*/ 95 w 95"/>
                <a:gd name="T53" fmla="*/ 16 h 167"/>
                <a:gd name="T54" fmla="*/ 95 w 95"/>
                <a:gd name="T55" fmla="*/ 24 h 167"/>
                <a:gd name="T56" fmla="*/ 87 w 95"/>
                <a:gd name="T57" fmla="*/ 32 h 167"/>
                <a:gd name="T58" fmla="*/ 87 w 95"/>
                <a:gd name="T59" fmla="*/ 40 h 167"/>
                <a:gd name="T60" fmla="*/ 87 w 95"/>
                <a:gd name="T61" fmla="*/ 56 h 167"/>
                <a:gd name="T62" fmla="*/ 79 w 95"/>
                <a:gd name="T63" fmla="*/ 72 h 167"/>
                <a:gd name="T64" fmla="*/ 72 w 95"/>
                <a:gd name="T65" fmla="*/ 104 h 167"/>
                <a:gd name="T66" fmla="*/ 56 w 95"/>
                <a:gd name="T67" fmla="*/ 128 h 167"/>
                <a:gd name="T68" fmla="*/ 56 w 95"/>
                <a:gd name="T69" fmla="*/ 128 h 16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5"/>
                <a:gd name="T106" fmla="*/ 0 h 167"/>
                <a:gd name="T107" fmla="*/ 95 w 95"/>
                <a:gd name="T108" fmla="*/ 167 h 16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5" h="167">
                  <a:moveTo>
                    <a:pt x="56" y="128"/>
                  </a:moveTo>
                  <a:lnTo>
                    <a:pt x="32" y="143"/>
                  </a:lnTo>
                  <a:lnTo>
                    <a:pt x="16" y="159"/>
                  </a:lnTo>
                  <a:lnTo>
                    <a:pt x="8" y="167"/>
                  </a:lnTo>
                  <a:lnTo>
                    <a:pt x="0" y="167"/>
                  </a:lnTo>
                  <a:lnTo>
                    <a:pt x="8" y="159"/>
                  </a:lnTo>
                  <a:lnTo>
                    <a:pt x="16" y="151"/>
                  </a:lnTo>
                  <a:lnTo>
                    <a:pt x="24" y="143"/>
                  </a:lnTo>
                  <a:lnTo>
                    <a:pt x="32" y="128"/>
                  </a:lnTo>
                  <a:lnTo>
                    <a:pt x="40" y="120"/>
                  </a:lnTo>
                  <a:lnTo>
                    <a:pt x="56" y="88"/>
                  </a:lnTo>
                  <a:lnTo>
                    <a:pt x="72" y="56"/>
                  </a:lnTo>
                  <a:lnTo>
                    <a:pt x="72" y="40"/>
                  </a:lnTo>
                  <a:lnTo>
                    <a:pt x="72" y="24"/>
                  </a:lnTo>
                  <a:lnTo>
                    <a:pt x="79" y="16"/>
                  </a:lnTo>
                  <a:lnTo>
                    <a:pt x="79" y="8"/>
                  </a:lnTo>
                  <a:lnTo>
                    <a:pt x="72" y="0"/>
                  </a:lnTo>
                  <a:lnTo>
                    <a:pt x="79" y="0"/>
                  </a:lnTo>
                  <a:lnTo>
                    <a:pt x="87" y="8"/>
                  </a:lnTo>
                  <a:lnTo>
                    <a:pt x="95" y="8"/>
                  </a:lnTo>
                  <a:lnTo>
                    <a:pt x="95" y="16"/>
                  </a:lnTo>
                  <a:lnTo>
                    <a:pt x="95" y="24"/>
                  </a:lnTo>
                  <a:lnTo>
                    <a:pt x="87" y="32"/>
                  </a:lnTo>
                  <a:lnTo>
                    <a:pt x="87" y="40"/>
                  </a:lnTo>
                  <a:lnTo>
                    <a:pt x="87" y="56"/>
                  </a:lnTo>
                  <a:lnTo>
                    <a:pt x="79" y="72"/>
                  </a:lnTo>
                  <a:lnTo>
                    <a:pt x="72" y="104"/>
                  </a:lnTo>
                  <a:lnTo>
                    <a:pt x="56" y="12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5" name="Freeform 94"/>
            <p:cNvSpPr>
              <a:spLocks/>
            </p:cNvSpPr>
            <p:nvPr/>
          </p:nvSpPr>
          <p:spPr bwMode="auto">
            <a:xfrm>
              <a:off x="6463475" y="1835149"/>
              <a:ext cx="225425" cy="365125"/>
            </a:xfrm>
            <a:custGeom>
              <a:avLst/>
              <a:gdLst>
                <a:gd name="T0" fmla="*/ 95 w 142"/>
                <a:gd name="T1" fmla="*/ 230 h 230"/>
                <a:gd name="T2" fmla="*/ 87 w 142"/>
                <a:gd name="T3" fmla="*/ 230 h 230"/>
                <a:gd name="T4" fmla="*/ 79 w 142"/>
                <a:gd name="T5" fmla="*/ 206 h 230"/>
                <a:gd name="T6" fmla="*/ 63 w 142"/>
                <a:gd name="T7" fmla="*/ 190 h 230"/>
                <a:gd name="T8" fmla="*/ 55 w 142"/>
                <a:gd name="T9" fmla="*/ 190 h 230"/>
                <a:gd name="T10" fmla="*/ 71 w 142"/>
                <a:gd name="T11" fmla="*/ 190 h 230"/>
                <a:gd name="T12" fmla="*/ 87 w 142"/>
                <a:gd name="T13" fmla="*/ 190 h 230"/>
                <a:gd name="T14" fmla="*/ 95 w 142"/>
                <a:gd name="T15" fmla="*/ 182 h 230"/>
                <a:gd name="T16" fmla="*/ 103 w 142"/>
                <a:gd name="T17" fmla="*/ 174 h 230"/>
                <a:gd name="T18" fmla="*/ 103 w 142"/>
                <a:gd name="T19" fmla="*/ 151 h 230"/>
                <a:gd name="T20" fmla="*/ 111 w 142"/>
                <a:gd name="T21" fmla="*/ 111 h 230"/>
                <a:gd name="T22" fmla="*/ 111 w 142"/>
                <a:gd name="T23" fmla="*/ 95 h 230"/>
                <a:gd name="T24" fmla="*/ 103 w 142"/>
                <a:gd name="T25" fmla="*/ 87 h 230"/>
                <a:gd name="T26" fmla="*/ 87 w 142"/>
                <a:gd name="T27" fmla="*/ 87 h 230"/>
                <a:gd name="T28" fmla="*/ 55 w 142"/>
                <a:gd name="T29" fmla="*/ 95 h 230"/>
                <a:gd name="T30" fmla="*/ 32 w 142"/>
                <a:gd name="T31" fmla="*/ 95 h 230"/>
                <a:gd name="T32" fmla="*/ 16 w 142"/>
                <a:gd name="T33" fmla="*/ 111 h 230"/>
                <a:gd name="T34" fmla="*/ 8 w 142"/>
                <a:gd name="T35" fmla="*/ 111 h 230"/>
                <a:gd name="T36" fmla="*/ 8 w 142"/>
                <a:gd name="T37" fmla="*/ 103 h 230"/>
                <a:gd name="T38" fmla="*/ 0 w 142"/>
                <a:gd name="T39" fmla="*/ 95 h 230"/>
                <a:gd name="T40" fmla="*/ 0 w 142"/>
                <a:gd name="T41" fmla="*/ 87 h 230"/>
                <a:gd name="T42" fmla="*/ 8 w 142"/>
                <a:gd name="T43" fmla="*/ 79 h 230"/>
                <a:gd name="T44" fmla="*/ 16 w 142"/>
                <a:gd name="T45" fmla="*/ 63 h 230"/>
                <a:gd name="T46" fmla="*/ 16 w 142"/>
                <a:gd name="T47" fmla="*/ 31 h 230"/>
                <a:gd name="T48" fmla="*/ 16 w 142"/>
                <a:gd name="T49" fmla="*/ 8 h 230"/>
                <a:gd name="T50" fmla="*/ 8 w 142"/>
                <a:gd name="T51" fmla="*/ 8 h 230"/>
                <a:gd name="T52" fmla="*/ 16 w 142"/>
                <a:gd name="T53" fmla="*/ 0 h 230"/>
                <a:gd name="T54" fmla="*/ 32 w 142"/>
                <a:gd name="T55" fmla="*/ 8 h 230"/>
                <a:gd name="T56" fmla="*/ 32 w 142"/>
                <a:gd name="T57" fmla="*/ 16 h 230"/>
                <a:gd name="T58" fmla="*/ 32 w 142"/>
                <a:gd name="T59" fmla="*/ 39 h 230"/>
                <a:gd name="T60" fmla="*/ 24 w 142"/>
                <a:gd name="T61" fmla="*/ 71 h 230"/>
                <a:gd name="T62" fmla="*/ 24 w 142"/>
                <a:gd name="T63" fmla="*/ 79 h 230"/>
                <a:gd name="T64" fmla="*/ 32 w 142"/>
                <a:gd name="T65" fmla="*/ 87 h 230"/>
                <a:gd name="T66" fmla="*/ 47 w 142"/>
                <a:gd name="T67" fmla="*/ 79 h 230"/>
                <a:gd name="T68" fmla="*/ 79 w 142"/>
                <a:gd name="T69" fmla="*/ 71 h 230"/>
                <a:gd name="T70" fmla="*/ 103 w 142"/>
                <a:gd name="T71" fmla="*/ 71 h 230"/>
                <a:gd name="T72" fmla="*/ 111 w 142"/>
                <a:gd name="T73" fmla="*/ 63 h 230"/>
                <a:gd name="T74" fmla="*/ 118 w 142"/>
                <a:gd name="T75" fmla="*/ 71 h 230"/>
                <a:gd name="T76" fmla="*/ 134 w 142"/>
                <a:gd name="T77" fmla="*/ 87 h 230"/>
                <a:gd name="T78" fmla="*/ 142 w 142"/>
                <a:gd name="T79" fmla="*/ 95 h 230"/>
                <a:gd name="T80" fmla="*/ 134 w 142"/>
                <a:gd name="T81" fmla="*/ 103 h 230"/>
                <a:gd name="T82" fmla="*/ 134 w 142"/>
                <a:gd name="T83" fmla="*/ 119 h 230"/>
                <a:gd name="T84" fmla="*/ 126 w 142"/>
                <a:gd name="T85" fmla="*/ 166 h 230"/>
                <a:gd name="T86" fmla="*/ 118 w 142"/>
                <a:gd name="T87" fmla="*/ 190 h 230"/>
                <a:gd name="T88" fmla="*/ 103 w 142"/>
                <a:gd name="T89" fmla="*/ 222 h 23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42"/>
                <a:gd name="T136" fmla="*/ 0 h 230"/>
                <a:gd name="T137" fmla="*/ 142 w 142"/>
                <a:gd name="T138" fmla="*/ 230 h 23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42" h="230">
                  <a:moveTo>
                    <a:pt x="103" y="222"/>
                  </a:moveTo>
                  <a:lnTo>
                    <a:pt x="95" y="230"/>
                  </a:lnTo>
                  <a:lnTo>
                    <a:pt x="87" y="230"/>
                  </a:lnTo>
                  <a:lnTo>
                    <a:pt x="87" y="222"/>
                  </a:lnTo>
                  <a:lnTo>
                    <a:pt x="79" y="206"/>
                  </a:lnTo>
                  <a:lnTo>
                    <a:pt x="71" y="198"/>
                  </a:lnTo>
                  <a:lnTo>
                    <a:pt x="63" y="190"/>
                  </a:lnTo>
                  <a:lnTo>
                    <a:pt x="55" y="190"/>
                  </a:lnTo>
                  <a:lnTo>
                    <a:pt x="63" y="190"/>
                  </a:lnTo>
                  <a:lnTo>
                    <a:pt x="71" y="190"/>
                  </a:lnTo>
                  <a:lnTo>
                    <a:pt x="79" y="190"/>
                  </a:lnTo>
                  <a:lnTo>
                    <a:pt x="87" y="190"/>
                  </a:lnTo>
                  <a:lnTo>
                    <a:pt x="95" y="190"/>
                  </a:lnTo>
                  <a:lnTo>
                    <a:pt x="95" y="182"/>
                  </a:lnTo>
                  <a:lnTo>
                    <a:pt x="103" y="174"/>
                  </a:lnTo>
                  <a:lnTo>
                    <a:pt x="103" y="159"/>
                  </a:lnTo>
                  <a:lnTo>
                    <a:pt x="103" y="151"/>
                  </a:lnTo>
                  <a:lnTo>
                    <a:pt x="111" y="127"/>
                  </a:lnTo>
                  <a:lnTo>
                    <a:pt x="111" y="111"/>
                  </a:lnTo>
                  <a:lnTo>
                    <a:pt x="111" y="103"/>
                  </a:lnTo>
                  <a:lnTo>
                    <a:pt x="111" y="95"/>
                  </a:lnTo>
                  <a:lnTo>
                    <a:pt x="111" y="87"/>
                  </a:lnTo>
                  <a:lnTo>
                    <a:pt x="103" y="87"/>
                  </a:lnTo>
                  <a:lnTo>
                    <a:pt x="95" y="87"/>
                  </a:lnTo>
                  <a:lnTo>
                    <a:pt x="87" y="87"/>
                  </a:lnTo>
                  <a:lnTo>
                    <a:pt x="71" y="87"/>
                  </a:lnTo>
                  <a:lnTo>
                    <a:pt x="55" y="95"/>
                  </a:lnTo>
                  <a:lnTo>
                    <a:pt x="39" y="95"/>
                  </a:lnTo>
                  <a:lnTo>
                    <a:pt x="32" y="95"/>
                  </a:lnTo>
                  <a:lnTo>
                    <a:pt x="24" y="103"/>
                  </a:lnTo>
                  <a:lnTo>
                    <a:pt x="16" y="111"/>
                  </a:lnTo>
                  <a:lnTo>
                    <a:pt x="8" y="111"/>
                  </a:lnTo>
                  <a:lnTo>
                    <a:pt x="8" y="103"/>
                  </a:lnTo>
                  <a:lnTo>
                    <a:pt x="0" y="103"/>
                  </a:lnTo>
                  <a:lnTo>
                    <a:pt x="0" y="95"/>
                  </a:lnTo>
                  <a:lnTo>
                    <a:pt x="0" y="87"/>
                  </a:lnTo>
                  <a:lnTo>
                    <a:pt x="8" y="87"/>
                  </a:lnTo>
                  <a:lnTo>
                    <a:pt x="8" y="79"/>
                  </a:lnTo>
                  <a:lnTo>
                    <a:pt x="8" y="71"/>
                  </a:lnTo>
                  <a:lnTo>
                    <a:pt x="16" y="63"/>
                  </a:lnTo>
                  <a:lnTo>
                    <a:pt x="16" y="47"/>
                  </a:lnTo>
                  <a:lnTo>
                    <a:pt x="16" y="31"/>
                  </a:lnTo>
                  <a:lnTo>
                    <a:pt x="16" y="16"/>
                  </a:lnTo>
                  <a:lnTo>
                    <a:pt x="16" y="8"/>
                  </a:lnTo>
                  <a:lnTo>
                    <a:pt x="8" y="8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8"/>
                  </a:lnTo>
                  <a:lnTo>
                    <a:pt x="32" y="16"/>
                  </a:lnTo>
                  <a:lnTo>
                    <a:pt x="32" y="23"/>
                  </a:lnTo>
                  <a:lnTo>
                    <a:pt x="32" y="39"/>
                  </a:lnTo>
                  <a:lnTo>
                    <a:pt x="24" y="63"/>
                  </a:lnTo>
                  <a:lnTo>
                    <a:pt x="24" y="71"/>
                  </a:lnTo>
                  <a:lnTo>
                    <a:pt x="24" y="79"/>
                  </a:lnTo>
                  <a:lnTo>
                    <a:pt x="24" y="87"/>
                  </a:lnTo>
                  <a:lnTo>
                    <a:pt x="32" y="87"/>
                  </a:lnTo>
                  <a:lnTo>
                    <a:pt x="39" y="87"/>
                  </a:lnTo>
                  <a:lnTo>
                    <a:pt x="47" y="79"/>
                  </a:lnTo>
                  <a:lnTo>
                    <a:pt x="63" y="79"/>
                  </a:lnTo>
                  <a:lnTo>
                    <a:pt x="79" y="71"/>
                  </a:lnTo>
                  <a:lnTo>
                    <a:pt x="95" y="71"/>
                  </a:lnTo>
                  <a:lnTo>
                    <a:pt x="103" y="71"/>
                  </a:lnTo>
                  <a:lnTo>
                    <a:pt x="111" y="63"/>
                  </a:lnTo>
                  <a:lnTo>
                    <a:pt x="118" y="71"/>
                  </a:lnTo>
                  <a:lnTo>
                    <a:pt x="126" y="79"/>
                  </a:lnTo>
                  <a:lnTo>
                    <a:pt x="134" y="87"/>
                  </a:lnTo>
                  <a:lnTo>
                    <a:pt x="142" y="95"/>
                  </a:lnTo>
                  <a:lnTo>
                    <a:pt x="134" y="95"/>
                  </a:lnTo>
                  <a:lnTo>
                    <a:pt x="134" y="103"/>
                  </a:lnTo>
                  <a:lnTo>
                    <a:pt x="134" y="119"/>
                  </a:lnTo>
                  <a:lnTo>
                    <a:pt x="126" y="135"/>
                  </a:lnTo>
                  <a:lnTo>
                    <a:pt x="126" y="166"/>
                  </a:lnTo>
                  <a:lnTo>
                    <a:pt x="118" y="182"/>
                  </a:lnTo>
                  <a:lnTo>
                    <a:pt x="118" y="190"/>
                  </a:lnTo>
                  <a:lnTo>
                    <a:pt x="111" y="206"/>
                  </a:lnTo>
                  <a:lnTo>
                    <a:pt x="103" y="222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608" name="组合 91"/>
          <p:cNvGrpSpPr>
            <a:grpSpLocks noChangeAspect="1"/>
          </p:cNvGrpSpPr>
          <p:nvPr/>
        </p:nvGrpSpPr>
        <p:grpSpPr bwMode="auto">
          <a:xfrm>
            <a:off x="1266825" y="3556000"/>
            <a:ext cx="231775" cy="468313"/>
            <a:chOff x="4533941" y="1682749"/>
            <a:chExt cx="200026" cy="403226"/>
          </a:xfrm>
        </p:grpSpPr>
        <p:sp>
          <p:nvSpPr>
            <p:cNvPr id="67637" name="Freeform 89"/>
            <p:cNvSpPr>
              <a:spLocks/>
            </p:cNvSpPr>
            <p:nvPr/>
          </p:nvSpPr>
          <p:spPr bwMode="auto">
            <a:xfrm>
              <a:off x="4621254" y="1682749"/>
              <a:ext cx="100013" cy="390525"/>
            </a:xfrm>
            <a:custGeom>
              <a:avLst/>
              <a:gdLst>
                <a:gd name="T0" fmla="*/ 63 w 63"/>
                <a:gd name="T1" fmla="*/ 230 h 246"/>
                <a:gd name="T2" fmla="*/ 63 w 63"/>
                <a:gd name="T3" fmla="*/ 238 h 246"/>
                <a:gd name="T4" fmla="*/ 63 w 63"/>
                <a:gd name="T5" fmla="*/ 246 h 246"/>
                <a:gd name="T6" fmla="*/ 55 w 63"/>
                <a:gd name="T7" fmla="*/ 246 h 246"/>
                <a:gd name="T8" fmla="*/ 55 w 63"/>
                <a:gd name="T9" fmla="*/ 238 h 246"/>
                <a:gd name="T10" fmla="*/ 48 w 63"/>
                <a:gd name="T11" fmla="*/ 230 h 246"/>
                <a:gd name="T12" fmla="*/ 40 w 63"/>
                <a:gd name="T13" fmla="*/ 215 h 246"/>
                <a:gd name="T14" fmla="*/ 24 w 63"/>
                <a:gd name="T15" fmla="*/ 207 h 246"/>
                <a:gd name="T16" fmla="*/ 16 w 63"/>
                <a:gd name="T17" fmla="*/ 191 h 246"/>
                <a:gd name="T18" fmla="*/ 16 w 63"/>
                <a:gd name="T19" fmla="*/ 183 h 246"/>
                <a:gd name="T20" fmla="*/ 8 w 63"/>
                <a:gd name="T21" fmla="*/ 183 h 246"/>
                <a:gd name="T22" fmla="*/ 0 w 63"/>
                <a:gd name="T23" fmla="*/ 175 h 246"/>
                <a:gd name="T24" fmla="*/ 0 w 63"/>
                <a:gd name="T25" fmla="*/ 167 h 246"/>
                <a:gd name="T26" fmla="*/ 0 w 63"/>
                <a:gd name="T27" fmla="*/ 159 h 246"/>
                <a:gd name="T28" fmla="*/ 8 w 63"/>
                <a:gd name="T29" fmla="*/ 151 h 246"/>
                <a:gd name="T30" fmla="*/ 8 w 63"/>
                <a:gd name="T31" fmla="*/ 143 h 246"/>
                <a:gd name="T32" fmla="*/ 8 w 63"/>
                <a:gd name="T33" fmla="*/ 127 h 246"/>
                <a:gd name="T34" fmla="*/ 8 w 63"/>
                <a:gd name="T35" fmla="*/ 111 h 246"/>
                <a:gd name="T36" fmla="*/ 16 w 63"/>
                <a:gd name="T37" fmla="*/ 95 h 246"/>
                <a:gd name="T38" fmla="*/ 16 w 63"/>
                <a:gd name="T39" fmla="*/ 64 h 246"/>
                <a:gd name="T40" fmla="*/ 16 w 63"/>
                <a:gd name="T41" fmla="*/ 40 h 246"/>
                <a:gd name="T42" fmla="*/ 16 w 63"/>
                <a:gd name="T43" fmla="*/ 32 h 246"/>
                <a:gd name="T44" fmla="*/ 16 w 63"/>
                <a:gd name="T45" fmla="*/ 24 h 246"/>
                <a:gd name="T46" fmla="*/ 16 w 63"/>
                <a:gd name="T47" fmla="*/ 16 h 246"/>
                <a:gd name="T48" fmla="*/ 16 w 63"/>
                <a:gd name="T49" fmla="*/ 16 h 246"/>
                <a:gd name="T50" fmla="*/ 16 w 63"/>
                <a:gd name="T51" fmla="*/ 8 h 246"/>
                <a:gd name="T52" fmla="*/ 16 w 63"/>
                <a:gd name="T53" fmla="*/ 8 h 246"/>
                <a:gd name="T54" fmla="*/ 16 w 63"/>
                <a:gd name="T55" fmla="*/ 0 h 246"/>
                <a:gd name="T56" fmla="*/ 24 w 63"/>
                <a:gd name="T57" fmla="*/ 8 h 246"/>
                <a:gd name="T58" fmla="*/ 32 w 63"/>
                <a:gd name="T59" fmla="*/ 8 h 246"/>
                <a:gd name="T60" fmla="*/ 40 w 63"/>
                <a:gd name="T61" fmla="*/ 16 h 246"/>
                <a:gd name="T62" fmla="*/ 40 w 63"/>
                <a:gd name="T63" fmla="*/ 24 h 246"/>
                <a:gd name="T64" fmla="*/ 40 w 63"/>
                <a:gd name="T65" fmla="*/ 24 h 246"/>
                <a:gd name="T66" fmla="*/ 40 w 63"/>
                <a:gd name="T67" fmla="*/ 40 h 246"/>
                <a:gd name="T68" fmla="*/ 32 w 63"/>
                <a:gd name="T69" fmla="*/ 48 h 246"/>
                <a:gd name="T70" fmla="*/ 32 w 63"/>
                <a:gd name="T71" fmla="*/ 56 h 246"/>
                <a:gd name="T72" fmla="*/ 32 w 63"/>
                <a:gd name="T73" fmla="*/ 79 h 246"/>
                <a:gd name="T74" fmla="*/ 24 w 63"/>
                <a:gd name="T75" fmla="*/ 103 h 246"/>
                <a:gd name="T76" fmla="*/ 24 w 63"/>
                <a:gd name="T77" fmla="*/ 127 h 246"/>
                <a:gd name="T78" fmla="*/ 16 w 63"/>
                <a:gd name="T79" fmla="*/ 151 h 246"/>
                <a:gd name="T80" fmla="*/ 16 w 63"/>
                <a:gd name="T81" fmla="*/ 159 h 246"/>
                <a:gd name="T82" fmla="*/ 16 w 63"/>
                <a:gd name="T83" fmla="*/ 167 h 246"/>
                <a:gd name="T84" fmla="*/ 16 w 63"/>
                <a:gd name="T85" fmla="*/ 167 h 246"/>
                <a:gd name="T86" fmla="*/ 24 w 63"/>
                <a:gd name="T87" fmla="*/ 175 h 246"/>
                <a:gd name="T88" fmla="*/ 32 w 63"/>
                <a:gd name="T89" fmla="*/ 183 h 246"/>
                <a:gd name="T90" fmla="*/ 40 w 63"/>
                <a:gd name="T91" fmla="*/ 191 h 246"/>
                <a:gd name="T92" fmla="*/ 48 w 63"/>
                <a:gd name="T93" fmla="*/ 207 h 246"/>
                <a:gd name="T94" fmla="*/ 55 w 63"/>
                <a:gd name="T95" fmla="*/ 215 h 246"/>
                <a:gd name="T96" fmla="*/ 63 w 63"/>
                <a:gd name="T97" fmla="*/ 222 h 246"/>
                <a:gd name="T98" fmla="*/ 63 w 63"/>
                <a:gd name="T99" fmla="*/ 230 h 246"/>
                <a:gd name="T100" fmla="*/ 63 w 63"/>
                <a:gd name="T101" fmla="*/ 230 h 24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3"/>
                <a:gd name="T154" fmla="*/ 0 h 246"/>
                <a:gd name="T155" fmla="*/ 63 w 63"/>
                <a:gd name="T156" fmla="*/ 246 h 24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3" h="246">
                  <a:moveTo>
                    <a:pt x="63" y="230"/>
                  </a:moveTo>
                  <a:lnTo>
                    <a:pt x="63" y="238"/>
                  </a:lnTo>
                  <a:lnTo>
                    <a:pt x="63" y="246"/>
                  </a:lnTo>
                  <a:lnTo>
                    <a:pt x="55" y="246"/>
                  </a:lnTo>
                  <a:lnTo>
                    <a:pt x="55" y="238"/>
                  </a:lnTo>
                  <a:lnTo>
                    <a:pt x="48" y="230"/>
                  </a:lnTo>
                  <a:lnTo>
                    <a:pt x="40" y="215"/>
                  </a:lnTo>
                  <a:lnTo>
                    <a:pt x="24" y="207"/>
                  </a:lnTo>
                  <a:lnTo>
                    <a:pt x="16" y="191"/>
                  </a:lnTo>
                  <a:lnTo>
                    <a:pt x="16" y="183"/>
                  </a:lnTo>
                  <a:lnTo>
                    <a:pt x="8" y="183"/>
                  </a:lnTo>
                  <a:lnTo>
                    <a:pt x="0" y="175"/>
                  </a:lnTo>
                  <a:lnTo>
                    <a:pt x="0" y="167"/>
                  </a:lnTo>
                  <a:lnTo>
                    <a:pt x="0" y="159"/>
                  </a:lnTo>
                  <a:lnTo>
                    <a:pt x="8" y="151"/>
                  </a:lnTo>
                  <a:lnTo>
                    <a:pt x="8" y="143"/>
                  </a:lnTo>
                  <a:lnTo>
                    <a:pt x="8" y="127"/>
                  </a:lnTo>
                  <a:lnTo>
                    <a:pt x="8" y="111"/>
                  </a:lnTo>
                  <a:lnTo>
                    <a:pt x="16" y="95"/>
                  </a:lnTo>
                  <a:lnTo>
                    <a:pt x="16" y="64"/>
                  </a:lnTo>
                  <a:lnTo>
                    <a:pt x="16" y="40"/>
                  </a:lnTo>
                  <a:lnTo>
                    <a:pt x="16" y="32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32" y="8"/>
                  </a:lnTo>
                  <a:lnTo>
                    <a:pt x="40" y="16"/>
                  </a:lnTo>
                  <a:lnTo>
                    <a:pt x="40" y="24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32" y="56"/>
                  </a:lnTo>
                  <a:lnTo>
                    <a:pt x="32" y="79"/>
                  </a:lnTo>
                  <a:lnTo>
                    <a:pt x="24" y="103"/>
                  </a:lnTo>
                  <a:lnTo>
                    <a:pt x="24" y="127"/>
                  </a:lnTo>
                  <a:lnTo>
                    <a:pt x="16" y="151"/>
                  </a:lnTo>
                  <a:lnTo>
                    <a:pt x="16" y="159"/>
                  </a:lnTo>
                  <a:lnTo>
                    <a:pt x="16" y="167"/>
                  </a:lnTo>
                  <a:lnTo>
                    <a:pt x="24" y="175"/>
                  </a:lnTo>
                  <a:lnTo>
                    <a:pt x="32" y="183"/>
                  </a:lnTo>
                  <a:lnTo>
                    <a:pt x="40" y="191"/>
                  </a:lnTo>
                  <a:lnTo>
                    <a:pt x="48" y="207"/>
                  </a:lnTo>
                  <a:lnTo>
                    <a:pt x="55" y="215"/>
                  </a:lnTo>
                  <a:lnTo>
                    <a:pt x="63" y="222"/>
                  </a:lnTo>
                  <a:lnTo>
                    <a:pt x="63" y="230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8" name="Freeform 90"/>
            <p:cNvSpPr>
              <a:spLocks/>
            </p:cNvSpPr>
            <p:nvPr/>
          </p:nvSpPr>
          <p:spPr bwMode="auto">
            <a:xfrm>
              <a:off x="4533941" y="1858962"/>
              <a:ext cx="174625" cy="63500"/>
            </a:xfrm>
            <a:custGeom>
              <a:avLst/>
              <a:gdLst>
                <a:gd name="T0" fmla="*/ 0 w 110"/>
                <a:gd name="T1" fmla="*/ 16 h 40"/>
                <a:gd name="T2" fmla="*/ 8 w 110"/>
                <a:gd name="T3" fmla="*/ 16 h 40"/>
                <a:gd name="T4" fmla="*/ 24 w 110"/>
                <a:gd name="T5" fmla="*/ 16 h 40"/>
                <a:gd name="T6" fmla="*/ 39 w 110"/>
                <a:gd name="T7" fmla="*/ 8 h 40"/>
                <a:gd name="T8" fmla="*/ 55 w 110"/>
                <a:gd name="T9" fmla="*/ 8 h 40"/>
                <a:gd name="T10" fmla="*/ 71 w 110"/>
                <a:gd name="T11" fmla="*/ 0 h 40"/>
                <a:gd name="T12" fmla="*/ 87 w 110"/>
                <a:gd name="T13" fmla="*/ 0 h 40"/>
                <a:gd name="T14" fmla="*/ 103 w 110"/>
                <a:gd name="T15" fmla="*/ 0 h 40"/>
                <a:gd name="T16" fmla="*/ 110 w 110"/>
                <a:gd name="T17" fmla="*/ 0 h 40"/>
                <a:gd name="T18" fmla="*/ 110 w 110"/>
                <a:gd name="T19" fmla="*/ 8 h 40"/>
                <a:gd name="T20" fmla="*/ 87 w 110"/>
                <a:gd name="T21" fmla="*/ 8 h 40"/>
                <a:gd name="T22" fmla="*/ 71 w 110"/>
                <a:gd name="T23" fmla="*/ 16 h 40"/>
                <a:gd name="T24" fmla="*/ 55 w 110"/>
                <a:gd name="T25" fmla="*/ 24 h 40"/>
                <a:gd name="T26" fmla="*/ 39 w 110"/>
                <a:gd name="T27" fmla="*/ 24 h 40"/>
                <a:gd name="T28" fmla="*/ 24 w 110"/>
                <a:gd name="T29" fmla="*/ 32 h 40"/>
                <a:gd name="T30" fmla="*/ 16 w 110"/>
                <a:gd name="T31" fmla="*/ 32 h 40"/>
                <a:gd name="T32" fmla="*/ 16 w 110"/>
                <a:gd name="T33" fmla="*/ 40 h 40"/>
                <a:gd name="T34" fmla="*/ 8 w 110"/>
                <a:gd name="T35" fmla="*/ 32 h 40"/>
                <a:gd name="T36" fmla="*/ 8 w 110"/>
                <a:gd name="T37" fmla="*/ 32 h 40"/>
                <a:gd name="T38" fmla="*/ 0 w 110"/>
                <a:gd name="T39" fmla="*/ 24 h 40"/>
                <a:gd name="T40" fmla="*/ 0 w 110"/>
                <a:gd name="T41" fmla="*/ 16 h 40"/>
                <a:gd name="T42" fmla="*/ 0 w 110"/>
                <a:gd name="T43" fmla="*/ 16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10"/>
                <a:gd name="T67" fmla="*/ 0 h 40"/>
                <a:gd name="T68" fmla="*/ 110 w 110"/>
                <a:gd name="T69" fmla="*/ 40 h 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10" h="40">
                  <a:moveTo>
                    <a:pt x="0" y="16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39" y="8"/>
                  </a:lnTo>
                  <a:lnTo>
                    <a:pt x="55" y="8"/>
                  </a:lnTo>
                  <a:lnTo>
                    <a:pt x="71" y="0"/>
                  </a:lnTo>
                  <a:lnTo>
                    <a:pt x="87" y="0"/>
                  </a:lnTo>
                  <a:lnTo>
                    <a:pt x="103" y="0"/>
                  </a:lnTo>
                  <a:lnTo>
                    <a:pt x="110" y="0"/>
                  </a:lnTo>
                  <a:lnTo>
                    <a:pt x="110" y="8"/>
                  </a:lnTo>
                  <a:lnTo>
                    <a:pt x="87" y="8"/>
                  </a:lnTo>
                  <a:lnTo>
                    <a:pt x="71" y="16"/>
                  </a:lnTo>
                  <a:lnTo>
                    <a:pt x="55" y="24"/>
                  </a:lnTo>
                  <a:lnTo>
                    <a:pt x="39" y="24"/>
                  </a:lnTo>
                  <a:lnTo>
                    <a:pt x="24" y="32"/>
                  </a:lnTo>
                  <a:lnTo>
                    <a:pt x="16" y="32"/>
                  </a:lnTo>
                  <a:lnTo>
                    <a:pt x="16" y="40"/>
                  </a:lnTo>
                  <a:lnTo>
                    <a:pt x="8" y="32"/>
                  </a:lnTo>
                  <a:lnTo>
                    <a:pt x="0" y="24"/>
                  </a:lnTo>
                  <a:lnTo>
                    <a:pt x="0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9" name="Freeform 93"/>
            <p:cNvSpPr>
              <a:spLocks/>
            </p:cNvSpPr>
            <p:nvPr/>
          </p:nvSpPr>
          <p:spPr bwMode="auto">
            <a:xfrm>
              <a:off x="4583154" y="1820862"/>
              <a:ext cx="150813" cy="265113"/>
            </a:xfrm>
            <a:custGeom>
              <a:avLst/>
              <a:gdLst>
                <a:gd name="T0" fmla="*/ 56 w 95"/>
                <a:gd name="T1" fmla="*/ 128 h 167"/>
                <a:gd name="T2" fmla="*/ 32 w 95"/>
                <a:gd name="T3" fmla="*/ 143 h 167"/>
                <a:gd name="T4" fmla="*/ 16 w 95"/>
                <a:gd name="T5" fmla="*/ 159 h 167"/>
                <a:gd name="T6" fmla="*/ 8 w 95"/>
                <a:gd name="T7" fmla="*/ 167 h 167"/>
                <a:gd name="T8" fmla="*/ 0 w 95"/>
                <a:gd name="T9" fmla="*/ 167 h 167"/>
                <a:gd name="T10" fmla="*/ 0 w 95"/>
                <a:gd name="T11" fmla="*/ 167 h 167"/>
                <a:gd name="T12" fmla="*/ 0 w 95"/>
                <a:gd name="T13" fmla="*/ 167 h 167"/>
                <a:gd name="T14" fmla="*/ 0 w 95"/>
                <a:gd name="T15" fmla="*/ 167 h 167"/>
                <a:gd name="T16" fmla="*/ 8 w 95"/>
                <a:gd name="T17" fmla="*/ 159 h 167"/>
                <a:gd name="T18" fmla="*/ 8 w 95"/>
                <a:gd name="T19" fmla="*/ 159 h 167"/>
                <a:gd name="T20" fmla="*/ 16 w 95"/>
                <a:gd name="T21" fmla="*/ 151 h 167"/>
                <a:gd name="T22" fmla="*/ 24 w 95"/>
                <a:gd name="T23" fmla="*/ 143 h 167"/>
                <a:gd name="T24" fmla="*/ 32 w 95"/>
                <a:gd name="T25" fmla="*/ 128 h 167"/>
                <a:gd name="T26" fmla="*/ 40 w 95"/>
                <a:gd name="T27" fmla="*/ 120 h 167"/>
                <a:gd name="T28" fmla="*/ 56 w 95"/>
                <a:gd name="T29" fmla="*/ 88 h 167"/>
                <a:gd name="T30" fmla="*/ 72 w 95"/>
                <a:gd name="T31" fmla="*/ 56 h 167"/>
                <a:gd name="T32" fmla="*/ 72 w 95"/>
                <a:gd name="T33" fmla="*/ 40 h 167"/>
                <a:gd name="T34" fmla="*/ 72 w 95"/>
                <a:gd name="T35" fmla="*/ 24 h 167"/>
                <a:gd name="T36" fmla="*/ 79 w 95"/>
                <a:gd name="T37" fmla="*/ 16 h 167"/>
                <a:gd name="T38" fmla="*/ 79 w 95"/>
                <a:gd name="T39" fmla="*/ 8 h 167"/>
                <a:gd name="T40" fmla="*/ 72 w 95"/>
                <a:gd name="T41" fmla="*/ 0 h 167"/>
                <a:gd name="T42" fmla="*/ 79 w 95"/>
                <a:gd name="T43" fmla="*/ 0 h 167"/>
                <a:gd name="T44" fmla="*/ 79 w 95"/>
                <a:gd name="T45" fmla="*/ 0 h 167"/>
                <a:gd name="T46" fmla="*/ 87 w 95"/>
                <a:gd name="T47" fmla="*/ 8 h 167"/>
                <a:gd name="T48" fmla="*/ 95 w 95"/>
                <a:gd name="T49" fmla="*/ 8 h 167"/>
                <a:gd name="T50" fmla="*/ 95 w 95"/>
                <a:gd name="T51" fmla="*/ 16 h 167"/>
                <a:gd name="T52" fmla="*/ 95 w 95"/>
                <a:gd name="T53" fmla="*/ 16 h 167"/>
                <a:gd name="T54" fmla="*/ 95 w 95"/>
                <a:gd name="T55" fmla="*/ 24 h 167"/>
                <a:gd name="T56" fmla="*/ 87 w 95"/>
                <a:gd name="T57" fmla="*/ 32 h 167"/>
                <a:gd name="T58" fmla="*/ 87 w 95"/>
                <a:gd name="T59" fmla="*/ 40 h 167"/>
                <a:gd name="T60" fmla="*/ 87 w 95"/>
                <a:gd name="T61" fmla="*/ 56 h 167"/>
                <a:gd name="T62" fmla="*/ 79 w 95"/>
                <a:gd name="T63" fmla="*/ 72 h 167"/>
                <a:gd name="T64" fmla="*/ 72 w 95"/>
                <a:gd name="T65" fmla="*/ 104 h 167"/>
                <a:gd name="T66" fmla="*/ 56 w 95"/>
                <a:gd name="T67" fmla="*/ 128 h 167"/>
                <a:gd name="T68" fmla="*/ 56 w 95"/>
                <a:gd name="T69" fmla="*/ 128 h 16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5"/>
                <a:gd name="T106" fmla="*/ 0 h 167"/>
                <a:gd name="T107" fmla="*/ 95 w 95"/>
                <a:gd name="T108" fmla="*/ 167 h 16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5" h="167">
                  <a:moveTo>
                    <a:pt x="56" y="128"/>
                  </a:moveTo>
                  <a:lnTo>
                    <a:pt x="32" y="143"/>
                  </a:lnTo>
                  <a:lnTo>
                    <a:pt x="16" y="159"/>
                  </a:lnTo>
                  <a:lnTo>
                    <a:pt x="8" y="167"/>
                  </a:lnTo>
                  <a:lnTo>
                    <a:pt x="0" y="167"/>
                  </a:lnTo>
                  <a:lnTo>
                    <a:pt x="8" y="159"/>
                  </a:lnTo>
                  <a:lnTo>
                    <a:pt x="16" y="151"/>
                  </a:lnTo>
                  <a:lnTo>
                    <a:pt x="24" y="143"/>
                  </a:lnTo>
                  <a:lnTo>
                    <a:pt x="32" y="128"/>
                  </a:lnTo>
                  <a:lnTo>
                    <a:pt x="40" y="120"/>
                  </a:lnTo>
                  <a:lnTo>
                    <a:pt x="56" y="88"/>
                  </a:lnTo>
                  <a:lnTo>
                    <a:pt x="72" y="56"/>
                  </a:lnTo>
                  <a:lnTo>
                    <a:pt x="72" y="40"/>
                  </a:lnTo>
                  <a:lnTo>
                    <a:pt x="72" y="24"/>
                  </a:lnTo>
                  <a:lnTo>
                    <a:pt x="79" y="16"/>
                  </a:lnTo>
                  <a:lnTo>
                    <a:pt x="79" y="8"/>
                  </a:lnTo>
                  <a:lnTo>
                    <a:pt x="72" y="0"/>
                  </a:lnTo>
                  <a:lnTo>
                    <a:pt x="79" y="0"/>
                  </a:lnTo>
                  <a:lnTo>
                    <a:pt x="87" y="8"/>
                  </a:lnTo>
                  <a:lnTo>
                    <a:pt x="95" y="8"/>
                  </a:lnTo>
                  <a:lnTo>
                    <a:pt x="95" y="16"/>
                  </a:lnTo>
                  <a:lnTo>
                    <a:pt x="95" y="24"/>
                  </a:lnTo>
                  <a:lnTo>
                    <a:pt x="87" y="32"/>
                  </a:lnTo>
                  <a:lnTo>
                    <a:pt x="87" y="40"/>
                  </a:lnTo>
                  <a:lnTo>
                    <a:pt x="87" y="56"/>
                  </a:lnTo>
                  <a:lnTo>
                    <a:pt x="79" y="72"/>
                  </a:lnTo>
                  <a:lnTo>
                    <a:pt x="72" y="104"/>
                  </a:lnTo>
                  <a:lnTo>
                    <a:pt x="56" y="12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609" name="组合 109"/>
          <p:cNvGrpSpPr>
            <a:grpSpLocks noChangeAspect="1"/>
          </p:cNvGrpSpPr>
          <p:nvPr/>
        </p:nvGrpSpPr>
        <p:grpSpPr bwMode="auto">
          <a:xfrm>
            <a:off x="7570788" y="4473575"/>
            <a:ext cx="352425" cy="360363"/>
            <a:chOff x="4954588" y="1649413"/>
            <a:chExt cx="444500" cy="454026"/>
          </a:xfrm>
        </p:grpSpPr>
        <p:sp>
          <p:nvSpPr>
            <p:cNvPr id="67630" name="Freeform 101"/>
            <p:cNvSpPr>
              <a:spLocks/>
            </p:cNvSpPr>
            <p:nvPr/>
          </p:nvSpPr>
          <p:spPr bwMode="auto">
            <a:xfrm>
              <a:off x="5081588" y="1751013"/>
              <a:ext cx="114300" cy="352425"/>
            </a:xfrm>
            <a:custGeom>
              <a:avLst/>
              <a:gdLst>
                <a:gd name="T0" fmla="*/ 32 w 72"/>
                <a:gd name="T1" fmla="*/ 182 h 222"/>
                <a:gd name="T2" fmla="*/ 24 w 72"/>
                <a:gd name="T3" fmla="*/ 198 h 222"/>
                <a:gd name="T4" fmla="*/ 8 w 72"/>
                <a:gd name="T5" fmla="*/ 214 h 222"/>
                <a:gd name="T6" fmla="*/ 0 w 72"/>
                <a:gd name="T7" fmla="*/ 222 h 222"/>
                <a:gd name="T8" fmla="*/ 0 w 72"/>
                <a:gd name="T9" fmla="*/ 222 h 222"/>
                <a:gd name="T10" fmla="*/ 0 w 72"/>
                <a:gd name="T11" fmla="*/ 222 h 222"/>
                <a:gd name="T12" fmla="*/ 0 w 72"/>
                <a:gd name="T13" fmla="*/ 214 h 222"/>
                <a:gd name="T14" fmla="*/ 8 w 72"/>
                <a:gd name="T15" fmla="*/ 206 h 222"/>
                <a:gd name="T16" fmla="*/ 16 w 72"/>
                <a:gd name="T17" fmla="*/ 198 h 222"/>
                <a:gd name="T18" fmla="*/ 24 w 72"/>
                <a:gd name="T19" fmla="*/ 182 h 222"/>
                <a:gd name="T20" fmla="*/ 24 w 72"/>
                <a:gd name="T21" fmla="*/ 174 h 222"/>
                <a:gd name="T22" fmla="*/ 32 w 72"/>
                <a:gd name="T23" fmla="*/ 158 h 222"/>
                <a:gd name="T24" fmla="*/ 40 w 72"/>
                <a:gd name="T25" fmla="*/ 143 h 222"/>
                <a:gd name="T26" fmla="*/ 48 w 72"/>
                <a:gd name="T27" fmla="*/ 103 h 222"/>
                <a:gd name="T28" fmla="*/ 56 w 72"/>
                <a:gd name="T29" fmla="*/ 63 h 222"/>
                <a:gd name="T30" fmla="*/ 56 w 72"/>
                <a:gd name="T31" fmla="*/ 39 h 222"/>
                <a:gd name="T32" fmla="*/ 56 w 72"/>
                <a:gd name="T33" fmla="*/ 23 h 222"/>
                <a:gd name="T34" fmla="*/ 56 w 72"/>
                <a:gd name="T35" fmla="*/ 15 h 222"/>
                <a:gd name="T36" fmla="*/ 56 w 72"/>
                <a:gd name="T37" fmla="*/ 8 h 222"/>
                <a:gd name="T38" fmla="*/ 56 w 72"/>
                <a:gd name="T39" fmla="*/ 0 h 222"/>
                <a:gd name="T40" fmla="*/ 56 w 72"/>
                <a:gd name="T41" fmla="*/ 0 h 222"/>
                <a:gd name="T42" fmla="*/ 64 w 72"/>
                <a:gd name="T43" fmla="*/ 0 h 222"/>
                <a:gd name="T44" fmla="*/ 72 w 72"/>
                <a:gd name="T45" fmla="*/ 0 h 222"/>
                <a:gd name="T46" fmla="*/ 72 w 72"/>
                <a:gd name="T47" fmla="*/ 39 h 222"/>
                <a:gd name="T48" fmla="*/ 72 w 72"/>
                <a:gd name="T49" fmla="*/ 71 h 222"/>
                <a:gd name="T50" fmla="*/ 64 w 72"/>
                <a:gd name="T51" fmla="*/ 103 h 222"/>
                <a:gd name="T52" fmla="*/ 56 w 72"/>
                <a:gd name="T53" fmla="*/ 135 h 222"/>
                <a:gd name="T54" fmla="*/ 48 w 72"/>
                <a:gd name="T55" fmla="*/ 158 h 222"/>
                <a:gd name="T56" fmla="*/ 32 w 72"/>
                <a:gd name="T57" fmla="*/ 182 h 222"/>
                <a:gd name="T58" fmla="*/ 32 w 72"/>
                <a:gd name="T59" fmla="*/ 182 h 22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222"/>
                <a:gd name="T92" fmla="*/ 72 w 72"/>
                <a:gd name="T93" fmla="*/ 222 h 22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222">
                  <a:moveTo>
                    <a:pt x="32" y="182"/>
                  </a:moveTo>
                  <a:lnTo>
                    <a:pt x="24" y="198"/>
                  </a:lnTo>
                  <a:lnTo>
                    <a:pt x="8" y="214"/>
                  </a:lnTo>
                  <a:lnTo>
                    <a:pt x="0" y="222"/>
                  </a:lnTo>
                  <a:lnTo>
                    <a:pt x="0" y="214"/>
                  </a:lnTo>
                  <a:lnTo>
                    <a:pt x="8" y="206"/>
                  </a:lnTo>
                  <a:lnTo>
                    <a:pt x="16" y="198"/>
                  </a:lnTo>
                  <a:lnTo>
                    <a:pt x="24" y="182"/>
                  </a:lnTo>
                  <a:lnTo>
                    <a:pt x="24" y="174"/>
                  </a:lnTo>
                  <a:lnTo>
                    <a:pt x="32" y="158"/>
                  </a:lnTo>
                  <a:lnTo>
                    <a:pt x="40" y="143"/>
                  </a:lnTo>
                  <a:lnTo>
                    <a:pt x="48" y="103"/>
                  </a:lnTo>
                  <a:lnTo>
                    <a:pt x="56" y="63"/>
                  </a:lnTo>
                  <a:lnTo>
                    <a:pt x="56" y="39"/>
                  </a:lnTo>
                  <a:lnTo>
                    <a:pt x="56" y="23"/>
                  </a:lnTo>
                  <a:lnTo>
                    <a:pt x="56" y="15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72" y="39"/>
                  </a:lnTo>
                  <a:lnTo>
                    <a:pt x="72" y="71"/>
                  </a:lnTo>
                  <a:lnTo>
                    <a:pt x="64" y="103"/>
                  </a:lnTo>
                  <a:lnTo>
                    <a:pt x="56" y="135"/>
                  </a:lnTo>
                  <a:lnTo>
                    <a:pt x="48" y="158"/>
                  </a:lnTo>
                  <a:lnTo>
                    <a:pt x="32" y="182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1" name="Freeform 102"/>
            <p:cNvSpPr>
              <a:spLocks/>
            </p:cNvSpPr>
            <p:nvPr/>
          </p:nvSpPr>
          <p:spPr bwMode="auto">
            <a:xfrm>
              <a:off x="5183188" y="1687513"/>
              <a:ext cx="127000" cy="76200"/>
            </a:xfrm>
            <a:custGeom>
              <a:avLst/>
              <a:gdLst>
                <a:gd name="T0" fmla="*/ 0 w 80"/>
                <a:gd name="T1" fmla="*/ 48 h 48"/>
                <a:gd name="T2" fmla="*/ 0 w 80"/>
                <a:gd name="T3" fmla="*/ 48 h 48"/>
                <a:gd name="T4" fmla="*/ 16 w 80"/>
                <a:gd name="T5" fmla="*/ 32 h 48"/>
                <a:gd name="T6" fmla="*/ 32 w 80"/>
                <a:gd name="T7" fmla="*/ 24 h 48"/>
                <a:gd name="T8" fmla="*/ 40 w 80"/>
                <a:gd name="T9" fmla="*/ 24 h 48"/>
                <a:gd name="T10" fmla="*/ 48 w 80"/>
                <a:gd name="T11" fmla="*/ 16 h 48"/>
                <a:gd name="T12" fmla="*/ 56 w 80"/>
                <a:gd name="T13" fmla="*/ 8 h 48"/>
                <a:gd name="T14" fmla="*/ 56 w 80"/>
                <a:gd name="T15" fmla="*/ 0 h 48"/>
                <a:gd name="T16" fmla="*/ 56 w 80"/>
                <a:gd name="T17" fmla="*/ 0 h 48"/>
                <a:gd name="T18" fmla="*/ 56 w 80"/>
                <a:gd name="T19" fmla="*/ 0 h 48"/>
                <a:gd name="T20" fmla="*/ 64 w 80"/>
                <a:gd name="T21" fmla="*/ 0 h 48"/>
                <a:gd name="T22" fmla="*/ 72 w 80"/>
                <a:gd name="T23" fmla="*/ 0 h 48"/>
                <a:gd name="T24" fmla="*/ 80 w 80"/>
                <a:gd name="T25" fmla="*/ 8 h 48"/>
                <a:gd name="T26" fmla="*/ 80 w 80"/>
                <a:gd name="T27" fmla="*/ 16 h 48"/>
                <a:gd name="T28" fmla="*/ 80 w 80"/>
                <a:gd name="T29" fmla="*/ 16 h 48"/>
                <a:gd name="T30" fmla="*/ 80 w 80"/>
                <a:gd name="T31" fmla="*/ 24 h 48"/>
                <a:gd name="T32" fmla="*/ 80 w 80"/>
                <a:gd name="T33" fmla="*/ 24 h 48"/>
                <a:gd name="T34" fmla="*/ 72 w 80"/>
                <a:gd name="T35" fmla="*/ 24 h 48"/>
                <a:gd name="T36" fmla="*/ 64 w 80"/>
                <a:gd name="T37" fmla="*/ 32 h 48"/>
                <a:gd name="T38" fmla="*/ 48 w 80"/>
                <a:gd name="T39" fmla="*/ 32 h 48"/>
                <a:gd name="T40" fmla="*/ 24 w 80"/>
                <a:gd name="T41" fmla="*/ 40 h 48"/>
                <a:gd name="T42" fmla="*/ 0 w 80"/>
                <a:gd name="T43" fmla="*/ 48 h 48"/>
                <a:gd name="T44" fmla="*/ 0 w 80"/>
                <a:gd name="T45" fmla="*/ 48 h 4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0"/>
                <a:gd name="T70" fmla="*/ 0 h 48"/>
                <a:gd name="T71" fmla="*/ 80 w 80"/>
                <a:gd name="T72" fmla="*/ 48 h 4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0" h="48">
                  <a:moveTo>
                    <a:pt x="0" y="48"/>
                  </a:moveTo>
                  <a:lnTo>
                    <a:pt x="0" y="48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0" y="24"/>
                  </a:lnTo>
                  <a:lnTo>
                    <a:pt x="48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80" y="8"/>
                  </a:lnTo>
                  <a:lnTo>
                    <a:pt x="80" y="16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64" y="32"/>
                  </a:lnTo>
                  <a:lnTo>
                    <a:pt x="48" y="32"/>
                  </a:lnTo>
                  <a:lnTo>
                    <a:pt x="24" y="40"/>
                  </a:lnTo>
                  <a:lnTo>
                    <a:pt x="0" y="4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2" name="Freeform 103"/>
            <p:cNvSpPr>
              <a:spLocks/>
            </p:cNvSpPr>
            <p:nvPr/>
          </p:nvSpPr>
          <p:spPr bwMode="auto">
            <a:xfrm>
              <a:off x="5145088" y="1812926"/>
              <a:ext cx="165100" cy="265113"/>
            </a:xfrm>
            <a:custGeom>
              <a:avLst/>
              <a:gdLst>
                <a:gd name="T0" fmla="*/ 64 w 104"/>
                <a:gd name="T1" fmla="*/ 88 h 167"/>
                <a:gd name="T2" fmla="*/ 72 w 104"/>
                <a:gd name="T3" fmla="*/ 72 h 167"/>
                <a:gd name="T4" fmla="*/ 72 w 104"/>
                <a:gd name="T5" fmla="*/ 56 h 167"/>
                <a:gd name="T6" fmla="*/ 80 w 104"/>
                <a:gd name="T7" fmla="*/ 48 h 167"/>
                <a:gd name="T8" fmla="*/ 80 w 104"/>
                <a:gd name="T9" fmla="*/ 40 h 167"/>
                <a:gd name="T10" fmla="*/ 80 w 104"/>
                <a:gd name="T11" fmla="*/ 32 h 167"/>
                <a:gd name="T12" fmla="*/ 80 w 104"/>
                <a:gd name="T13" fmla="*/ 32 h 167"/>
                <a:gd name="T14" fmla="*/ 72 w 104"/>
                <a:gd name="T15" fmla="*/ 32 h 167"/>
                <a:gd name="T16" fmla="*/ 64 w 104"/>
                <a:gd name="T17" fmla="*/ 32 h 167"/>
                <a:gd name="T18" fmla="*/ 56 w 104"/>
                <a:gd name="T19" fmla="*/ 32 h 167"/>
                <a:gd name="T20" fmla="*/ 48 w 104"/>
                <a:gd name="T21" fmla="*/ 32 h 167"/>
                <a:gd name="T22" fmla="*/ 24 w 104"/>
                <a:gd name="T23" fmla="*/ 32 h 167"/>
                <a:gd name="T24" fmla="*/ 24 w 104"/>
                <a:gd name="T25" fmla="*/ 24 h 167"/>
                <a:gd name="T26" fmla="*/ 24 w 104"/>
                <a:gd name="T27" fmla="*/ 24 h 167"/>
                <a:gd name="T28" fmla="*/ 32 w 104"/>
                <a:gd name="T29" fmla="*/ 24 h 167"/>
                <a:gd name="T30" fmla="*/ 48 w 104"/>
                <a:gd name="T31" fmla="*/ 16 h 167"/>
                <a:gd name="T32" fmla="*/ 64 w 104"/>
                <a:gd name="T33" fmla="*/ 16 h 167"/>
                <a:gd name="T34" fmla="*/ 72 w 104"/>
                <a:gd name="T35" fmla="*/ 16 h 167"/>
                <a:gd name="T36" fmla="*/ 72 w 104"/>
                <a:gd name="T37" fmla="*/ 8 h 167"/>
                <a:gd name="T38" fmla="*/ 80 w 104"/>
                <a:gd name="T39" fmla="*/ 8 h 167"/>
                <a:gd name="T40" fmla="*/ 80 w 104"/>
                <a:gd name="T41" fmla="*/ 0 h 167"/>
                <a:gd name="T42" fmla="*/ 88 w 104"/>
                <a:gd name="T43" fmla="*/ 0 h 167"/>
                <a:gd name="T44" fmla="*/ 96 w 104"/>
                <a:gd name="T45" fmla="*/ 8 h 167"/>
                <a:gd name="T46" fmla="*/ 96 w 104"/>
                <a:gd name="T47" fmla="*/ 8 h 167"/>
                <a:gd name="T48" fmla="*/ 104 w 104"/>
                <a:gd name="T49" fmla="*/ 16 h 167"/>
                <a:gd name="T50" fmla="*/ 104 w 104"/>
                <a:gd name="T51" fmla="*/ 24 h 167"/>
                <a:gd name="T52" fmla="*/ 104 w 104"/>
                <a:gd name="T53" fmla="*/ 24 h 167"/>
                <a:gd name="T54" fmla="*/ 104 w 104"/>
                <a:gd name="T55" fmla="*/ 32 h 167"/>
                <a:gd name="T56" fmla="*/ 104 w 104"/>
                <a:gd name="T57" fmla="*/ 32 h 167"/>
                <a:gd name="T58" fmla="*/ 96 w 104"/>
                <a:gd name="T59" fmla="*/ 40 h 167"/>
                <a:gd name="T60" fmla="*/ 96 w 104"/>
                <a:gd name="T61" fmla="*/ 56 h 167"/>
                <a:gd name="T62" fmla="*/ 88 w 104"/>
                <a:gd name="T63" fmla="*/ 72 h 167"/>
                <a:gd name="T64" fmla="*/ 80 w 104"/>
                <a:gd name="T65" fmla="*/ 96 h 167"/>
                <a:gd name="T66" fmla="*/ 72 w 104"/>
                <a:gd name="T67" fmla="*/ 119 h 167"/>
                <a:gd name="T68" fmla="*/ 56 w 104"/>
                <a:gd name="T69" fmla="*/ 135 h 167"/>
                <a:gd name="T70" fmla="*/ 40 w 104"/>
                <a:gd name="T71" fmla="*/ 151 h 167"/>
                <a:gd name="T72" fmla="*/ 24 w 104"/>
                <a:gd name="T73" fmla="*/ 159 h 167"/>
                <a:gd name="T74" fmla="*/ 16 w 104"/>
                <a:gd name="T75" fmla="*/ 167 h 167"/>
                <a:gd name="T76" fmla="*/ 8 w 104"/>
                <a:gd name="T77" fmla="*/ 167 h 167"/>
                <a:gd name="T78" fmla="*/ 0 w 104"/>
                <a:gd name="T79" fmla="*/ 167 h 167"/>
                <a:gd name="T80" fmla="*/ 0 w 104"/>
                <a:gd name="T81" fmla="*/ 167 h 167"/>
                <a:gd name="T82" fmla="*/ 0 w 104"/>
                <a:gd name="T83" fmla="*/ 167 h 167"/>
                <a:gd name="T84" fmla="*/ 8 w 104"/>
                <a:gd name="T85" fmla="*/ 159 h 167"/>
                <a:gd name="T86" fmla="*/ 16 w 104"/>
                <a:gd name="T87" fmla="*/ 159 h 167"/>
                <a:gd name="T88" fmla="*/ 24 w 104"/>
                <a:gd name="T89" fmla="*/ 143 h 167"/>
                <a:gd name="T90" fmla="*/ 40 w 104"/>
                <a:gd name="T91" fmla="*/ 135 h 167"/>
                <a:gd name="T92" fmla="*/ 48 w 104"/>
                <a:gd name="T93" fmla="*/ 119 h 167"/>
                <a:gd name="T94" fmla="*/ 56 w 104"/>
                <a:gd name="T95" fmla="*/ 104 h 167"/>
                <a:gd name="T96" fmla="*/ 64 w 104"/>
                <a:gd name="T97" fmla="*/ 88 h 167"/>
                <a:gd name="T98" fmla="*/ 64 w 104"/>
                <a:gd name="T99" fmla="*/ 88 h 16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04"/>
                <a:gd name="T151" fmla="*/ 0 h 167"/>
                <a:gd name="T152" fmla="*/ 104 w 104"/>
                <a:gd name="T153" fmla="*/ 167 h 167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04" h="167">
                  <a:moveTo>
                    <a:pt x="64" y="88"/>
                  </a:moveTo>
                  <a:lnTo>
                    <a:pt x="72" y="72"/>
                  </a:lnTo>
                  <a:lnTo>
                    <a:pt x="72" y="56"/>
                  </a:lnTo>
                  <a:lnTo>
                    <a:pt x="80" y="48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72" y="32"/>
                  </a:lnTo>
                  <a:lnTo>
                    <a:pt x="64" y="32"/>
                  </a:lnTo>
                  <a:lnTo>
                    <a:pt x="56" y="32"/>
                  </a:lnTo>
                  <a:lnTo>
                    <a:pt x="48" y="32"/>
                  </a:lnTo>
                  <a:lnTo>
                    <a:pt x="24" y="32"/>
                  </a:lnTo>
                  <a:lnTo>
                    <a:pt x="24" y="24"/>
                  </a:lnTo>
                  <a:lnTo>
                    <a:pt x="32" y="24"/>
                  </a:lnTo>
                  <a:lnTo>
                    <a:pt x="48" y="16"/>
                  </a:lnTo>
                  <a:lnTo>
                    <a:pt x="64" y="16"/>
                  </a:lnTo>
                  <a:lnTo>
                    <a:pt x="72" y="16"/>
                  </a:lnTo>
                  <a:lnTo>
                    <a:pt x="72" y="8"/>
                  </a:lnTo>
                  <a:lnTo>
                    <a:pt x="80" y="8"/>
                  </a:lnTo>
                  <a:lnTo>
                    <a:pt x="80" y="0"/>
                  </a:lnTo>
                  <a:lnTo>
                    <a:pt x="88" y="0"/>
                  </a:lnTo>
                  <a:lnTo>
                    <a:pt x="96" y="8"/>
                  </a:lnTo>
                  <a:lnTo>
                    <a:pt x="104" y="16"/>
                  </a:lnTo>
                  <a:lnTo>
                    <a:pt x="104" y="24"/>
                  </a:lnTo>
                  <a:lnTo>
                    <a:pt x="104" y="32"/>
                  </a:lnTo>
                  <a:lnTo>
                    <a:pt x="96" y="40"/>
                  </a:lnTo>
                  <a:lnTo>
                    <a:pt x="96" y="56"/>
                  </a:lnTo>
                  <a:lnTo>
                    <a:pt x="88" y="72"/>
                  </a:lnTo>
                  <a:lnTo>
                    <a:pt x="80" y="96"/>
                  </a:lnTo>
                  <a:lnTo>
                    <a:pt x="72" y="119"/>
                  </a:lnTo>
                  <a:lnTo>
                    <a:pt x="56" y="135"/>
                  </a:lnTo>
                  <a:lnTo>
                    <a:pt x="40" y="151"/>
                  </a:lnTo>
                  <a:lnTo>
                    <a:pt x="24" y="159"/>
                  </a:lnTo>
                  <a:lnTo>
                    <a:pt x="16" y="167"/>
                  </a:lnTo>
                  <a:lnTo>
                    <a:pt x="8" y="167"/>
                  </a:lnTo>
                  <a:lnTo>
                    <a:pt x="0" y="167"/>
                  </a:lnTo>
                  <a:lnTo>
                    <a:pt x="8" y="159"/>
                  </a:lnTo>
                  <a:lnTo>
                    <a:pt x="16" y="159"/>
                  </a:lnTo>
                  <a:lnTo>
                    <a:pt x="24" y="143"/>
                  </a:lnTo>
                  <a:lnTo>
                    <a:pt x="40" y="135"/>
                  </a:lnTo>
                  <a:lnTo>
                    <a:pt x="48" y="119"/>
                  </a:lnTo>
                  <a:lnTo>
                    <a:pt x="56" y="104"/>
                  </a:lnTo>
                  <a:lnTo>
                    <a:pt x="64" y="8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3" name="Freeform 104"/>
            <p:cNvSpPr>
              <a:spLocks/>
            </p:cNvSpPr>
            <p:nvPr/>
          </p:nvSpPr>
          <p:spPr bwMode="auto">
            <a:xfrm>
              <a:off x="5183188" y="1901826"/>
              <a:ext cx="215900" cy="201613"/>
            </a:xfrm>
            <a:custGeom>
              <a:avLst/>
              <a:gdLst>
                <a:gd name="T0" fmla="*/ 120 w 136"/>
                <a:gd name="T1" fmla="*/ 119 h 127"/>
                <a:gd name="T2" fmla="*/ 96 w 136"/>
                <a:gd name="T3" fmla="*/ 127 h 127"/>
                <a:gd name="T4" fmla="*/ 96 w 136"/>
                <a:gd name="T5" fmla="*/ 127 h 127"/>
                <a:gd name="T6" fmla="*/ 88 w 136"/>
                <a:gd name="T7" fmla="*/ 127 h 127"/>
                <a:gd name="T8" fmla="*/ 88 w 136"/>
                <a:gd name="T9" fmla="*/ 127 h 127"/>
                <a:gd name="T10" fmla="*/ 80 w 136"/>
                <a:gd name="T11" fmla="*/ 119 h 127"/>
                <a:gd name="T12" fmla="*/ 72 w 136"/>
                <a:gd name="T13" fmla="*/ 119 h 127"/>
                <a:gd name="T14" fmla="*/ 72 w 136"/>
                <a:gd name="T15" fmla="*/ 111 h 127"/>
                <a:gd name="T16" fmla="*/ 64 w 136"/>
                <a:gd name="T17" fmla="*/ 103 h 127"/>
                <a:gd name="T18" fmla="*/ 56 w 136"/>
                <a:gd name="T19" fmla="*/ 95 h 127"/>
                <a:gd name="T20" fmla="*/ 48 w 136"/>
                <a:gd name="T21" fmla="*/ 71 h 127"/>
                <a:gd name="T22" fmla="*/ 32 w 136"/>
                <a:gd name="T23" fmla="*/ 48 h 127"/>
                <a:gd name="T24" fmla="*/ 16 w 136"/>
                <a:gd name="T25" fmla="*/ 24 h 127"/>
                <a:gd name="T26" fmla="*/ 0 w 136"/>
                <a:gd name="T27" fmla="*/ 0 h 127"/>
                <a:gd name="T28" fmla="*/ 0 w 136"/>
                <a:gd name="T29" fmla="*/ 0 h 127"/>
                <a:gd name="T30" fmla="*/ 8 w 136"/>
                <a:gd name="T31" fmla="*/ 8 h 127"/>
                <a:gd name="T32" fmla="*/ 16 w 136"/>
                <a:gd name="T33" fmla="*/ 8 h 127"/>
                <a:gd name="T34" fmla="*/ 24 w 136"/>
                <a:gd name="T35" fmla="*/ 16 h 127"/>
                <a:gd name="T36" fmla="*/ 40 w 136"/>
                <a:gd name="T37" fmla="*/ 40 h 127"/>
                <a:gd name="T38" fmla="*/ 56 w 136"/>
                <a:gd name="T39" fmla="*/ 63 h 127"/>
                <a:gd name="T40" fmla="*/ 80 w 136"/>
                <a:gd name="T41" fmla="*/ 79 h 127"/>
                <a:gd name="T42" fmla="*/ 112 w 136"/>
                <a:gd name="T43" fmla="*/ 95 h 127"/>
                <a:gd name="T44" fmla="*/ 120 w 136"/>
                <a:gd name="T45" fmla="*/ 103 h 127"/>
                <a:gd name="T46" fmla="*/ 128 w 136"/>
                <a:gd name="T47" fmla="*/ 111 h 127"/>
                <a:gd name="T48" fmla="*/ 136 w 136"/>
                <a:gd name="T49" fmla="*/ 111 h 127"/>
                <a:gd name="T50" fmla="*/ 136 w 136"/>
                <a:gd name="T51" fmla="*/ 119 h 127"/>
                <a:gd name="T52" fmla="*/ 136 w 136"/>
                <a:gd name="T53" fmla="*/ 119 h 127"/>
                <a:gd name="T54" fmla="*/ 136 w 136"/>
                <a:gd name="T55" fmla="*/ 119 h 127"/>
                <a:gd name="T56" fmla="*/ 128 w 136"/>
                <a:gd name="T57" fmla="*/ 119 h 127"/>
                <a:gd name="T58" fmla="*/ 120 w 136"/>
                <a:gd name="T59" fmla="*/ 119 h 127"/>
                <a:gd name="T60" fmla="*/ 120 w 136"/>
                <a:gd name="T61" fmla="*/ 119 h 12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6"/>
                <a:gd name="T94" fmla="*/ 0 h 127"/>
                <a:gd name="T95" fmla="*/ 136 w 136"/>
                <a:gd name="T96" fmla="*/ 127 h 12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6" h="127">
                  <a:moveTo>
                    <a:pt x="120" y="119"/>
                  </a:moveTo>
                  <a:lnTo>
                    <a:pt x="96" y="127"/>
                  </a:lnTo>
                  <a:lnTo>
                    <a:pt x="88" y="127"/>
                  </a:lnTo>
                  <a:lnTo>
                    <a:pt x="80" y="119"/>
                  </a:lnTo>
                  <a:lnTo>
                    <a:pt x="72" y="119"/>
                  </a:lnTo>
                  <a:lnTo>
                    <a:pt x="72" y="111"/>
                  </a:lnTo>
                  <a:lnTo>
                    <a:pt x="64" y="103"/>
                  </a:lnTo>
                  <a:lnTo>
                    <a:pt x="56" y="95"/>
                  </a:lnTo>
                  <a:lnTo>
                    <a:pt x="48" y="71"/>
                  </a:lnTo>
                  <a:lnTo>
                    <a:pt x="32" y="48"/>
                  </a:lnTo>
                  <a:lnTo>
                    <a:pt x="16" y="24"/>
                  </a:lnTo>
                  <a:lnTo>
                    <a:pt x="0" y="0"/>
                  </a:lnTo>
                  <a:lnTo>
                    <a:pt x="8" y="8"/>
                  </a:lnTo>
                  <a:lnTo>
                    <a:pt x="16" y="8"/>
                  </a:lnTo>
                  <a:lnTo>
                    <a:pt x="24" y="16"/>
                  </a:lnTo>
                  <a:lnTo>
                    <a:pt x="40" y="40"/>
                  </a:lnTo>
                  <a:lnTo>
                    <a:pt x="56" y="63"/>
                  </a:lnTo>
                  <a:lnTo>
                    <a:pt x="80" y="79"/>
                  </a:lnTo>
                  <a:lnTo>
                    <a:pt x="112" y="95"/>
                  </a:lnTo>
                  <a:lnTo>
                    <a:pt x="120" y="103"/>
                  </a:lnTo>
                  <a:lnTo>
                    <a:pt x="128" y="111"/>
                  </a:lnTo>
                  <a:lnTo>
                    <a:pt x="136" y="111"/>
                  </a:lnTo>
                  <a:lnTo>
                    <a:pt x="136" y="119"/>
                  </a:lnTo>
                  <a:lnTo>
                    <a:pt x="128" y="119"/>
                  </a:lnTo>
                  <a:lnTo>
                    <a:pt x="120" y="119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4" name="Freeform 105"/>
            <p:cNvSpPr>
              <a:spLocks/>
            </p:cNvSpPr>
            <p:nvPr/>
          </p:nvSpPr>
          <p:spPr bwMode="auto">
            <a:xfrm>
              <a:off x="5018088" y="1851026"/>
              <a:ext cx="101600" cy="252413"/>
            </a:xfrm>
            <a:custGeom>
              <a:avLst/>
              <a:gdLst>
                <a:gd name="T0" fmla="*/ 8 w 64"/>
                <a:gd name="T1" fmla="*/ 16 h 159"/>
                <a:gd name="T2" fmla="*/ 8 w 64"/>
                <a:gd name="T3" fmla="*/ 8 h 159"/>
                <a:gd name="T4" fmla="*/ 8 w 64"/>
                <a:gd name="T5" fmla="*/ 8 h 159"/>
                <a:gd name="T6" fmla="*/ 8 w 64"/>
                <a:gd name="T7" fmla="*/ 0 h 159"/>
                <a:gd name="T8" fmla="*/ 16 w 64"/>
                <a:gd name="T9" fmla="*/ 0 h 159"/>
                <a:gd name="T10" fmla="*/ 24 w 64"/>
                <a:gd name="T11" fmla="*/ 8 h 159"/>
                <a:gd name="T12" fmla="*/ 24 w 64"/>
                <a:gd name="T13" fmla="*/ 8 h 159"/>
                <a:gd name="T14" fmla="*/ 32 w 64"/>
                <a:gd name="T15" fmla="*/ 16 h 159"/>
                <a:gd name="T16" fmla="*/ 32 w 64"/>
                <a:gd name="T17" fmla="*/ 24 h 159"/>
                <a:gd name="T18" fmla="*/ 32 w 64"/>
                <a:gd name="T19" fmla="*/ 32 h 159"/>
                <a:gd name="T20" fmla="*/ 24 w 64"/>
                <a:gd name="T21" fmla="*/ 48 h 159"/>
                <a:gd name="T22" fmla="*/ 24 w 64"/>
                <a:gd name="T23" fmla="*/ 56 h 159"/>
                <a:gd name="T24" fmla="*/ 24 w 64"/>
                <a:gd name="T25" fmla="*/ 72 h 159"/>
                <a:gd name="T26" fmla="*/ 24 w 64"/>
                <a:gd name="T27" fmla="*/ 88 h 159"/>
                <a:gd name="T28" fmla="*/ 24 w 64"/>
                <a:gd name="T29" fmla="*/ 103 h 159"/>
                <a:gd name="T30" fmla="*/ 24 w 64"/>
                <a:gd name="T31" fmla="*/ 103 h 159"/>
                <a:gd name="T32" fmla="*/ 24 w 64"/>
                <a:gd name="T33" fmla="*/ 111 h 159"/>
                <a:gd name="T34" fmla="*/ 24 w 64"/>
                <a:gd name="T35" fmla="*/ 111 h 159"/>
                <a:gd name="T36" fmla="*/ 32 w 64"/>
                <a:gd name="T37" fmla="*/ 103 h 159"/>
                <a:gd name="T38" fmla="*/ 32 w 64"/>
                <a:gd name="T39" fmla="*/ 103 h 159"/>
                <a:gd name="T40" fmla="*/ 40 w 64"/>
                <a:gd name="T41" fmla="*/ 95 h 159"/>
                <a:gd name="T42" fmla="*/ 48 w 64"/>
                <a:gd name="T43" fmla="*/ 88 h 159"/>
                <a:gd name="T44" fmla="*/ 56 w 64"/>
                <a:gd name="T45" fmla="*/ 80 h 159"/>
                <a:gd name="T46" fmla="*/ 56 w 64"/>
                <a:gd name="T47" fmla="*/ 80 h 159"/>
                <a:gd name="T48" fmla="*/ 64 w 64"/>
                <a:gd name="T49" fmla="*/ 80 h 159"/>
                <a:gd name="T50" fmla="*/ 64 w 64"/>
                <a:gd name="T51" fmla="*/ 80 h 159"/>
                <a:gd name="T52" fmla="*/ 56 w 64"/>
                <a:gd name="T53" fmla="*/ 88 h 159"/>
                <a:gd name="T54" fmla="*/ 48 w 64"/>
                <a:gd name="T55" fmla="*/ 95 h 159"/>
                <a:gd name="T56" fmla="*/ 40 w 64"/>
                <a:gd name="T57" fmla="*/ 111 h 159"/>
                <a:gd name="T58" fmla="*/ 32 w 64"/>
                <a:gd name="T59" fmla="*/ 127 h 159"/>
                <a:gd name="T60" fmla="*/ 24 w 64"/>
                <a:gd name="T61" fmla="*/ 135 h 159"/>
                <a:gd name="T62" fmla="*/ 16 w 64"/>
                <a:gd name="T63" fmla="*/ 143 h 159"/>
                <a:gd name="T64" fmla="*/ 16 w 64"/>
                <a:gd name="T65" fmla="*/ 151 h 159"/>
                <a:gd name="T66" fmla="*/ 8 w 64"/>
                <a:gd name="T67" fmla="*/ 159 h 159"/>
                <a:gd name="T68" fmla="*/ 8 w 64"/>
                <a:gd name="T69" fmla="*/ 159 h 159"/>
                <a:gd name="T70" fmla="*/ 8 w 64"/>
                <a:gd name="T71" fmla="*/ 159 h 159"/>
                <a:gd name="T72" fmla="*/ 0 w 64"/>
                <a:gd name="T73" fmla="*/ 151 h 159"/>
                <a:gd name="T74" fmla="*/ 0 w 64"/>
                <a:gd name="T75" fmla="*/ 143 h 159"/>
                <a:gd name="T76" fmla="*/ 0 w 64"/>
                <a:gd name="T77" fmla="*/ 135 h 159"/>
                <a:gd name="T78" fmla="*/ 0 w 64"/>
                <a:gd name="T79" fmla="*/ 127 h 159"/>
                <a:gd name="T80" fmla="*/ 0 w 64"/>
                <a:gd name="T81" fmla="*/ 119 h 159"/>
                <a:gd name="T82" fmla="*/ 8 w 64"/>
                <a:gd name="T83" fmla="*/ 119 h 159"/>
                <a:gd name="T84" fmla="*/ 8 w 64"/>
                <a:gd name="T85" fmla="*/ 111 h 159"/>
                <a:gd name="T86" fmla="*/ 8 w 64"/>
                <a:gd name="T87" fmla="*/ 103 h 159"/>
                <a:gd name="T88" fmla="*/ 8 w 64"/>
                <a:gd name="T89" fmla="*/ 88 h 159"/>
                <a:gd name="T90" fmla="*/ 16 w 64"/>
                <a:gd name="T91" fmla="*/ 64 h 159"/>
                <a:gd name="T92" fmla="*/ 16 w 64"/>
                <a:gd name="T93" fmla="*/ 40 h 159"/>
                <a:gd name="T94" fmla="*/ 16 w 64"/>
                <a:gd name="T95" fmla="*/ 32 h 159"/>
                <a:gd name="T96" fmla="*/ 16 w 64"/>
                <a:gd name="T97" fmla="*/ 24 h 159"/>
                <a:gd name="T98" fmla="*/ 8 w 64"/>
                <a:gd name="T99" fmla="*/ 16 h 159"/>
                <a:gd name="T100" fmla="*/ 8 w 64"/>
                <a:gd name="T101" fmla="*/ 16 h 15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4"/>
                <a:gd name="T154" fmla="*/ 0 h 159"/>
                <a:gd name="T155" fmla="*/ 64 w 64"/>
                <a:gd name="T156" fmla="*/ 159 h 15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4" h="159">
                  <a:moveTo>
                    <a:pt x="8" y="16"/>
                  </a:moveTo>
                  <a:lnTo>
                    <a:pt x="8" y="8"/>
                  </a:lnTo>
                  <a:lnTo>
                    <a:pt x="8" y="0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32" y="16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24" y="48"/>
                  </a:lnTo>
                  <a:lnTo>
                    <a:pt x="24" y="56"/>
                  </a:lnTo>
                  <a:lnTo>
                    <a:pt x="24" y="72"/>
                  </a:lnTo>
                  <a:lnTo>
                    <a:pt x="24" y="88"/>
                  </a:lnTo>
                  <a:lnTo>
                    <a:pt x="24" y="103"/>
                  </a:lnTo>
                  <a:lnTo>
                    <a:pt x="24" y="111"/>
                  </a:lnTo>
                  <a:lnTo>
                    <a:pt x="32" y="103"/>
                  </a:lnTo>
                  <a:lnTo>
                    <a:pt x="40" y="95"/>
                  </a:lnTo>
                  <a:lnTo>
                    <a:pt x="48" y="88"/>
                  </a:lnTo>
                  <a:lnTo>
                    <a:pt x="56" y="80"/>
                  </a:lnTo>
                  <a:lnTo>
                    <a:pt x="64" y="80"/>
                  </a:lnTo>
                  <a:lnTo>
                    <a:pt x="56" y="88"/>
                  </a:lnTo>
                  <a:lnTo>
                    <a:pt x="48" y="95"/>
                  </a:lnTo>
                  <a:lnTo>
                    <a:pt x="40" y="111"/>
                  </a:lnTo>
                  <a:lnTo>
                    <a:pt x="32" y="127"/>
                  </a:lnTo>
                  <a:lnTo>
                    <a:pt x="24" y="135"/>
                  </a:lnTo>
                  <a:lnTo>
                    <a:pt x="16" y="143"/>
                  </a:lnTo>
                  <a:lnTo>
                    <a:pt x="16" y="151"/>
                  </a:lnTo>
                  <a:lnTo>
                    <a:pt x="8" y="159"/>
                  </a:lnTo>
                  <a:lnTo>
                    <a:pt x="0" y="151"/>
                  </a:lnTo>
                  <a:lnTo>
                    <a:pt x="0" y="143"/>
                  </a:lnTo>
                  <a:lnTo>
                    <a:pt x="0" y="135"/>
                  </a:lnTo>
                  <a:lnTo>
                    <a:pt x="0" y="127"/>
                  </a:lnTo>
                  <a:lnTo>
                    <a:pt x="0" y="119"/>
                  </a:lnTo>
                  <a:lnTo>
                    <a:pt x="8" y="119"/>
                  </a:lnTo>
                  <a:lnTo>
                    <a:pt x="8" y="111"/>
                  </a:lnTo>
                  <a:lnTo>
                    <a:pt x="8" y="103"/>
                  </a:lnTo>
                  <a:lnTo>
                    <a:pt x="8" y="88"/>
                  </a:lnTo>
                  <a:lnTo>
                    <a:pt x="16" y="64"/>
                  </a:lnTo>
                  <a:lnTo>
                    <a:pt x="16" y="40"/>
                  </a:lnTo>
                  <a:lnTo>
                    <a:pt x="16" y="32"/>
                  </a:lnTo>
                  <a:lnTo>
                    <a:pt x="16" y="24"/>
                  </a:lnTo>
                  <a:lnTo>
                    <a:pt x="8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5" name="Freeform 106"/>
            <p:cNvSpPr>
              <a:spLocks/>
            </p:cNvSpPr>
            <p:nvPr/>
          </p:nvSpPr>
          <p:spPr bwMode="auto">
            <a:xfrm>
              <a:off x="4954588" y="1649413"/>
              <a:ext cx="127000" cy="290513"/>
            </a:xfrm>
            <a:custGeom>
              <a:avLst/>
              <a:gdLst>
                <a:gd name="T0" fmla="*/ 64 w 80"/>
                <a:gd name="T1" fmla="*/ 64 h 183"/>
                <a:gd name="T2" fmla="*/ 48 w 80"/>
                <a:gd name="T3" fmla="*/ 103 h 183"/>
                <a:gd name="T4" fmla="*/ 40 w 80"/>
                <a:gd name="T5" fmla="*/ 119 h 183"/>
                <a:gd name="T6" fmla="*/ 40 w 80"/>
                <a:gd name="T7" fmla="*/ 127 h 183"/>
                <a:gd name="T8" fmla="*/ 24 w 80"/>
                <a:gd name="T9" fmla="*/ 151 h 183"/>
                <a:gd name="T10" fmla="*/ 8 w 80"/>
                <a:gd name="T11" fmla="*/ 167 h 183"/>
                <a:gd name="T12" fmla="*/ 0 w 80"/>
                <a:gd name="T13" fmla="*/ 175 h 183"/>
                <a:gd name="T14" fmla="*/ 0 w 80"/>
                <a:gd name="T15" fmla="*/ 183 h 183"/>
                <a:gd name="T16" fmla="*/ 0 w 80"/>
                <a:gd name="T17" fmla="*/ 183 h 183"/>
                <a:gd name="T18" fmla="*/ 0 w 80"/>
                <a:gd name="T19" fmla="*/ 175 h 183"/>
                <a:gd name="T20" fmla="*/ 0 w 80"/>
                <a:gd name="T21" fmla="*/ 175 h 183"/>
                <a:gd name="T22" fmla="*/ 8 w 80"/>
                <a:gd name="T23" fmla="*/ 159 h 183"/>
                <a:gd name="T24" fmla="*/ 16 w 80"/>
                <a:gd name="T25" fmla="*/ 151 h 183"/>
                <a:gd name="T26" fmla="*/ 32 w 80"/>
                <a:gd name="T27" fmla="*/ 111 h 183"/>
                <a:gd name="T28" fmla="*/ 40 w 80"/>
                <a:gd name="T29" fmla="*/ 79 h 183"/>
                <a:gd name="T30" fmla="*/ 48 w 80"/>
                <a:gd name="T31" fmla="*/ 64 h 183"/>
                <a:gd name="T32" fmla="*/ 56 w 80"/>
                <a:gd name="T33" fmla="*/ 48 h 183"/>
                <a:gd name="T34" fmla="*/ 56 w 80"/>
                <a:gd name="T35" fmla="*/ 40 h 183"/>
                <a:gd name="T36" fmla="*/ 56 w 80"/>
                <a:gd name="T37" fmla="*/ 32 h 183"/>
                <a:gd name="T38" fmla="*/ 56 w 80"/>
                <a:gd name="T39" fmla="*/ 16 h 183"/>
                <a:gd name="T40" fmla="*/ 56 w 80"/>
                <a:gd name="T41" fmla="*/ 8 h 183"/>
                <a:gd name="T42" fmla="*/ 56 w 80"/>
                <a:gd name="T43" fmla="*/ 8 h 183"/>
                <a:gd name="T44" fmla="*/ 64 w 80"/>
                <a:gd name="T45" fmla="*/ 0 h 183"/>
                <a:gd name="T46" fmla="*/ 64 w 80"/>
                <a:gd name="T47" fmla="*/ 8 h 183"/>
                <a:gd name="T48" fmla="*/ 72 w 80"/>
                <a:gd name="T49" fmla="*/ 8 h 183"/>
                <a:gd name="T50" fmla="*/ 80 w 80"/>
                <a:gd name="T51" fmla="*/ 16 h 183"/>
                <a:gd name="T52" fmla="*/ 80 w 80"/>
                <a:gd name="T53" fmla="*/ 24 h 183"/>
                <a:gd name="T54" fmla="*/ 80 w 80"/>
                <a:gd name="T55" fmla="*/ 24 h 183"/>
                <a:gd name="T56" fmla="*/ 80 w 80"/>
                <a:gd name="T57" fmla="*/ 32 h 183"/>
                <a:gd name="T58" fmla="*/ 72 w 80"/>
                <a:gd name="T59" fmla="*/ 48 h 183"/>
                <a:gd name="T60" fmla="*/ 64 w 80"/>
                <a:gd name="T61" fmla="*/ 64 h 183"/>
                <a:gd name="T62" fmla="*/ 64 w 80"/>
                <a:gd name="T63" fmla="*/ 64 h 18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80"/>
                <a:gd name="T97" fmla="*/ 0 h 183"/>
                <a:gd name="T98" fmla="*/ 80 w 80"/>
                <a:gd name="T99" fmla="*/ 183 h 18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80" h="183">
                  <a:moveTo>
                    <a:pt x="64" y="64"/>
                  </a:moveTo>
                  <a:lnTo>
                    <a:pt x="48" y="103"/>
                  </a:lnTo>
                  <a:lnTo>
                    <a:pt x="40" y="119"/>
                  </a:lnTo>
                  <a:lnTo>
                    <a:pt x="40" y="127"/>
                  </a:lnTo>
                  <a:lnTo>
                    <a:pt x="24" y="151"/>
                  </a:lnTo>
                  <a:lnTo>
                    <a:pt x="8" y="167"/>
                  </a:lnTo>
                  <a:lnTo>
                    <a:pt x="0" y="175"/>
                  </a:lnTo>
                  <a:lnTo>
                    <a:pt x="0" y="183"/>
                  </a:lnTo>
                  <a:lnTo>
                    <a:pt x="0" y="175"/>
                  </a:lnTo>
                  <a:lnTo>
                    <a:pt x="8" y="159"/>
                  </a:lnTo>
                  <a:lnTo>
                    <a:pt x="16" y="151"/>
                  </a:lnTo>
                  <a:lnTo>
                    <a:pt x="32" y="111"/>
                  </a:lnTo>
                  <a:lnTo>
                    <a:pt x="40" y="79"/>
                  </a:lnTo>
                  <a:lnTo>
                    <a:pt x="48" y="64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56" y="32"/>
                  </a:lnTo>
                  <a:lnTo>
                    <a:pt x="56" y="16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64" y="8"/>
                  </a:lnTo>
                  <a:lnTo>
                    <a:pt x="72" y="8"/>
                  </a:lnTo>
                  <a:lnTo>
                    <a:pt x="80" y="16"/>
                  </a:lnTo>
                  <a:lnTo>
                    <a:pt x="80" y="24"/>
                  </a:lnTo>
                  <a:lnTo>
                    <a:pt x="80" y="32"/>
                  </a:lnTo>
                  <a:lnTo>
                    <a:pt x="72" y="48"/>
                  </a:lnTo>
                  <a:lnTo>
                    <a:pt x="64" y="64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6" name="Freeform 107"/>
            <p:cNvSpPr>
              <a:spLocks/>
            </p:cNvSpPr>
            <p:nvPr/>
          </p:nvSpPr>
          <p:spPr bwMode="auto">
            <a:xfrm>
              <a:off x="5030788" y="1763713"/>
              <a:ext cx="114300" cy="100013"/>
            </a:xfrm>
            <a:custGeom>
              <a:avLst/>
              <a:gdLst>
                <a:gd name="T0" fmla="*/ 48 w 72"/>
                <a:gd name="T1" fmla="*/ 47 h 63"/>
                <a:gd name="T2" fmla="*/ 48 w 72"/>
                <a:gd name="T3" fmla="*/ 55 h 63"/>
                <a:gd name="T4" fmla="*/ 40 w 72"/>
                <a:gd name="T5" fmla="*/ 55 h 63"/>
                <a:gd name="T6" fmla="*/ 40 w 72"/>
                <a:gd name="T7" fmla="*/ 63 h 63"/>
                <a:gd name="T8" fmla="*/ 40 w 72"/>
                <a:gd name="T9" fmla="*/ 63 h 63"/>
                <a:gd name="T10" fmla="*/ 40 w 72"/>
                <a:gd name="T11" fmla="*/ 63 h 63"/>
                <a:gd name="T12" fmla="*/ 40 w 72"/>
                <a:gd name="T13" fmla="*/ 55 h 63"/>
                <a:gd name="T14" fmla="*/ 40 w 72"/>
                <a:gd name="T15" fmla="*/ 47 h 63"/>
                <a:gd name="T16" fmla="*/ 40 w 72"/>
                <a:gd name="T17" fmla="*/ 39 h 63"/>
                <a:gd name="T18" fmla="*/ 40 w 72"/>
                <a:gd name="T19" fmla="*/ 31 h 63"/>
                <a:gd name="T20" fmla="*/ 48 w 72"/>
                <a:gd name="T21" fmla="*/ 23 h 63"/>
                <a:gd name="T22" fmla="*/ 48 w 72"/>
                <a:gd name="T23" fmla="*/ 23 h 63"/>
                <a:gd name="T24" fmla="*/ 48 w 72"/>
                <a:gd name="T25" fmla="*/ 23 h 63"/>
                <a:gd name="T26" fmla="*/ 40 w 72"/>
                <a:gd name="T27" fmla="*/ 15 h 63"/>
                <a:gd name="T28" fmla="*/ 32 w 72"/>
                <a:gd name="T29" fmla="*/ 23 h 63"/>
                <a:gd name="T30" fmla="*/ 32 w 72"/>
                <a:gd name="T31" fmla="*/ 23 h 63"/>
                <a:gd name="T32" fmla="*/ 24 w 72"/>
                <a:gd name="T33" fmla="*/ 23 h 63"/>
                <a:gd name="T34" fmla="*/ 8 w 72"/>
                <a:gd name="T35" fmla="*/ 23 h 63"/>
                <a:gd name="T36" fmla="*/ 0 w 72"/>
                <a:gd name="T37" fmla="*/ 23 h 63"/>
                <a:gd name="T38" fmla="*/ 0 w 72"/>
                <a:gd name="T39" fmla="*/ 15 h 63"/>
                <a:gd name="T40" fmla="*/ 16 w 72"/>
                <a:gd name="T41" fmla="*/ 15 h 63"/>
                <a:gd name="T42" fmla="*/ 24 w 72"/>
                <a:gd name="T43" fmla="*/ 15 h 63"/>
                <a:gd name="T44" fmla="*/ 40 w 72"/>
                <a:gd name="T45" fmla="*/ 7 h 63"/>
                <a:gd name="T46" fmla="*/ 40 w 72"/>
                <a:gd name="T47" fmla="*/ 7 h 63"/>
                <a:gd name="T48" fmla="*/ 48 w 72"/>
                <a:gd name="T49" fmla="*/ 0 h 63"/>
                <a:gd name="T50" fmla="*/ 48 w 72"/>
                <a:gd name="T51" fmla="*/ 0 h 63"/>
                <a:gd name="T52" fmla="*/ 56 w 72"/>
                <a:gd name="T53" fmla="*/ 0 h 63"/>
                <a:gd name="T54" fmla="*/ 64 w 72"/>
                <a:gd name="T55" fmla="*/ 7 h 63"/>
                <a:gd name="T56" fmla="*/ 72 w 72"/>
                <a:gd name="T57" fmla="*/ 15 h 63"/>
                <a:gd name="T58" fmla="*/ 72 w 72"/>
                <a:gd name="T59" fmla="*/ 15 h 63"/>
                <a:gd name="T60" fmla="*/ 72 w 72"/>
                <a:gd name="T61" fmla="*/ 23 h 63"/>
                <a:gd name="T62" fmla="*/ 64 w 72"/>
                <a:gd name="T63" fmla="*/ 23 h 63"/>
                <a:gd name="T64" fmla="*/ 64 w 72"/>
                <a:gd name="T65" fmla="*/ 23 h 63"/>
                <a:gd name="T66" fmla="*/ 56 w 72"/>
                <a:gd name="T67" fmla="*/ 31 h 63"/>
                <a:gd name="T68" fmla="*/ 56 w 72"/>
                <a:gd name="T69" fmla="*/ 39 h 63"/>
                <a:gd name="T70" fmla="*/ 48 w 72"/>
                <a:gd name="T71" fmla="*/ 47 h 63"/>
                <a:gd name="T72" fmla="*/ 48 w 72"/>
                <a:gd name="T73" fmla="*/ 47 h 6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2"/>
                <a:gd name="T112" fmla="*/ 0 h 63"/>
                <a:gd name="T113" fmla="*/ 72 w 72"/>
                <a:gd name="T114" fmla="*/ 63 h 6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2" h="63">
                  <a:moveTo>
                    <a:pt x="48" y="47"/>
                  </a:moveTo>
                  <a:lnTo>
                    <a:pt x="48" y="55"/>
                  </a:lnTo>
                  <a:lnTo>
                    <a:pt x="40" y="55"/>
                  </a:lnTo>
                  <a:lnTo>
                    <a:pt x="40" y="63"/>
                  </a:lnTo>
                  <a:lnTo>
                    <a:pt x="40" y="55"/>
                  </a:lnTo>
                  <a:lnTo>
                    <a:pt x="40" y="47"/>
                  </a:lnTo>
                  <a:lnTo>
                    <a:pt x="40" y="39"/>
                  </a:lnTo>
                  <a:lnTo>
                    <a:pt x="40" y="31"/>
                  </a:lnTo>
                  <a:lnTo>
                    <a:pt x="48" y="23"/>
                  </a:lnTo>
                  <a:lnTo>
                    <a:pt x="40" y="15"/>
                  </a:lnTo>
                  <a:lnTo>
                    <a:pt x="32" y="23"/>
                  </a:lnTo>
                  <a:lnTo>
                    <a:pt x="24" y="23"/>
                  </a:lnTo>
                  <a:lnTo>
                    <a:pt x="8" y="23"/>
                  </a:lnTo>
                  <a:lnTo>
                    <a:pt x="0" y="23"/>
                  </a:lnTo>
                  <a:lnTo>
                    <a:pt x="0" y="15"/>
                  </a:lnTo>
                  <a:lnTo>
                    <a:pt x="16" y="15"/>
                  </a:lnTo>
                  <a:lnTo>
                    <a:pt x="24" y="15"/>
                  </a:lnTo>
                  <a:lnTo>
                    <a:pt x="40" y="7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64" y="7"/>
                  </a:lnTo>
                  <a:lnTo>
                    <a:pt x="72" y="15"/>
                  </a:lnTo>
                  <a:lnTo>
                    <a:pt x="72" y="23"/>
                  </a:lnTo>
                  <a:lnTo>
                    <a:pt x="64" y="23"/>
                  </a:lnTo>
                  <a:lnTo>
                    <a:pt x="56" y="31"/>
                  </a:lnTo>
                  <a:lnTo>
                    <a:pt x="56" y="39"/>
                  </a:lnTo>
                  <a:lnTo>
                    <a:pt x="48" y="47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610" name="组合 108"/>
          <p:cNvGrpSpPr>
            <a:grpSpLocks noChangeAspect="1"/>
          </p:cNvGrpSpPr>
          <p:nvPr/>
        </p:nvGrpSpPr>
        <p:grpSpPr bwMode="auto">
          <a:xfrm>
            <a:off x="1314450" y="4649788"/>
            <a:ext cx="211138" cy="504825"/>
            <a:chOff x="4038600" y="1663700"/>
            <a:chExt cx="190500" cy="454026"/>
          </a:xfrm>
        </p:grpSpPr>
        <p:sp>
          <p:nvSpPr>
            <p:cNvPr id="67627" name="Freeform 105"/>
            <p:cNvSpPr>
              <a:spLocks/>
            </p:cNvSpPr>
            <p:nvPr/>
          </p:nvSpPr>
          <p:spPr bwMode="auto">
            <a:xfrm>
              <a:off x="4102100" y="1865313"/>
              <a:ext cx="101600" cy="252413"/>
            </a:xfrm>
            <a:custGeom>
              <a:avLst/>
              <a:gdLst>
                <a:gd name="T0" fmla="*/ 8 w 64"/>
                <a:gd name="T1" fmla="*/ 16 h 159"/>
                <a:gd name="T2" fmla="*/ 8 w 64"/>
                <a:gd name="T3" fmla="*/ 8 h 159"/>
                <a:gd name="T4" fmla="*/ 8 w 64"/>
                <a:gd name="T5" fmla="*/ 8 h 159"/>
                <a:gd name="T6" fmla="*/ 8 w 64"/>
                <a:gd name="T7" fmla="*/ 0 h 159"/>
                <a:gd name="T8" fmla="*/ 16 w 64"/>
                <a:gd name="T9" fmla="*/ 0 h 159"/>
                <a:gd name="T10" fmla="*/ 24 w 64"/>
                <a:gd name="T11" fmla="*/ 8 h 159"/>
                <a:gd name="T12" fmla="*/ 24 w 64"/>
                <a:gd name="T13" fmla="*/ 8 h 159"/>
                <a:gd name="T14" fmla="*/ 32 w 64"/>
                <a:gd name="T15" fmla="*/ 16 h 159"/>
                <a:gd name="T16" fmla="*/ 32 w 64"/>
                <a:gd name="T17" fmla="*/ 24 h 159"/>
                <a:gd name="T18" fmla="*/ 32 w 64"/>
                <a:gd name="T19" fmla="*/ 32 h 159"/>
                <a:gd name="T20" fmla="*/ 24 w 64"/>
                <a:gd name="T21" fmla="*/ 48 h 159"/>
                <a:gd name="T22" fmla="*/ 24 w 64"/>
                <a:gd name="T23" fmla="*/ 56 h 159"/>
                <a:gd name="T24" fmla="*/ 24 w 64"/>
                <a:gd name="T25" fmla="*/ 72 h 159"/>
                <a:gd name="T26" fmla="*/ 24 w 64"/>
                <a:gd name="T27" fmla="*/ 88 h 159"/>
                <a:gd name="T28" fmla="*/ 24 w 64"/>
                <a:gd name="T29" fmla="*/ 103 h 159"/>
                <a:gd name="T30" fmla="*/ 24 w 64"/>
                <a:gd name="T31" fmla="*/ 103 h 159"/>
                <a:gd name="T32" fmla="*/ 24 w 64"/>
                <a:gd name="T33" fmla="*/ 111 h 159"/>
                <a:gd name="T34" fmla="*/ 24 w 64"/>
                <a:gd name="T35" fmla="*/ 111 h 159"/>
                <a:gd name="T36" fmla="*/ 32 w 64"/>
                <a:gd name="T37" fmla="*/ 103 h 159"/>
                <a:gd name="T38" fmla="*/ 32 w 64"/>
                <a:gd name="T39" fmla="*/ 103 h 159"/>
                <a:gd name="T40" fmla="*/ 40 w 64"/>
                <a:gd name="T41" fmla="*/ 95 h 159"/>
                <a:gd name="T42" fmla="*/ 48 w 64"/>
                <a:gd name="T43" fmla="*/ 88 h 159"/>
                <a:gd name="T44" fmla="*/ 56 w 64"/>
                <a:gd name="T45" fmla="*/ 80 h 159"/>
                <a:gd name="T46" fmla="*/ 56 w 64"/>
                <a:gd name="T47" fmla="*/ 80 h 159"/>
                <a:gd name="T48" fmla="*/ 64 w 64"/>
                <a:gd name="T49" fmla="*/ 80 h 159"/>
                <a:gd name="T50" fmla="*/ 64 w 64"/>
                <a:gd name="T51" fmla="*/ 80 h 159"/>
                <a:gd name="T52" fmla="*/ 56 w 64"/>
                <a:gd name="T53" fmla="*/ 88 h 159"/>
                <a:gd name="T54" fmla="*/ 48 w 64"/>
                <a:gd name="T55" fmla="*/ 95 h 159"/>
                <a:gd name="T56" fmla="*/ 40 w 64"/>
                <a:gd name="T57" fmla="*/ 111 h 159"/>
                <a:gd name="T58" fmla="*/ 32 w 64"/>
                <a:gd name="T59" fmla="*/ 127 h 159"/>
                <a:gd name="T60" fmla="*/ 24 w 64"/>
                <a:gd name="T61" fmla="*/ 135 h 159"/>
                <a:gd name="T62" fmla="*/ 16 w 64"/>
                <a:gd name="T63" fmla="*/ 143 h 159"/>
                <a:gd name="T64" fmla="*/ 16 w 64"/>
                <a:gd name="T65" fmla="*/ 151 h 159"/>
                <a:gd name="T66" fmla="*/ 8 w 64"/>
                <a:gd name="T67" fmla="*/ 159 h 159"/>
                <a:gd name="T68" fmla="*/ 8 w 64"/>
                <a:gd name="T69" fmla="*/ 159 h 159"/>
                <a:gd name="T70" fmla="*/ 8 w 64"/>
                <a:gd name="T71" fmla="*/ 159 h 159"/>
                <a:gd name="T72" fmla="*/ 0 w 64"/>
                <a:gd name="T73" fmla="*/ 151 h 159"/>
                <a:gd name="T74" fmla="*/ 0 w 64"/>
                <a:gd name="T75" fmla="*/ 143 h 159"/>
                <a:gd name="T76" fmla="*/ 0 w 64"/>
                <a:gd name="T77" fmla="*/ 135 h 159"/>
                <a:gd name="T78" fmla="*/ 0 w 64"/>
                <a:gd name="T79" fmla="*/ 127 h 159"/>
                <a:gd name="T80" fmla="*/ 0 w 64"/>
                <a:gd name="T81" fmla="*/ 119 h 159"/>
                <a:gd name="T82" fmla="*/ 8 w 64"/>
                <a:gd name="T83" fmla="*/ 119 h 159"/>
                <a:gd name="T84" fmla="*/ 8 w 64"/>
                <a:gd name="T85" fmla="*/ 111 h 159"/>
                <a:gd name="T86" fmla="*/ 8 w 64"/>
                <a:gd name="T87" fmla="*/ 103 h 159"/>
                <a:gd name="T88" fmla="*/ 8 w 64"/>
                <a:gd name="T89" fmla="*/ 88 h 159"/>
                <a:gd name="T90" fmla="*/ 16 w 64"/>
                <a:gd name="T91" fmla="*/ 64 h 159"/>
                <a:gd name="T92" fmla="*/ 16 w 64"/>
                <a:gd name="T93" fmla="*/ 40 h 159"/>
                <a:gd name="T94" fmla="*/ 16 w 64"/>
                <a:gd name="T95" fmla="*/ 32 h 159"/>
                <a:gd name="T96" fmla="*/ 16 w 64"/>
                <a:gd name="T97" fmla="*/ 24 h 159"/>
                <a:gd name="T98" fmla="*/ 8 w 64"/>
                <a:gd name="T99" fmla="*/ 16 h 159"/>
                <a:gd name="T100" fmla="*/ 8 w 64"/>
                <a:gd name="T101" fmla="*/ 16 h 15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4"/>
                <a:gd name="T154" fmla="*/ 0 h 159"/>
                <a:gd name="T155" fmla="*/ 64 w 64"/>
                <a:gd name="T156" fmla="*/ 159 h 15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4" h="159">
                  <a:moveTo>
                    <a:pt x="8" y="16"/>
                  </a:moveTo>
                  <a:lnTo>
                    <a:pt x="8" y="8"/>
                  </a:lnTo>
                  <a:lnTo>
                    <a:pt x="8" y="0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32" y="16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24" y="48"/>
                  </a:lnTo>
                  <a:lnTo>
                    <a:pt x="24" y="56"/>
                  </a:lnTo>
                  <a:lnTo>
                    <a:pt x="24" y="72"/>
                  </a:lnTo>
                  <a:lnTo>
                    <a:pt x="24" y="88"/>
                  </a:lnTo>
                  <a:lnTo>
                    <a:pt x="24" y="103"/>
                  </a:lnTo>
                  <a:lnTo>
                    <a:pt x="24" y="111"/>
                  </a:lnTo>
                  <a:lnTo>
                    <a:pt x="32" y="103"/>
                  </a:lnTo>
                  <a:lnTo>
                    <a:pt x="40" y="95"/>
                  </a:lnTo>
                  <a:lnTo>
                    <a:pt x="48" y="88"/>
                  </a:lnTo>
                  <a:lnTo>
                    <a:pt x="56" y="80"/>
                  </a:lnTo>
                  <a:lnTo>
                    <a:pt x="64" y="80"/>
                  </a:lnTo>
                  <a:lnTo>
                    <a:pt x="56" y="88"/>
                  </a:lnTo>
                  <a:lnTo>
                    <a:pt x="48" y="95"/>
                  </a:lnTo>
                  <a:lnTo>
                    <a:pt x="40" y="111"/>
                  </a:lnTo>
                  <a:lnTo>
                    <a:pt x="32" y="127"/>
                  </a:lnTo>
                  <a:lnTo>
                    <a:pt x="24" y="135"/>
                  </a:lnTo>
                  <a:lnTo>
                    <a:pt x="16" y="143"/>
                  </a:lnTo>
                  <a:lnTo>
                    <a:pt x="16" y="151"/>
                  </a:lnTo>
                  <a:lnTo>
                    <a:pt x="8" y="159"/>
                  </a:lnTo>
                  <a:lnTo>
                    <a:pt x="0" y="151"/>
                  </a:lnTo>
                  <a:lnTo>
                    <a:pt x="0" y="143"/>
                  </a:lnTo>
                  <a:lnTo>
                    <a:pt x="0" y="135"/>
                  </a:lnTo>
                  <a:lnTo>
                    <a:pt x="0" y="127"/>
                  </a:lnTo>
                  <a:lnTo>
                    <a:pt x="0" y="119"/>
                  </a:lnTo>
                  <a:lnTo>
                    <a:pt x="8" y="119"/>
                  </a:lnTo>
                  <a:lnTo>
                    <a:pt x="8" y="111"/>
                  </a:lnTo>
                  <a:lnTo>
                    <a:pt x="8" y="103"/>
                  </a:lnTo>
                  <a:lnTo>
                    <a:pt x="8" y="88"/>
                  </a:lnTo>
                  <a:lnTo>
                    <a:pt x="16" y="64"/>
                  </a:lnTo>
                  <a:lnTo>
                    <a:pt x="16" y="40"/>
                  </a:lnTo>
                  <a:lnTo>
                    <a:pt x="16" y="32"/>
                  </a:lnTo>
                  <a:lnTo>
                    <a:pt x="16" y="24"/>
                  </a:lnTo>
                  <a:lnTo>
                    <a:pt x="8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8" name="Freeform 106"/>
            <p:cNvSpPr>
              <a:spLocks/>
            </p:cNvSpPr>
            <p:nvPr/>
          </p:nvSpPr>
          <p:spPr bwMode="auto">
            <a:xfrm>
              <a:off x="4038600" y="1663700"/>
              <a:ext cx="127000" cy="290513"/>
            </a:xfrm>
            <a:custGeom>
              <a:avLst/>
              <a:gdLst>
                <a:gd name="T0" fmla="*/ 64 w 80"/>
                <a:gd name="T1" fmla="*/ 64 h 183"/>
                <a:gd name="T2" fmla="*/ 48 w 80"/>
                <a:gd name="T3" fmla="*/ 103 h 183"/>
                <a:gd name="T4" fmla="*/ 40 w 80"/>
                <a:gd name="T5" fmla="*/ 119 h 183"/>
                <a:gd name="T6" fmla="*/ 40 w 80"/>
                <a:gd name="T7" fmla="*/ 127 h 183"/>
                <a:gd name="T8" fmla="*/ 24 w 80"/>
                <a:gd name="T9" fmla="*/ 151 h 183"/>
                <a:gd name="T10" fmla="*/ 8 w 80"/>
                <a:gd name="T11" fmla="*/ 167 h 183"/>
                <a:gd name="T12" fmla="*/ 0 w 80"/>
                <a:gd name="T13" fmla="*/ 175 h 183"/>
                <a:gd name="T14" fmla="*/ 0 w 80"/>
                <a:gd name="T15" fmla="*/ 183 h 183"/>
                <a:gd name="T16" fmla="*/ 0 w 80"/>
                <a:gd name="T17" fmla="*/ 183 h 183"/>
                <a:gd name="T18" fmla="*/ 0 w 80"/>
                <a:gd name="T19" fmla="*/ 175 h 183"/>
                <a:gd name="T20" fmla="*/ 0 w 80"/>
                <a:gd name="T21" fmla="*/ 175 h 183"/>
                <a:gd name="T22" fmla="*/ 8 w 80"/>
                <a:gd name="T23" fmla="*/ 159 h 183"/>
                <a:gd name="T24" fmla="*/ 16 w 80"/>
                <a:gd name="T25" fmla="*/ 151 h 183"/>
                <a:gd name="T26" fmla="*/ 32 w 80"/>
                <a:gd name="T27" fmla="*/ 111 h 183"/>
                <a:gd name="T28" fmla="*/ 40 w 80"/>
                <a:gd name="T29" fmla="*/ 79 h 183"/>
                <a:gd name="T30" fmla="*/ 48 w 80"/>
                <a:gd name="T31" fmla="*/ 64 h 183"/>
                <a:gd name="T32" fmla="*/ 56 w 80"/>
                <a:gd name="T33" fmla="*/ 48 h 183"/>
                <a:gd name="T34" fmla="*/ 56 w 80"/>
                <a:gd name="T35" fmla="*/ 40 h 183"/>
                <a:gd name="T36" fmla="*/ 56 w 80"/>
                <a:gd name="T37" fmla="*/ 32 h 183"/>
                <a:gd name="T38" fmla="*/ 56 w 80"/>
                <a:gd name="T39" fmla="*/ 16 h 183"/>
                <a:gd name="T40" fmla="*/ 56 w 80"/>
                <a:gd name="T41" fmla="*/ 8 h 183"/>
                <a:gd name="T42" fmla="*/ 56 w 80"/>
                <a:gd name="T43" fmla="*/ 8 h 183"/>
                <a:gd name="T44" fmla="*/ 64 w 80"/>
                <a:gd name="T45" fmla="*/ 0 h 183"/>
                <a:gd name="T46" fmla="*/ 64 w 80"/>
                <a:gd name="T47" fmla="*/ 8 h 183"/>
                <a:gd name="T48" fmla="*/ 72 w 80"/>
                <a:gd name="T49" fmla="*/ 8 h 183"/>
                <a:gd name="T50" fmla="*/ 80 w 80"/>
                <a:gd name="T51" fmla="*/ 16 h 183"/>
                <a:gd name="T52" fmla="*/ 80 w 80"/>
                <a:gd name="T53" fmla="*/ 24 h 183"/>
                <a:gd name="T54" fmla="*/ 80 w 80"/>
                <a:gd name="T55" fmla="*/ 24 h 183"/>
                <a:gd name="T56" fmla="*/ 80 w 80"/>
                <a:gd name="T57" fmla="*/ 32 h 183"/>
                <a:gd name="T58" fmla="*/ 72 w 80"/>
                <a:gd name="T59" fmla="*/ 48 h 183"/>
                <a:gd name="T60" fmla="*/ 64 w 80"/>
                <a:gd name="T61" fmla="*/ 64 h 183"/>
                <a:gd name="T62" fmla="*/ 64 w 80"/>
                <a:gd name="T63" fmla="*/ 64 h 18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80"/>
                <a:gd name="T97" fmla="*/ 0 h 183"/>
                <a:gd name="T98" fmla="*/ 80 w 80"/>
                <a:gd name="T99" fmla="*/ 183 h 18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80" h="183">
                  <a:moveTo>
                    <a:pt x="64" y="64"/>
                  </a:moveTo>
                  <a:lnTo>
                    <a:pt x="48" y="103"/>
                  </a:lnTo>
                  <a:lnTo>
                    <a:pt x="40" y="119"/>
                  </a:lnTo>
                  <a:lnTo>
                    <a:pt x="40" y="127"/>
                  </a:lnTo>
                  <a:lnTo>
                    <a:pt x="24" y="151"/>
                  </a:lnTo>
                  <a:lnTo>
                    <a:pt x="8" y="167"/>
                  </a:lnTo>
                  <a:lnTo>
                    <a:pt x="0" y="175"/>
                  </a:lnTo>
                  <a:lnTo>
                    <a:pt x="0" y="183"/>
                  </a:lnTo>
                  <a:lnTo>
                    <a:pt x="0" y="175"/>
                  </a:lnTo>
                  <a:lnTo>
                    <a:pt x="8" y="159"/>
                  </a:lnTo>
                  <a:lnTo>
                    <a:pt x="16" y="151"/>
                  </a:lnTo>
                  <a:lnTo>
                    <a:pt x="32" y="111"/>
                  </a:lnTo>
                  <a:lnTo>
                    <a:pt x="40" y="79"/>
                  </a:lnTo>
                  <a:lnTo>
                    <a:pt x="48" y="64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56" y="32"/>
                  </a:lnTo>
                  <a:lnTo>
                    <a:pt x="56" y="16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64" y="8"/>
                  </a:lnTo>
                  <a:lnTo>
                    <a:pt x="72" y="8"/>
                  </a:lnTo>
                  <a:lnTo>
                    <a:pt x="80" y="16"/>
                  </a:lnTo>
                  <a:lnTo>
                    <a:pt x="80" y="24"/>
                  </a:lnTo>
                  <a:lnTo>
                    <a:pt x="80" y="32"/>
                  </a:lnTo>
                  <a:lnTo>
                    <a:pt x="72" y="48"/>
                  </a:lnTo>
                  <a:lnTo>
                    <a:pt x="64" y="64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9" name="Freeform 107"/>
            <p:cNvSpPr>
              <a:spLocks/>
            </p:cNvSpPr>
            <p:nvPr/>
          </p:nvSpPr>
          <p:spPr bwMode="auto">
            <a:xfrm>
              <a:off x="4114800" y="1778000"/>
              <a:ext cx="114300" cy="100013"/>
            </a:xfrm>
            <a:custGeom>
              <a:avLst/>
              <a:gdLst>
                <a:gd name="T0" fmla="*/ 48 w 72"/>
                <a:gd name="T1" fmla="*/ 47 h 63"/>
                <a:gd name="T2" fmla="*/ 48 w 72"/>
                <a:gd name="T3" fmla="*/ 55 h 63"/>
                <a:gd name="T4" fmla="*/ 40 w 72"/>
                <a:gd name="T5" fmla="*/ 55 h 63"/>
                <a:gd name="T6" fmla="*/ 40 w 72"/>
                <a:gd name="T7" fmla="*/ 63 h 63"/>
                <a:gd name="T8" fmla="*/ 40 w 72"/>
                <a:gd name="T9" fmla="*/ 63 h 63"/>
                <a:gd name="T10" fmla="*/ 40 w 72"/>
                <a:gd name="T11" fmla="*/ 63 h 63"/>
                <a:gd name="T12" fmla="*/ 40 w 72"/>
                <a:gd name="T13" fmla="*/ 55 h 63"/>
                <a:gd name="T14" fmla="*/ 40 w 72"/>
                <a:gd name="T15" fmla="*/ 47 h 63"/>
                <a:gd name="T16" fmla="*/ 40 w 72"/>
                <a:gd name="T17" fmla="*/ 39 h 63"/>
                <a:gd name="T18" fmla="*/ 40 w 72"/>
                <a:gd name="T19" fmla="*/ 31 h 63"/>
                <a:gd name="T20" fmla="*/ 48 w 72"/>
                <a:gd name="T21" fmla="*/ 23 h 63"/>
                <a:gd name="T22" fmla="*/ 48 w 72"/>
                <a:gd name="T23" fmla="*/ 23 h 63"/>
                <a:gd name="T24" fmla="*/ 48 w 72"/>
                <a:gd name="T25" fmla="*/ 23 h 63"/>
                <a:gd name="T26" fmla="*/ 40 w 72"/>
                <a:gd name="T27" fmla="*/ 15 h 63"/>
                <a:gd name="T28" fmla="*/ 32 w 72"/>
                <a:gd name="T29" fmla="*/ 23 h 63"/>
                <a:gd name="T30" fmla="*/ 32 w 72"/>
                <a:gd name="T31" fmla="*/ 23 h 63"/>
                <a:gd name="T32" fmla="*/ 24 w 72"/>
                <a:gd name="T33" fmla="*/ 23 h 63"/>
                <a:gd name="T34" fmla="*/ 8 w 72"/>
                <a:gd name="T35" fmla="*/ 23 h 63"/>
                <a:gd name="T36" fmla="*/ 0 w 72"/>
                <a:gd name="T37" fmla="*/ 23 h 63"/>
                <a:gd name="T38" fmla="*/ 0 w 72"/>
                <a:gd name="T39" fmla="*/ 15 h 63"/>
                <a:gd name="T40" fmla="*/ 16 w 72"/>
                <a:gd name="T41" fmla="*/ 15 h 63"/>
                <a:gd name="T42" fmla="*/ 24 w 72"/>
                <a:gd name="T43" fmla="*/ 15 h 63"/>
                <a:gd name="T44" fmla="*/ 40 w 72"/>
                <a:gd name="T45" fmla="*/ 7 h 63"/>
                <a:gd name="T46" fmla="*/ 40 w 72"/>
                <a:gd name="T47" fmla="*/ 7 h 63"/>
                <a:gd name="T48" fmla="*/ 48 w 72"/>
                <a:gd name="T49" fmla="*/ 0 h 63"/>
                <a:gd name="T50" fmla="*/ 48 w 72"/>
                <a:gd name="T51" fmla="*/ 0 h 63"/>
                <a:gd name="T52" fmla="*/ 56 w 72"/>
                <a:gd name="T53" fmla="*/ 0 h 63"/>
                <a:gd name="T54" fmla="*/ 64 w 72"/>
                <a:gd name="T55" fmla="*/ 7 h 63"/>
                <a:gd name="T56" fmla="*/ 72 w 72"/>
                <a:gd name="T57" fmla="*/ 15 h 63"/>
                <a:gd name="T58" fmla="*/ 72 w 72"/>
                <a:gd name="T59" fmla="*/ 15 h 63"/>
                <a:gd name="T60" fmla="*/ 72 w 72"/>
                <a:gd name="T61" fmla="*/ 23 h 63"/>
                <a:gd name="T62" fmla="*/ 64 w 72"/>
                <a:gd name="T63" fmla="*/ 23 h 63"/>
                <a:gd name="T64" fmla="*/ 64 w 72"/>
                <a:gd name="T65" fmla="*/ 23 h 63"/>
                <a:gd name="T66" fmla="*/ 56 w 72"/>
                <a:gd name="T67" fmla="*/ 31 h 63"/>
                <a:gd name="T68" fmla="*/ 56 w 72"/>
                <a:gd name="T69" fmla="*/ 39 h 63"/>
                <a:gd name="T70" fmla="*/ 48 w 72"/>
                <a:gd name="T71" fmla="*/ 47 h 63"/>
                <a:gd name="T72" fmla="*/ 48 w 72"/>
                <a:gd name="T73" fmla="*/ 47 h 6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2"/>
                <a:gd name="T112" fmla="*/ 0 h 63"/>
                <a:gd name="T113" fmla="*/ 72 w 72"/>
                <a:gd name="T114" fmla="*/ 63 h 6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2" h="63">
                  <a:moveTo>
                    <a:pt x="48" y="47"/>
                  </a:moveTo>
                  <a:lnTo>
                    <a:pt x="48" y="55"/>
                  </a:lnTo>
                  <a:lnTo>
                    <a:pt x="40" y="55"/>
                  </a:lnTo>
                  <a:lnTo>
                    <a:pt x="40" y="63"/>
                  </a:lnTo>
                  <a:lnTo>
                    <a:pt x="40" y="55"/>
                  </a:lnTo>
                  <a:lnTo>
                    <a:pt x="40" y="47"/>
                  </a:lnTo>
                  <a:lnTo>
                    <a:pt x="40" y="39"/>
                  </a:lnTo>
                  <a:lnTo>
                    <a:pt x="40" y="31"/>
                  </a:lnTo>
                  <a:lnTo>
                    <a:pt x="48" y="23"/>
                  </a:lnTo>
                  <a:lnTo>
                    <a:pt x="40" y="15"/>
                  </a:lnTo>
                  <a:lnTo>
                    <a:pt x="32" y="23"/>
                  </a:lnTo>
                  <a:lnTo>
                    <a:pt x="24" y="23"/>
                  </a:lnTo>
                  <a:lnTo>
                    <a:pt x="8" y="23"/>
                  </a:lnTo>
                  <a:lnTo>
                    <a:pt x="0" y="23"/>
                  </a:lnTo>
                  <a:lnTo>
                    <a:pt x="0" y="15"/>
                  </a:lnTo>
                  <a:lnTo>
                    <a:pt x="16" y="15"/>
                  </a:lnTo>
                  <a:lnTo>
                    <a:pt x="24" y="15"/>
                  </a:lnTo>
                  <a:lnTo>
                    <a:pt x="40" y="7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64" y="7"/>
                  </a:lnTo>
                  <a:lnTo>
                    <a:pt x="72" y="15"/>
                  </a:lnTo>
                  <a:lnTo>
                    <a:pt x="72" y="23"/>
                  </a:lnTo>
                  <a:lnTo>
                    <a:pt x="64" y="23"/>
                  </a:lnTo>
                  <a:lnTo>
                    <a:pt x="56" y="31"/>
                  </a:lnTo>
                  <a:lnTo>
                    <a:pt x="56" y="39"/>
                  </a:lnTo>
                  <a:lnTo>
                    <a:pt x="48" y="47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611" name="组合 122"/>
          <p:cNvGrpSpPr>
            <a:grpSpLocks noChangeAspect="1"/>
          </p:cNvGrpSpPr>
          <p:nvPr/>
        </p:nvGrpSpPr>
        <p:grpSpPr bwMode="auto">
          <a:xfrm>
            <a:off x="7567613" y="4964113"/>
            <a:ext cx="357187" cy="360362"/>
            <a:chOff x="7494587" y="1499393"/>
            <a:chExt cx="450850" cy="454026"/>
          </a:xfrm>
        </p:grpSpPr>
        <p:sp>
          <p:nvSpPr>
            <p:cNvPr id="67620" name="Freeform 114"/>
            <p:cNvSpPr>
              <a:spLocks/>
            </p:cNvSpPr>
            <p:nvPr/>
          </p:nvSpPr>
          <p:spPr bwMode="auto">
            <a:xfrm>
              <a:off x="7494587" y="1524793"/>
              <a:ext cx="150813" cy="277813"/>
            </a:xfrm>
            <a:custGeom>
              <a:avLst/>
              <a:gdLst>
                <a:gd name="T0" fmla="*/ 71 w 95"/>
                <a:gd name="T1" fmla="*/ 24 h 175"/>
                <a:gd name="T2" fmla="*/ 71 w 95"/>
                <a:gd name="T3" fmla="*/ 16 h 175"/>
                <a:gd name="T4" fmla="*/ 71 w 95"/>
                <a:gd name="T5" fmla="*/ 8 h 175"/>
                <a:gd name="T6" fmla="*/ 71 w 95"/>
                <a:gd name="T7" fmla="*/ 8 h 175"/>
                <a:gd name="T8" fmla="*/ 71 w 95"/>
                <a:gd name="T9" fmla="*/ 0 h 175"/>
                <a:gd name="T10" fmla="*/ 71 w 95"/>
                <a:gd name="T11" fmla="*/ 0 h 175"/>
                <a:gd name="T12" fmla="*/ 79 w 95"/>
                <a:gd name="T13" fmla="*/ 8 h 175"/>
                <a:gd name="T14" fmla="*/ 87 w 95"/>
                <a:gd name="T15" fmla="*/ 16 h 175"/>
                <a:gd name="T16" fmla="*/ 95 w 95"/>
                <a:gd name="T17" fmla="*/ 16 h 175"/>
                <a:gd name="T18" fmla="*/ 95 w 95"/>
                <a:gd name="T19" fmla="*/ 24 h 175"/>
                <a:gd name="T20" fmla="*/ 87 w 95"/>
                <a:gd name="T21" fmla="*/ 32 h 175"/>
                <a:gd name="T22" fmla="*/ 87 w 95"/>
                <a:gd name="T23" fmla="*/ 40 h 175"/>
                <a:gd name="T24" fmla="*/ 79 w 95"/>
                <a:gd name="T25" fmla="*/ 48 h 175"/>
                <a:gd name="T26" fmla="*/ 71 w 95"/>
                <a:gd name="T27" fmla="*/ 79 h 175"/>
                <a:gd name="T28" fmla="*/ 55 w 95"/>
                <a:gd name="T29" fmla="*/ 111 h 175"/>
                <a:gd name="T30" fmla="*/ 39 w 95"/>
                <a:gd name="T31" fmla="*/ 127 h 175"/>
                <a:gd name="T32" fmla="*/ 31 w 95"/>
                <a:gd name="T33" fmla="*/ 135 h 175"/>
                <a:gd name="T34" fmla="*/ 24 w 95"/>
                <a:gd name="T35" fmla="*/ 151 h 175"/>
                <a:gd name="T36" fmla="*/ 16 w 95"/>
                <a:gd name="T37" fmla="*/ 159 h 175"/>
                <a:gd name="T38" fmla="*/ 16 w 95"/>
                <a:gd name="T39" fmla="*/ 167 h 175"/>
                <a:gd name="T40" fmla="*/ 8 w 95"/>
                <a:gd name="T41" fmla="*/ 167 h 175"/>
                <a:gd name="T42" fmla="*/ 0 w 95"/>
                <a:gd name="T43" fmla="*/ 175 h 175"/>
                <a:gd name="T44" fmla="*/ 0 w 95"/>
                <a:gd name="T45" fmla="*/ 167 h 175"/>
                <a:gd name="T46" fmla="*/ 16 w 95"/>
                <a:gd name="T47" fmla="*/ 151 h 175"/>
                <a:gd name="T48" fmla="*/ 31 w 95"/>
                <a:gd name="T49" fmla="*/ 119 h 175"/>
                <a:gd name="T50" fmla="*/ 39 w 95"/>
                <a:gd name="T51" fmla="*/ 95 h 175"/>
                <a:gd name="T52" fmla="*/ 55 w 95"/>
                <a:gd name="T53" fmla="*/ 63 h 175"/>
                <a:gd name="T54" fmla="*/ 63 w 95"/>
                <a:gd name="T55" fmla="*/ 56 h 175"/>
                <a:gd name="T56" fmla="*/ 63 w 95"/>
                <a:gd name="T57" fmla="*/ 40 h 175"/>
                <a:gd name="T58" fmla="*/ 63 w 95"/>
                <a:gd name="T59" fmla="*/ 32 h 175"/>
                <a:gd name="T60" fmla="*/ 71 w 95"/>
                <a:gd name="T61" fmla="*/ 24 h 175"/>
                <a:gd name="T62" fmla="*/ 71 w 95"/>
                <a:gd name="T63" fmla="*/ 24 h 17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5"/>
                <a:gd name="T97" fmla="*/ 0 h 175"/>
                <a:gd name="T98" fmla="*/ 95 w 95"/>
                <a:gd name="T99" fmla="*/ 175 h 17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5" h="175">
                  <a:moveTo>
                    <a:pt x="71" y="24"/>
                  </a:moveTo>
                  <a:lnTo>
                    <a:pt x="71" y="16"/>
                  </a:lnTo>
                  <a:lnTo>
                    <a:pt x="71" y="8"/>
                  </a:lnTo>
                  <a:lnTo>
                    <a:pt x="71" y="0"/>
                  </a:lnTo>
                  <a:lnTo>
                    <a:pt x="79" y="8"/>
                  </a:lnTo>
                  <a:lnTo>
                    <a:pt x="87" y="16"/>
                  </a:lnTo>
                  <a:lnTo>
                    <a:pt x="95" y="16"/>
                  </a:lnTo>
                  <a:lnTo>
                    <a:pt x="95" y="24"/>
                  </a:lnTo>
                  <a:lnTo>
                    <a:pt x="87" y="32"/>
                  </a:lnTo>
                  <a:lnTo>
                    <a:pt x="87" y="40"/>
                  </a:lnTo>
                  <a:lnTo>
                    <a:pt x="79" y="48"/>
                  </a:lnTo>
                  <a:lnTo>
                    <a:pt x="71" y="79"/>
                  </a:lnTo>
                  <a:lnTo>
                    <a:pt x="55" y="111"/>
                  </a:lnTo>
                  <a:lnTo>
                    <a:pt x="39" y="127"/>
                  </a:lnTo>
                  <a:lnTo>
                    <a:pt x="31" y="135"/>
                  </a:lnTo>
                  <a:lnTo>
                    <a:pt x="24" y="151"/>
                  </a:lnTo>
                  <a:lnTo>
                    <a:pt x="16" y="159"/>
                  </a:lnTo>
                  <a:lnTo>
                    <a:pt x="16" y="167"/>
                  </a:lnTo>
                  <a:lnTo>
                    <a:pt x="8" y="167"/>
                  </a:lnTo>
                  <a:lnTo>
                    <a:pt x="0" y="175"/>
                  </a:lnTo>
                  <a:lnTo>
                    <a:pt x="0" y="167"/>
                  </a:lnTo>
                  <a:lnTo>
                    <a:pt x="16" y="151"/>
                  </a:lnTo>
                  <a:lnTo>
                    <a:pt x="31" y="119"/>
                  </a:lnTo>
                  <a:lnTo>
                    <a:pt x="39" y="95"/>
                  </a:lnTo>
                  <a:lnTo>
                    <a:pt x="55" y="63"/>
                  </a:lnTo>
                  <a:lnTo>
                    <a:pt x="63" y="56"/>
                  </a:lnTo>
                  <a:lnTo>
                    <a:pt x="63" y="40"/>
                  </a:lnTo>
                  <a:lnTo>
                    <a:pt x="63" y="32"/>
                  </a:lnTo>
                  <a:lnTo>
                    <a:pt x="71" y="24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1" name="Freeform 115"/>
            <p:cNvSpPr>
              <a:spLocks/>
            </p:cNvSpPr>
            <p:nvPr/>
          </p:nvSpPr>
          <p:spPr bwMode="auto">
            <a:xfrm>
              <a:off x="7581900" y="1624806"/>
              <a:ext cx="112713" cy="88900"/>
            </a:xfrm>
            <a:custGeom>
              <a:avLst/>
              <a:gdLst>
                <a:gd name="T0" fmla="*/ 40 w 71"/>
                <a:gd name="T1" fmla="*/ 56 h 56"/>
                <a:gd name="T2" fmla="*/ 40 w 71"/>
                <a:gd name="T3" fmla="*/ 56 h 56"/>
                <a:gd name="T4" fmla="*/ 40 w 71"/>
                <a:gd name="T5" fmla="*/ 48 h 56"/>
                <a:gd name="T6" fmla="*/ 48 w 71"/>
                <a:gd name="T7" fmla="*/ 40 h 56"/>
                <a:gd name="T8" fmla="*/ 48 w 71"/>
                <a:gd name="T9" fmla="*/ 24 h 56"/>
                <a:gd name="T10" fmla="*/ 48 w 71"/>
                <a:gd name="T11" fmla="*/ 24 h 56"/>
                <a:gd name="T12" fmla="*/ 48 w 71"/>
                <a:gd name="T13" fmla="*/ 16 h 56"/>
                <a:gd name="T14" fmla="*/ 32 w 71"/>
                <a:gd name="T15" fmla="*/ 24 h 56"/>
                <a:gd name="T16" fmla="*/ 16 w 71"/>
                <a:gd name="T17" fmla="*/ 24 h 56"/>
                <a:gd name="T18" fmla="*/ 0 w 71"/>
                <a:gd name="T19" fmla="*/ 24 h 56"/>
                <a:gd name="T20" fmla="*/ 0 w 71"/>
                <a:gd name="T21" fmla="*/ 16 h 56"/>
                <a:gd name="T22" fmla="*/ 16 w 71"/>
                <a:gd name="T23" fmla="*/ 16 h 56"/>
                <a:gd name="T24" fmla="*/ 32 w 71"/>
                <a:gd name="T25" fmla="*/ 16 h 56"/>
                <a:gd name="T26" fmla="*/ 40 w 71"/>
                <a:gd name="T27" fmla="*/ 8 h 56"/>
                <a:gd name="T28" fmla="*/ 48 w 71"/>
                <a:gd name="T29" fmla="*/ 8 h 56"/>
                <a:gd name="T30" fmla="*/ 48 w 71"/>
                <a:gd name="T31" fmla="*/ 0 h 56"/>
                <a:gd name="T32" fmla="*/ 48 w 71"/>
                <a:gd name="T33" fmla="*/ 0 h 56"/>
                <a:gd name="T34" fmla="*/ 55 w 71"/>
                <a:gd name="T35" fmla="*/ 0 h 56"/>
                <a:gd name="T36" fmla="*/ 55 w 71"/>
                <a:gd name="T37" fmla="*/ 0 h 56"/>
                <a:gd name="T38" fmla="*/ 63 w 71"/>
                <a:gd name="T39" fmla="*/ 8 h 56"/>
                <a:gd name="T40" fmla="*/ 71 w 71"/>
                <a:gd name="T41" fmla="*/ 16 h 56"/>
                <a:gd name="T42" fmla="*/ 71 w 71"/>
                <a:gd name="T43" fmla="*/ 24 h 56"/>
                <a:gd name="T44" fmla="*/ 71 w 71"/>
                <a:gd name="T45" fmla="*/ 24 h 56"/>
                <a:gd name="T46" fmla="*/ 71 w 71"/>
                <a:gd name="T47" fmla="*/ 24 h 56"/>
                <a:gd name="T48" fmla="*/ 63 w 71"/>
                <a:gd name="T49" fmla="*/ 32 h 56"/>
                <a:gd name="T50" fmla="*/ 55 w 71"/>
                <a:gd name="T51" fmla="*/ 40 h 56"/>
                <a:gd name="T52" fmla="*/ 48 w 71"/>
                <a:gd name="T53" fmla="*/ 48 h 56"/>
                <a:gd name="T54" fmla="*/ 48 w 71"/>
                <a:gd name="T55" fmla="*/ 56 h 56"/>
                <a:gd name="T56" fmla="*/ 40 w 71"/>
                <a:gd name="T57" fmla="*/ 56 h 56"/>
                <a:gd name="T58" fmla="*/ 40 w 71"/>
                <a:gd name="T59" fmla="*/ 56 h 56"/>
                <a:gd name="T60" fmla="*/ 40 w 71"/>
                <a:gd name="T61" fmla="*/ 56 h 5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71"/>
                <a:gd name="T94" fmla="*/ 0 h 56"/>
                <a:gd name="T95" fmla="*/ 71 w 71"/>
                <a:gd name="T96" fmla="*/ 56 h 5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71" h="56">
                  <a:moveTo>
                    <a:pt x="40" y="56"/>
                  </a:moveTo>
                  <a:lnTo>
                    <a:pt x="40" y="56"/>
                  </a:lnTo>
                  <a:lnTo>
                    <a:pt x="40" y="48"/>
                  </a:lnTo>
                  <a:lnTo>
                    <a:pt x="48" y="40"/>
                  </a:lnTo>
                  <a:lnTo>
                    <a:pt x="48" y="24"/>
                  </a:lnTo>
                  <a:lnTo>
                    <a:pt x="48" y="16"/>
                  </a:lnTo>
                  <a:lnTo>
                    <a:pt x="32" y="24"/>
                  </a:lnTo>
                  <a:lnTo>
                    <a:pt x="16" y="24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16" y="16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0"/>
                  </a:lnTo>
                  <a:lnTo>
                    <a:pt x="55" y="0"/>
                  </a:lnTo>
                  <a:lnTo>
                    <a:pt x="63" y="8"/>
                  </a:lnTo>
                  <a:lnTo>
                    <a:pt x="71" y="16"/>
                  </a:lnTo>
                  <a:lnTo>
                    <a:pt x="71" y="24"/>
                  </a:lnTo>
                  <a:lnTo>
                    <a:pt x="63" y="32"/>
                  </a:lnTo>
                  <a:lnTo>
                    <a:pt x="55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2" name="Freeform 116"/>
            <p:cNvSpPr>
              <a:spLocks/>
            </p:cNvSpPr>
            <p:nvPr/>
          </p:nvSpPr>
          <p:spPr bwMode="auto">
            <a:xfrm>
              <a:off x="7694612" y="1499393"/>
              <a:ext cx="112713" cy="239713"/>
            </a:xfrm>
            <a:custGeom>
              <a:avLst/>
              <a:gdLst>
                <a:gd name="T0" fmla="*/ 32 w 71"/>
                <a:gd name="T1" fmla="*/ 72 h 151"/>
                <a:gd name="T2" fmla="*/ 40 w 71"/>
                <a:gd name="T3" fmla="*/ 48 h 151"/>
                <a:gd name="T4" fmla="*/ 48 w 71"/>
                <a:gd name="T5" fmla="*/ 32 h 151"/>
                <a:gd name="T6" fmla="*/ 48 w 71"/>
                <a:gd name="T7" fmla="*/ 16 h 151"/>
                <a:gd name="T8" fmla="*/ 48 w 71"/>
                <a:gd name="T9" fmla="*/ 8 h 151"/>
                <a:gd name="T10" fmla="*/ 40 w 71"/>
                <a:gd name="T11" fmla="*/ 8 h 151"/>
                <a:gd name="T12" fmla="*/ 48 w 71"/>
                <a:gd name="T13" fmla="*/ 8 h 151"/>
                <a:gd name="T14" fmla="*/ 48 w 71"/>
                <a:gd name="T15" fmla="*/ 0 h 151"/>
                <a:gd name="T16" fmla="*/ 55 w 71"/>
                <a:gd name="T17" fmla="*/ 8 h 151"/>
                <a:gd name="T18" fmla="*/ 63 w 71"/>
                <a:gd name="T19" fmla="*/ 16 h 151"/>
                <a:gd name="T20" fmla="*/ 71 w 71"/>
                <a:gd name="T21" fmla="*/ 16 h 151"/>
                <a:gd name="T22" fmla="*/ 71 w 71"/>
                <a:gd name="T23" fmla="*/ 16 h 151"/>
                <a:gd name="T24" fmla="*/ 71 w 71"/>
                <a:gd name="T25" fmla="*/ 24 h 151"/>
                <a:gd name="T26" fmla="*/ 63 w 71"/>
                <a:gd name="T27" fmla="*/ 40 h 151"/>
                <a:gd name="T28" fmla="*/ 55 w 71"/>
                <a:gd name="T29" fmla="*/ 64 h 151"/>
                <a:gd name="T30" fmla="*/ 40 w 71"/>
                <a:gd name="T31" fmla="*/ 95 h 151"/>
                <a:gd name="T32" fmla="*/ 32 w 71"/>
                <a:gd name="T33" fmla="*/ 103 h 151"/>
                <a:gd name="T34" fmla="*/ 24 w 71"/>
                <a:gd name="T35" fmla="*/ 119 h 151"/>
                <a:gd name="T36" fmla="*/ 16 w 71"/>
                <a:gd name="T37" fmla="*/ 127 h 151"/>
                <a:gd name="T38" fmla="*/ 8 w 71"/>
                <a:gd name="T39" fmla="*/ 135 h 151"/>
                <a:gd name="T40" fmla="*/ 8 w 71"/>
                <a:gd name="T41" fmla="*/ 143 h 151"/>
                <a:gd name="T42" fmla="*/ 0 w 71"/>
                <a:gd name="T43" fmla="*/ 151 h 151"/>
                <a:gd name="T44" fmla="*/ 0 w 71"/>
                <a:gd name="T45" fmla="*/ 151 h 151"/>
                <a:gd name="T46" fmla="*/ 0 w 71"/>
                <a:gd name="T47" fmla="*/ 151 h 151"/>
                <a:gd name="T48" fmla="*/ 0 w 71"/>
                <a:gd name="T49" fmla="*/ 151 h 151"/>
                <a:gd name="T50" fmla="*/ 0 w 71"/>
                <a:gd name="T51" fmla="*/ 143 h 151"/>
                <a:gd name="T52" fmla="*/ 8 w 71"/>
                <a:gd name="T53" fmla="*/ 135 h 151"/>
                <a:gd name="T54" fmla="*/ 8 w 71"/>
                <a:gd name="T55" fmla="*/ 119 h 151"/>
                <a:gd name="T56" fmla="*/ 24 w 71"/>
                <a:gd name="T57" fmla="*/ 95 h 151"/>
                <a:gd name="T58" fmla="*/ 32 w 71"/>
                <a:gd name="T59" fmla="*/ 72 h 151"/>
                <a:gd name="T60" fmla="*/ 32 w 71"/>
                <a:gd name="T61" fmla="*/ 72 h 15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71"/>
                <a:gd name="T94" fmla="*/ 0 h 151"/>
                <a:gd name="T95" fmla="*/ 71 w 71"/>
                <a:gd name="T96" fmla="*/ 151 h 15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71" h="151">
                  <a:moveTo>
                    <a:pt x="32" y="72"/>
                  </a:moveTo>
                  <a:lnTo>
                    <a:pt x="40" y="48"/>
                  </a:lnTo>
                  <a:lnTo>
                    <a:pt x="48" y="32"/>
                  </a:lnTo>
                  <a:lnTo>
                    <a:pt x="48" y="16"/>
                  </a:lnTo>
                  <a:lnTo>
                    <a:pt x="48" y="8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0"/>
                  </a:lnTo>
                  <a:lnTo>
                    <a:pt x="55" y="8"/>
                  </a:lnTo>
                  <a:lnTo>
                    <a:pt x="63" y="16"/>
                  </a:lnTo>
                  <a:lnTo>
                    <a:pt x="71" y="16"/>
                  </a:lnTo>
                  <a:lnTo>
                    <a:pt x="71" y="24"/>
                  </a:lnTo>
                  <a:lnTo>
                    <a:pt x="63" y="40"/>
                  </a:lnTo>
                  <a:lnTo>
                    <a:pt x="55" y="64"/>
                  </a:lnTo>
                  <a:lnTo>
                    <a:pt x="40" y="95"/>
                  </a:lnTo>
                  <a:lnTo>
                    <a:pt x="32" y="103"/>
                  </a:lnTo>
                  <a:lnTo>
                    <a:pt x="24" y="119"/>
                  </a:lnTo>
                  <a:lnTo>
                    <a:pt x="16" y="127"/>
                  </a:lnTo>
                  <a:lnTo>
                    <a:pt x="8" y="135"/>
                  </a:lnTo>
                  <a:lnTo>
                    <a:pt x="8" y="143"/>
                  </a:lnTo>
                  <a:lnTo>
                    <a:pt x="0" y="151"/>
                  </a:lnTo>
                  <a:lnTo>
                    <a:pt x="0" y="143"/>
                  </a:lnTo>
                  <a:lnTo>
                    <a:pt x="8" y="135"/>
                  </a:lnTo>
                  <a:lnTo>
                    <a:pt x="8" y="119"/>
                  </a:lnTo>
                  <a:lnTo>
                    <a:pt x="24" y="95"/>
                  </a:lnTo>
                  <a:lnTo>
                    <a:pt x="32" y="72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3" name="Freeform 117"/>
            <p:cNvSpPr>
              <a:spLocks/>
            </p:cNvSpPr>
            <p:nvPr/>
          </p:nvSpPr>
          <p:spPr bwMode="auto">
            <a:xfrm>
              <a:off x="7732712" y="1624806"/>
              <a:ext cx="150813" cy="101600"/>
            </a:xfrm>
            <a:custGeom>
              <a:avLst/>
              <a:gdLst>
                <a:gd name="T0" fmla="*/ 63 w 95"/>
                <a:gd name="T1" fmla="*/ 8 h 64"/>
                <a:gd name="T2" fmla="*/ 71 w 95"/>
                <a:gd name="T3" fmla="*/ 8 h 64"/>
                <a:gd name="T4" fmla="*/ 71 w 95"/>
                <a:gd name="T5" fmla="*/ 0 h 64"/>
                <a:gd name="T6" fmla="*/ 79 w 95"/>
                <a:gd name="T7" fmla="*/ 8 h 64"/>
                <a:gd name="T8" fmla="*/ 87 w 95"/>
                <a:gd name="T9" fmla="*/ 16 h 64"/>
                <a:gd name="T10" fmla="*/ 95 w 95"/>
                <a:gd name="T11" fmla="*/ 24 h 64"/>
                <a:gd name="T12" fmla="*/ 95 w 95"/>
                <a:gd name="T13" fmla="*/ 32 h 64"/>
                <a:gd name="T14" fmla="*/ 95 w 95"/>
                <a:gd name="T15" fmla="*/ 32 h 64"/>
                <a:gd name="T16" fmla="*/ 87 w 95"/>
                <a:gd name="T17" fmla="*/ 32 h 64"/>
                <a:gd name="T18" fmla="*/ 79 w 95"/>
                <a:gd name="T19" fmla="*/ 40 h 64"/>
                <a:gd name="T20" fmla="*/ 71 w 95"/>
                <a:gd name="T21" fmla="*/ 48 h 64"/>
                <a:gd name="T22" fmla="*/ 63 w 95"/>
                <a:gd name="T23" fmla="*/ 56 h 64"/>
                <a:gd name="T24" fmla="*/ 63 w 95"/>
                <a:gd name="T25" fmla="*/ 56 h 64"/>
                <a:gd name="T26" fmla="*/ 55 w 95"/>
                <a:gd name="T27" fmla="*/ 64 h 64"/>
                <a:gd name="T28" fmla="*/ 55 w 95"/>
                <a:gd name="T29" fmla="*/ 64 h 64"/>
                <a:gd name="T30" fmla="*/ 55 w 95"/>
                <a:gd name="T31" fmla="*/ 56 h 64"/>
                <a:gd name="T32" fmla="*/ 55 w 95"/>
                <a:gd name="T33" fmla="*/ 56 h 64"/>
                <a:gd name="T34" fmla="*/ 55 w 95"/>
                <a:gd name="T35" fmla="*/ 48 h 64"/>
                <a:gd name="T36" fmla="*/ 63 w 95"/>
                <a:gd name="T37" fmla="*/ 40 h 64"/>
                <a:gd name="T38" fmla="*/ 63 w 95"/>
                <a:gd name="T39" fmla="*/ 32 h 64"/>
                <a:gd name="T40" fmla="*/ 63 w 95"/>
                <a:gd name="T41" fmla="*/ 24 h 64"/>
                <a:gd name="T42" fmla="*/ 63 w 95"/>
                <a:gd name="T43" fmla="*/ 24 h 64"/>
                <a:gd name="T44" fmla="*/ 63 w 95"/>
                <a:gd name="T45" fmla="*/ 24 h 64"/>
                <a:gd name="T46" fmla="*/ 63 w 95"/>
                <a:gd name="T47" fmla="*/ 24 h 64"/>
                <a:gd name="T48" fmla="*/ 47 w 95"/>
                <a:gd name="T49" fmla="*/ 24 h 64"/>
                <a:gd name="T50" fmla="*/ 31 w 95"/>
                <a:gd name="T51" fmla="*/ 32 h 64"/>
                <a:gd name="T52" fmla="*/ 0 w 95"/>
                <a:gd name="T53" fmla="*/ 32 h 64"/>
                <a:gd name="T54" fmla="*/ 0 w 95"/>
                <a:gd name="T55" fmla="*/ 24 h 64"/>
                <a:gd name="T56" fmla="*/ 31 w 95"/>
                <a:gd name="T57" fmla="*/ 16 h 64"/>
                <a:gd name="T58" fmla="*/ 39 w 95"/>
                <a:gd name="T59" fmla="*/ 16 h 64"/>
                <a:gd name="T60" fmla="*/ 47 w 95"/>
                <a:gd name="T61" fmla="*/ 8 h 64"/>
                <a:gd name="T62" fmla="*/ 63 w 95"/>
                <a:gd name="T63" fmla="*/ 8 h 64"/>
                <a:gd name="T64" fmla="*/ 63 w 95"/>
                <a:gd name="T65" fmla="*/ 8 h 6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5"/>
                <a:gd name="T100" fmla="*/ 0 h 64"/>
                <a:gd name="T101" fmla="*/ 95 w 95"/>
                <a:gd name="T102" fmla="*/ 64 h 6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5" h="64">
                  <a:moveTo>
                    <a:pt x="63" y="8"/>
                  </a:moveTo>
                  <a:lnTo>
                    <a:pt x="71" y="8"/>
                  </a:lnTo>
                  <a:lnTo>
                    <a:pt x="71" y="0"/>
                  </a:lnTo>
                  <a:lnTo>
                    <a:pt x="79" y="8"/>
                  </a:lnTo>
                  <a:lnTo>
                    <a:pt x="87" y="16"/>
                  </a:lnTo>
                  <a:lnTo>
                    <a:pt x="95" y="24"/>
                  </a:lnTo>
                  <a:lnTo>
                    <a:pt x="95" y="32"/>
                  </a:lnTo>
                  <a:lnTo>
                    <a:pt x="87" y="32"/>
                  </a:lnTo>
                  <a:lnTo>
                    <a:pt x="79" y="40"/>
                  </a:lnTo>
                  <a:lnTo>
                    <a:pt x="71" y="48"/>
                  </a:lnTo>
                  <a:lnTo>
                    <a:pt x="63" y="56"/>
                  </a:lnTo>
                  <a:lnTo>
                    <a:pt x="55" y="64"/>
                  </a:lnTo>
                  <a:lnTo>
                    <a:pt x="55" y="56"/>
                  </a:lnTo>
                  <a:lnTo>
                    <a:pt x="55" y="48"/>
                  </a:lnTo>
                  <a:lnTo>
                    <a:pt x="63" y="40"/>
                  </a:lnTo>
                  <a:lnTo>
                    <a:pt x="63" y="32"/>
                  </a:lnTo>
                  <a:lnTo>
                    <a:pt x="63" y="24"/>
                  </a:lnTo>
                  <a:lnTo>
                    <a:pt x="47" y="24"/>
                  </a:lnTo>
                  <a:lnTo>
                    <a:pt x="31" y="32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31" y="16"/>
                  </a:lnTo>
                  <a:lnTo>
                    <a:pt x="39" y="16"/>
                  </a:lnTo>
                  <a:lnTo>
                    <a:pt x="47" y="8"/>
                  </a:lnTo>
                  <a:lnTo>
                    <a:pt x="63" y="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4" name="Freeform 118"/>
            <p:cNvSpPr>
              <a:spLocks/>
            </p:cNvSpPr>
            <p:nvPr/>
          </p:nvSpPr>
          <p:spPr bwMode="auto">
            <a:xfrm>
              <a:off x="7745412" y="1777206"/>
              <a:ext cx="200025" cy="176213"/>
            </a:xfrm>
            <a:custGeom>
              <a:avLst/>
              <a:gdLst>
                <a:gd name="T0" fmla="*/ 126 w 126"/>
                <a:gd name="T1" fmla="*/ 103 h 111"/>
                <a:gd name="T2" fmla="*/ 126 w 126"/>
                <a:gd name="T3" fmla="*/ 103 h 111"/>
                <a:gd name="T4" fmla="*/ 118 w 126"/>
                <a:gd name="T5" fmla="*/ 103 h 111"/>
                <a:gd name="T6" fmla="*/ 110 w 126"/>
                <a:gd name="T7" fmla="*/ 103 h 111"/>
                <a:gd name="T8" fmla="*/ 102 w 126"/>
                <a:gd name="T9" fmla="*/ 111 h 111"/>
                <a:gd name="T10" fmla="*/ 95 w 126"/>
                <a:gd name="T11" fmla="*/ 111 h 111"/>
                <a:gd name="T12" fmla="*/ 79 w 126"/>
                <a:gd name="T13" fmla="*/ 111 h 111"/>
                <a:gd name="T14" fmla="*/ 79 w 126"/>
                <a:gd name="T15" fmla="*/ 111 h 111"/>
                <a:gd name="T16" fmla="*/ 71 w 126"/>
                <a:gd name="T17" fmla="*/ 111 h 111"/>
                <a:gd name="T18" fmla="*/ 71 w 126"/>
                <a:gd name="T19" fmla="*/ 103 h 111"/>
                <a:gd name="T20" fmla="*/ 63 w 126"/>
                <a:gd name="T21" fmla="*/ 103 h 111"/>
                <a:gd name="T22" fmla="*/ 55 w 126"/>
                <a:gd name="T23" fmla="*/ 95 h 111"/>
                <a:gd name="T24" fmla="*/ 47 w 126"/>
                <a:gd name="T25" fmla="*/ 79 h 111"/>
                <a:gd name="T26" fmla="*/ 39 w 126"/>
                <a:gd name="T27" fmla="*/ 71 h 111"/>
                <a:gd name="T28" fmla="*/ 31 w 126"/>
                <a:gd name="T29" fmla="*/ 55 h 111"/>
                <a:gd name="T30" fmla="*/ 16 w 126"/>
                <a:gd name="T31" fmla="*/ 32 h 111"/>
                <a:gd name="T32" fmla="*/ 0 w 126"/>
                <a:gd name="T33" fmla="*/ 8 h 111"/>
                <a:gd name="T34" fmla="*/ 8 w 126"/>
                <a:gd name="T35" fmla="*/ 0 h 111"/>
                <a:gd name="T36" fmla="*/ 23 w 126"/>
                <a:gd name="T37" fmla="*/ 24 h 111"/>
                <a:gd name="T38" fmla="*/ 39 w 126"/>
                <a:gd name="T39" fmla="*/ 47 h 111"/>
                <a:gd name="T40" fmla="*/ 55 w 126"/>
                <a:gd name="T41" fmla="*/ 55 h 111"/>
                <a:gd name="T42" fmla="*/ 63 w 126"/>
                <a:gd name="T43" fmla="*/ 71 h 111"/>
                <a:gd name="T44" fmla="*/ 79 w 126"/>
                <a:gd name="T45" fmla="*/ 79 h 111"/>
                <a:gd name="T46" fmla="*/ 102 w 126"/>
                <a:gd name="T47" fmla="*/ 87 h 111"/>
                <a:gd name="T48" fmla="*/ 110 w 126"/>
                <a:gd name="T49" fmla="*/ 95 h 111"/>
                <a:gd name="T50" fmla="*/ 118 w 126"/>
                <a:gd name="T51" fmla="*/ 95 h 111"/>
                <a:gd name="T52" fmla="*/ 126 w 126"/>
                <a:gd name="T53" fmla="*/ 103 h 111"/>
                <a:gd name="T54" fmla="*/ 126 w 126"/>
                <a:gd name="T55" fmla="*/ 103 h 111"/>
                <a:gd name="T56" fmla="*/ 126 w 126"/>
                <a:gd name="T57" fmla="*/ 103 h 11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26"/>
                <a:gd name="T88" fmla="*/ 0 h 111"/>
                <a:gd name="T89" fmla="*/ 126 w 126"/>
                <a:gd name="T90" fmla="*/ 111 h 11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26" h="111">
                  <a:moveTo>
                    <a:pt x="126" y="103"/>
                  </a:moveTo>
                  <a:lnTo>
                    <a:pt x="126" y="103"/>
                  </a:lnTo>
                  <a:lnTo>
                    <a:pt x="118" y="103"/>
                  </a:lnTo>
                  <a:lnTo>
                    <a:pt x="110" y="103"/>
                  </a:lnTo>
                  <a:lnTo>
                    <a:pt x="102" y="111"/>
                  </a:lnTo>
                  <a:lnTo>
                    <a:pt x="95" y="111"/>
                  </a:lnTo>
                  <a:lnTo>
                    <a:pt x="79" y="111"/>
                  </a:lnTo>
                  <a:lnTo>
                    <a:pt x="71" y="111"/>
                  </a:lnTo>
                  <a:lnTo>
                    <a:pt x="71" y="103"/>
                  </a:lnTo>
                  <a:lnTo>
                    <a:pt x="63" y="103"/>
                  </a:lnTo>
                  <a:lnTo>
                    <a:pt x="55" y="95"/>
                  </a:lnTo>
                  <a:lnTo>
                    <a:pt x="47" y="79"/>
                  </a:lnTo>
                  <a:lnTo>
                    <a:pt x="39" y="71"/>
                  </a:lnTo>
                  <a:lnTo>
                    <a:pt x="31" y="55"/>
                  </a:lnTo>
                  <a:lnTo>
                    <a:pt x="16" y="32"/>
                  </a:lnTo>
                  <a:lnTo>
                    <a:pt x="0" y="8"/>
                  </a:lnTo>
                  <a:lnTo>
                    <a:pt x="8" y="0"/>
                  </a:lnTo>
                  <a:lnTo>
                    <a:pt x="23" y="24"/>
                  </a:lnTo>
                  <a:lnTo>
                    <a:pt x="39" y="47"/>
                  </a:lnTo>
                  <a:lnTo>
                    <a:pt x="55" y="55"/>
                  </a:lnTo>
                  <a:lnTo>
                    <a:pt x="63" y="71"/>
                  </a:lnTo>
                  <a:lnTo>
                    <a:pt x="79" y="79"/>
                  </a:lnTo>
                  <a:lnTo>
                    <a:pt x="102" y="87"/>
                  </a:lnTo>
                  <a:lnTo>
                    <a:pt x="110" y="95"/>
                  </a:lnTo>
                  <a:lnTo>
                    <a:pt x="118" y="95"/>
                  </a:lnTo>
                  <a:lnTo>
                    <a:pt x="126" y="103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5" name="Freeform 119"/>
            <p:cNvSpPr>
              <a:spLocks/>
            </p:cNvSpPr>
            <p:nvPr/>
          </p:nvSpPr>
          <p:spPr bwMode="auto">
            <a:xfrm>
              <a:off x="7569200" y="1713706"/>
              <a:ext cx="112713" cy="227013"/>
            </a:xfrm>
            <a:custGeom>
              <a:avLst/>
              <a:gdLst>
                <a:gd name="T0" fmla="*/ 48 w 71"/>
                <a:gd name="T1" fmla="*/ 95 h 143"/>
                <a:gd name="T2" fmla="*/ 32 w 71"/>
                <a:gd name="T3" fmla="*/ 111 h 143"/>
                <a:gd name="T4" fmla="*/ 24 w 71"/>
                <a:gd name="T5" fmla="*/ 127 h 143"/>
                <a:gd name="T6" fmla="*/ 16 w 71"/>
                <a:gd name="T7" fmla="*/ 135 h 143"/>
                <a:gd name="T8" fmla="*/ 16 w 71"/>
                <a:gd name="T9" fmla="*/ 143 h 143"/>
                <a:gd name="T10" fmla="*/ 8 w 71"/>
                <a:gd name="T11" fmla="*/ 143 h 143"/>
                <a:gd name="T12" fmla="*/ 8 w 71"/>
                <a:gd name="T13" fmla="*/ 143 h 143"/>
                <a:gd name="T14" fmla="*/ 8 w 71"/>
                <a:gd name="T15" fmla="*/ 135 h 143"/>
                <a:gd name="T16" fmla="*/ 0 w 71"/>
                <a:gd name="T17" fmla="*/ 127 h 143"/>
                <a:gd name="T18" fmla="*/ 0 w 71"/>
                <a:gd name="T19" fmla="*/ 119 h 143"/>
                <a:gd name="T20" fmla="*/ 0 w 71"/>
                <a:gd name="T21" fmla="*/ 119 h 143"/>
                <a:gd name="T22" fmla="*/ 8 w 71"/>
                <a:gd name="T23" fmla="*/ 111 h 143"/>
                <a:gd name="T24" fmla="*/ 8 w 71"/>
                <a:gd name="T25" fmla="*/ 103 h 143"/>
                <a:gd name="T26" fmla="*/ 16 w 71"/>
                <a:gd name="T27" fmla="*/ 87 h 143"/>
                <a:gd name="T28" fmla="*/ 16 w 71"/>
                <a:gd name="T29" fmla="*/ 72 h 143"/>
                <a:gd name="T30" fmla="*/ 16 w 71"/>
                <a:gd name="T31" fmla="*/ 48 h 143"/>
                <a:gd name="T32" fmla="*/ 16 w 71"/>
                <a:gd name="T33" fmla="*/ 32 h 143"/>
                <a:gd name="T34" fmla="*/ 16 w 71"/>
                <a:gd name="T35" fmla="*/ 16 h 143"/>
                <a:gd name="T36" fmla="*/ 16 w 71"/>
                <a:gd name="T37" fmla="*/ 16 h 143"/>
                <a:gd name="T38" fmla="*/ 16 w 71"/>
                <a:gd name="T39" fmla="*/ 8 h 143"/>
                <a:gd name="T40" fmla="*/ 16 w 71"/>
                <a:gd name="T41" fmla="*/ 0 h 143"/>
                <a:gd name="T42" fmla="*/ 16 w 71"/>
                <a:gd name="T43" fmla="*/ 0 h 143"/>
                <a:gd name="T44" fmla="*/ 16 w 71"/>
                <a:gd name="T45" fmla="*/ 0 h 143"/>
                <a:gd name="T46" fmla="*/ 24 w 71"/>
                <a:gd name="T47" fmla="*/ 0 h 143"/>
                <a:gd name="T48" fmla="*/ 32 w 71"/>
                <a:gd name="T49" fmla="*/ 8 h 143"/>
                <a:gd name="T50" fmla="*/ 32 w 71"/>
                <a:gd name="T51" fmla="*/ 8 h 143"/>
                <a:gd name="T52" fmla="*/ 32 w 71"/>
                <a:gd name="T53" fmla="*/ 16 h 143"/>
                <a:gd name="T54" fmla="*/ 32 w 71"/>
                <a:gd name="T55" fmla="*/ 24 h 143"/>
                <a:gd name="T56" fmla="*/ 32 w 71"/>
                <a:gd name="T57" fmla="*/ 32 h 143"/>
                <a:gd name="T58" fmla="*/ 32 w 71"/>
                <a:gd name="T59" fmla="*/ 48 h 143"/>
                <a:gd name="T60" fmla="*/ 32 w 71"/>
                <a:gd name="T61" fmla="*/ 64 h 143"/>
                <a:gd name="T62" fmla="*/ 24 w 71"/>
                <a:gd name="T63" fmla="*/ 72 h 143"/>
                <a:gd name="T64" fmla="*/ 24 w 71"/>
                <a:gd name="T65" fmla="*/ 80 h 143"/>
                <a:gd name="T66" fmla="*/ 24 w 71"/>
                <a:gd name="T67" fmla="*/ 87 h 143"/>
                <a:gd name="T68" fmla="*/ 24 w 71"/>
                <a:gd name="T69" fmla="*/ 87 h 143"/>
                <a:gd name="T70" fmla="*/ 32 w 71"/>
                <a:gd name="T71" fmla="*/ 95 h 143"/>
                <a:gd name="T72" fmla="*/ 32 w 71"/>
                <a:gd name="T73" fmla="*/ 95 h 143"/>
                <a:gd name="T74" fmla="*/ 32 w 71"/>
                <a:gd name="T75" fmla="*/ 87 h 143"/>
                <a:gd name="T76" fmla="*/ 40 w 71"/>
                <a:gd name="T77" fmla="*/ 87 h 143"/>
                <a:gd name="T78" fmla="*/ 48 w 71"/>
                <a:gd name="T79" fmla="*/ 80 h 143"/>
                <a:gd name="T80" fmla="*/ 56 w 71"/>
                <a:gd name="T81" fmla="*/ 72 h 143"/>
                <a:gd name="T82" fmla="*/ 63 w 71"/>
                <a:gd name="T83" fmla="*/ 72 h 143"/>
                <a:gd name="T84" fmla="*/ 71 w 71"/>
                <a:gd name="T85" fmla="*/ 64 h 143"/>
                <a:gd name="T86" fmla="*/ 71 w 71"/>
                <a:gd name="T87" fmla="*/ 64 h 143"/>
                <a:gd name="T88" fmla="*/ 71 w 71"/>
                <a:gd name="T89" fmla="*/ 72 h 143"/>
                <a:gd name="T90" fmla="*/ 63 w 71"/>
                <a:gd name="T91" fmla="*/ 80 h 143"/>
                <a:gd name="T92" fmla="*/ 56 w 71"/>
                <a:gd name="T93" fmla="*/ 87 h 143"/>
                <a:gd name="T94" fmla="*/ 48 w 71"/>
                <a:gd name="T95" fmla="*/ 95 h 143"/>
                <a:gd name="T96" fmla="*/ 48 w 71"/>
                <a:gd name="T97" fmla="*/ 95 h 14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1"/>
                <a:gd name="T148" fmla="*/ 0 h 143"/>
                <a:gd name="T149" fmla="*/ 71 w 71"/>
                <a:gd name="T150" fmla="*/ 143 h 14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1" h="143">
                  <a:moveTo>
                    <a:pt x="48" y="95"/>
                  </a:moveTo>
                  <a:lnTo>
                    <a:pt x="32" y="111"/>
                  </a:lnTo>
                  <a:lnTo>
                    <a:pt x="24" y="127"/>
                  </a:lnTo>
                  <a:lnTo>
                    <a:pt x="16" y="135"/>
                  </a:lnTo>
                  <a:lnTo>
                    <a:pt x="16" y="143"/>
                  </a:lnTo>
                  <a:lnTo>
                    <a:pt x="8" y="143"/>
                  </a:lnTo>
                  <a:lnTo>
                    <a:pt x="8" y="135"/>
                  </a:lnTo>
                  <a:lnTo>
                    <a:pt x="0" y="127"/>
                  </a:lnTo>
                  <a:lnTo>
                    <a:pt x="0" y="119"/>
                  </a:lnTo>
                  <a:lnTo>
                    <a:pt x="8" y="111"/>
                  </a:lnTo>
                  <a:lnTo>
                    <a:pt x="8" y="103"/>
                  </a:lnTo>
                  <a:lnTo>
                    <a:pt x="16" y="87"/>
                  </a:lnTo>
                  <a:lnTo>
                    <a:pt x="16" y="72"/>
                  </a:lnTo>
                  <a:lnTo>
                    <a:pt x="16" y="48"/>
                  </a:lnTo>
                  <a:lnTo>
                    <a:pt x="16" y="32"/>
                  </a:lnTo>
                  <a:lnTo>
                    <a:pt x="16" y="16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8"/>
                  </a:lnTo>
                  <a:lnTo>
                    <a:pt x="32" y="16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32" y="48"/>
                  </a:lnTo>
                  <a:lnTo>
                    <a:pt x="32" y="64"/>
                  </a:lnTo>
                  <a:lnTo>
                    <a:pt x="24" y="72"/>
                  </a:lnTo>
                  <a:lnTo>
                    <a:pt x="24" y="80"/>
                  </a:lnTo>
                  <a:lnTo>
                    <a:pt x="24" y="87"/>
                  </a:lnTo>
                  <a:lnTo>
                    <a:pt x="32" y="95"/>
                  </a:lnTo>
                  <a:lnTo>
                    <a:pt x="32" y="87"/>
                  </a:lnTo>
                  <a:lnTo>
                    <a:pt x="40" y="87"/>
                  </a:lnTo>
                  <a:lnTo>
                    <a:pt x="48" y="80"/>
                  </a:lnTo>
                  <a:lnTo>
                    <a:pt x="56" y="72"/>
                  </a:lnTo>
                  <a:lnTo>
                    <a:pt x="63" y="72"/>
                  </a:lnTo>
                  <a:lnTo>
                    <a:pt x="71" y="64"/>
                  </a:lnTo>
                  <a:lnTo>
                    <a:pt x="71" y="72"/>
                  </a:lnTo>
                  <a:lnTo>
                    <a:pt x="63" y="80"/>
                  </a:lnTo>
                  <a:lnTo>
                    <a:pt x="56" y="87"/>
                  </a:lnTo>
                  <a:lnTo>
                    <a:pt x="48" y="95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6" name="Freeform 120"/>
            <p:cNvSpPr>
              <a:spLocks/>
            </p:cNvSpPr>
            <p:nvPr/>
          </p:nvSpPr>
          <p:spPr bwMode="auto">
            <a:xfrm>
              <a:off x="7645400" y="1726406"/>
              <a:ext cx="125413" cy="227013"/>
            </a:xfrm>
            <a:custGeom>
              <a:avLst/>
              <a:gdLst>
                <a:gd name="T0" fmla="*/ 15 w 79"/>
                <a:gd name="T1" fmla="*/ 135 h 143"/>
                <a:gd name="T2" fmla="*/ 8 w 79"/>
                <a:gd name="T3" fmla="*/ 143 h 143"/>
                <a:gd name="T4" fmla="*/ 8 w 79"/>
                <a:gd name="T5" fmla="*/ 143 h 143"/>
                <a:gd name="T6" fmla="*/ 0 w 79"/>
                <a:gd name="T7" fmla="*/ 143 h 143"/>
                <a:gd name="T8" fmla="*/ 0 w 79"/>
                <a:gd name="T9" fmla="*/ 143 h 143"/>
                <a:gd name="T10" fmla="*/ 0 w 79"/>
                <a:gd name="T11" fmla="*/ 143 h 143"/>
                <a:gd name="T12" fmla="*/ 8 w 79"/>
                <a:gd name="T13" fmla="*/ 135 h 143"/>
                <a:gd name="T14" fmla="*/ 8 w 79"/>
                <a:gd name="T15" fmla="*/ 135 h 143"/>
                <a:gd name="T16" fmla="*/ 15 w 79"/>
                <a:gd name="T17" fmla="*/ 127 h 143"/>
                <a:gd name="T18" fmla="*/ 31 w 79"/>
                <a:gd name="T19" fmla="*/ 111 h 143"/>
                <a:gd name="T20" fmla="*/ 39 w 79"/>
                <a:gd name="T21" fmla="*/ 95 h 143"/>
                <a:gd name="T22" fmla="*/ 47 w 79"/>
                <a:gd name="T23" fmla="*/ 79 h 143"/>
                <a:gd name="T24" fmla="*/ 55 w 79"/>
                <a:gd name="T25" fmla="*/ 56 h 143"/>
                <a:gd name="T26" fmla="*/ 55 w 79"/>
                <a:gd name="T27" fmla="*/ 40 h 143"/>
                <a:gd name="T28" fmla="*/ 63 w 79"/>
                <a:gd name="T29" fmla="*/ 24 h 143"/>
                <a:gd name="T30" fmla="*/ 63 w 79"/>
                <a:gd name="T31" fmla="*/ 16 h 143"/>
                <a:gd name="T32" fmla="*/ 55 w 79"/>
                <a:gd name="T33" fmla="*/ 8 h 143"/>
                <a:gd name="T34" fmla="*/ 55 w 79"/>
                <a:gd name="T35" fmla="*/ 0 h 143"/>
                <a:gd name="T36" fmla="*/ 55 w 79"/>
                <a:gd name="T37" fmla="*/ 0 h 143"/>
                <a:gd name="T38" fmla="*/ 63 w 79"/>
                <a:gd name="T39" fmla="*/ 0 h 143"/>
                <a:gd name="T40" fmla="*/ 71 w 79"/>
                <a:gd name="T41" fmla="*/ 0 h 143"/>
                <a:gd name="T42" fmla="*/ 71 w 79"/>
                <a:gd name="T43" fmla="*/ 0 h 143"/>
                <a:gd name="T44" fmla="*/ 79 w 79"/>
                <a:gd name="T45" fmla="*/ 8 h 143"/>
                <a:gd name="T46" fmla="*/ 79 w 79"/>
                <a:gd name="T47" fmla="*/ 8 h 143"/>
                <a:gd name="T48" fmla="*/ 79 w 79"/>
                <a:gd name="T49" fmla="*/ 16 h 143"/>
                <a:gd name="T50" fmla="*/ 79 w 79"/>
                <a:gd name="T51" fmla="*/ 24 h 143"/>
                <a:gd name="T52" fmla="*/ 71 w 79"/>
                <a:gd name="T53" fmla="*/ 32 h 143"/>
                <a:gd name="T54" fmla="*/ 71 w 79"/>
                <a:gd name="T55" fmla="*/ 56 h 143"/>
                <a:gd name="T56" fmla="*/ 63 w 79"/>
                <a:gd name="T57" fmla="*/ 79 h 143"/>
                <a:gd name="T58" fmla="*/ 55 w 79"/>
                <a:gd name="T59" fmla="*/ 95 h 143"/>
                <a:gd name="T60" fmla="*/ 47 w 79"/>
                <a:gd name="T61" fmla="*/ 111 h 143"/>
                <a:gd name="T62" fmla="*/ 31 w 79"/>
                <a:gd name="T63" fmla="*/ 127 h 143"/>
                <a:gd name="T64" fmla="*/ 15 w 79"/>
                <a:gd name="T65" fmla="*/ 135 h 143"/>
                <a:gd name="T66" fmla="*/ 15 w 79"/>
                <a:gd name="T67" fmla="*/ 135 h 14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9"/>
                <a:gd name="T103" fmla="*/ 0 h 143"/>
                <a:gd name="T104" fmla="*/ 79 w 79"/>
                <a:gd name="T105" fmla="*/ 143 h 14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9" h="143">
                  <a:moveTo>
                    <a:pt x="15" y="135"/>
                  </a:moveTo>
                  <a:lnTo>
                    <a:pt x="8" y="143"/>
                  </a:lnTo>
                  <a:lnTo>
                    <a:pt x="0" y="143"/>
                  </a:lnTo>
                  <a:lnTo>
                    <a:pt x="8" y="135"/>
                  </a:lnTo>
                  <a:lnTo>
                    <a:pt x="15" y="127"/>
                  </a:lnTo>
                  <a:lnTo>
                    <a:pt x="31" y="111"/>
                  </a:lnTo>
                  <a:lnTo>
                    <a:pt x="39" y="95"/>
                  </a:lnTo>
                  <a:lnTo>
                    <a:pt x="47" y="79"/>
                  </a:lnTo>
                  <a:lnTo>
                    <a:pt x="55" y="56"/>
                  </a:lnTo>
                  <a:lnTo>
                    <a:pt x="55" y="40"/>
                  </a:lnTo>
                  <a:lnTo>
                    <a:pt x="63" y="24"/>
                  </a:lnTo>
                  <a:lnTo>
                    <a:pt x="63" y="16"/>
                  </a:lnTo>
                  <a:lnTo>
                    <a:pt x="55" y="8"/>
                  </a:lnTo>
                  <a:lnTo>
                    <a:pt x="55" y="0"/>
                  </a:lnTo>
                  <a:lnTo>
                    <a:pt x="63" y="0"/>
                  </a:lnTo>
                  <a:lnTo>
                    <a:pt x="71" y="0"/>
                  </a:lnTo>
                  <a:lnTo>
                    <a:pt x="79" y="8"/>
                  </a:lnTo>
                  <a:lnTo>
                    <a:pt x="79" y="16"/>
                  </a:lnTo>
                  <a:lnTo>
                    <a:pt x="79" y="24"/>
                  </a:lnTo>
                  <a:lnTo>
                    <a:pt x="71" y="32"/>
                  </a:lnTo>
                  <a:lnTo>
                    <a:pt x="71" y="56"/>
                  </a:lnTo>
                  <a:lnTo>
                    <a:pt x="63" y="79"/>
                  </a:lnTo>
                  <a:lnTo>
                    <a:pt x="55" y="95"/>
                  </a:lnTo>
                  <a:lnTo>
                    <a:pt x="47" y="111"/>
                  </a:lnTo>
                  <a:lnTo>
                    <a:pt x="31" y="127"/>
                  </a:lnTo>
                  <a:lnTo>
                    <a:pt x="15" y="13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组合 123"/>
          <p:cNvGrpSpPr>
            <a:grpSpLocks noChangeAspect="1"/>
          </p:cNvGrpSpPr>
          <p:nvPr/>
        </p:nvGrpSpPr>
        <p:grpSpPr>
          <a:xfrm>
            <a:off x="3736406" y="3598209"/>
            <a:ext cx="142866" cy="288000"/>
            <a:chOff x="4533941" y="1682749"/>
            <a:chExt cx="200026" cy="403226"/>
          </a:xfrm>
          <a:solidFill>
            <a:schemeClr val="tx1"/>
          </a:solidFill>
        </p:grpSpPr>
        <p:sp>
          <p:nvSpPr>
            <p:cNvPr id="125" name="Freeform 89"/>
            <p:cNvSpPr>
              <a:spLocks/>
            </p:cNvSpPr>
            <p:nvPr/>
          </p:nvSpPr>
          <p:spPr bwMode="auto">
            <a:xfrm>
              <a:off x="4621254" y="1682749"/>
              <a:ext cx="100013" cy="390525"/>
            </a:xfrm>
            <a:custGeom>
              <a:avLst/>
              <a:gdLst/>
              <a:ahLst/>
              <a:cxnLst>
                <a:cxn ang="0">
                  <a:pos x="63" y="230"/>
                </a:cxn>
                <a:cxn ang="0">
                  <a:pos x="63" y="238"/>
                </a:cxn>
                <a:cxn ang="0">
                  <a:pos x="63" y="246"/>
                </a:cxn>
                <a:cxn ang="0">
                  <a:pos x="55" y="246"/>
                </a:cxn>
                <a:cxn ang="0">
                  <a:pos x="55" y="238"/>
                </a:cxn>
                <a:cxn ang="0">
                  <a:pos x="48" y="230"/>
                </a:cxn>
                <a:cxn ang="0">
                  <a:pos x="40" y="215"/>
                </a:cxn>
                <a:cxn ang="0">
                  <a:pos x="24" y="207"/>
                </a:cxn>
                <a:cxn ang="0">
                  <a:pos x="16" y="191"/>
                </a:cxn>
                <a:cxn ang="0">
                  <a:pos x="16" y="183"/>
                </a:cxn>
                <a:cxn ang="0">
                  <a:pos x="8" y="183"/>
                </a:cxn>
                <a:cxn ang="0">
                  <a:pos x="0" y="175"/>
                </a:cxn>
                <a:cxn ang="0">
                  <a:pos x="0" y="167"/>
                </a:cxn>
                <a:cxn ang="0">
                  <a:pos x="0" y="159"/>
                </a:cxn>
                <a:cxn ang="0">
                  <a:pos x="8" y="151"/>
                </a:cxn>
                <a:cxn ang="0">
                  <a:pos x="8" y="143"/>
                </a:cxn>
                <a:cxn ang="0">
                  <a:pos x="8" y="127"/>
                </a:cxn>
                <a:cxn ang="0">
                  <a:pos x="8" y="111"/>
                </a:cxn>
                <a:cxn ang="0">
                  <a:pos x="16" y="95"/>
                </a:cxn>
                <a:cxn ang="0">
                  <a:pos x="16" y="64"/>
                </a:cxn>
                <a:cxn ang="0">
                  <a:pos x="16" y="40"/>
                </a:cxn>
                <a:cxn ang="0">
                  <a:pos x="16" y="32"/>
                </a:cxn>
                <a:cxn ang="0">
                  <a:pos x="16" y="24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0"/>
                </a:cxn>
                <a:cxn ang="0">
                  <a:pos x="24" y="8"/>
                </a:cxn>
                <a:cxn ang="0">
                  <a:pos x="32" y="8"/>
                </a:cxn>
                <a:cxn ang="0">
                  <a:pos x="40" y="16"/>
                </a:cxn>
                <a:cxn ang="0">
                  <a:pos x="40" y="24"/>
                </a:cxn>
                <a:cxn ang="0">
                  <a:pos x="40" y="24"/>
                </a:cxn>
                <a:cxn ang="0">
                  <a:pos x="40" y="40"/>
                </a:cxn>
                <a:cxn ang="0">
                  <a:pos x="32" y="48"/>
                </a:cxn>
                <a:cxn ang="0">
                  <a:pos x="32" y="56"/>
                </a:cxn>
                <a:cxn ang="0">
                  <a:pos x="32" y="79"/>
                </a:cxn>
                <a:cxn ang="0">
                  <a:pos x="24" y="103"/>
                </a:cxn>
                <a:cxn ang="0">
                  <a:pos x="24" y="127"/>
                </a:cxn>
                <a:cxn ang="0">
                  <a:pos x="16" y="151"/>
                </a:cxn>
                <a:cxn ang="0">
                  <a:pos x="16" y="159"/>
                </a:cxn>
                <a:cxn ang="0">
                  <a:pos x="16" y="167"/>
                </a:cxn>
                <a:cxn ang="0">
                  <a:pos x="16" y="167"/>
                </a:cxn>
                <a:cxn ang="0">
                  <a:pos x="24" y="175"/>
                </a:cxn>
                <a:cxn ang="0">
                  <a:pos x="32" y="183"/>
                </a:cxn>
                <a:cxn ang="0">
                  <a:pos x="40" y="191"/>
                </a:cxn>
                <a:cxn ang="0">
                  <a:pos x="48" y="207"/>
                </a:cxn>
                <a:cxn ang="0">
                  <a:pos x="55" y="215"/>
                </a:cxn>
                <a:cxn ang="0">
                  <a:pos x="63" y="222"/>
                </a:cxn>
                <a:cxn ang="0">
                  <a:pos x="63" y="230"/>
                </a:cxn>
                <a:cxn ang="0">
                  <a:pos x="63" y="230"/>
                </a:cxn>
              </a:cxnLst>
              <a:rect l="0" t="0" r="r" b="b"/>
              <a:pathLst>
                <a:path w="63" h="246">
                  <a:moveTo>
                    <a:pt x="63" y="230"/>
                  </a:moveTo>
                  <a:lnTo>
                    <a:pt x="63" y="238"/>
                  </a:lnTo>
                  <a:lnTo>
                    <a:pt x="63" y="246"/>
                  </a:lnTo>
                  <a:lnTo>
                    <a:pt x="55" y="246"/>
                  </a:lnTo>
                  <a:lnTo>
                    <a:pt x="55" y="238"/>
                  </a:lnTo>
                  <a:lnTo>
                    <a:pt x="48" y="230"/>
                  </a:lnTo>
                  <a:lnTo>
                    <a:pt x="40" y="215"/>
                  </a:lnTo>
                  <a:lnTo>
                    <a:pt x="24" y="207"/>
                  </a:lnTo>
                  <a:lnTo>
                    <a:pt x="16" y="191"/>
                  </a:lnTo>
                  <a:lnTo>
                    <a:pt x="16" y="183"/>
                  </a:lnTo>
                  <a:lnTo>
                    <a:pt x="8" y="183"/>
                  </a:lnTo>
                  <a:lnTo>
                    <a:pt x="0" y="175"/>
                  </a:lnTo>
                  <a:lnTo>
                    <a:pt x="0" y="167"/>
                  </a:lnTo>
                  <a:lnTo>
                    <a:pt x="0" y="159"/>
                  </a:lnTo>
                  <a:lnTo>
                    <a:pt x="8" y="151"/>
                  </a:lnTo>
                  <a:lnTo>
                    <a:pt x="8" y="143"/>
                  </a:lnTo>
                  <a:lnTo>
                    <a:pt x="8" y="127"/>
                  </a:lnTo>
                  <a:lnTo>
                    <a:pt x="8" y="111"/>
                  </a:lnTo>
                  <a:lnTo>
                    <a:pt x="16" y="95"/>
                  </a:lnTo>
                  <a:lnTo>
                    <a:pt x="16" y="64"/>
                  </a:lnTo>
                  <a:lnTo>
                    <a:pt x="16" y="40"/>
                  </a:lnTo>
                  <a:lnTo>
                    <a:pt x="16" y="32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32" y="8"/>
                  </a:lnTo>
                  <a:lnTo>
                    <a:pt x="40" y="16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32" y="56"/>
                  </a:lnTo>
                  <a:lnTo>
                    <a:pt x="32" y="79"/>
                  </a:lnTo>
                  <a:lnTo>
                    <a:pt x="24" y="103"/>
                  </a:lnTo>
                  <a:lnTo>
                    <a:pt x="24" y="127"/>
                  </a:lnTo>
                  <a:lnTo>
                    <a:pt x="16" y="151"/>
                  </a:lnTo>
                  <a:lnTo>
                    <a:pt x="16" y="159"/>
                  </a:lnTo>
                  <a:lnTo>
                    <a:pt x="16" y="167"/>
                  </a:lnTo>
                  <a:lnTo>
                    <a:pt x="16" y="167"/>
                  </a:lnTo>
                  <a:lnTo>
                    <a:pt x="24" y="175"/>
                  </a:lnTo>
                  <a:lnTo>
                    <a:pt x="32" y="183"/>
                  </a:lnTo>
                  <a:lnTo>
                    <a:pt x="40" y="191"/>
                  </a:lnTo>
                  <a:lnTo>
                    <a:pt x="48" y="207"/>
                  </a:lnTo>
                  <a:lnTo>
                    <a:pt x="55" y="215"/>
                  </a:lnTo>
                  <a:lnTo>
                    <a:pt x="63" y="222"/>
                  </a:lnTo>
                  <a:lnTo>
                    <a:pt x="63" y="230"/>
                  </a:lnTo>
                  <a:lnTo>
                    <a:pt x="63" y="230"/>
                  </a:lnTo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6" name="Freeform 90"/>
            <p:cNvSpPr>
              <a:spLocks/>
            </p:cNvSpPr>
            <p:nvPr/>
          </p:nvSpPr>
          <p:spPr bwMode="auto">
            <a:xfrm>
              <a:off x="4533941" y="1858962"/>
              <a:ext cx="174625" cy="6350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8" y="16"/>
                </a:cxn>
                <a:cxn ang="0">
                  <a:pos x="24" y="16"/>
                </a:cxn>
                <a:cxn ang="0">
                  <a:pos x="39" y="8"/>
                </a:cxn>
                <a:cxn ang="0">
                  <a:pos x="55" y="8"/>
                </a:cxn>
                <a:cxn ang="0">
                  <a:pos x="71" y="0"/>
                </a:cxn>
                <a:cxn ang="0">
                  <a:pos x="87" y="0"/>
                </a:cxn>
                <a:cxn ang="0">
                  <a:pos x="103" y="0"/>
                </a:cxn>
                <a:cxn ang="0">
                  <a:pos x="110" y="0"/>
                </a:cxn>
                <a:cxn ang="0">
                  <a:pos x="110" y="8"/>
                </a:cxn>
                <a:cxn ang="0">
                  <a:pos x="87" y="8"/>
                </a:cxn>
                <a:cxn ang="0">
                  <a:pos x="71" y="16"/>
                </a:cxn>
                <a:cxn ang="0">
                  <a:pos x="55" y="24"/>
                </a:cxn>
                <a:cxn ang="0">
                  <a:pos x="39" y="24"/>
                </a:cxn>
                <a:cxn ang="0">
                  <a:pos x="24" y="32"/>
                </a:cxn>
                <a:cxn ang="0">
                  <a:pos x="16" y="32"/>
                </a:cxn>
                <a:cxn ang="0">
                  <a:pos x="16" y="40"/>
                </a:cxn>
                <a:cxn ang="0">
                  <a:pos x="8" y="32"/>
                </a:cxn>
                <a:cxn ang="0">
                  <a:pos x="8" y="32"/>
                </a:cxn>
                <a:cxn ang="0">
                  <a:pos x="0" y="24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110" h="40">
                  <a:moveTo>
                    <a:pt x="0" y="16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39" y="8"/>
                  </a:lnTo>
                  <a:lnTo>
                    <a:pt x="55" y="8"/>
                  </a:lnTo>
                  <a:lnTo>
                    <a:pt x="71" y="0"/>
                  </a:lnTo>
                  <a:lnTo>
                    <a:pt x="87" y="0"/>
                  </a:lnTo>
                  <a:lnTo>
                    <a:pt x="103" y="0"/>
                  </a:lnTo>
                  <a:lnTo>
                    <a:pt x="110" y="0"/>
                  </a:lnTo>
                  <a:lnTo>
                    <a:pt x="110" y="8"/>
                  </a:lnTo>
                  <a:lnTo>
                    <a:pt x="87" y="8"/>
                  </a:lnTo>
                  <a:lnTo>
                    <a:pt x="71" y="16"/>
                  </a:lnTo>
                  <a:lnTo>
                    <a:pt x="55" y="24"/>
                  </a:lnTo>
                  <a:lnTo>
                    <a:pt x="39" y="24"/>
                  </a:lnTo>
                  <a:lnTo>
                    <a:pt x="24" y="32"/>
                  </a:lnTo>
                  <a:lnTo>
                    <a:pt x="16" y="32"/>
                  </a:lnTo>
                  <a:lnTo>
                    <a:pt x="16" y="4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0" y="16"/>
                  </a:lnTo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7" name="Freeform 93"/>
            <p:cNvSpPr>
              <a:spLocks/>
            </p:cNvSpPr>
            <p:nvPr/>
          </p:nvSpPr>
          <p:spPr bwMode="auto">
            <a:xfrm>
              <a:off x="4583154" y="1820862"/>
              <a:ext cx="150813" cy="265113"/>
            </a:xfrm>
            <a:custGeom>
              <a:avLst/>
              <a:gdLst/>
              <a:ahLst/>
              <a:cxnLst>
                <a:cxn ang="0">
                  <a:pos x="56" y="128"/>
                </a:cxn>
                <a:cxn ang="0">
                  <a:pos x="32" y="143"/>
                </a:cxn>
                <a:cxn ang="0">
                  <a:pos x="16" y="159"/>
                </a:cxn>
                <a:cxn ang="0">
                  <a:pos x="8" y="167"/>
                </a:cxn>
                <a:cxn ang="0">
                  <a:pos x="0" y="167"/>
                </a:cxn>
                <a:cxn ang="0">
                  <a:pos x="0" y="167"/>
                </a:cxn>
                <a:cxn ang="0">
                  <a:pos x="0" y="167"/>
                </a:cxn>
                <a:cxn ang="0">
                  <a:pos x="0" y="167"/>
                </a:cxn>
                <a:cxn ang="0">
                  <a:pos x="8" y="159"/>
                </a:cxn>
                <a:cxn ang="0">
                  <a:pos x="8" y="159"/>
                </a:cxn>
                <a:cxn ang="0">
                  <a:pos x="16" y="151"/>
                </a:cxn>
                <a:cxn ang="0">
                  <a:pos x="24" y="143"/>
                </a:cxn>
                <a:cxn ang="0">
                  <a:pos x="32" y="128"/>
                </a:cxn>
                <a:cxn ang="0">
                  <a:pos x="40" y="120"/>
                </a:cxn>
                <a:cxn ang="0">
                  <a:pos x="56" y="88"/>
                </a:cxn>
                <a:cxn ang="0">
                  <a:pos x="72" y="56"/>
                </a:cxn>
                <a:cxn ang="0">
                  <a:pos x="72" y="40"/>
                </a:cxn>
                <a:cxn ang="0">
                  <a:pos x="72" y="24"/>
                </a:cxn>
                <a:cxn ang="0">
                  <a:pos x="79" y="16"/>
                </a:cxn>
                <a:cxn ang="0">
                  <a:pos x="79" y="8"/>
                </a:cxn>
                <a:cxn ang="0">
                  <a:pos x="72" y="0"/>
                </a:cxn>
                <a:cxn ang="0">
                  <a:pos x="79" y="0"/>
                </a:cxn>
                <a:cxn ang="0">
                  <a:pos x="79" y="0"/>
                </a:cxn>
                <a:cxn ang="0">
                  <a:pos x="87" y="8"/>
                </a:cxn>
                <a:cxn ang="0">
                  <a:pos x="95" y="8"/>
                </a:cxn>
                <a:cxn ang="0">
                  <a:pos x="95" y="16"/>
                </a:cxn>
                <a:cxn ang="0">
                  <a:pos x="95" y="16"/>
                </a:cxn>
                <a:cxn ang="0">
                  <a:pos x="95" y="24"/>
                </a:cxn>
                <a:cxn ang="0">
                  <a:pos x="87" y="32"/>
                </a:cxn>
                <a:cxn ang="0">
                  <a:pos x="87" y="40"/>
                </a:cxn>
                <a:cxn ang="0">
                  <a:pos x="87" y="56"/>
                </a:cxn>
                <a:cxn ang="0">
                  <a:pos x="79" y="72"/>
                </a:cxn>
                <a:cxn ang="0">
                  <a:pos x="72" y="104"/>
                </a:cxn>
                <a:cxn ang="0">
                  <a:pos x="56" y="128"/>
                </a:cxn>
                <a:cxn ang="0">
                  <a:pos x="56" y="128"/>
                </a:cxn>
              </a:cxnLst>
              <a:rect l="0" t="0" r="r" b="b"/>
              <a:pathLst>
                <a:path w="95" h="167">
                  <a:moveTo>
                    <a:pt x="56" y="128"/>
                  </a:moveTo>
                  <a:lnTo>
                    <a:pt x="32" y="143"/>
                  </a:lnTo>
                  <a:lnTo>
                    <a:pt x="16" y="159"/>
                  </a:lnTo>
                  <a:lnTo>
                    <a:pt x="8" y="167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8" y="159"/>
                  </a:lnTo>
                  <a:lnTo>
                    <a:pt x="8" y="159"/>
                  </a:lnTo>
                  <a:lnTo>
                    <a:pt x="16" y="151"/>
                  </a:lnTo>
                  <a:lnTo>
                    <a:pt x="24" y="143"/>
                  </a:lnTo>
                  <a:lnTo>
                    <a:pt x="32" y="128"/>
                  </a:lnTo>
                  <a:lnTo>
                    <a:pt x="40" y="120"/>
                  </a:lnTo>
                  <a:lnTo>
                    <a:pt x="56" y="88"/>
                  </a:lnTo>
                  <a:lnTo>
                    <a:pt x="72" y="56"/>
                  </a:lnTo>
                  <a:lnTo>
                    <a:pt x="72" y="40"/>
                  </a:lnTo>
                  <a:lnTo>
                    <a:pt x="72" y="24"/>
                  </a:lnTo>
                  <a:lnTo>
                    <a:pt x="79" y="16"/>
                  </a:lnTo>
                  <a:lnTo>
                    <a:pt x="79" y="8"/>
                  </a:lnTo>
                  <a:lnTo>
                    <a:pt x="72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87" y="8"/>
                  </a:lnTo>
                  <a:lnTo>
                    <a:pt x="95" y="8"/>
                  </a:lnTo>
                  <a:lnTo>
                    <a:pt x="95" y="16"/>
                  </a:lnTo>
                  <a:lnTo>
                    <a:pt x="95" y="16"/>
                  </a:lnTo>
                  <a:lnTo>
                    <a:pt x="95" y="24"/>
                  </a:lnTo>
                  <a:lnTo>
                    <a:pt x="87" y="32"/>
                  </a:lnTo>
                  <a:lnTo>
                    <a:pt x="87" y="40"/>
                  </a:lnTo>
                  <a:lnTo>
                    <a:pt x="87" y="56"/>
                  </a:lnTo>
                  <a:lnTo>
                    <a:pt x="79" y="72"/>
                  </a:lnTo>
                  <a:lnTo>
                    <a:pt x="72" y="104"/>
                  </a:lnTo>
                  <a:lnTo>
                    <a:pt x="56" y="128"/>
                  </a:lnTo>
                  <a:lnTo>
                    <a:pt x="56" y="128"/>
                  </a:lnTo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3" name="组合 127"/>
          <p:cNvGrpSpPr>
            <a:grpSpLocks noChangeAspect="1"/>
          </p:cNvGrpSpPr>
          <p:nvPr/>
        </p:nvGrpSpPr>
        <p:grpSpPr>
          <a:xfrm>
            <a:off x="3769774" y="4789177"/>
            <a:ext cx="135944" cy="324000"/>
            <a:chOff x="4038600" y="1663700"/>
            <a:chExt cx="190500" cy="454026"/>
          </a:xfrm>
          <a:solidFill>
            <a:schemeClr val="tx1"/>
          </a:solidFill>
        </p:grpSpPr>
        <p:sp>
          <p:nvSpPr>
            <p:cNvPr id="129" name="Freeform 105"/>
            <p:cNvSpPr>
              <a:spLocks/>
            </p:cNvSpPr>
            <p:nvPr/>
          </p:nvSpPr>
          <p:spPr bwMode="auto">
            <a:xfrm>
              <a:off x="4102100" y="1865313"/>
              <a:ext cx="101600" cy="25241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0"/>
                </a:cxn>
                <a:cxn ang="0">
                  <a:pos x="16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32" y="16"/>
                </a:cxn>
                <a:cxn ang="0">
                  <a:pos x="32" y="24"/>
                </a:cxn>
                <a:cxn ang="0">
                  <a:pos x="32" y="32"/>
                </a:cxn>
                <a:cxn ang="0">
                  <a:pos x="24" y="48"/>
                </a:cxn>
                <a:cxn ang="0">
                  <a:pos x="24" y="56"/>
                </a:cxn>
                <a:cxn ang="0">
                  <a:pos x="24" y="72"/>
                </a:cxn>
                <a:cxn ang="0">
                  <a:pos x="24" y="88"/>
                </a:cxn>
                <a:cxn ang="0">
                  <a:pos x="24" y="103"/>
                </a:cxn>
                <a:cxn ang="0">
                  <a:pos x="24" y="103"/>
                </a:cxn>
                <a:cxn ang="0">
                  <a:pos x="24" y="111"/>
                </a:cxn>
                <a:cxn ang="0">
                  <a:pos x="24" y="111"/>
                </a:cxn>
                <a:cxn ang="0">
                  <a:pos x="32" y="103"/>
                </a:cxn>
                <a:cxn ang="0">
                  <a:pos x="32" y="103"/>
                </a:cxn>
                <a:cxn ang="0">
                  <a:pos x="40" y="95"/>
                </a:cxn>
                <a:cxn ang="0">
                  <a:pos x="48" y="88"/>
                </a:cxn>
                <a:cxn ang="0">
                  <a:pos x="56" y="80"/>
                </a:cxn>
                <a:cxn ang="0">
                  <a:pos x="56" y="80"/>
                </a:cxn>
                <a:cxn ang="0">
                  <a:pos x="64" y="80"/>
                </a:cxn>
                <a:cxn ang="0">
                  <a:pos x="64" y="80"/>
                </a:cxn>
                <a:cxn ang="0">
                  <a:pos x="56" y="88"/>
                </a:cxn>
                <a:cxn ang="0">
                  <a:pos x="48" y="95"/>
                </a:cxn>
                <a:cxn ang="0">
                  <a:pos x="40" y="111"/>
                </a:cxn>
                <a:cxn ang="0">
                  <a:pos x="32" y="127"/>
                </a:cxn>
                <a:cxn ang="0">
                  <a:pos x="24" y="135"/>
                </a:cxn>
                <a:cxn ang="0">
                  <a:pos x="16" y="143"/>
                </a:cxn>
                <a:cxn ang="0">
                  <a:pos x="16" y="151"/>
                </a:cxn>
                <a:cxn ang="0">
                  <a:pos x="8" y="159"/>
                </a:cxn>
                <a:cxn ang="0">
                  <a:pos x="8" y="159"/>
                </a:cxn>
                <a:cxn ang="0">
                  <a:pos x="8" y="159"/>
                </a:cxn>
                <a:cxn ang="0">
                  <a:pos x="0" y="151"/>
                </a:cxn>
                <a:cxn ang="0">
                  <a:pos x="0" y="143"/>
                </a:cxn>
                <a:cxn ang="0">
                  <a:pos x="0" y="135"/>
                </a:cxn>
                <a:cxn ang="0">
                  <a:pos x="0" y="127"/>
                </a:cxn>
                <a:cxn ang="0">
                  <a:pos x="0" y="119"/>
                </a:cxn>
                <a:cxn ang="0">
                  <a:pos x="8" y="119"/>
                </a:cxn>
                <a:cxn ang="0">
                  <a:pos x="8" y="111"/>
                </a:cxn>
                <a:cxn ang="0">
                  <a:pos x="8" y="103"/>
                </a:cxn>
                <a:cxn ang="0">
                  <a:pos x="8" y="88"/>
                </a:cxn>
                <a:cxn ang="0">
                  <a:pos x="16" y="64"/>
                </a:cxn>
                <a:cxn ang="0">
                  <a:pos x="16" y="40"/>
                </a:cxn>
                <a:cxn ang="0">
                  <a:pos x="16" y="32"/>
                </a:cxn>
                <a:cxn ang="0">
                  <a:pos x="16" y="24"/>
                </a:cxn>
                <a:cxn ang="0">
                  <a:pos x="8" y="16"/>
                </a:cxn>
                <a:cxn ang="0">
                  <a:pos x="8" y="16"/>
                </a:cxn>
              </a:cxnLst>
              <a:rect l="0" t="0" r="r" b="b"/>
              <a:pathLst>
                <a:path w="64" h="159">
                  <a:moveTo>
                    <a:pt x="8" y="16"/>
                  </a:moveTo>
                  <a:lnTo>
                    <a:pt x="8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32" y="16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24" y="48"/>
                  </a:lnTo>
                  <a:lnTo>
                    <a:pt x="24" y="56"/>
                  </a:lnTo>
                  <a:lnTo>
                    <a:pt x="24" y="72"/>
                  </a:lnTo>
                  <a:lnTo>
                    <a:pt x="24" y="88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24" y="111"/>
                  </a:lnTo>
                  <a:lnTo>
                    <a:pt x="24" y="111"/>
                  </a:lnTo>
                  <a:lnTo>
                    <a:pt x="32" y="103"/>
                  </a:lnTo>
                  <a:lnTo>
                    <a:pt x="32" y="103"/>
                  </a:lnTo>
                  <a:lnTo>
                    <a:pt x="40" y="95"/>
                  </a:lnTo>
                  <a:lnTo>
                    <a:pt x="48" y="88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64" y="80"/>
                  </a:lnTo>
                  <a:lnTo>
                    <a:pt x="64" y="80"/>
                  </a:lnTo>
                  <a:lnTo>
                    <a:pt x="56" y="88"/>
                  </a:lnTo>
                  <a:lnTo>
                    <a:pt x="48" y="95"/>
                  </a:lnTo>
                  <a:lnTo>
                    <a:pt x="40" y="111"/>
                  </a:lnTo>
                  <a:lnTo>
                    <a:pt x="32" y="127"/>
                  </a:lnTo>
                  <a:lnTo>
                    <a:pt x="24" y="135"/>
                  </a:lnTo>
                  <a:lnTo>
                    <a:pt x="16" y="143"/>
                  </a:lnTo>
                  <a:lnTo>
                    <a:pt x="16" y="151"/>
                  </a:lnTo>
                  <a:lnTo>
                    <a:pt x="8" y="159"/>
                  </a:lnTo>
                  <a:lnTo>
                    <a:pt x="8" y="159"/>
                  </a:lnTo>
                  <a:lnTo>
                    <a:pt x="8" y="159"/>
                  </a:lnTo>
                  <a:lnTo>
                    <a:pt x="0" y="151"/>
                  </a:lnTo>
                  <a:lnTo>
                    <a:pt x="0" y="143"/>
                  </a:lnTo>
                  <a:lnTo>
                    <a:pt x="0" y="135"/>
                  </a:lnTo>
                  <a:lnTo>
                    <a:pt x="0" y="127"/>
                  </a:lnTo>
                  <a:lnTo>
                    <a:pt x="0" y="119"/>
                  </a:lnTo>
                  <a:lnTo>
                    <a:pt x="8" y="119"/>
                  </a:lnTo>
                  <a:lnTo>
                    <a:pt x="8" y="111"/>
                  </a:lnTo>
                  <a:lnTo>
                    <a:pt x="8" y="103"/>
                  </a:lnTo>
                  <a:lnTo>
                    <a:pt x="8" y="88"/>
                  </a:lnTo>
                  <a:lnTo>
                    <a:pt x="16" y="64"/>
                  </a:lnTo>
                  <a:lnTo>
                    <a:pt x="16" y="40"/>
                  </a:lnTo>
                  <a:lnTo>
                    <a:pt x="16" y="32"/>
                  </a:lnTo>
                  <a:lnTo>
                    <a:pt x="16" y="24"/>
                  </a:lnTo>
                  <a:lnTo>
                    <a:pt x="8" y="16"/>
                  </a:lnTo>
                  <a:lnTo>
                    <a:pt x="8" y="16"/>
                  </a:lnTo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0" name="Freeform 106"/>
            <p:cNvSpPr>
              <a:spLocks/>
            </p:cNvSpPr>
            <p:nvPr/>
          </p:nvSpPr>
          <p:spPr bwMode="auto">
            <a:xfrm>
              <a:off x="4038600" y="1663700"/>
              <a:ext cx="127000" cy="290513"/>
            </a:xfrm>
            <a:custGeom>
              <a:avLst/>
              <a:gdLst/>
              <a:ahLst/>
              <a:cxnLst>
                <a:cxn ang="0">
                  <a:pos x="64" y="64"/>
                </a:cxn>
                <a:cxn ang="0">
                  <a:pos x="48" y="103"/>
                </a:cxn>
                <a:cxn ang="0">
                  <a:pos x="40" y="119"/>
                </a:cxn>
                <a:cxn ang="0">
                  <a:pos x="40" y="127"/>
                </a:cxn>
                <a:cxn ang="0">
                  <a:pos x="24" y="151"/>
                </a:cxn>
                <a:cxn ang="0">
                  <a:pos x="8" y="167"/>
                </a:cxn>
                <a:cxn ang="0">
                  <a:pos x="0" y="175"/>
                </a:cxn>
                <a:cxn ang="0">
                  <a:pos x="0" y="183"/>
                </a:cxn>
                <a:cxn ang="0">
                  <a:pos x="0" y="183"/>
                </a:cxn>
                <a:cxn ang="0">
                  <a:pos x="0" y="175"/>
                </a:cxn>
                <a:cxn ang="0">
                  <a:pos x="0" y="175"/>
                </a:cxn>
                <a:cxn ang="0">
                  <a:pos x="8" y="159"/>
                </a:cxn>
                <a:cxn ang="0">
                  <a:pos x="16" y="151"/>
                </a:cxn>
                <a:cxn ang="0">
                  <a:pos x="32" y="111"/>
                </a:cxn>
                <a:cxn ang="0">
                  <a:pos x="40" y="79"/>
                </a:cxn>
                <a:cxn ang="0">
                  <a:pos x="48" y="64"/>
                </a:cxn>
                <a:cxn ang="0">
                  <a:pos x="56" y="48"/>
                </a:cxn>
                <a:cxn ang="0">
                  <a:pos x="56" y="40"/>
                </a:cxn>
                <a:cxn ang="0">
                  <a:pos x="56" y="32"/>
                </a:cxn>
                <a:cxn ang="0">
                  <a:pos x="56" y="16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64" y="0"/>
                </a:cxn>
                <a:cxn ang="0">
                  <a:pos x="64" y="8"/>
                </a:cxn>
                <a:cxn ang="0">
                  <a:pos x="72" y="8"/>
                </a:cxn>
                <a:cxn ang="0">
                  <a:pos x="80" y="16"/>
                </a:cxn>
                <a:cxn ang="0">
                  <a:pos x="80" y="24"/>
                </a:cxn>
                <a:cxn ang="0">
                  <a:pos x="80" y="24"/>
                </a:cxn>
                <a:cxn ang="0">
                  <a:pos x="80" y="32"/>
                </a:cxn>
                <a:cxn ang="0">
                  <a:pos x="72" y="48"/>
                </a:cxn>
                <a:cxn ang="0">
                  <a:pos x="64" y="64"/>
                </a:cxn>
                <a:cxn ang="0">
                  <a:pos x="64" y="64"/>
                </a:cxn>
              </a:cxnLst>
              <a:rect l="0" t="0" r="r" b="b"/>
              <a:pathLst>
                <a:path w="80" h="183">
                  <a:moveTo>
                    <a:pt x="64" y="64"/>
                  </a:moveTo>
                  <a:lnTo>
                    <a:pt x="48" y="103"/>
                  </a:lnTo>
                  <a:lnTo>
                    <a:pt x="40" y="119"/>
                  </a:lnTo>
                  <a:lnTo>
                    <a:pt x="40" y="127"/>
                  </a:lnTo>
                  <a:lnTo>
                    <a:pt x="24" y="151"/>
                  </a:lnTo>
                  <a:lnTo>
                    <a:pt x="8" y="167"/>
                  </a:lnTo>
                  <a:lnTo>
                    <a:pt x="0" y="175"/>
                  </a:lnTo>
                  <a:lnTo>
                    <a:pt x="0" y="183"/>
                  </a:lnTo>
                  <a:lnTo>
                    <a:pt x="0" y="18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8" y="159"/>
                  </a:lnTo>
                  <a:lnTo>
                    <a:pt x="16" y="151"/>
                  </a:lnTo>
                  <a:lnTo>
                    <a:pt x="32" y="111"/>
                  </a:lnTo>
                  <a:lnTo>
                    <a:pt x="40" y="79"/>
                  </a:lnTo>
                  <a:lnTo>
                    <a:pt x="48" y="64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56" y="32"/>
                  </a:lnTo>
                  <a:lnTo>
                    <a:pt x="56" y="16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64" y="8"/>
                  </a:lnTo>
                  <a:lnTo>
                    <a:pt x="72" y="8"/>
                  </a:lnTo>
                  <a:lnTo>
                    <a:pt x="80" y="16"/>
                  </a:lnTo>
                  <a:lnTo>
                    <a:pt x="80" y="24"/>
                  </a:lnTo>
                  <a:lnTo>
                    <a:pt x="80" y="24"/>
                  </a:lnTo>
                  <a:lnTo>
                    <a:pt x="80" y="32"/>
                  </a:lnTo>
                  <a:lnTo>
                    <a:pt x="72" y="48"/>
                  </a:lnTo>
                  <a:lnTo>
                    <a:pt x="64" y="64"/>
                  </a:lnTo>
                  <a:lnTo>
                    <a:pt x="64" y="64"/>
                  </a:lnTo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1" name="Freeform 107"/>
            <p:cNvSpPr>
              <a:spLocks/>
            </p:cNvSpPr>
            <p:nvPr/>
          </p:nvSpPr>
          <p:spPr bwMode="auto">
            <a:xfrm>
              <a:off x="4114800" y="1778000"/>
              <a:ext cx="114300" cy="100013"/>
            </a:xfrm>
            <a:custGeom>
              <a:avLst/>
              <a:gdLst/>
              <a:ahLst/>
              <a:cxnLst>
                <a:cxn ang="0">
                  <a:pos x="48" y="47"/>
                </a:cxn>
                <a:cxn ang="0">
                  <a:pos x="48" y="55"/>
                </a:cxn>
                <a:cxn ang="0">
                  <a:pos x="40" y="55"/>
                </a:cxn>
                <a:cxn ang="0">
                  <a:pos x="40" y="63"/>
                </a:cxn>
                <a:cxn ang="0">
                  <a:pos x="40" y="63"/>
                </a:cxn>
                <a:cxn ang="0">
                  <a:pos x="40" y="63"/>
                </a:cxn>
                <a:cxn ang="0">
                  <a:pos x="40" y="55"/>
                </a:cxn>
                <a:cxn ang="0">
                  <a:pos x="40" y="47"/>
                </a:cxn>
                <a:cxn ang="0">
                  <a:pos x="40" y="39"/>
                </a:cxn>
                <a:cxn ang="0">
                  <a:pos x="40" y="31"/>
                </a:cxn>
                <a:cxn ang="0">
                  <a:pos x="48" y="23"/>
                </a:cxn>
                <a:cxn ang="0">
                  <a:pos x="48" y="23"/>
                </a:cxn>
                <a:cxn ang="0">
                  <a:pos x="48" y="23"/>
                </a:cxn>
                <a:cxn ang="0">
                  <a:pos x="40" y="15"/>
                </a:cxn>
                <a:cxn ang="0">
                  <a:pos x="32" y="23"/>
                </a:cxn>
                <a:cxn ang="0">
                  <a:pos x="32" y="23"/>
                </a:cxn>
                <a:cxn ang="0">
                  <a:pos x="24" y="23"/>
                </a:cxn>
                <a:cxn ang="0">
                  <a:pos x="8" y="23"/>
                </a:cxn>
                <a:cxn ang="0">
                  <a:pos x="0" y="23"/>
                </a:cxn>
                <a:cxn ang="0">
                  <a:pos x="0" y="15"/>
                </a:cxn>
                <a:cxn ang="0">
                  <a:pos x="16" y="15"/>
                </a:cxn>
                <a:cxn ang="0">
                  <a:pos x="24" y="15"/>
                </a:cxn>
                <a:cxn ang="0">
                  <a:pos x="40" y="7"/>
                </a:cxn>
                <a:cxn ang="0">
                  <a:pos x="40" y="7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56" y="0"/>
                </a:cxn>
                <a:cxn ang="0">
                  <a:pos x="64" y="7"/>
                </a:cxn>
                <a:cxn ang="0">
                  <a:pos x="72" y="15"/>
                </a:cxn>
                <a:cxn ang="0">
                  <a:pos x="72" y="15"/>
                </a:cxn>
                <a:cxn ang="0">
                  <a:pos x="72" y="23"/>
                </a:cxn>
                <a:cxn ang="0">
                  <a:pos x="64" y="23"/>
                </a:cxn>
                <a:cxn ang="0">
                  <a:pos x="64" y="23"/>
                </a:cxn>
                <a:cxn ang="0">
                  <a:pos x="56" y="31"/>
                </a:cxn>
                <a:cxn ang="0">
                  <a:pos x="56" y="39"/>
                </a:cxn>
                <a:cxn ang="0">
                  <a:pos x="48" y="47"/>
                </a:cxn>
                <a:cxn ang="0">
                  <a:pos x="48" y="47"/>
                </a:cxn>
              </a:cxnLst>
              <a:rect l="0" t="0" r="r" b="b"/>
              <a:pathLst>
                <a:path w="72" h="63">
                  <a:moveTo>
                    <a:pt x="48" y="47"/>
                  </a:moveTo>
                  <a:lnTo>
                    <a:pt x="48" y="55"/>
                  </a:lnTo>
                  <a:lnTo>
                    <a:pt x="40" y="55"/>
                  </a:lnTo>
                  <a:lnTo>
                    <a:pt x="40" y="63"/>
                  </a:lnTo>
                  <a:lnTo>
                    <a:pt x="40" y="63"/>
                  </a:lnTo>
                  <a:lnTo>
                    <a:pt x="40" y="63"/>
                  </a:lnTo>
                  <a:lnTo>
                    <a:pt x="40" y="55"/>
                  </a:lnTo>
                  <a:lnTo>
                    <a:pt x="40" y="47"/>
                  </a:lnTo>
                  <a:lnTo>
                    <a:pt x="40" y="39"/>
                  </a:lnTo>
                  <a:lnTo>
                    <a:pt x="40" y="31"/>
                  </a:lnTo>
                  <a:lnTo>
                    <a:pt x="48" y="23"/>
                  </a:lnTo>
                  <a:lnTo>
                    <a:pt x="48" y="23"/>
                  </a:lnTo>
                  <a:lnTo>
                    <a:pt x="48" y="23"/>
                  </a:lnTo>
                  <a:lnTo>
                    <a:pt x="40" y="15"/>
                  </a:lnTo>
                  <a:lnTo>
                    <a:pt x="32" y="23"/>
                  </a:lnTo>
                  <a:lnTo>
                    <a:pt x="32" y="23"/>
                  </a:lnTo>
                  <a:lnTo>
                    <a:pt x="24" y="23"/>
                  </a:lnTo>
                  <a:lnTo>
                    <a:pt x="8" y="23"/>
                  </a:lnTo>
                  <a:lnTo>
                    <a:pt x="0" y="23"/>
                  </a:lnTo>
                  <a:lnTo>
                    <a:pt x="0" y="15"/>
                  </a:lnTo>
                  <a:lnTo>
                    <a:pt x="16" y="15"/>
                  </a:lnTo>
                  <a:lnTo>
                    <a:pt x="24" y="15"/>
                  </a:lnTo>
                  <a:lnTo>
                    <a:pt x="40" y="7"/>
                  </a:lnTo>
                  <a:lnTo>
                    <a:pt x="40" y="7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64" y="7"/>
                  </a:lnTo>
                  <a:lnTo>
                    <a:pt x="72" y="15"/>
                  </a:lnTo>
                  <a:lnTo>
                    <a:pt x="72" y="15"/>
                  </a:lnTo>
                  <a:lnTo>
                    <a:pt x="72" y="2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56" y="31"/>
                  </a:lnTo>
                  <a:lnTo>
                    <a:pt x="56" y="39"/>
                  </a:lnTo>
                  <a:lnTo>
                    <a:pt x="48" y="47"/>
                  </a:lnTo>
                  <a:lnTo>
                    <a:pt x="48" y="47"/>
                  </a:lnTo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67614" name="组合 159"/>
          <p:cNvGrpSpPr>
            <a:grpSpLocks/>
          </p:cNvGrpSpPr>
          <p:nvPr/>
        </p:nvGrpSpPr>
        <p:grpSpPr bwMode="auto">
          <a:xfrm>
            <a:off x="474663" y="914400"/>
            <a:ext cx="9928225" cy="523875"/>
            <a:chOff x="474663" y="914400"/>
            <a:chExt cx="9928225" cy="523875"/>
          </a:xfrm>
        </p:grpSpPr>
        <p:sp>
          <p:nvSpPr>
            <p:cNvPr id="8" name="TextBox 7"/>
            <p:cNvSpPr txBox="1"/>
            <p:nvPr/>
          </p:nvSpPr>
          <p:spPr bwMode="auto">
            <a:xfrm>
              <a:off x="474663" y="914400"/>
              <a:ext cx="9928225" cy="5238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en-US" altLang="zh-CN" sz="2800" b="1" dirty="0"/>
                <a:t>2. </a:t>
              </a:r>
              <a:r>
                <a:rPr lang="zh-CN" altLang="en-US" sz="2800" b="1" dirty="0"/>
                <a:t>汉字偏旁“  ”和“  ”</a:t>
              </a:r>
              <a:r>
                <a:rPr lang="en-US" altLang="zh-CN" dirty="0">
                  <a:latin typeface="+mn-ea"/>
                  <a:ea typeface="+mn-ea"/>
                </a:rPr>
                <a:t>Chinese Radicals</a:t>
              </a:r>
              <a:r>
                <a:rPr lang="zh-CN" altLang="en-US" dirty="0">
                  <a:latin typeface="+mn-ea"/>
                  <a:ea typeface="+mn-ea"/>
                </a:rPr>
                <a:t>“ ”</a:t>
              </a:r>
              <a:r>
                <a:rPr lang="en-US" altLang="zh-CN" dirty="0">
                  <a:latin typeface="+mn-ea"/>
                  <a:ea typeface="+mn-ea"/>
                </a:rPr>
                <a:t>and</a:t>
              </a:r>
              <a:r>
                <a:rPr lang="zh-CN" altLang="en-US" dirty="0">
                  <a:latin typeface="+mn-ea"/>
                  <a:ea typeface="+mn-ea"/>
                </a:rPr>
                <a:t>“ ”</a:t>
              </a:r>
              <a:endParaRPr lang="zh-CN" altLang="en-US" sz="2800" dirty="0">
                <a:latin typeface="+mn-ea"/>
                <a:ea typeface="+mn-ea"/>
              </a:endParaRPr>
            </a:p>
          </p:txBody>
        </p:sp>
        <p:grpSp>
          <p:nvGrpSpPr>
            <p:cNvPr id="15" name="组合 131"/>
            <p:cNvGrpSpPr>
              <a:grpSpLocks noChangeAspect="1"/>
            </p:cNvGrpSpPr>
            <p:nvPr/>
          </p:nvGrpSpPr>
          <p:grpSpPr>
            <a:xfrm>
              <a:off x="2736865" y="985650"/>
              <a:ext cx="178583" cy="360000"/>
              <a:chOff x="4533941" y="1682749"/>
              <a:chExt cx="200026" cy="403226"/>
            </a:xfrm>
            <a:solidFill>
              <a:schemeClr val="tx1"/>
            </a:solidFill>
          </p:grpSpPr>
          <p:sp>
            <p:nvSpPr>
              <p:cNvPr id="133" name="Freeform 89"/>
              <p:cNvSpPr>
                <a:spLocks/>
              </p:cNvSpPr>
              <p:nvPr/>
            </p:nvSpPr>
            <p:spPr bwMode="auto">
              <a:xfrm>
                <a:off x="4621254" y="1682749"/>
                <a:ext cx="100013" cy="390525"/>
              </a:xfrm>
              <a:custGeom>
                <a:avLst/>
                <a:gdLst/>
                <a:ahLst/>
                <a:cxnLst>
                  <a:cxn ang="0">
                    <a:pos x="63" y="230"/>
                  </a:cxn>
                  <a:cxn ang="0">
                    <a:pos x="63" y="238"/>
                  </a:cxn>
                  <a:cxn ang="0">
                    <a:pos x="63" y="246"/>
                  </a:cxn>
                  <a:cxn ang="0">
                    <a:pos x="55" y="246"/>
                  </a:cxn>
                  <a:cxn ang="0">
                    <a:pos x="55" y="238"/>
                  </a:cxn>
                  <a:cxn ang="0">
                    <a:pos x="48" y="230"/>
                  </a:cxn>
                  <a:cxn ang="0">
                    <a:pos x="40" y="215"/>
                  </a:cxn>
                  <a:cxn ang="0">
                    <a:pos x="24" y="207"/>
                  </a:cxn>
                  <a:cxn ang="0">
                    <a:pos x="16" y="191"/>
                  </a:cxn>
                  <a:cxn ang="0">
                    <a:pos x="16" y="183"/>
                  </a:cxn>
                  <a:cxn ang="0">
                    <a:pos x="8" y="183"/>
                  </a:cxn>
                  <a:cxn ang="0">
                    <a:pos x="0" y="175"/>
                  </a:cxn>
                  <a:cxn ang="0">
                    <a:pos x="0" y="167"/>
                  </a:cxn>
                  <a:cxn ang="0">
                    <a:pos x="0" y="159"/>
                  </a:cxn>
                  <a:cxn ang="0">
                    <a:pos x="8" y="151"/>
                  </a:cxn>
                  <a:cxn ang="0">
                    <a:pos x="8" y="143"/>
                  </a:cxn>
                  <a:cxn ang="0">
                    <a:pos x="8" y="127"/>
                  </a:cxn>
                  <a:cxn ang="0">
                    <a:pos x="8" y="111"/>
                  </a:cxn>
                  <a:cxn ang="0">
                    <a:pos x="16" y="95"/>
                  </a:cxn>
                  <a:cxn ang="0">
                    <a:pos x="16" y="64"/>
                  </a:cxn>
                  <a:cxn ang="0">
                    <a:pos x="16" y="40"/>
                  </a:cxn>
                  <a:cxn ang="0">
                    <a:pos x="16" y="32"/>
                  </a:cxn>
                  <a:cxn ang="0">
                    <a:pos x="16" y="24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0"/>
                  </a:cxn>
                  <a:cxn ang="0">
                    <a:pos x="24" y="8"/>
                  </a:cxn>
                  <a:cxn ang="0">
                    <a:pos x="32" y="8"/>
                  </a:cxn>
                  <a:cxn ang="0">
                    <a:pos x="40" y="16"/>
                  </a:cxn>
                  <a:cxn ang="0">
                    <a:pos x="40" y="24"/>
                  </a:cxn>
                  <a:cxn ang="0">
                    <a:pos x="40" y="24"/>
                  </a:cxn>
                  <a:cxn ang="0">
                    <a:pos x="40" y="40"/>
                  </a:cxn>
                  <a:cxn ang="0">
                    <a:pos x="32" y="48"/>
                  </a:cxn>
                  <a:cxn ang="0">
                    <a:pos x="32" y="56"/>
                  </a:cxn>
                  <a:cxn ang="0">
                    <a:pos x="32" y="79"/>
                  </a:cxn>
                  <a:cxn ang="0">
                    <a:pos x="24" y="103"/>
                  </a:cxn>
                  <a:cxn ang="0">
                    <a:pos x="24" y="127"/>
                  </a:cxn>
                  <a:cxn ang="0">
                    <a:pos x="16" y="151"/>
                  </a:cxn>
                  <a:cxn ang="0">
                    <a:pos x="16" y="159"/>
                  </a:cxn>
                  <a:cxn ang="0">
                    <a:pos x="16" y="167"/>
                  </a:cxn>
                  <a:cxn ang="0">
                    <a:pos x="16" y="167"/>
                  </a:cxn>
                  <a:cxn ang="0">
                    <a:pos x="24" y="175"/>
                  </a:cxn>
                  <a:cxn ang="0">
                    <a:pos x="32" y="183"/>
                  </a:cxn>
                  <a:cxn ang="0">
                    <a:pos x="40" y="191"/>
                  </a:cxn>
                  <a:cxn ang="0">
                    <a:pos x="48" y="207"/>
                  </a:cxn>
                  <a:cxn ang="0">
                    <a:pos x="55" y="215"/>
                  </a:cxn>
                  <a:cxn ang="0">
                    <a:pos x="63" y="222"/>
                  </a:cxn>
                  <a:cxn ang="0">
                    <a:pos x="63" y="230"/>
                  </a:cxn>
                  <a:cxn ang="0">
                    <a:pos x="63" y="230"/>
                  </a:cxn>
                </a:cxnLst>
                <a:rect l="0" t="0" r="r" b="b"/>
                <a:pathLst>
                  <a:path w="63" h="246">
                    <a:moveTo>
                      <a:pt x="63" y="230"/>
                    </a:moveTo>
                    <a:lnTo>
                      <a:pt x="63" y="238"/>
                    </a:lnTo>
                    <a:lnTo>
                      <a:pt x="63" y="246"/>
                    </a:lnTo>
                    <a:lnTo>
                      <a:pt x="55" y="246"/>
                    </a:lnTo>
                    <a:lnTo>
                      <a:pt x="55" y="238"/>
                    </a:lnTo>
                    <a:lnTo>
                      <a:pt x="48" y="230"/>
                    </a:lnTo>
                    <a:lnTo>
                      <a:pt x="40" y="215"/>
                    </a:lnTo>
                    <a:lnTo>
                      <a:pt x="24" y="207"/>
                    </a:lnTo>
                    <a:lnTo>
                      <a:pt x="16" y="191"/>
                    </a:lnTo>
                    <a:lnTo>
                      <a:pt x="16" y="183"/>
                    </a:lnTo>
                    <a:lnTo>
                      <a:pt x="8" y="183"/>
                    </a:lnTo>
                    <a:lnTo>
                      <a:pt x="0" y="175"/>
                    </a:lnTo>
                    <a:lnTo>
                      <a:pt x="0" y="167"/>
                    </a:lnTo>
                    <a:lnTo>
                      <a:pt x="0" y="159"/>
                    </a:lnTo>
                    <a:lnTo>
                      <a:pt x="8" y="151"/>
                    </a:lnTo>
                    <a:lnTo>
                      <a:pt x="8" y="143"/>
                    </a:lnTo>
                    <a:lnTo>
                      <a:pt x="8" y="127"/>
                    </a:lnTo>
                    <a:lnTo>
                      <a:pt x="8" y="111"/>
                    </a:lnTo>
                    <a:lnTo>
                      <a:pt x="16" y="95"/>
                    </a:lnTo>
                    <a:lnTo>
                      <a:pt x="16" y="64"/>
                    </a:lnTo>
                    <a:lnTo>
                      <a:pt x="16" y="40"/>
                    </a:lnTo>
                    <a:lnTo>
                      <a:pt x="16" y="32"/>
                    </a:lnTo>
                    <a:lnTo>
                      <a:pt x="16" y="24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24" y="8"/>
                    </a:lnTo>
                    <a:lnTo>
                      <a:pt x="32" y="8"/>
                    </a:lnTo>
                    <a:lnTo>
                      <a:pt x="40" y="16"/>
                    </a:lnTo>
                    <a:lnTo>
                      <a:pt x="40" y="24"/>
                    </a:lnTo>
                    <a:lnTo>
                      <a:pt x="40" y="24"/>
                    </a:lnTo>
                    <a:lnTo>
                      <a:pt x="40" y="40"/>
                    </a:lnTo>
                    <a:lnTo>
                      <a:pt x="32" y="48"/>
                    </a:lnTo>
                    <a:lnTo>
                      <a:pt x="32" y="56"/>
                    </a:lnTo>
                    <a:lnTo>
                      <a:pt x="32" y="79"/>
                    </a:lnTo>
                    <a:lnTo>
                      <a:pt x="24" y="103"/>
                    </a:lnTo>
                    <a:lnTo>
                      <a:pt x="24" y="127"/>
                    </a:lnTo>
                    <a:lnTo>
                      <a:pt x="16" y="151"/>
                    </a:lnTo>
                    <a:lnTo>
                      <a:pt x="16" y="159"/>
                    </a:lnTo>
                    <a:lnTo>
                      <a:pt x="16" y="167"/>
                    </a:lnTo>
                    <a:lnTo>
                      <a:pt x="16" y="167"/>
                    </a:lnTo>
                    <a:lnTo>
                      <a:pt x="24" y="175"/>
                    </a:lnTo>
                    <a:lnTo>
                      <a:pt x="32" y="183"/>
                    </a:lnTo>
                    <a:lnTo>
                      <a:pt x="40" y="191"/>
                    </a:lnTo>
                    <a:lnTo>
                      <a:pt x="48" y="207"/>
                    </a:lnTo>
                    <a:lnTo>
                      <a:pt x="55" y="215"/>
                    </a:lnTo>
                    <a:lnTo>
                      <a:pt x="63" y="222"/>
                    </a:lnTo>
                    <a:lnTo>
                      <a:pt x="63" y="230"/>
                    </a:lnTo>
                    <a:lnTo>
                      <a:pt x="63" y="230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4" name="Freeform 90"/>
              <p:cNvSpPr>
                <a:spLocks/>
              </p:cNvSpPr>
              <p:nvPr/>
            </p:nvSpPr>
            <p:spPr bwMode="auto">
              <a:xfrm>
                <a:off x="4533941" y="1858962"/>
                <a:ext cx="174625" cy="63500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8" y="16"/>
                  </a:cxn>
                  <a:cxn ang="0">
                    <a:pos x="24" y="16"/>
                  </a:cxn>
                  <a:cxn ang="0">
                    <a:pos x="39" y="8"/>
                  </a:cxn>
                  <a:cxn ang="0">
                    <a:pos x="55" y="8"/>
                  </a:cxn>
                  <a:cxn ang="0">
                    <a:pos x="71" y="0"/>
                  </a:cxn>
                  <a:cxn ang="0">
                    <a:pos x="87" y="0"/>
                  </a:cxn>
                  <a:cxn ang="0">
                    <a:pos x="103" y="0"/>
                  </a:cxn>
                  <a:cxn ang="0">
                    <a:pos x="110" y="0"/>
                  </a:cxn>
                  <a:cxn ang="0">
                    <a:pos x="110" y="8"/>
                  </a:cxn>
                  <a:cxn ang="0">
                    <a:pos x="87" y="8"/>
                  </a:cxn>
                  <a:cxn ang="0">
                    <a:pos x="71" y="16"/>
                  </a:cxn>
                  <a:cxn ang="0">
                    <a:pos x="55" y="24"/>
                  </a:cxn>
                  <a:cxn ang="0">
                    <a:pos x="39" y="24"/>
                  </a:cxn>
                  <a:cxn ang="0">
                    <a:pos x="24" y="32"/>
                  </a:cxn>
                  <a:cxn ang="0">
                    <a:pos x="16" y="32"/>
                  </a:cxn>
                  <a:cxn ang="0">
                    <a:pos x="16" y="40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0" y="24"/>
                  </a:cxn>
                  <a:cxn ang="0">
                    <a:pos x="0" y="16"/>
                  </a:cxn>
                  <a:cxn ang="0">
                    <a:pos x="0" y="16"/>
                  </a:cxn>
                </a:cxnLst>
                <a:rect l="0" t="0" r="r" b="b"/>
                <a:pathLst>
                  <a:path w="110" h="40">
                    <a:moveTo>
                      <a:pt x="0" y="16"/>
                    </a:moveTo>
                    <a:lnTo>
                      <a:pt x="8" y="16"/>
                    </a:lnTo>
                    <a:lnTo>
                      <a:pt x="24" y="16"/>
                    </a:lnTo>
                    <a:lnTo>
                      <a:pt x="39" y="8"/>
                    </a:lnTo>
                    <a:lnTo>
                      <a:pt x="55" y="8"/>
                    </a:lnTo>
                    <a:lnTo>
                      <a:pt x="71" y="0"/>
                    </a:lnTo>
                    <a:lnTo>
                      <a:pt x="87" y="0"/>
                    </a:lnTo>
                    <a:lnTo>
                      <a:pt x="103" y="0"/>
                    </a:lnTo>
                    <a:lnTo>
                      <a:pt x="110" y="0"/>
                    </a:lnTo>
                    <a:lnTo>
                      <a:pt x="110" y="8"/>
                    </a:lnTo>
                    <a:lnTo>
                      <a:pt x="87" y="8"/>
                    </a:lnTo>
                    <a:lnTo>
                      <a:pt x="71" y="16"/>
                    </a:lnTo>
                    <a:lnTo>
                      <a:pt x="55" y="24"/>
                    </a:lnTo>
                    <a:lnTo>
                      <a:pt x="39" y="24"/>
                    </a:lnTo>
                    <a:lnTo>
                      <a:pt x="24" y="32"/>
                    </a:lnTo>
                    <a:lnTo>
                      <a:pt x="16" y="32"/>
                    </a:lnTo>
                    <a:lnTo>
                      <a:pt x="16" y="40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0" y="24"/>
                    </a:lnTo>
                    <a:lnTo>
                      <a:pt x="0" y="16"/>
                    </a:lnTo>
                    <a:lnTo>
                      <a:pt x="0" y="16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5" name="Freeform 93"/>
              <p:cNvSpPr>
                <a:spLocks/>
              </p:cNvSpPr>
              <p:nvPr/>
            </p:nvSpPr>
            <p:spPr bwMode="auto">
              <a:xfrm>
                <a:off x="4583154" y="1820862"/>
                <a:ext cx="150813" cy="265113"/>
              </a:xfrm>
              <a:custGeom>
                <a:avLst/>
                <a:gdLst/>
                <a:ahLst/>
                <a:cxnLst>
                  <a:cxn ang="0">
                    <a:pos x="56" y="128"/>
                  </a:cxn>
                  <a:cxn ang="0">
                    <a:pos x="32" y="143"/>
                  </a:cxn>
                  <a:cxn ang="0">
                    <a:pos x="16" y="159"/>
                  </a:cxn>
                  <a:cxn ang="0">
                    <a:pos x="8" y="167"/>
                  </a:cxn>
                  <a:cxn ang="0">
                    <a:pos x="0" y="167"/>
                  </a:cxn>
                  <a:cxn ang="0">
                    <a:pos x="0" y="167"/>
                  </a:cxn>
                  <a:cxn ang="0">
                    <a:pos x="0" y="167"/>
                  </a:cxn>
                  <a:cxn ang="0">
                    <a:pos x="0" y="167"/>
                  </a:cxn>
                  <a:cxn ang="0">
                    <a:pos x="8" y="159"/>
                  </a:cxn>
                  <a:cxn ang="0">
                    <a:pos x="8" y="159"/>
                  </a:cxn>
                  <a:cxn ang="0">
                    <a:pos x="16" y="151"/>
                  </a:cxn>
                  <a:cxn ang="0">
                    <a:pos x="24" y="143"/>
                  </a:cxn>
                  <a:cxn ang="0">
                    <a:pos x="32" y="128"/>
                  </a:cxn>
                  <a:cxn ang="0">
                    <a:pos x="40" y="120"/>
                  </a:cxn>
                  <a:cxn ang="0">
                    <a:pos x="56" y="88"/>
                  </a:cxn>
                  <a:cxn ang="0">
                    <a:pos x="72" y="56"/>
                  </a:cxn>
                  <a:cxn ang="0">
                    <a:pos x="72" y="40"/>
                  </a:cxn>
                  <a:cxn ang="0">
                    <a:pos x="72" y="24"/>
                  </a:cxn>
                  <a:cxn ang="0">
                    <a:pos x="79" y="16"/>
                  </a:cxn>
                  <a:cxn ang="0">
                    <a:pos x="79" y="8"/>
                  </a:cxn>
                  <a:cxn ang="0">
                    <a:pos x="72" y="0"/>
                  </a:cxn>
                  <a:cxn ang="0">
                    <a:pos x="79" y="0"/>
                  </a:cxn>
                  <a:cxn ang="0">
                    <a:pos x="79" y="0"/>
                  </a:cxn>
                  <a:cxn ang="0">
                    <a:pos x="87" y="8"/>
                  </a:cxn>
                  <a:cxn ang="0">
                    <a:pos x="95" y="8"/>
                  </a:cxn>
                  <a:cxn ang="0">
                    <a:pos x="95" y="16"/>
                  </a:cxn>
                  <a:cxn ang="0">
                    <a:pos x="95" y="16"/>
                  </a:cxn>
                  <a:cxn ang="0">
                    <a:pos x="95" y="24"/>
                  </a:cxn>
                  <a:cxn ang="0">
                    <a:pos x="87" y="32"/>
                  </a:cxn>
                  <a:cxn ang="0">
                    <a:pos x="87" y="40"/>
                  </a:cxn>
                  <a:cxn ang="0">
                    <a:pos x="87" y="56"/>
                  </a:cxn>
                  <a:cxn ang="0">
                    <a:pos x="79" y="72"/>
                  </a:cxn>
                  <a:cxn ang="0">
                    <a:pos x="72" y="104"/>
                  </a:cxn>
                  <a:cxn ang="0">
                    <a:pos x="56" y="128"/>
                  </a:cxn>
                  <a:cxn ang="0">
                    <a:pos x="56" y="128"/>
                  </a:cxn>
                </a:cxnLst>
                <a:rect l="0" t="0" r="r" b="b"/>
                <a:pathLst>
                  <a:path w="95" h="167">
                    <a:moveTo>
                      <a:pt x="56" y="128"/>
                    </a:moveTo>
                    <a:lnTo>
                      <a:pt x="32" y="143"/>
                    </a:lnTo>
                    <a:lnTo>
                      <a:pt x="16" y="159"/>
                    </a:lnTo>
                    <a:lnTo>
                      <a:pt x="8" y="167"/>
                    </a:lnTo>
                    <a:lnTo>
                      <a:pt x="0" y="167"/>
                    </a:lnTo>
                    <a:lnTo>
                      <a:pt x="0" y="167"/>
                    </a:lnTo>
                    <a:lnTo>
                      <a:pt x="0" y="167"/>
                    </a:lnTo>
                    <a:lnTo>
                      <a:pt x="0" y="167"/>
                    </a:lnTo>
                    <a:lnTo>
                      <a:pt x="8" y="159"/>
                    </a:lnTo>
                    <a:lnTo>
                      <a:pt x="8" y="159"/>
                    </a:lnTo>
                    <a:lnTo>
                      <a:pt x="16" y="151"/>
                    </a:lnTo>
                    <a:lnTo>
                      <a:pt x="24" y="143"/>
                    </a:lnTo>
                    <a:lnTo>
                      <a:pt x="32" y="128"/>
                    </a:lnTo>
                    <a:lnTo>
                      <a:pt x="40" y="120"/>
                    </a:lnTo>
                    <a:lnTo>
                      <a:pt x="56" y="88"/>
                    </a:lnTo>
                    <a:lnTo>
                      <a:pt x="72" y="56"/>
                    </a:lnTo>
                    <a:lnTo>
                      <a:pt x="72" y="40"/>
                    </a:lnTo>
                    <a:lnTo>
                      <a:pt x="72" y="24"/>
                    </a:lnTo>
                    <a:lnTo>
                      <a:pt x="79" y="16"/>
                    </a:lnTo>
                    <a:lnTo>
                      <a:pt x="79" y="8"/>
                    </a:lnTo>
                    <a:lnTo>
                      <a:pt x="72" y="0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87" y="8"/>
                    </a:lnTo>
                    <a:lnTo>
                      <a:pt x="95" y="8"/>
                    </a:lnTo>
                    <a:lnTo>
                      <a:pt x="95" y="16"/>
                    </a:lnTo>
                    <a:lnTo>
                      <a:pt x="95" y="16"/>
                    </a:lnTo>
                    <a:lnTo>
                      <a:pt x="95" y="24"/>
                    </a:lnTo>
                    <a:lnTo>
                      <a:pt x="87" y="32"/>
                    </a:lnTo>
                    <a:lnTo>
                      <a:pt x="87" y="40"/>
                    </a:lnTo>
                    <a:lnTo>
                      <a:pt x="87" y="56"/>
                    </a:lnTo>
                    <a:lnTo>
                      <a:pt x="79" y="72"/>
                    </a:lnTo>
                    <a:lnTo>
                      <a:pt x="72" y="104"/>
                    </a:lnTo>
                    <a:lnTo>
                      <a:pt x="56" y="128"/>
                    </a:lnTo>
                    <a:lnTo>
                      <a:pt x="56" y="128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6" name="组合 135"/>
            <p:cNvGrpSpPr>
              <a:grpSpLocks noChangeAspect="1"/>
            </p:cNvGrpSpPr>
            <p:nvPr/>
          </p:nvGrpSpPr>
          <p:grpSpPr>
            <a:xfrm>
              <a:off x="4024279" y="964371"/>
              <a:ext cx="166153" cy="396000"/>
              <a:chOff x="4038600" y="1663700"/>
              <a:chExt cx="190500" cy="454026"/>
            </a:xfrm>
            <a:solidFill>
              <a:schemeClr val="tx1"/>
            </a:solidFill>
          </p:grpSpPr>
          <p:sp>
            <p:nvSpPr>
              <p:cNvPr id="137" name="Freeform 105"/>
              <p:cNvSpPr>
                <a:spLocks/>
              </p:cNvSpPr>
              <p:nvPr/>
            </p:nvSpPr>
            <p:spPr bwMode="auto">
              <a:xfrm>
                <a:off x="4102100" y="1865313"/>
                <a:ext cx="101600" cy="252413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8" y="0"/>
                  </a:cxn>
                  <a:cxn ang="0">
                    <a:pos x="16" y="0"/>
                  </a:cxn>
                  <a:cxn ang="0">
                    <a:pos x="24" y="8"/>
                  </a:cxn>
                  <a:cxn ang="0">
                    <a:pos x="24" y="8"/>
                  </a:cxn>
                  <a:cxn ang="0">
                    <a:pos x="32" y="16"/>
                  </a:cxn>
                  <a:cxn ang="0">
                    <a:pos x="32" y="24"/>
                  </a:cxn>
                  <a:cxn ang="0">
                    <a:pos x="32" y="32"/>
                  </a:cxn>
                  <a:cxn ang="0">
                    <a:pos x="24" y="48"/>
                  </a:cxn>
                  <a:cxn ang="0">
                    <a:pos x="24" y="56"/>
                  </a:cxn>
                  <a:cxn ang="0">
                    <a:pos x="24" y="72"/>
                  </a:cxn>
                  <a:cxn ang="0">
                    <a:pos x="24" y="88"/>
                  </a:cxn>
                  <a:cxn ang="0">
                    <a:pos x="24" y="103"/>
                  </a:cxn>
                  <a:cxn ang="0">
                    <a:pos x="24" y="103"/>
                  </a:cxn>
                  <a:cxn ang="0">
                    <a:pos x="24" y="111"/>
                  </a:cxn>
                  <a:cxn ang="0">
                    <a:pos x="24" y="111"/>
                  </a:cxn>
                  <a:cxn ang="0">
                    <a:pos x="32" y="103"/>
                  </a:cxn>
                  <a:cxn ang="0">
                    <a:pos x="32" y="103"/>
                  </a:cxn>
                  <a:cxn ang="0">
                    <a:pos x="40" y="95"/>
                  </a:cxn>
                  <a:cxn ang="0">
                    <a:pos x="48" y="88"/>
                  </a:cxn>
                  <a:cxn ang="0">
                    <a:pos x="56" y="80"/>
                  </a:cxn>
                  <a:cxn ang="0">
                    <a:pos x="56" y="80"/>
                  </a:cxn>
                  <a:cxn ang="0">
                    <a:pos x="64" y="80"/>
                  </a:cxn>
                  <a:cxn ang="0">
                    <a:pos x="64" y="80"/>
                  </a:cxn>
                  <a:cxn ang="0">
                    <a:pos x="56" y="88"/>
                  </a:cxn>
                  <a:cxn ang="0">
                    <a:pos x="48" y="95"/>
                  </a:cxn>
                  <a:cxn ang="0">
                    <a:pos x="40" y="111"/>
                  </a:cxn>
                  <a:cxn ang="0">
                    <a:pos x="32" y="127"/>
                  </a:cxn>
                  <a:cxn ang="0">
                    <a:pos x="24" y="135"/>
                  </a:cxn>
                  <a:cxn ang="0">
                    <a:pos x="16" y="143"/>
                  </a:cxn>
                  <a:cxn ang="0">
                    <a:pos x="16" y="151"/>
                  </a:cxn>
                  <a:cxn ang="0">
                    <a:pos x="8" y="159"/>
                  </a:cxn>
                  <a:cxn ang="0">
                    <a:pos x="8" y="159"/>
                  </a:cxn>
                  <a:cxn ang="0">
                    <a:pos x="8" y="159"/>
                  </a:cxn>
                  <a:cxn ang="0">
                    <a:pos x="0" y="151"/>
                  </a:cxn>
                  <a:cxn ang="0">
                    <a:pos x="0" y="143"/>
                  </a:cxn>
                  <a:cxn ang="0">
                    <a:pos x="0" y="135"/>
                  </a:cxn>
                  <a:cxn ang="0">
                    <a:pos x="0" y="127"/>
                  </a:cxn>
                  <a:cxn ang="0">
                    <a:pos x="0" y="119"/>
                  </a:cxn>
                  <a:cxn ang="0">
                    <a:pos x="8" y="119"/>
                  </a:cxn>
                  <a:cxn ang="0">
                    <a:pos x="8" y="111"/>
                  </a:cxn>
                  <a:cxn ang="0">
                    <a:pos x="8" y="103"/>
                  </a:cxn>
                  <a:cxn ang="0">
                    <a:pos x="8" y="88"/>
                  </a:cxn>
                  <a:cxn ang="0">
                    <a:pos x="16" y="64"/>
                  </a:cxn>
                  <a:cxn ang="0">
                    <a:pos x="16" y="40"/>
                  </a:cxn>
                  <a:cxn ang="0">
                    <a:pos x="16" y="32"/>
                  </a:cxn>
                  <a:cxn ang="0">
                    <a:pos x="16" y="24"/>
                  </a:cxn>
                  <a:cxn ang="0">
                    <a:pos x="8" y="16"/>
                  </a:cxn>
                  <a:cxn ang="0">
                    <a:pos x="8" y="16"/>
                  </a:cxn>
                </a:cxnLst>
                <a:rect l="0" t="0" r="r" b="b"/>
                <a:pathLst>
                  <a:path w="64" h="159">
                    <a:moveTo>
                      <a:pt x="8" y="16"/>
                    </a:moveTo>
                    <a:lnTo>
                      <a:pt x="8" y="8"/>
                    </a:lnTo>
                    <a:lnTo>
                      <a:pt x="8" y="8"/>
                    </a:lnTo>
                    <a:lnTo>
                      <a:pt x="8" y="0"/>
                    </a:lnTo>
                    <a:lnTo>
                      <a:pt x="16" y="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32" y="16"/>
                    </a:lnTo>
                    <a:lnTo>
                      <a:pt x="32" y="24"/>
                    </a:lnTo>
                    <a:lnTo>
                      <a:pt x="32" y="32"/>
                    </a:lnTo>
                    <a:lnTo>
                      <a:pt x="24" y="48"/>
                    </a:lnTo>
                    <a:lnTo>
                      <a:pt x="24" y="56"/>
                    </a:lnTo>
                    <a:lnTo>
                      <a:pt x="24" y="72"/>
                    </a:lnTo>
                    <a:lnTo>
                      <a:pt x="24" y="88"/>
                    </a:lnTo>
                    <a:lnTo>
                      <a:pt x="24" y="103"/>
                    </a:lnTo>
                    <a:lnTo>
                      <a:pt x="24" y="103"/>
                    </a:lnTo>
                    <a:lnTo>
                      <a:pt x="24" y="111"/>
                    </a:lnTo>
                    <a:lnTo>
                      <a:pt x="24" y="111"/>
                    </a:lnTo>
                    <a:lnTo>
                      <a:pt x="32" y="103"/>
                    </a:lnTo>
                    <a:lnTo>
                      <a:pt x="32" y="103"/>
                    </a:lnTo>
                    <a:lnTo>
                      <a:pt x="40" y="95"/>
                    </a:lnTo>
                    <a:lnTo>
                      <a:pt x="48" y="88"/>
                    </a:lnTo>
                    <a:lnTo>
                      <a:pt x="56" y="80"/>
                    </a:lnTo>
                    <a:lnTo>
                      <a:pt x="56" y="80"/>
                    </a:lnTo>
                    <a:lnTo>
                      <a:pt x="64" y="80"/>
                    </a:lnTo>
                    <a:lnTo>
                      <a:pt x="64" y="80"/>
                    </a:lnTo>
                    <a:lnTo>
                      <a:pt x="56" y="88"/>
                    </a:lnTo>
                    <a:lnTo>
                      <a:pt x="48" y="95"/>
                    </a:lnTo>
                    <a:lnTo>
                      <a:pt x="40" y="111"/>
                    </a:lnTo>
                    <a:lnTo>
                      <a:pt x="32" y="127"/>
                    </a:lnTo>
                    <a:lnTo>
                      <a:pt x="24" y="135"/>
                    </a:lnTo>
                    <a:lnTo>
                      <a:pt x="16" y="143"/>
                    </a:lnTo>
                    <a:lnTo>
                      <a:pt x="16" y="151"/>
                    </a:lnTo>
                    <a:lnTo>
                      <a:pt x="8" y="159"/>
                    </a:lnTo>
                    <a:lnTo>
                      <a:pt x="8" y="159"/>
                    </a:lnTo>
                    <a:lnTo>
                      <a:pt x="8" y="159"/>
                    </a:lnTo>
                    <a:lnTo>
                      <a:pt x="0" y="151"/>
                    </a:lnTo>
                    <a:lnTo>
                      <a:pt x="0" y="143"/>
                    </a:lnTo>
                    <a:lnTo>
                      <a:pt x="0" y="135"/>
                    </a:lnTo>
                    <a:lnTo>
                      <a:pt x="0" y="127"/>
                    </a:lnTo>
                    <a:lnTo>
                      <a:pt x="0" y="119"/>
                    </a:lnTo>
                    <a:lnTo>
                      <a:pt x="8" y="119"/>
                    </a:lnTo>
                    <a:lnTo>
                      <a:pt x="8" y="111"/>
                    </a:lnTo>
                    <a:lnTo>
                      <a:pt x="8" y="103"/>
                    </a:lnTo>
                    <a:lnTo>
                      <a:pt x="8" y="88"/>
                    </a:lnTo>
                    <a:lnTo>
                      <a:pt x="16" y="64"/>
                    </a:lnTo>
                    <a:lnTo>
                      <a:pt x="16" y="40"/>
                    </a:lnTo>
                    <a:lnTo>
                      <a:pt x="16" y="32"/>
                    </a:lnTo>
                    <a:lnTo>
                      <a:pt x="16" y="24"/>
                    </a:lnTo>
                    <a:lnTo>
                      <a:pt x="8" y="16"/>
                    </a:lnTo>
                    <a:lnTo>
                      <a:pt x="8" y="16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8" name="Freeform 106"/>
              <p:cNvSpPr>
                <a:spLocks/>
              </p:cNvSpPr>
              <p:nvPr/>
            </p:nvSpPr>
            <p:spPr bwMode="auto">
              <a:xfrm>
                <a:off x="4038600" y="1663700"/>
                <a:ext cx="127000" cy="290513"/>
              </a:xfrm>
              <a:custGeom>
                <a:avLst/>
                <a:gdLst/>
                <a:ahLst/>
                <a:cxnLst>
                  <a:cxn ang="0">
                    <a:pos x="64" y="64"/>
                  </a:cxn>
                  <a:cxn ang="0">
                    <a:pos x="48" y="103"/>
                  </a:cxn>
                  <a:cxn ang="0">
                    <a:pos x="40" y="119"/>
                  </a:cxn>
                  <a:cxn ang="0">
                    <a:pos x="40" y="127"/>
                  </a:cxn>
                  <a:cxn ang="0">
                    <a:pos x="24" y="151"/>
                  </a:cxn>
                  <a:cxn ang="0">
                    <a:pos x="8" y="167"/>
                  </a:cxn>
                  <a:cxn ang="0">
                    <a:pos x="0" y="175"/>
                  </a:cxn>
                  <a:cxn ang="0">
                    <a:pos x="0" y="183"/>
                  </a:cxn>
                  <a:cxn ang="0">
                    <a:pos x="0" y="183"/>
                  </a:cxn>
                  <a:cxn ang="0">
                    <a:pos x="0" y="175"/>
                  </a:cxn>
                  <a:cxn ang="0">
                    <a:pos x="0" y="175"/>
                  </a:cxn>
                  <a:cxn ang="0">
                    <a:pos x="8" y="159"/>
                  </a:cxn>
                  <a:cxn ang="0">
                    <a:pos x="16" y="151"/>
                  </a:cxn>
                  <a:cxn ang="0">
                    <a:pos x="32" y="111"/>
                  </a:cxn>
                  <a:cxn ang="0">
                    <a:pos x="40" y="79"/>
                  </a:cxn>
                  <a:cxn ang="0">
                    <a:pos x="48" y="64"/>
                  </a:cxn>
                  <a:cxn ang="0">
                    <a:pos x="56" y="48"/>
                  </a:cxn>
                  <a:cxn ang="0">
                    <a:pos x="56" y="40"/>
                  </a:cxn>
                  <a:cxn ang="0">
                    <a:pos x="56" y="32"/>
                  </a:cxn>
                  <a:cxn ang="0">
                    <a:pos x="56" y="16"/>
                  </a:cxn>
                  <a:cxn ang="0">
                    <a:pos x="56" y="8"/>
                  </a:cxn>
                  <a:cxn ang="0">
                    <a:pos x="56" y="8"/>
                  </a:cxn>
                  <a:cxn ang="0">
                    <a:pos x="64" y="0"/>
                  </a:cxn>
                  <a:cxn ang="0">
                    <a:pos x="64" y="8"/>
                  </a:cxn>
                  <a:cxn ang="0">
                    <a:pos x="72" y="8"/>
                  </a:cxn>
                  <a:cxn ang="0">
                    <a:pos x="80" y="16"/>
                  </a:cxn>
                  <a:cxn ang="0">
                    <a:pos x="80" y="24"/>
                  </a:cxn>
                  <a:cxn ang="0">
                    <a:pos x="80" y="24"/>
                  </a:cxn>
                  <a:cxn ang="0">
                    <a:pos x="80" y="32"/>
                  </a:cxn>
                  <a:cxn ang="0">
                    <a:pos x="72" y="48"/>
                  </a:cxn>
                  <a:cxn ang="0">
                    <a:pos x="64" y="64"/>
                  </a:cxn>
                  <a:cxn ang="0">
                    <a:pos x="64" y="64"/>
                  </a:cxn>
                </a:cxnLst>
                <a:rect l="0" t="0" r="r" b="b"/>
                <a:pathLst>
                  <a:path w="80" h="183">
                    <a:moveTo>
                      <a:pt x="64" y="64"/>
                    </a:moveTo>
                    <a:lnTo>
                      <a:pt x="48" y="103"/>
                    </a:lnTo>
                    <a:lnTo>
                      <a:pt x="40" y="119"/>
                    </a:lnTo>
                    <a:lnTo>
                      <a:pt x="40" y="127"/>
                    </a:lnTo>
                    <a:lnTo>
                      <a:pt x="24" y="151"/>
                    </a:lnTo>
                    <a:lnTo>
                      <a:pt x="8" y="167"/>
                    </a:lnTo>
                    <a:lnTo>
                      <a:pt x="0" y="175"/>
                    </a:lnTo>
                    <a:lnTo>
                      <a:pt x="0" y="183"/>
                    </a:lnTo>
                    <a:lnTo>
                      <a:pt x="0" y="18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8" y="159"/>
                    </a:lnTo>
                    <a:lnTo>
                      <a:pt x="16" y="151"/>
                    </a:lnTo>
                    <a:lnTo>
                      <a:pt x="32" y="111"/>
                    </a:lnTo>
                    <a:lnTo>
                      <a:pt x="40" y="79"/>
                    </a:lnTo>
                    <a:lnTo>
                      <a:pt x="48" y="64"/>
                    </a:lnTo>
                    <a:lnTo>
                      <a:pt x="56" y="48"/>
                    </a:lnTo>
                    <a:lnTo>
                      <a:pt x="56" y="40"/>
                    </a:lnTo>
                    <a:lnTo>
                      <a:pt x="56" y="32"/>
                    </a:lnTo>
                    <a:lnTo>
                      <a:pt x="56" y="16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64" y="0"/>
                    </a:lnTo>
                    <a:lnTo>
                      <a:pt x="64" y="8"/>
                    </a:lnTo>
                    <a:lnTo>
                      <a:pt x="72" y="8"/>
                    </a:lnTo>
                    <a:lnTo>
                      <a:pt x="80" y="16"/>
                    </a:lnTo>
                    <a:lnTo>
                      <a:pt x="80" y="24"/>
                    </a:lnTo>
                    <a:lnTo>
                      <a:pt x="80" y="24"/>
                    </a:lnTo>
                    <a:lnTo>
                      <a:pt x="80" y="32"/>
                    </a:lnTo>
                    <a:lnTo>
                      <a:pt x="72" y="48"/>
                    </a:lnTo>
                    <a:lnTo>
                      <a:pt x="64" y="64"/>
                    </a:lnTo>
                    <a:lnTo>
                      <a:pt x="64" y="64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9" name="Freeform 107"/>
              <p:cNvSpPr>
                <a:spLocks/>
              </p:cNvSpPr>
              <p:nvPr/>
            </p:nvSpPr>
            <p:spPr bwMode="auto">
              <a:xfrm>
                <a:off x="4114800" y="1778000"/>
                <a:ext cx="114300" cy="100013"/>
              </a:xfrm>
              <a:custGeom>
                <a:avLst/>
                <a:gdLst/>
                <a:ahLst/>
                <a:cxnLst>
                  <a:cxn ang="0">
                    <a:pos x="48" y="47"/>
                  </a:cxn>
                  <a:cxn ang="0">
                    <a:pos x="48" y="55"/>
                  </a:cxn>
                  <a:cxn ang="0">
                    <a:pos x="40" y="55"/>
                  </a:cxn>
                  <a:cxn ang="0">
                    <a:pos x="40" y="63"/>
                  </a:cxn>
                  <a:cxn ang="0">
                    <a:pos x="40" y="63"/>
                  </a:cxn>
                  <a:cxn ang="0">
                    <a:pos x="40" y="63"/>
                  </a:cxn>
                  <a:cxn ang="0">
                    <a:pos x="40" y="55"/>
                  </a:cxn>
                  <a:cxn ang="0">
                    <a:pos x="40" y="47"/>
                  </a:cxn>
                  <a:cxn ang="0">
                    <a:pos x="40" y="39"/>
                  </a:cxn>
                  <a:cxn ang="0">
                    <a:pos x="40" y="31"/>
                  </a:cxn>
                  <a:cxn ang="0">
                    <a:pos x="48" y="23"/>
                  </a:cxn>
                  <a:cxn ang="0">
                    <a:pos x="48" y="23"/>
                  </a:cxn>
                  <a:cxn ang="0">
                    <a:pos x="48" y="23"/>
                  </a:cxn>
                  <a:cxn ang="0">
                    <a:pos x="40" y="15"/>
                  </a:cxn>
                  <a:cxn ang="0">
                    <a:pos x="32" y="23"/>
                  </a:cxn>
                  <a:cxn ang="0">
                    <a:pos x="32" y="23"/>
                  </a:cxn>
                  <a:cxn ang="0">
                    <a:pos x="24" y="23"/>
                  </a:cxn>
                  <a:cxn ang="0">
                    <a:pos x="8" y="23"/>
                  </a:cxn>
                  <a:cxn ang="0">
                    <a:pos x="0" y="23"/>
                  </a:cxn>
                  <a:cxn ang="0">
                    <a:pos x="0" y="15"/>
                  </a:cxn>
                  <a:cxn ang="0">
                    <a:pos x="16" y="15"/>
                  </a:cxn>
                  <a:cxn ang="0">
                    <a:pos x="24" y="15"/>
                  </a:cxn>
                  <a:cxn ang="0">
                    <a:pos x="40" y="7"/>
                  </a:cxn>
                  <a:cxn ang="0">
                    <a:pos x="40" y="7"/>
                  </a:cxn>
                  <a:cxn ang="0">
                    <a:pos x="48" y="0"/>
                  </a:cxn>
                  <a:cxn ang="0">
                    <a:pos x="48" y="0"/>
                  </a:cxn>
                  <a:cxn ang="0">
                    <a:pos x="56" y="0"/>
                  </a:cxn>
                  <a:cxn ang="0">
                    <a:pos x="64" y="7"/>
                  </a:cxn>
                  <a:cxn ang="0">
                    <a:pos x="72" y="15"/>
                  </a:cxn>
                  <a:cxn ang="0">
                    <a:pos x="72" y="15"/>
                  </a:cxn>
                  <a:cxn ang="0">
                    <a:pos x="72" y="23"/>
                  </a:cxn>
                  <a:cxn ang="0">
                    <a:pos x="64" y="23"/>
                  </a:cxn>
                  <a:cxn ang="0">
                    <a:pos x="64" y="23"/>
                  </a:cxn>
                  <a:cxn ang="0">
                    <a:pos x="56" y="31"/>
                  </a:cxn>
                  <a:cxn ang="0">
                    <a:pos x="56" y="39"/>
                  </a:cxn>
                  <a:cxn ang="0">
                    <a:pos x="48" y="47"/>
                  </a:cxn>
                  <a:cxn ang="0">
                    <a:pos x="48" y="47"/>
                  </a:cxn>
                </a:cxnLst>
                <a:rect l="0" t="0" r="r" b="b"/>
                <a:pathLst>
                  <a:path w="72" h="63">
                    <a:moveTo>
                      <a:pt x="48" y="47"/>
                    </a:moveTo>
                    <a:lnTo>
                      <a:pt x="48" y="55"/>
                    </a:lnTo>
                    <a:lnTo>
                      <a:pt x="40" y="55"/>
                    </a:lnTo>
                    <a:lnTo>
                      <a:pt x="40" y="63"/>
                    </a:lnTo>
                    <a:lnTo>
                      <a:pt x="40" y="63"/>
                    </a:lnTo>
                    <a:lnTo>
                      <a:pt x="40" y="63"/>
                    </a:lnTo>
                    <a:lnTo>
                      <a:pt x="40" y="55"/>
                    </a:lnTo>
                    <a:lnTo>
                      <a:pt x="40" y="47"/>
                    </a:lnTo>
                    <a:lnTo>
                      <a:pt x="40" y="39"/>
                    </a:lnTo>
                    <a:lnTo>
                      <a:pt x="40" y="31"/>
                    </a:lnTo>
                    <a:lnTo>
                      <a:pt x="48" y="23"/>
                    </a:lnTo>
                    <a:lnTo>
                      <a:pt x="48" y="23"/>
                    </a:lnTo>
                    <a:lnTo>
                      <a:pt x="48" y="23"/>
                    </a:lnTo>
                    <a:lnTo>
                      <a:pt x="40" y="15"/>
                    </a:lnTo>
                    <a:lnTo>
                      <a:pt x="32" y="23"/>
                    </a:lnTo>
                    <a:lnTo>
                      <a:pt x="32" y="23"/>
                    </a:lnTo>
                    <a:lnTo>
                      <a:pt x="24" y="23"/>
                    </a:lnTo>
                    <a:lnTo>
                      <a:pt x="8" y="23"/>
                    </a:lnTo>
                    <a:lnTo>
                      <a:pt x="0" y="23"/>
                    </a:lnTo>
                    <a:lnTo>
                      <a:pt x="0" y="15"/>
                    </a:lnTo>
                    <a:lnTo>
                      <a:pt x="16" y="15"/>
                    </a:lnTo>
                    <a:lnTo>
                      <a:pt x="24" y="15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56" y="0"/>
                    </a:lnTo>
                    <a:lnTo>
                      <a:pt x="64" y="7"/>
                    </a:lnTo>
                    <a:lnTo>
                      <a:pt x="72" y="15"/>
                    </a:lnTo>
                    <a:lnTo>
                      <a:pt x="72" y="15"/>
                    </a:lnTo>
                    <a:lnTo>
                      <a:pt x="72" y="23"/>
                    </a:lnTo>
                    <a:lnTo>
                      <a:pt x="64" y="23"/>
                    </a:lnTo>
                    <a:lnTo>
                      <a:pt x="64" y="23"/>
                    </a:lnTo>
                    <a:lnTo>
                      <a:pt x="56" y="31"/>
                    </a:lnTo>
                    <a:lnTo>
                      <a:pt x="56" y="39"/>
                    </a:lnTo>
                    <a:lnTo>
                      <a:pt x="48" y="47"/>
                    </a:lnTo>
                    <a:lnTo>
                      <a:pt x="48" y="47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7" name="组合 139"/>
            <p:cNvGrpSpPr>
              <a:grpSpLocks noChangeAspect="1"/>
            </p:cNvGrpSpPr>
            <p:nvPr/>
          </p:nvGrpSpPr>
          <p:grpSpPr>
            <a:xfrm>
              <a:off x="6592328" y="1116275"/>
              <a:ext cx="107150" cy="216000"/>
              <a:chOff x="4533941" y="1682749"/>
              <a:chExt cx="200026" cy="403226"/>
            </a:xfrm>
            <a:solidFill>
              <a:schemeClr val="tx1"/>
            </a:solidFill>
          </p:grpSpPr>
          <p:sp>
            <p:nvSpPr>
              <p:cNvPr id="141" name="Freeform 89"/>
              <p:cNvSpPr>
                <a:spLocks/>
              </p:cNvSpPr>
              <p:nvPr/>
            </p:nvSpPr>
            <p:spPr bwMode="auto">
              <a:xfrm>
                <a:off x="4621254" y="1682749"/>
                <a:ext cx="100013" cy="390525"/>
              </a:xfrm>
              <a:custGeom>
                <a:avLst/>
                <a:gdLst/>
                <a:ahLst/>
                <a:cxnLst>
                  <a:cxn ang="0">
                    <a:pos x="63" y="230"/>
                  </a:cxn>
                  <a:cxn ang="0">
                    <a:pos x="63" y="238"/>
                  </a:cxn>
                  <a:cxn ang="0">
                    <a:pos x="63" y="246"/>
                  </a:cxn>
                  <a:cxn ang="0">
                    <a:pos x="55" y="246"/>
                  </a:cxn>
                  <a:cxn ang="0">
                    <a:pos x="55" y="238"/>
                  </a:cxn>
                  <a:cxn ang="0">
                    <a:pos x="48" y="230"/>
                  </a:cxn>
                  <a:cxn ang="0">
                    <a:pos x="40" y="215"/>
                  </a:cxn>
                  <a:cxn ang="0">
                    <a:pos x="24" y="207"/>
                  </a:cxn>
                  <a:cxn ang="0">
                    <a:pos x="16" y="191"/>
                  </a:cxn>
                  <a:cxn ang="0">
                    <a:pos x="16" y="183"/>
                  </a:cxn>
                  <a:cxn ang="0">
                    <a:pos x="8" y="183"/>
                  </a:cxn>
                  <a:cxn ang="0">
                    <a:pos x="0" y="175"/>
                  </a:cxn>
                  <a:cxn ang="0">
                    <a:pos x="0" y="167"/>
                  </a:cxn>
                  <a:cxn ang="0">
                    <a:pos x="0" y="159"/>
                  </a:cxn>
                  <a:cxn ang="0">
                    <a:pos x="8" y="151"/>
                  </a:cxn>
                  <a:cxn ang="0">
                    <a:pos x="8" y="143"/>
                  </a:cxn>
                  <a:cxn ang="0">
                    <a:pos x="8" y="127"/>
                  </a:cxn>
                  <a:cxn ang="0">
                    <a:pos x="8" y="111"/>
                  </a:cxn>
                  <a:cxn ang="0">
                    <a:pos x="16" y="95"/>
                  </a:cxn>
                  <a:cxn ang="0">
                    <a:pos x="16" y="64"/>
                  </a:cxn>
                  <a:cxn ang="0">
                    <a:pos x="16" y="40"/>
                  </a:cxn>
                  <a:cxn ang="0">
                    <a:pos x="16" y="32"/>
                  </a:cxn>
                  <a:cxn ang="0">
                    <a:pos x="16" y="24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0"/>
                  </a:cxn>
                  <a:cxn ang="0">
                    <a:pos x="24" y="8"/>
                  </a:cxn>
                  <a:cxn ang="0">
                    <a:pos x="32" y="8"/>
                  </a:cxn>
                  <a:cxn ang="0">
                    <a:pos x="40" y="16"/>
                  </a:cxn>
                  <a:cxn ang="0">
                    <a:pos x="40" y="24"/>
                  </a:cxn>
                  <a:cxn ang="0">
                    <a:pos x="40" y="24"/>
                  </a:cxn>
                  <a:cxn ang="0">
                    <a:pos x="40" y="40"/>
                  </a:cxn>
                  <a:cxn ang="0">
                    <a:pos x="32" y="48"/>
                  </a:cxn>
                  <a:cxn ang="0">
                    <a:pos x="32" y="56"/>
                  </a:cxn>
                  <a:cxn ang="0">
                    <a:pos x="32" y="79"/>
                  </a:cxn>
                  <a:cxn ang="0">
                    <a:pos x="24" y="103"/>
                  </a:cxn>
                  <a:cxn ang="0">
                    <a:pos x="24" y="127"/>
                  </a:cxn>
                  <a:cxn ang="0">
                    <a:pos x="16" y="151"/>
                  </a:cxn>
                  <a:cxn ang="0">
                    <a:pos x="16" y="159"/>
                  </a:cxn>
                  <a:cxn ang="0">
                    <a:pos x="16" y="167"/>
                  </a:cxn>
                  <a:cxn ang="0">
                    <a:pos x="16" y="167"/>
                  </a:cxn>
                  <a:cxn ang="0">
                    <a:pos x="24" y="175"/>
                  </a:cxn>
                  <a:cxn ang="0">
                    <a:pos x="32" y="183"/>
                  </a:cxn>
                  <a:cxn ang="0">
                    <a:pos x="40" y="191"/>
                  </a:cxn>
                  <a:cxn ang="0">
                    <a:pos x="48" y="207"/>
                  </a:cxn>
                  <a:cxn ang="0">
                    <a:pos x="55" y="215"/>
                  </a:cxn>
                  <a:cxn ang="0">
                    <a:pos x="63" y="222"/>
                  </a:cxn>
                  <a:cxn ang="0">
                    <a:pos x="63" y="230"/>
                  </a:cxn>
                  <a:cxn ang="0">
                    <a:pos x="63" y="230"/>
                  </a:cxn>
                </a:cxnLst>
                <a:rect l="0" t="0" r="r" b="b"/>
                <a:pathLst>
                  <a:path w="63" h="246">
                    <a:moveTo>
                      <a:pt x="63" y="230"/>
                    </a:moveTo>
                    <a:lnTo>
                      <a:pt x="63" y="238"/>
                    </a:lnTo>
                    <a:lnTo>
                      <a:pt x="63" y="246"/>
                    </a:lnTo>
                    <a:lnTo>
                      <a:pt x="55" y="246"/>
                    </a:lnTo>
                    <a:lnTo>
                      <a:pt x="55" y="238"/>
                    </a:lnTo>
                    <a:lnTo>
                      <a:pt x="48" y="230"/>
                    </a:lnTo>
                    <a:lnTo>
                      <a:pt x="40" y="215"/>
                    </a:lnTo>
                    <a:lnTo>
                      <a:pt x="24" y="207"/>
                    </a:lnTo>
                    <a:lnTo>
                      <a:pt x="16" y="191"/>
                    </a:lnTo>
                    <a:lnTo>
                      <a:pt x="16" y="183"/>
                    </a:lnTo>
                    <a:lnTo>
                      <a:pt x="8" y="183"/>
                    </a:lnTo>
                    <a:lnTo>
                      <a:pt x="0" y="175"/>
                    </a:lnTo>
                    <a:lnTo>
                      <a:pt x="0" y="167"/>
                    </a:lnTo>
                    <a:lnTo>
                      <a:pt x="0" y="159"/>
                    </a:lnTo>
                    <a:lnTo>
                      <a:pt x="8" y="151"/>
                    </a:lnTo>
                    <a:lnTo>
                      <a:pt x="8" y="143"/>
                    </a:lnTo>
                    <a:lnTo>
                      <a:pt x="8" y="127"/>
                    </a:lnTo>
                    <a:lnTo>
                      <a:pt x="8" y="111"/>
                    </a:lnTo>
                    <a:lnTo>
                      <a:pt x="16" y="95"/>
                    </a:lnTo>
                    <a:lnTo>
                      <a:pt x="16" y="64"/>
                    </a:lnTo>
                    <a:lnTo>
                      <a:pt x="16" y="40"/>
                    </a:lnTo>
                    <a:lnTo>
                      <a:pt x="16" y="32"/>
                    </a:lnTo>
                    <a:lnTo>
                      <a:pt x="16" y="24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24" y="8"/>
                    </a:lnTo>
                    <a:lnTo>
                      <a:pt x="32" y="8"/>
                    </a:lnTo>
                    <a:lnTo>
                      <a:pt x="40" y="16"/>
                    </a:lnTo>
                    <a:lnTo>
                      <a:pt x="40" y="24"/>
                    </a:lnTo>
                    <a:lnTo>
                      <a:pt x="40" y="24"/>
                    </a:lnTo>
                    <a:lnTo>
                      <a:pt x="40" y="40"/>
                    </a:lnTo>
                    <a:lnTo>
                      <a:pt x="32" y="48"/>
                    </a:lnTo>
                    <a:lnTo>
                      <a:pt x="32" y="56"/>
                    </a:lnTo>
                    <a:lnTo>
                      <a:pt x="32" y="79"/>
                    </a:lnTo>
                    <a:lnTo>
                      <a:pt x="24" y="103"/>
                    </a:lnTo>
                    <a:lnTo>
                      <a:pt x="24" y="127"/>
                    </a:lnTo>
                    <a:lnTo>
                      <a:pt x="16" y="151"/>
                    </a:lnTo>
                    <a:lnTo>
                      <a:pt x="16" y="159"/>
                    </a:lnTo>
                    <a:lnTo>
                      <a:pt x="16" y="167"/>
                    </a:lnTo>
                    <a:lnTo>
                      <a:pt x="16" y="167"/>
                    </a:lnTo>
                    <a:lnTo>
                      <a:pt x="24" y="175"/>
                    </a:lnTo>
                    <a:lnTo>
                      <a:pt x="32" y="183"/>
                    </a:lnTo>
                    <a:lnTo>
                      <a:pt x="40" y="191"/>
                    </a:lnTo>
                    <a:lnTo>
                      <a:pt x="48" y="207"/>
                    </a:lnTo>
                    <a:lnTo>
                      <a:pt x="55" y="215"/>
                    </a:lnTo>
                    <a:lnTo>
                      <a:pt x="63" y="222"/>
                    </a:lnTo>
                    <a:lnTo>
                      <a:pt x="63" y="230"/>
                    </a:lnTo>
                    <a:lnTo>
                      <a:pt x="63" y="230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4" name="Freeform 90"/>
              <p:cNvSpPr>
                <a:spLocks/>
              </p:cNvSpPr>
              <p:nvPr/>
            </p:nvSpPr>
            <p:spPr bwMode="auto">
              <a:xfrm>
                <a:off x="4533941" y="1858962"/>
                <a:ext cx="174625" cy="63500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8" y="16"/>
                  </a:cxn>
                  <a:cxn ang="0">
                    <a:pos x="24" y="16"/>
                  </a:cxn>
                  <a:cxn ang="0">
                    <a:pos x="39" y="8"/>
                  </a:cxn>
                  <a:cxn ang="0">
                    <a:pos x="55" y="8"/>
                  </a:cxn>
                  <a:cxn ang="0">
                    <a:pos x="71" y="0"/>
                  </a:cxn>
                  <a:cxn ang="0">
                    <a:pos x="87" y="0"/>
                  </a:cxn>
                  <a:cxn ang="0">
                    <a:pos x="103" y="0"/>
                  </a:cxn>
                  <a:cxn ang="0">
                    <a:pos x="110" y="0"/>
                  </a:cxn>
                  <a:cxn ang="0">
                    <a:pos x="110" y="8"/>
                  </a:cxn>
                  <a:cxn ang="0">
                    <a:pos x="87" y="8"/>
                  </a:cxn>
                  <a:cxn ang="0">
                    <a:pos x="71" y="16"/>
                  </a:cxn>
                  <a:cxn ang="0">
                    <a:pos x="55" y="24"/>
                  </a:cxn>
                  <a:cxn ang="0">
                    <a:pos x="39" y="24"/>
                  </a:cxn>
                  <a:cxn ang="0">
                    <a:pos x="24" y="32"/>
                  </a:cxn>
                  <a:cxn ang="0">
                    <a:pos x="16" y="32"/>
                  </a:cxn>
                  <a:cxn ang="0">
                    <a:pos x="16" y="40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0" y="24"/>
                  </a:cxn>
                  <a:cxn ang="0">
                    <a:pos x="0" y="16"/>
                  </a:cxn>
                  <a:cxn ang="0">
                    <a:pos x="0" y="16"/>
                  </a:cxn>
                </a:cxnLst>
                <a:rect l="0" t="0" r="r" b="b"/>
                <a:pathLst>
                  <a:path w="110" h="40">
                    <a:moveTo>
                      <a:pt x="0" y="16"/>
                    </a:moveTo>
                    <a:lnTo>
                      <a:pt x="8" y="16"/>
                    </a:lnTo>
                    <a:lnTo>
                      <a:pt x="24" y="16"/>
                    </a:lnTo>
                    <a:lnTo>
                      <a:pt x="39" y="8"/>
                    </a:lnTo>
                    <a:lnTo>
                      <a:pt x="55" y="8"/>
                    </a:lnTo>
                    <a:lnTo>
                      <a:pt x="71" y="0"/>
                    </a:lnTo>
                    <a:lnTo>
                      <a:pt x="87" y="0"/>
                    </a:lnTo>
                    <a:lnTo>
                      <a:pt x="103" y="0"/>
                    </a:lnTo>
                    <a:lnTo>
                      <a:pt x="110" y="0"/>
                    </a:lnTo>
                    <a:lnTo>
                      <a:pt x="110" y="8"/>
                    </a:lnTo>
                    <a:lnTo>
                      <a:pt x="87" y="8"/>
                    </a:lnTo>
                    <a:lnTo>
                      <a:pt x="71" y="16"/>
                    </a:lnTo>
                    <a:lnTo>
                      <a:pt x="55" y="24"/>
                    </a:lnTo>
                    <a:lnTo>
                      <a:pt x="39" y="24"/>
                    </a:lnTo>
                    <a:lnTo>
                      <a:pt x="24" y="32"/>
                    </a:lnTo>
                    <a:lnTo>
                      <a:pt x="16" y="32"/>
                    </a:lnTo>
                    <a:lnTo>
                      <a:pt x="16" y="40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0" y="24"/>
                    </a:lnTo>
                    <a:lnTo>
                      <a:pt x="0" y="16"/>
                    </a:lnTo>
                    <a:lnTo>
                      <a:pt x="0" y="16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7" name="Freeform 93"/>
              <p:cNvSpPr>
                <a:spLocks/>
              </p:cNvSpPr>
              <p:nvPr/>
            </p:nvSpPr>
            <p:spPr bwMode="auto">
              <a:xfrm>
                <a:off x="4583154" y="1820862"/>
                <a:ext cx="150813" cy="265113"/>
              </a:xfrm>
              <a:custGeom>
                <a:avLst/>
                <a:gdLst/>
                <a:ahLst/>
                <a:cxnLst>
                  <a:cxn ang="0">
                    <a:pos x="56" y="128"/>
                  </a:cxn>
                  <a:cxn ang="0">
                    <a:pos x="32" y="143"/>
                  </a:cxn>
                  <a:cxn ang="0">
                    <a:pos x="16" y="159"/>
                  </a:cxn>
                  <a:cxn ang="0">
                    <a:pos x="8" y="167"/>
                  </a:cxn>
                  <a:cxn ang="0">
                    <a:pos x="0" y="167"/>
                  </a:cxn>
                  <a:cxn ang="0">
                    <a:pos x="0" y="167"/>
                  </a:cxn>
                  <a:cxn ang="0">
                    <a:pos x="0" y="167"/>
                  </a:cxn>
                  <a:cxn ang="0">
                    <a:pos x="0" y="167"/>
                  </a:cxn>
                  <a:cxn ang="0">
                    <a:pos x="8" y="159"/>
                  </a:cxn>
                  <a:cxn ang="0">
                    <a:pos x="8" y="159"/>
                  </a:cxn>
                  <a:cxn ang="0">
                    <a:pos x="16" y="151"/>
                  </a:cxn>
                  <a:cxn ang="0">
                    <a:pos x="24" y="143"/>
                  </a:cxn>
                  <a:cxn ang="0">
                    <a:pos x="32" y="128"/>
                  </a:cxn>
                  <a:cxn ang="0">
                    <a:pos x="40" y="120"/>
                  </a:cxn>
                  <a:cxn ang="0">
                    <a:pos x="56" y="88"/>
                  </a:cxn>
                  <a:cxn ang="0">
                    <a:pos x="72" y="56"/>
                  </a:cxn>
                  <a:cxn ang="0">
                    <a:pos x="72" y="40"/>
                  </a:cxn>
                  <a:cxn ang="0">
                    <a:pos x="72" y="24"/>
                  </a:cxn>
                  <a:cxn ang="0">
                    <a:pos x="79" y="16"/>
                  </a:cxn>
                  <a:cxn ang="0">
                    <a:pos x="79" y="8"/>
                  </a:cxn>
                  <a:cxn ang="0">
                    <a:pos x="72" y="0"/>
                  </a:cxn>
                  <a:cxn ang="0">
                    <a:pos x="79" y="0"/>
                  </a:cxn>
                  <a:cxn ang="0">
                    <a:pos x="79" y="0"/>
                  </a:cxn>
                  <a:cxn ang="0">
                    <a:pos x="87" y="8"/>
                  </a:cxn>
                  <a:cxn ang="0">
                    <a:pos x="95" y="8"/>
                  </a:cxn>
                  <a:cxn ang="0">
                    <a:pos x="95" y="16"/>
                  </a:cxn>
                  <a:cxn ang="0">
                    <a:pos x="95" y="16"/>
                  </a:cxn>
                  <a:cxn ang="0">
                    <a:pos x="95" y="24"/>
                  </a:cxn>
                  <a:cxn ang="0">
                    <a:pos x="87" y="32"/>
                  </a:cxn>
                  <a:cxn ang="0">
                    <a:pos x="87" y="40"/>
                  </a:cxn>
                  <a:cxn ang="0">
                    <a:pos x="87" y="56"/>
                  </a:cxn>
                  <a:cxn ang="0">
                    <a:pos x="79" y="72"/>
                  </a:cxn>
                  <a:cxn ang="0">
                    <a:pos x="72" y="104"/>
                  </a:cxn>
                  <a:cxn ang="0">
                    <a:pos x="56" y="128"/>
                  </a:cxn>
                  <a:cxn ang="0">
                    <a:pos x="56" y="128"/>
                  </a:cxn>
                </a:cxnLst>
                <a:rect l="0" t="0" r="r" b="b"/>
                <a:pathLst>
                  <a:path w="95" h="167">
                    <a:moveTo>
                      <a:pt x="56" y="128"/>
                    </a:moveTo>
                    <a:lnTo>
                      <a:pt x="32" y="143"/>
                    </a:lnTo>
                    <a:lnTo>
                      <a:pt x="16" y="159"/>
                    </a:lnTo>
                    <a:lnTo>
                      <a:pt x="8" y="167"/>
                    </a:lnTo>
                    <a:lnTo>
                      <a:pt x="0" y="167"/>
                    </a:lnTo>
                    <a:lnTo>
                      <a:pt x="0" y="167"/>
                    </a:lnTo>
                    <a:lnTo>
                      <a:pt x="0" y="167"/>
                    </a:lnTo>
                    <a:lnTo>
                      <a:pt x="0" y="167"/>
                    </a:lnTo>
                    <a:lnTo>
                      <a:pt x="8" y="159"/>
                    </a:lnTo>
                    <a:lnTo>
                      <a:pt x="8" y="159"/>
                    </a:lnTo>
                    <a:lnTo>
                      <a:pt x="16" y="151"/>
                    </a:lnTo>
                    <a:lnTo>
                      <a:pt x="24" y="143"/>
                    </a:lnTo>
                    <a:lnTo>
                      <a:pt x="32" y="128"/>
                    </a:lnTo>
                    <a:lnTo>
                      <a:pt x="40" y="120"/>
                    </a:lnTo>
                    <a:lnTo>
                      <a:pt x="56" y="88"/>
                    </a:lnTo>
                    <a:lnTo>
                      <a:pt x="72" y="56"/>
                    </a:lnTo>
                    <a:lnTo>
                      <a:pt x="72" y="40"/>
                    </a:lnTo>
                    <a:lnTo>
                      <a:pt x="72" y="24"/>
                    </a:lnTo>
                    <a:lnTo>
                      <a:pt x="79" y="16"/>
                    </a:lnTo>
                    <a:lnTo>
                      <a:pt x="79" y="8"/>
                    </a:lnTo>
                    <a:lnTo>
                      <a:pt x="72" y="0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87" y="8"/>
                    </a:lnTo>
                    <a:lnTo>
                      <a:pt x="95" y="8"/>
                    </a:lnTo>
                    <a:lnTo>
                      <a:pt x="95" y="16"/>
                    </a:lnTo>
                    <a:lnTo>
                      <a:pt x="95" y="16"/>
                    </a:lnTo>
                    <a:lnTo>
                      <a:pt x="95" y="24"/>
                    </a:lnTo>
                    <a:lnTo>
                      <a:pt x="87" y="32"/>
                    </a:lnTo>
                    <a:lnTo>
                      <a:pt x="87" y="40"/>
                    </a:lnTo>
                    <a:lnTo>
                      <a:pt x="87" y="56"/>
                    </a:lnTo>
                    <a:lnTo>
                      <a:pt x="79" y="72"/>
                    </a:lnTo>
                    <a:lnTo>
                      <a:pt x="72" y="104"/>
                    </a:lnTo>
                    <a:lnTo>
                      <a:pt x="56" y="128"/>
                    </a:lnTo>
                    <a:lnTo>
                      <a:pt x="56" y="128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8" name="组合 149"/>
            <p:cNvGrpSpPr>
              <a:grpSpLocks noChangeAspect="1"/>
            </p:cNvGrpSpPr>
            <p:nvPr/>
          </p:nvGrpSpPr>
          <p:grpSpPr>
            <a:xfrm>
              <a:off x="7503613" y="1116295"/>
              <a:ext cx="105734" cy="252000"/>
              <a:chOff x="4038600" y="1663700"/>
              <a:chExt cx="190500" cy="454026"/>
            </a:xfrm>
            <a:solidFill>
              <a:schemeClr val="tx1"/>
            </a:solidFill>
          </p:grpSpPr>
          <p:sp>
            <p:nvSpPr>
              <p:cNvPr id="153" name="Freeform 105"/>
              <p:cNvSpPr>
                <a:spLocks/>
              </p:cNvSpPr>
              <p:nvPr/>
            </p:nvSpPr>
            <p:spPr bwMode="auto">
              <a:xfrm>
                <a:off x="4102100" y="1865313"/>
                <a:ext cx="101600" cy="252413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8" y="0"/>
                  </a:cxn>
                  <a:cxn ang="0">
                    <a:pos x="16" y="0"/>
                  </a:cxn>
                  <a:cxn ang="0">
                    <a:pos x="24" y="8"/>
                  </a:cxn>
                  <a:cxn ang="0">
                    <a:pos x="24" y="8"/>
                  </a:cxn>
                  <a:cxn ang="0">
                    <a:pos x="32" y="16"/>
                  </a:cxn>
                  <a:cxn ang="0">
                    <a:pos x="32" y="24"/>
                  </a:cxn>
                  <a:cxn ang="0">
                    <a:pos x="32" y="32"/>
                  </a:cxn>
                  <a:cxn ang="0">
                    <a:pos x="24" y="48"/>
                  </a:cxn>
                  <a:cxn ang="0">
                    <a:pos x="24" y="56"/>
                  </a:cxn>
                  <a:cxn ang="0">
                    <a:pos x="24" y="72"/>
                  </a:cxn>
                  <a:cxn ang="0">
                    <a:pos x="24" y="88"/>
                  </a:cxn>
                  <a:cxn ang="0">
                    <a:pos x="24" y="103"/>
                  </a:cxn>
                  <a:cxn ang="0">
                    <a:pos x="24" y="103"/>
                  </a:cxn>
                  <a:cxn ang="0">
                    <a:pos x="24" y="111"/>
                  </a:cxn>
                  <a:cxn ang="0">
                    <a:pos x="24" y="111"/>
                  </a:cxn>
                  <a:cxn ang="0">
                    <a:pos x="32" y="103"/>
                  </a:cxn>
                  <a:cxn ang="0">
                    <a:pos x="32" y="103"/>
                  </a:cxn>
                  <a:cxn ang="0">
                    <a:pos x="40" y="95"/>
                  </a:cxn>
                  <a:cxn ang="0">
                    <a:pos x="48" y="88"/>
                  </a:cxn>
                  <a:cxn ang="0">
                    <a:pos x="56" y="80"/>
                  </a:cxn>
                  <a:cxn ang="0">
                    <a:pos x="56" y="80"/>
                  </a:cxn>
                  <a:cxn ang="0">
                    <a:pos x="64" y="80"/>
                  </a:cxn>
                  <a:cxn ang="0">
                    <a:pos x="64" y="80"/>
                  </a:cxn>
                  <a:cxn ang="0">
                    <a:pos x="56" y="88"/>
                  </a:cxn>
                  <a:cxn ang="0">
                    <a:pos x="48" y="95"/>
                  </a:cxn>
                  <a:cxn ang="0">
                    <a:pos x="40" y="111"/>
                  </a:cxn>
                  <a:cxn ang="0">
                    <a:pos x="32" y="127"/>
                  </a:cxn>
                  <a:cxn ang="0">
                    <a:pos x="24" y="135"/>
                  </a:cxn>
                  <a:cxn ang="0">
                    <a:pos x="16" y="143"/>
                  </a:cxn>
                  <a:cxn ang="0">
                    <a:pos x="16" y="151"/>
                  </a:cxn>
                  <a:cxn ang="0">
                    <a:pos x="8" y="159"/>
                  </a:cxn>
                  <a:cxn ang="0">
                    <a:pos x="8" y="159"/>
                  </a:cxn>
                  <a:cxn ang="0">
                    <a:pos x="8" y="159"/>
                  </a:cxn>
                  <a:cxn ang="0">
                    <a:pos x="0" y="151"/>
                  </a:cxn>
                  <a:cxn ang="0">
                    <a:pos x="0" y="143"/>
                  </a:cxn>
                  <a:cxn ang="0">
                    <a:pos x="0" y="135"/>
                  </a:cxn>
                  <a:cxn ang="0">
                    <a:pos x="0" y="127"/>
                  </a:cxn>
                  <a:cxn ang="0">
                    <a:pos x="0" y="119"/>
                  </a:cxn>
                  <a:cxn ang="0">
                    <a:pos x="8" y="119"/>
                  </a:cxn>
                  <a:cxn ang="0">
                    <a:pos x="8" y="111"/>
                  </a:cxn>
                  <a:cxn ang="0">
                    <a:pos x="8" y="103"/>
                  </a:cxn>
                  <a:cxn ang="0">
                    <a:pos x="8" y="88"/>
                  </a:cxn>
                  <a:cxn ang="0">
                    <a:pos x="16" y="64"/>
                  </a:cxn>
                  <a:cxn ang="0">
                    <a:pos x="16" y="40"/>
                  </a:cxn>
                  <a:cxn ang="0">
                    <a:pos x="16" y="32"/>
                  </a:cxn>
                  <a:cxn ang="0">
                    <a:pos x="16" y="24"/>
                  </a:cxn>
                  <a:cxn ang="0">
                    <a:pos x="8" y="16"/>
                  </a:cxn>
                  <a:cxn ang="0">
                    <a:pos x="8" y="16"/>
                  </a:cxn>
                </a:cxnLst>
                <a:rect l="0" t="0" r="r" b="b"/>
                <a:pathLst>
                  <a:path w="64" h="159">
                    <a:moveTo>
                      <a:pt x="8" y="16"/>
                    </a:moveTo>
                    <a:lnTo>
                      <a:pt x="8" y="8"/>
                    </a:lnTo>
                    <a:lnTo>
                      <a:pt x="8" y="8"/>
                    </a:lnTo>
                    <a:lnTo>
                      <a:pt x="8" y="0"/>
                    </a:lnTo>
                    <a:lnTo>
                      <a:pt x="16" y="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32" y="16"/>
                    </a:lnTo>
                    <a:lnTo>
                      <a:pt x="32" y="24"/>
                    </a:lnTo>
                    <a:lnTo>
                      <a:pt x="32" y="32"/>
                    </a:lnTo>
                    <a:lnTo>
                      <a:pt x="24" y="48"/>
                    </a:lnTo>
                    <a:lnTo>
                      <a:pt x="24" y="56"/>
                    </a:lnTo>
                    <a:lnTo>
                      <a:pt x="24" y="72"/>
                    </a:lnTo>
                    <a:lnTo>
                      <a:pt x="24" y="88"/>
                    </a:lnTo>
                    <a:lnTo>
                      <a:pt x="24" y="103"/>
                    </a:lnTo>
                    <a:lnTo>
                      <a:pt x="24" y="103"/>
                    </a:lnTo>
                    <a:lnTo>
                      <a:pt x="24" y="111"/>
                    </a:lnTo>
                    <a:lnTo>
                      <a:pt x="24" y="111"/>
                    </a:lnTo>
                    <a:lnTo>
                      <a:pt x="32" y="103"/>
                    </a:lnTo>
                    <a:lnTo>
                      <a:pt x="32" y="103"/>
                    </a:lnTo>
                    <a:lnTo>
                      <a:pt x="40" y="95"/>
                    </a:lnTo>
                    <a:lnTo>
                      <a:pt x="48" y="88"/>
                    </a:lnTo>
                    <a:lnTo>
                      <a:pt x="56" y="80"/>
                    </a:lnTo>
                    <a:lnTo>
                      <a:pt x="56" y="80"/>
                    </a:lnTo>
                    <a:lnTo>
                      <a:pt x="64" y="80"/>
                    </a:lnTo>
                    <a:lnTo>
                      <a:pt x="64" y="80"/>
                    </a:lnTo>
                    <a:lnTo>
                      <a:pt x="56" y="88"/>
                    </a:lnTo>
                    <a:lnTo>
                      <a:pt x="48" y="95"/>
                    </a:lnTo>
                    <a:lnTo>
                      <a:pt x="40" y="111"/>
                    </a:lnTo>
                    <a:lnTo>
                      <a:pt x="32" y="127"/>
                    </a:lnTo>
                    <a:lnTo>
                      <a:pt x="24" y="135"/>
                    </a:lnTo>
                    <a:lnTo>
                      <a:pt x="16" y="143"/>
                    </a:lnTo>
                    <a:lnTo>
                      <a:pt x="16" y="151"/>
                    </a:lnTo>
                    <a:lnTo>
                      <a:pt x="8" y="159"/>
                    </a:lnTo>
                    <a:lnTo>
                      <a:pt x="8" y="159"/>
                    </a:lnTo>
                    <a:lnTo>
                      <a:pt x="8" y="159"/>
                    </a:lnTo>
                    <a:lnTo>
                      <a:pt x="0" y="151"/>
                    </a:lnTo>
                    <a:lnTo>
                      <a:pt x="0" y="143"/>
                    </a:lnTo>
                    <a:lnTo>
                      <a:pt x="0" y="135"/>
                    </a:lnTo>
                    <a:lnTo>
                      <a:pt x="0" y="127"/>
                    </a:lnTo>
                    <a:lnTo>
                      <a:pt x="0" y="119"/>
                    </a:lnTo>
                    <a:lnTo>
                      <a:pt x="8" y="119"/>
                    </a:lnTo>
                    <a:lnTo>
                      <a:pt x="8" y="111"/>
                    </a:lnTo>
                    <a:lnTo>
                      <a:pt x="8" y="103"/>
                    </a:lnTo>
                    <a:lnTo>
                      <a:pt x="8" y="88"/>
                    </a:lnTo>
                    <a:lnTo>
                      <a:pt x="16" y="64"/>
                    </a:lnTo>
                    <a:lnTo>
                      <a:pt x="16" y="40"/>
                    </a:lnTo>
                    <a:lnTo>
                      <a:pt x="16" y="32"/>
                    </a:lnTo>
                    <a:lnTo>
                      <a:pt x="16" y="24"/>
                    </a:lnTo>
                    <a:lnTo>
                      <a:pt x="8" y="16"/>
                    </a:lnTo>
                    <a:lnTo>
                      <a:pt x="8" y="16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56" name="Freeform 106"/>
              <p:cNvSpPr>
                <a:spLocks/>
              </p:cNvSpPr>
              <p:nvPr/>
            </p:nvSpPr>
            <p:spPr bwMode="auto">
              <a:xfrm>
                <a:off x="4038600" y="1663700"/>
                <a:ext cx="127000" cy="290513"/>
              </a:xfrm>
              <a:custGeom>
                <a:avLst/>
                <a:gdLst/>
                <a:ahLst/>
                <a:cxnLst>
                  <a:cxn ang="0">
                    <a:pos x="64" y="64"/>
                  </a:cxn>
                  <a:cxn ang="0">
                    <a:pos x="48" y="103"/>
                  </a:cxn>
                  <a:cxn ang="0">
                    <a:pos x="40" y="119"/>
                  </a:cxn>
                  <a:cxn ang="0">
                    <a:pos x="40" y="127"/>
                  </a:cxn>
                  <a:cxn ang="0">
                    <a:pos x="24" y="151"/>
                  </a:cxn>
                  <a:cxn ang="0">
                    <a:pos x="8" y="167"/>
                  </a:cxn>
                  <a:cxn ang="0">
                    <a:pos x="0" y="175"/>
                  </a:cxn>
                  <a:cxn ang="0">
                    <a:pos x="0" y="183"/>
                  </a:cxn>
                  <a:cxn ang="0">
                    <a:pos x="0" y="183"/>
                  </a:cxn>
                  <a:cxn ang="0">
                    <a:pos x="0" y="175"/>
                  </a:cxn>
                  <a:cxn ang="0">
                    <a:pos x="0" y="175"/>
                  </a:cxn>
                  <a:cxn ang="0">
                    <a:pos x="8" y="159"/>
                  </a:cxn>
                  <a:cxn ang="0">
                    <a:pos x="16" y="151"/>
                  </a:cxn>
                  <a:cxn ang="0">
                    <a:pos x="32" y="111"/>
                  </a:cxn>
                  <a:cxn ang="0">
                    <a:pos x="40" y="79"/>
                  </a:cxn>
                  <a:cxn ang="0">
                    <a:pos x="48" y="64"/>
                  </a:cxn>
                  <a:cxn ang="0">
                    <a:pos x="56" y="48"/>
                  </a:cxn>
                  <a:cxn ang="0">
                    <a:pos x="56" y="40"/>
                  </a:cxn>
                  <a:cxn ang="0">
                    <a:pos x="56" y="32"/>
                  </a:cxn>
                  <a:cxn ang="0">
                    <a:pos x="56" y="16"/>
                  </a:cxn>
                  <a:cxn ang="0">
                    <a:pos x="56" y="8"/>
                  </a:cxn>
                  <a:cxn ang="0">
                    <a:pos x="56" y="8"/>
                  </a:cxn>
                  <a:cxn ang="0">
                    <a:pos x="64" y="0"/>
                  </a:cxn>
                  <a:cxn ang="0">
                    <a:pos x="64" y="8"/>
                  </a:cxn>
                  <a:cxn ang="0">
                    <a:pos x="72" y="8"/>
                  </a:cxn>
                  <a:cxn ang="0">
                    <a:pos x="80" y="16"/>
                  </a:cxn>
                  <a:cxn ang="0">
                    <a:pos x="80" y="24"/>
                  </a:cxn>
                  <a:cxn ang="0">
                    <a:pos x="80" y="24"/>
                  </a:cxn>
                  <a:cxn ang="0">
                    <a:pos x="80" y="32"/>
                  </a:cxn>
                  <a:cxn ang="0">
                    <a:pos x="72" y="48"/>
                  </a:cxn>
                  <a:cxn ang="0">
                    <a:pos x="64" y="64"/>
                  </a:cxn>
                  <a:cxn ang="0">
                    <a:pos x="64" y="64"/>
                  </a:cxn>
                </a:cxnLst>
                <a:rect l="0" t="0" r="r" b="b"/>
                <a:pathLst>
                  <a:path w="80" h="183">
                    <a:moveTo>
                      <a:pt x="64" y="64"/>
                    </a:moveTo>
                    <a:lnTo>
                      <a:pt x="48" y="103"/>
                    </a:lnTo>
                    <a:lnTo>
                      <a:pt x="40" y="119"/>
                    </a:lnTo>
                    <a:lnTo>
                      <a:pt x="40" y="127"/>
                    </a:lnTo>
                    <a:lnTo>
                      <a:pt x="24" y="151"/>
                    </a:lnTo>
                    <a:lnTo>
                      <a:pt x="8" y="167"/>
                    </a:lnTo>
                    <a:lnTo>
                      <a:pt x="0" y="175"/>
                    </a:lnTo>
                    <a:lnTo>
                      <a:pt x="0" y="183"/>
                    </a:lnTo>
                    <a:lnTo>
                      <a:pt x="0" y="18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8" y="159"/>
                    </a:lnTo>
                    <a:lnTo>
                      <a:pt x="16" y="151"/>
                    </a:lnTo>
                    <a:lnTo>
                      <a:pt x="32" y="111"/>
                    </a:lnTo>
                    <a:lnTo>
                      <a:pt x="40" y="79"/>
                    </a:lnTo>
                    <a:lnTo>
                      <a:pt x="48" y="64"/>
                    </a:lnTo>
                    <a:lnTo>
                      <a:pt x="56" y="48"/>
                    </a:lnTo>
                    <a:lnTo>
                      <a:pt x="56" y="40"/>
                    </a:lnTo>
                    <a:lnTo>
                      <a:pt x="56" y="32"/>
                    </a:lnTo>
                    <a:lnTo>
                      <a:pt x="56" y="16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64" y="0"/>
                    </a:lnTo>
                    <a:lnTo>
                      <a:pt x="64" y="8"/>
                    </a:lnTo>
                    <a:lnTo>
                      <a:pt x="72" y="8"/>
                    </a:lnTo>
                    <a:lnTo>
                      <a:pt x="80" y="16"/>
                    </a:lnTo>
                    <a:lnTo>
                      <a:pt x="80" y="24"/>
                    </a:lnTo>
                    <a:lnTo>
                      <a:pt x="80" y="24"/>
                    </a:lnTo>
                    <a:lnTo>
                      <a:pt x="80" y="32"/>
                    </a:lnTo>
                    <a:lnTo>
                      <a:pt x="72" y="48"/>
                    </a:lnTo>
                    <a:lnTo>
                      <a:pt x="64" y="64"/>
                    </a:lnTo>
                    <a:lnTo>
                      <a:pt x="64" y="64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59" name="Freeform 107"/>
              <p:cNvSpPr>
                <a:spLocks/>
              </p:cNvSpPr>
              <p:nvPr/>
            </p:nvSpPr>
            <p:spPr bwMode="auto">
              <a:xfrm>
                <a:off x="4114800" y="1778000"/>
                <a:ext cx="114300" cy="100013"/>
              </a:xfrm>
              <a:custGeom>
                <a:avLst/>
                <a:gdLst/>
                <a:ahLst/>
                <a:cxnLst>
                  <a:cxn ang="0">
                    <a:pos x="48" y="47"/>
                  </a:cxn>
                  <a:cxn ang="0">
                    <a:pos x="48" y="55"/>
                  </a:cxn>
                  <a:cxn ang="0">
                    <a:pos x="40" y="55"/>
                  </a:cxn>
                  <a:cxn ang="0">
                    <a:pos x="40" y="63"/>
                  </a:cxn>
                  <a:cxn ang="0">
                    <a:pos x="40" y="63"/>
                  </a:cxn>
                  <a:cxn ang="0">
                    <a:pos x="40" y="63"/>
                  </a:cxn>
                  <a:cxn ang="0">
                    <a:pos x="40" y="55"/>
                  </a:cxn>
                  <a:cxn ang="0">
                    <a:pos x="40" y="47"/>
                  </a:cxn>
                  <a:cxn ang="0">
                    <a:pos x="40" y="39"/>
                  </a:cxn>
                  <a:cxn ang="0">
                    <a:pos x="40" y="31"/>
                  </a:cxn>
                  <a:cxn ang="0">
                    <a:pos x="48" y="23"/>
                  </a:cxn>
                  <a:cxn ang="0">
                    <a:pos x="48" y="23"/>
                  </a:cxn>
                  <a:cxn ang="0">
                    <a:pos x="48" y="23"/>
                  </a:cxn>
                  <a:cxn ang="0">
                    <a:pos x="40" y="15"/>
                  </a:cxn>
                  <a:cxn ang="0">
                    <a:pos x="32" y="23"/>
                  </a:cxn>
                  <a:cxn ang="0">
                    <a:pos x="32" y="23"/>
                  </a:cxn>
                  <a:cxn ang="0">
                    <a:pos x="24" y="23"/>
                  </a:cxn>
                  <a:cxn ang="0">
                    <a:pos x="8" y="23"/>
                  </a:cxn>
                  <a:cxn ang="0">
                    <a:pos x="0" y="23"/>
                  </a:cxn>
                  <a:cxn ang="0">
                    <a:pos x="0" y="15"/>
                  </a:cxn>
                  <a:cxn ang="0">
                    <a:pos x="16" y="15"/>
                  </a:cxn>
                  <a:cxn ang="0">
                    <a:pos x="24" y="15"/>
                  </a:cxn>
                  <a:cxn ang="0">
                    <a:pos x="40" y="7"/>
                  </a:cxn>
                  <a:cxn ang="0">
                    <a:pos x="40" y="7"/>
                  </a:cxn>
                  <a:cxn ang="0">
                    <a:pos x="48" y="0"/>
                  </a:cxn>
                  <a:cxn ang="0">
                    <a:pos x="48" y="0"/>
                  </a:cxn>
                  <a:cxn ang="0">
                    <a:pos x="56" y="0"/>
                  </a:cxn>
                  <a:cxn ang="0">
                    <a:pos x="64" y="7"/>
                  </a:cxn>
                  <a:cxn ang="0">
                    <a:pos x="72" y="15"/>
                  </a:cxn>
                  <a:cxn ang="0">
                    <a:pos x="72" y="15"/>
                  </a:cxn>
                  <a:cxn ang="0">
                    <a:pos x="72" y="23"/>
                  </a:cxn>
                  <a:cxn ang="0">
                    <a:pos x="64" y="23"/>
                  </a:cxn>
                  <a:cxn ang="0">
                    <a:pos x="64" y="23"/>
                  </a:cxn>
                  <a:cxn ang="0">
                    <a:pos x="56" y="31"/>
                  </a:cxn>
                  <a:cxn ang="0">
                    <a:pos x="56" y="39"/>
                  </a:cxn>
                  <a:cxn ang="0">
                    <a:pos x="48" y="47"/>
                  </a:cxn>
                  <a:cxn ang="0">
                    <a:pos x="48" y="47"/>
                  </a:cxn>
                </a:cxnLst>
                <a:rect l="0" t="0" r="r" b="b"/>
                <a:pathLst>
                  <a:path w="72" h="63">
                    <a:moveTo>
                      <a:pt x="48" y="47"/>
                    </a:moveTo>
                    <a:lnTo>
                      <a:pt x="48" y="55"/>
                    </a:lnTo>
                    <a:lnTo>
                      <a:pt x="40" y="55"/>
                    </a:lnTo>
                    <a:lnTo>
                      <a:pt x="40" y="63"/>
                    </a:lnTo>
                    <a:lnTo>
                      <a:pt x="40" y="63"/>
                    </a:lnTo>
                    <a:lnTo>
                      <a:pt x="40" y="63"/>
                    </a:lnTo>
                    <a:lnTo>
                      <a:pt x="40" y="55"/>
                    </a:lnTo>
                    <a:lnTo>
                      <a:pt x="40" y="47"/>
                    </a:lnTo>
                    <a:lnTo>
                      <a:pt x="40" y="39"/>
                    </a:lnTo>
                    <a:lnTo>
                      <a:pt x="40" y="31"/>
                    </a:lnTo>
                    <a:lnTo>
                      <a:pt x="48" y="23"/>
                    </a:lnTo>
                    <a:lnTo>
                      <a:pt x="48" y="23"/>
                    </a:lnTo>
                    <a:lnTo>
                      <a:pt x="48" y="23"/>
                    </a:lnTo>
                    <a:lnTo>
                      <a:pt x="40" y="15"/>
                    </a:lnTo>
                    <a:lnTo>
                      <a:pt x="32" y="23"/>
                    </a:lnTo>
                    <a:lnTo>
                      <a:pt x="32" y="23"/>
                    </a:lnTo>
                    <a:lnTo>
                      <a:pt x="24" y="23"/>
                    </a:lnTo>
                    <a:lnTo>
                      <a:pt x="8" y="23"/>
                    </a:lnTo>
                    <a:lnTo>
                      <a:pt x="0" y="23"/>
                    </a:lnTo>
                    <a:lnTo>
                      <a:pt x="0" y="15"/>
                    </a:lnTo>
                    <a:lnTo>
                      <a:pt x="16" y="15"/>
                    </a:lnTo>
                    <a:lnTo>
                      <a:pt x="24" y="15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56" y="0"/>
                    </a:lnTo>
                    <a:lnTo>
                      <a:pt x="64" y="7"/>
                    </a:lnTo>
                    <a:lnTo>
                      <a:pt x="72" y="15"/>
                    </a:lnTo>
                    <a:lnTo>
                      <a:pt x="72" y="15"/>
                    </a:lnTo>
                    <a:lnTo>
                      <a:pt x="72" y="23"/>
                    </a:lnTo>
                    <a:lnTo>
                      <a:pt x="64" y="23"/>
                    </a:lnTo>
                    <a:lnTo>
                      <a:pt x="64" y="23"/>
                    </a:lnTo>
                    <a:lnTo>
                      <a:pt x="56" y="31"/>
                    </a:lnTo>
                    <a:lnTo>
                      <a:pt x="56" y="39"/>
                    </a:lnTo>
                    <a:lnTo>
                      <a:pt x="48" y="47"/>
                    </a:lnTo>
                    <a:lnTo>
                      <a:pt x="48" y="47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610" name="组合 8"/>
          <p:cNvGrpSpPr>
            <a:grpSpLocks/>
          </p:cNvGrpSpPr>
          <p:nvPr/>
        </p:nvGrpSpPr>
        <p:grpSpPr bwMode="auto">
          <a:xfrm>
            <a:off x="307975" y="6350"/>
            <a:ext cx="3248025" cy="646113"/>
            <a:chOff x="308629" y="6819"/>
            <a:chExt cx="3246908" cy="646549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0" y="6819"/>
              <a:ext cx="3226277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热身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warm-up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368"/>
              <a:ext cx="3246908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 bwMode="auto">
          <a:xfrm>
            <a:off x="538163" y="749300"/>
            <a:ext cx="6100762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Char char="•"/>
              <a:defRPr/>
            </a:pPr>
            <a:r>
              <a:rPr lang="zh-CN" altLang="en-US" sz="2400" b="1" dirty="0"/>
              <a:t> </a:t>
            </a:r>
            <a:r>
              <a:rPr lang="zh-CN" altLang="en-US" sz="2000" b="1" dirty="0"/>
              <a:t>给下面的词语选择对的图片</a:t>
            </a:r>
            <a:endParaRPr lang="en-US" altLang="zh-CN" sz="2400" b="1" dirty="0"/>
          </a:p>
          <a:p>
            <a:pPr eaLnBrk="0" hangingPunct="0">
              <a:defRPr/>
            </a:pPr>
            <a:r>
              <a:rPr lang="en-US" altLang="zh-CN" sz="2000" dirty="0">
                <a:latin typeface="+mn-ea"/>
                <a:ea typeface="+mn-ea"/>
              </a:rPr>
              <a:t>Match the pictures with the words/phrases.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68612" name="TextBox 23"/>
          <p:cNvSpPr txBox="1">
            <a:spLocks noChangeArrowheads="1"/>
          </p:cNvSpPr>
          <p:nvPr/>
        </p:nvSpPr>
        <p:spPr bwMode="auto">
          <a:xfrm>
            <a:off x="7840663" y="5029200"/>
            <a:ext cx="37973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shuǐɡuǒ</a:t>
            </a:r>
            <a:endParaRPr lang="en-US" altLang="zh-CN" sz="2000" dirty="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⑤水果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______ 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8613" name="TextBox 24"/>
          <p:cNvSpPr txBox="1">
            <a:spLocks noChangeArrowheads="1"/>
          </p:cNvSpPr>
          <p:nvPr/>
        </p:nvSpPr>
        <p:spPr bwMode="auto">
          <a:xfrm>
            <a:off x="7821613" y="5897563"/>
            <a:ext cx="42481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yīshēnɡ</a:t>
            </a:r>
            <a:r>
              <a:rPr lang="en-US" altLang="zh-CN" sz="2000"/>
              <a:t> </a:t>
            </a:r>
          </a:p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⑥医生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</a:rPr>
              <a:t>_______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sp>
        <p:nvSpPr>
          <p:cNvPr id="68614" name="TextBox 25"/>
          <p:cNvSpPr txBox="1">
            <a:spLocks noChangeArrowheads="1"/>
          </p:cNvSpPr>
          <p:nvPr/>
        </p:nvSpPr>
        <p:spPr bwMode="auto">
          <a:xfrm>
            <a:off x="7821613" y="2233613"/>
            <a:ext cx="40386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     </a:t>
            </a:r>
            <a:r>
              <a:rPr lang="en-US" altLang="zh-CN" sz="200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rè</a:t>
            </a:r>
            <a:endParaRPr lang="en-US" altLang="zh-CN" sz="200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②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热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</a:rPr>
              <a:t>_______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sp>
        <p:nvSpPr>
          <p:cNvPr id="68615" name="TextBox 27"/>
          <p:cNvSpPr txBox="1">
            <a:spLocks noChangeArrowheads="1"/>
          </p:cNvSpPr>
          <p:nvPr/>
        </p:nvSpPr>
        <p:spPr bwMode="auto">
          <a:xfrm>
            <a:off x="7829550" y="4137025"/>
            <a:ext cx="462756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shuǐ</a:t>
            </a:r>
            <a:r>
              <a:rPr lang="en-US" altLang="zh-CN" sz="2000"/>
              <a:t> </a:t>
            </a:r>
            <a:r>
              <a:rPr lang="en-US" altLang="zh-CN" sz="200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④水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_______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</a:t>
            </a:r>
          </a:p>
        </p:txBody>
      </p:sp>
      <p:sp>
        <p:nvSpPr>
          <p:cNvPr id="68616" name="TextBox 28"/>
          <p:cNvSpPr txBox="1">
            <a:spLocks noChangeArrowheads="1"/>
          </p:cNvSpPr>
          <p:nvPr/>
        </p:nvSpPr>
        <p:spPr bwMode="auto">
          <a:xfrm>
            <a:off x="7821613" y="1416050"/>
            <a:ext cx="40386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lěnɡ </a:t>
            </a:r>
          </a:p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①冷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</a:rPr>
              <a:t>_______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   </a:t>
            </a:r>
          </a:p>
        </p:txBody>
      </p:sp>
      <p:sp>
        <p:nvSpPr>
          <p:cNvPr id="68617" name="TextBox 29"/>
          <p:cNvSpPr txBox="1">
            <a:spLocks noChangeArrowheads="1"/>
          </p:cNvSpPr>
          <p:nvPr/>
        </p:nvSpPr>
        <p:spPr bwMode="auto">
          <a:xfrm>
            <a:off x="7840663" y="3230563"/>
            <a:ext cx="42291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xiàyǔ </a:t>
            </a:r>
          </a:p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③下雨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</a:rPr>
              <a:t>______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cxnSp>
        <p:nvCxnSpPr>
          <p:cNvPr id="68618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pic>
        <p:nvPicPr>
          <p:cNvPr id="9" name="Picture 4" descr="C:\Documents and Settings\Administrator.CAOFAN\桌面\hsk一级\2课\2-04三-前图46358923（20）.jpg"/>
          <p:cNvPicPr preferRelativeResize="0">
            <a:picLocks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331913" y="1741488"/>
            <a:ext cx="2160587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8620" name="TextBox 27"/>
          <p:cNvSpPr txBox="1">
            <a:spLocks/>
          </p:cNvSpPr>
          <p:nvPr/>
        </p:nvSpPr>
        <p:spPr bwMode="auto">
          <a:xfrm>
            <a:off x="1316038" y="1722438"/>
            <a:ext cx="431800" cy="4556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A</a:t>
            </a:r>
            <a:endParaRPr lang="zh-CN" altLang="en-US" sz="2400" b="1"/>
          </a:p>
        </p:txBody>
      </p:sp>
      <p:pic>
        <p:nvPicPr>
          <p:cNvPr id="14" name="Picture 8" descr="C:\Documents and Settings\Administrator.CAOFAN\桌面\hsk一级\2课\2-08零-前图48346217（20）.jpg"/>
          <p:cNvPicPr preferRelativeResize="0">
            <a:picLocks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597400" y="1722438"/>
            <a:ext cx="2159000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8622" name="TextBox 30"/>
          <p:cNvSpPr txBox="1">
            <a:spLocks/>
          </p:cNvSpPr>
          <p:nvPr/>
        </p:nvSpPr>
        <p:spPr bwMode="auto">
          <a:xfrm>
            <a:off x="4583113" y="1703388"/>
            <a:ext cx="403225" cy="4556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D</a:t>
            </a:r>
            <a:endParaRPr lang="zh-CN" altLang="en-US" sz="2400" b="1"/>
          </a:p>
        </p:txBody>
      </p:sp>
      <p:sp>
        <p:nvSpPr>
          <p:cNvPr id="68623" name="TextBox 31"/>
          <p:cNvSpPr txBox="1">
            <a:spLocks/>
          </p:cNvSpPr>
          <p:nvPr/>
        </p:nvSpPr>
        <p:spPr bwMode="auto">
          <a:xfrm>
            <a:off x="4589463" y="3451225"/>
            <a:ext cx="398462" cy="461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E</a:t>
            </a:r>
            <a:endParaRPr lang="zh-CN" altLang="en-US" sz="2400" b="1"/>
          </a:p>
        </p:txBody>
      </p:sp>
      <p:pic>
        <p:nvPicPr>
          <p:cNvPr id="13" name="Picture 7" descr="C:\Documents and Settings\Administrator.CAOFAN\桌面\hsk一级\2课\2-07羊-前图7629013（20）.jpg"/>
          <p:cNvPicPr preferRelativeResize="0">
            <a:picLocks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616450" y="5202238"/>
            <a:ext cx="2159000" cy="1368425"/>
          </a:xfrm>
          <a:prstGeom prst="rect">
            <a:avLst/>
          </a:prstGeom>
          <a:ln w="38100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8625" name="TextBox 32"/>
          <p:cNvSpPr txBox="1">
            <a:spLocks/>
          </p:cNvSpPr>
          <p:nvPr/>
        </p:nvSpPr>
        <p:spPr bwMode="auto">
          <a:xfrm>
            <a:off x="4597400" y="5187950"/>
            <a:ext cx="404813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F</a:t>
            </a:r>
            <a:endParaRPr lang="zh-CN" altLang="en-US" sz="2400" b="1"/>
          </a:p>
        </p:txBody>
      </p:sp>
      <p:sp>
        <p:nvSpPr>
          <p:cNvPr id="25" name="TextBox 27"/>
          <p:cNvSpPr txBox="1">
            <a:spLocks/>
          </p:cNvSpPr>
          <p:nvPr/>
        </p:nvSpPr>
        <p:spPr bwMode="auto">
          <a:xfrm>
            <a:off x="9140825" y="5313363"/>
            <a:ext cx="1541463" cy="46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F</a:t>
            </a:r>
            <a:endParaRPr lang="zh-CN" altLang="en-US" sz="2400" b="1"/>
          </a:p>
        </p:txBody>
      </p:sp>
      <p:sp>
        <p:nvSpPr>
          <p:cNvPr id="26" name="TextBox 28"/>
          <p:cNvSpPr txBox="1">
            <a:spLocks/>
          </p:cNvSpPr>
          <p:nvPr/>
        </p:nvSpPr>
        <p:spPr bwMode="auto">
          <a:xfrm flipH="1">
            <a:off x="9210675" y="6184900"/>
            <a:ext cx="839788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E</a:t>
            </a:r>
            <a:endParaRPr lang="zh-CN" altLang="en-US" sz="2400" b="1"/>
          </a:p>
        </p:txBody>
      </p:sp>
      <p:sp>
        <p:nvSpPr>
          <p:cNvPr id="27" name="TextBox 32"/>
          <p:cNvSpPr txBox="1">
            <a:spLocks/>
          </p:cNvSpPr>
          <p:nvPr/>
        </p:nvSpPr>
        <p:spPr bwMode="auto">
          <a:xfrm>
            <a:off x="9126538" y="3524250"/>
            <a:ext cx="1320800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B</a:t>
            </a:r>
            <a:endParaRPr lang="zh-CN" altLang="en-US" sz="2400" b="1"/>
          </a:p>
        </p:txBody>
      </p:sp>
      <p:sp>
        <p:nvSpPr>
          <p:cNvPr id="28" name="TextBox 29"/>
          <p:cNvSpPr txBox="1">
            <a:spLocks/>
          </p:cNvSpPr>
          <p:nvPr/>
        </p:nvSpPr>
        <p:spPr bwMode="auto">
          <a:xfrm>
            <a:off x="8810625" y="1704975"/>
            <a:ext cx="1323975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C</a:t>
            </a:r>
            <a:endParaRPr lang="zh-CN" altLang="en-US" sz="2400" b="1"/>
          </a:p>
        </p:txBody>
      </p:sp>
      <p:sp>
        <p:nvSpPr>
          <p:cNvPr id="29" name="TextBox 30"/>
          <p:cNvSpPr txBox="1">
            <a:spLocks/>
          </p:cNvSpPr>
          <p:nvPr/>
        </p:nvSpPr>
        <p:spPr bwMode="auto">
          <a:xfrm>
            <a:off x="8878888" y="2524125"/>
            <a:ext cx="1196975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D</a:t>
            </a:r>
            <a:endParaRPr lang="zh-CN" altLang="en-US" sz="2400" b="1"/>
          </a:p>
        </p:txBody>
      </p:sp>
      <p:sp>
        <p:nvSpPr>
          <p:cNvPr id="30" name="TextBox 31"/>
          <p:cNvSpPr txBox="1">
            <a:spLocks/>
          </p:cNvSpPr>
          <p:nvPr/>
        </p:nvSpPr>
        <p:spPr bwMode="auto">
          <a:xfrm>
            <a:off x="8807450" y="4411663"/>
            <a:ext cx="1320800" cy="46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 A</a:t>
            </a:r>
            <a:endParaRPr lang="zh-CN" altLang="en-US" sz="2400" b="1"/>
          </a:p>
        </p:txBody>
      </p:sp>
      <p:sp>
        <p:nvSpPr>
          <p:cNvPr id="68632" name="TextBox 28"/>
          <p:cNvSpPr txBox="1">
            <a:spLocks/>
          </p:cNvSpPr>
          <p:nvPr/>
        </p:nvSpPr>
        <p:spPr bwMode="auto">
          <a:xfrm>
            <a:off x="1290638" y="3455988"/>
            <a:ext cx="400050" cy="461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B</a:t>
            </a:r>
            <a:endParaRPr lang="zh-CN" altLang="en-US" sz="2400" b="1"/>
          </a:p>
        </p:txBody>
      </p:sp>
      <p:pic>
        <p:nvPicPr>
          <p:cNvPr id="71707" name="Picture 5" descr="C:\Documents and Settings\Administrator.CAOFAN\桌面\hsk一级\2课\2-05山-前图43956478（20）.jpg"/>
          <p:cNvPicPr preferRelativeResize="0">
            <a:picLocks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2021547" y="3490798"/>
            <a:ext cx="1440000" cy="1368540"/>
          </a:xfrm>
          <a:prstGeom prst="rect">
            <a:avLst/>
          </a:prstGeom>
          <a:noFill/>
          <a:ln w="38100" cap="sq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32" name="矩形 31"/>
          <p:cNvSpPr/>
          <p:nvPr/>
        </p:nvSpPr>
        <p:spPr bwMode="auto">
          <a:xfrm>
            <a:off x="1301750" y="3467100"/>
            <a:ext cx="2160588" cy="1368425"/>
          </a:xfrm>
          <a:prstGeom prst="rect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8635" name="TextBox 29"/>
          <p:cNvSpPr txBox="1">
            <a:spLocks/>
          </p:cNvSpPr>
          <p:nvPr/>
        </p:nvSpPr>
        <p:spPr bwMode="auto">
          <a:xfrm>
            <a:off x="1317625" y="5207000"/>
            <a:ext cx="400050" cy="461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C</a:t>
            </a:r>
            <a:endParaRPr lang="zh-CN" altLang="en-US" sz="2400" b="1"/>
          </a:p>
        </p:txBody>
      </p:sp>
      <p:grpSp>
        <p:nvGrpSpPr>
          <p:cNvPr id="68636" name="组合 33"/>
          <p:cNvGrpSpPr>
            <a:grpSpLocks/>
          </p:cNvGrpSpPr>
          <p:nvPr/>
        </p:nvGrpSpPr>
        <p:grpSpPr bwMode="auto">
          <a:xfrm>
            <a:off x="1327150" y="5207000"/>
            <a:ext cx="2160588" cy="1414463"/>
            <a:chOff x="1311650" y="5175125"/>
            <a:chExt cx="2160588" cy="1414588"/>
          </a:xfrm>
        </p:grpSpPr>
        <p:pic>
          <p:nvPicPr>
            <p:cNvPr id="68640" name="Picture 6" descr="C:\Documents and Settings\Administrator.CAOFAN\桌面\hsk一级\2课\2-06钟-微图mf829727（18）.jpg"/>
            <p:cNvPicPr preferRelativeResize="0">
              <a:picLocks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957386" y="5222875"/>
              <a:ext cx="1260000" cy="1366838"/>
            </a:xfrm>
            <a:prstGeom prst="rect">
              <a:avLst/>
            </a:prstGeom>
            <a:noFill/>
            <a:ln w="38100" cap="sq">
              <a:noFill/>
              <a:miter lim="800000"/>
              <a:headEnd/>
              <a:tailEnd/>
            </a:ln>
          </p:spPr>
        </p:pic>
        <p:sp>
          <p:nvSpPr>
            <p:cNvPr id="33" name="矩形 32"/>
            <p:cNvSpPr/>
            <p:nvPr/>
          </p:nvSpPr>
          <p:spPr bwMode="auto">
            <a:xfrm>
              <a:off x="1311650" y="5175125"/>
              <a:ext cx="2160588" cy="1368546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68637" name="组合 35"/>
          <p:cNvGrpSpPr>
            <a:grpSpLocks/>
          </p:cNvGrpSpPr>
          <p:nvPr/>
        </p:nvGrpSpPr>
        <p:grpSpPr bwMode="auto">
          <a:xfrm>
            <a:off x="4576763" y="3430588"/>
            <a:ext cx="2160587" cy="1403350"/>
            <a:chOff x="4577275" y="3429887"/>
            <a:chExt cx="2160588" cy="1404000"/>
          </a:xfrm>
        </p:grpSpPr>
        <p:pic>
          <p:nvPicPr>
            <p:cNvPr id="15" name="Picture 9" descr="C:\Documents and Settings\Administrator.CAOFAN\桌面\hsk一级\2课\2-09菜-前图22657124（20）.jpg"/>
            <p:cNvPicPr preferRelativeResize="0">
              <a:picLocks noChangeArrowheads="1"/>
            </p:cNvPicPr>
            <p:nvPr/>
          </p:nvPicPr>
          <p:blipFill>
            <a:blip r:embed="rId8" cstate="print"/>
            <a:stretch>
              <a:fillRect/>
            </a:stretch>
          </p:blipFill>
          <p:spPr bwMode="auto">
            <a:xfrm>
              <a:off x="5314201" y="3429887"/>
              <a:ext cx="1368000" cy="1404000"/>
            </a:xfrm>
            <a:prstGeom prst="rect">
              <a:avLst/>
            </a:prstGeom>
            <a:ln w="38100" cap="sq">
              <a:noFill/>
              <a:prstDash val="solid"/>
              <a:miter lim="800000"/>
            </a:ln>
            <a:effectLst>
              <a:softEdge rad="63500"/>
            </a:effectLst>
          </p:spPr>
        </p:pic>
        <p:sp>
          <p:nvSpPr>
            <p:cNvPr id="35" name="矩形 34"/>
            <p:cNvSpPr/>
            <p:nvPr/>
          </p:nvSpPr>
          <p:spPr bwMode="auto">
            <a:xfrm>
              <a:off x="4577275" y="3441004"/>
              <a:ext cx="2160588" cy="1369059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1" name="文本框 142"/>
          <p:cNvSpPr>
            <a:spLocks noChangeArrowheads="1"/>
          </p:cNvSpPr>
          <p:nvPr/>
        </p:nvSpPr>
        <p:spPr bwMode="auto">
          <a:xfrm>
            <a:off x="2424113" y="1463675"/>
            <a:ext cx="1181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tiānqì</a:t>
            </a:r>
            <a:r>
              <a:rPr lang="en-US" altLang="zh-CN" sz="2800" dirty="0"/>
              <a:t> </a:t>
            </a:r>
            <a:endParaRPr lang="en-US" altLang="zh-CN" sz="2800" b="1" dirty="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5148" name="文本框 148"/>
          <p:cNvSpPr>
            <a:spLocks noChangeArrowheads="1"/>
          </p:cNvSpPr>
          <p:nvPr/>
        </p:nvSpPr>
        <p:spPr bwMode="auto">
          <a:xfrm>
            <a:off x="2622550" y="2316163"/>
            <a:ext cx="15827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tài……le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5149" name="文本框 149"/>
          <p:cNvSpPr>
            <a:spLocks noChangeArrowheads="1"/>
          </p:cNvSpPr>
          <p:nvPr/>
        </p:nvSpPr>
        <p:spPr bwMode="auto">
          <a:xfrm>
            <a:off x="2419350" y="3175000"/>
            <a:ext cx="985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xiàyǔ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cxnSp>
        <p:nvCxnSpPr>
          <p:cNvPr id="69637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955675" y="1463675"/>
            <a:ext cx="1338263" cy="546100"/>
            <a:chOff x="682668" y="3939837"/>
            <a:chExt cx="1338943" cy="545509"/>
          </a:xfrm>
        </p:grpSpPr>
        <p:sp>
          <p:nvSpPr>
            <p:cNvPr id="69700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701" name="文本框 88"/>
            <p:cNvSpPr>
              <a:spLocks noChangeArrowheads="1"/>
            </p:cNvSpPr>
            <p:nvPr/>
          </p:nvSpPr>
          <p:spPr bwMode="auto">
            <a:xfrm>
              <a:off x="879756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天气</a:t>
              </a:r>
            </a:p>
          </p:txBody>
        </p:sp>
      </p:grpSp>
      <p:grpSp>
        <p:nvGrpSpPr>
          <p:cNvPr id="3" name="组合 83"/>
          <p:cNvGrpSpPr>
            <a:grpSpLocks/>
          </p:cNvGrpSpPr>
          <p:nvPr/>
        </p:nvGrpSpPr>
        <p:grpSpPr bwMode="auto">
          <a:xfrm>
            <a:off x="955675" y="2308225"/>
            <a:ext cx="1582738" cy="536575"/>
            <a:chOff x="955178" y="2308225"/>
            <a:chExt cx="1583066" cy="536575"/>
          </a:xfrm>
        </p:grpSpPr>
        <p:sp>
          <p:nvSpPr>
            <p:cNvPr id="69698" name="圆角矩形 31"/>
            <p:cNvSpPr>
              <a:spLocks noChangeArrowheads="1"/>
            </p:cNvSpPr>
            <p:nvPr/>
          </p:nvSpPr>
          <p:spPr bwMode="auto">
            <a:xfrm>
              <a:off x="955178" y="2316013"/>
              <a:ext cx="1583066" cy="5287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99" name="文本框 107"/>
            <p:cNvSpPr>
              <a:spLocks noChangeArrowheads="1"/>
            </p:cNvSpPr>
            <p:nvPr/>
          </p:nvSpPr>
          <p:spPr bwMode="auto">
            <a:xfrm>
              <a:off x="1027624" y="2308225"/>
              <a:ext cx="1510620" cy="525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太</a:t>
              </a:r>
              <a:r>
                <a:rPr lang="en-US" altLang="zh-CN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……</a:t>
              </a:r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了</a:t>
              </a:r>
            </a:p>
          </p:txBody>
        </p:sp>
      </p:grpSp>
      <p:grpSp>
        <p:nvGrpSpPr>
          <p:cNvPr id="4" name="组合 7"/>
          <p:cNvGrpSpPr>
            <a:grpSpLocks/>
          </p:cNvGrpSpPr>
          <p:nvPr/>
        </p:nvGrpSpPr>
        <p:grpSpPr bwMode="auto">
          <a:xfrm>
            <a:off x="957263" y="3170238"/>
            <a:ext cx="1338262" cy="530225"/>
            <a:chOff x="683984" y="5619216"/>
            <a:chExt cx="1338943" cy="529187"/>
          </a:xfrm>
        </p:grpSpPr>
        <p:sp>
          <p:nvSpPr>
            <p:cNvPr id="69696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97" name="文本框 110"/>
            <p:cNvSpPr>
              <a:spLocks noChangeArrowheads="1"/>
            </p:cNvSpPr>
            <p:nvPr/>
          </p:nvSpPr>
          <p:spPr bwMode="auto">
            <a:xfrm>
              <a:off x="884431" y="5622652"/>
              <a:ext cx="903911" cy="524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 anchor="ctr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下雨</a:t>
              </a:r>
            </a:p>
          </p:txBody>
        </p:sp>
      </p:grpSp>
      <p:grpSp>
        <p:nvGrpSpPr>
          <p:cNvPr id="69641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32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142"/>
          <p:cNvSpPr>
            <a:spLocks noChangeArrowheads="1"/>
          </p:cNvSpPr>
          <p:nvPr/>
        </p:nvSpPr>
        <p:spPr bwMode="auto">
          <a:xfrm>
            <a:off x="6532563" y="1484313"/>
            <a:ext cx="2484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zěnmeyànɡ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37" name="文本框 148"/>
          <p:cNvSpPr>
            <a:spLocks noChangeArrowheads="1"/>
          </p:cNvSpPr>
          <p:nvPr/>
        </p:nvSpPr>
        <p:spPr bwMode="auto">
          <a:xfrm>
            <a:off x="6264275" y="2352675"/>
            <a:ext cx="5064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rè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38" name="文本框 149"/>
          <p:cNvSpPr>
            <a:spLocks noChangeArrowheads="1"/>
          </p:cNvSpPr>
          <p:nvPr/>
        </p:nvSpPr>
        <p:spPr bwMode="auto">
          <a:xfrm>
            <a:off x="6264275" y="3195638"/>
            <a:ext cx="644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xià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6" name="组合 38"/>
          <p:cNvGrpSpPr>
            <a:grpSpLocks/>
          </p:cNvGrpSpPr>
          <p:nvPr/>
        </p:nvGrpSpPr>
        <p:grpSpPr bwMode="auto">
          <a:xfrm>
            <a:off x="4775200" y="1484313"/>
            <a:ext cx="1670050" cy="546100"/>
            <a:chOff x="682668" y="3939837"/>
            <a:chExt cx="1338943" cy="545228"/>
          </a:xfrm>
        </p:grpSpPr>
        <p:sp>
          <p:nvSpPr>
            <p:cNvPr id="69692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93" name="文本框 88"/>
            <p:cNvSpPr>
              <a:spLocks noChangeArrowheads="1"/>
            </p:cNvSpPr>
            <p:nvPr/>
          </p:nvSpPr>
          <p:spPr bwMode="auto">
            <a:xfrm>
              <a:off x="784949" y="3959849"/>
              <a:ext cx="1110307" cy="525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怎么样</a:t>
              </a:r>
            </a:p>
          </p:txBody>
        </p:sp>
      </p:grpSp>
      <p:grpSp>
        <p:nvGrpSpPr>
          <p:cNvPr id="7" name="组合 41"/>
          <p:cNvGrpSpPr>
            <a:grpSpLocks/>
          </p:cNvGrpSpPr>
          <p:nvPr/>
        </p:nvGrpSpPr>
        <p:grpSpPr bwMode="auto">
          <a:xfrm>
            <a:off x="4775200" y="2328863"/>
            <a:ext cx="1338263" cy="536575"/>
            <a:chOff x="682668" y="4792841"/>
            <a:chExt cx="1338943" cy="536981"/>
          </a:xfrm>
        </p:grpSpPr>
        <p:sp>
          <p:nvSpPr>
            <p:cNvPr id="69690" name="圆角矩形 31"/>
            <p:cNvSpPr>
              <a:spLocks noChangeArrowheads="1"/>
            </p:cNvSpPr>
            <p:nvPr/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91" name="文本框 107"/>
            <p:cNvSpPr>
              <a:spLocks noChangeArrowheads="1"/>
            </p:cNvSpPr>
            <p:nvPr/>
          </p:nvSpPr>
          <p:spPr bwMode="auto">
            <a:xfrm>
              <a:off x="1047869" y="4792841"/>
              <a:ext cx="543053" cy="526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热</a:t>
              </a:r>
            </a:p>
          </p:txBody>
        </p:sp>
      </p:grpSp>
      <p:grpSp>
        <p:nvGrpSpPr>
          <p:cNvPr id="8" name="组合 44"/>
          <p:cNvGrpSpPr>
            <a:grpSpLocks/>
          </p:cNvGrpSpPr>
          <p:nvPr/>
        </p:nvGrpSpPr>
        <p:grpSpPr bwMode="auto">
          <a:xfrm>
            <a:off x="4776788" y="3190875"/>
            <a:ext cx="1338262" cy="528638"/>
            <a:chOff x="683984" y="5619216"/>
            <a:chExt cx="1338943" cy="532252"/>
          </a:xfrm>
        </p:grpSpPr>
        <p:sp>
          <p:nvSpPr>
            <p:cNvPr id="69688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89" name="文本框 110"/>
            <p:cNvSpPr>
              <a:spLocks noChangeArrowheads="1"/>
            </p:cNvSpPr>
            <p:nvPr/>
          </p:nvSpPr>
          <p:spPr bwMode="auto">
            <a:xfrm>
              <a:off x="1061815" y="5622654"/>
              <a:ext cx="543053" cy="528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下</a:t>
              </a:r>
            </a:p>
          </p:txBody>
        </p:sp>
      </p:grpSp>
      <p:sp>
        <p:nvSpPr>
          <p:cNvPr id="30" name="文本框 149"/>
          <p:cNvSpPr>
            <a:spLocks noChangeArrowheads="1"/>
          </p:cNvSpPr>
          <p:nvPr/>
        </p:nvSpPr>
        <p:spPr bwMode="auto">
          <a:xfrm>
            <a:off x="2413000" y="4068763"/>
            <a:ext cx="11763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xiǎojiě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9" name="组合 7"/>
          <p:cNvGrpSpPr>
            <a:grpSpLocks/>
          </p:cNvGrpSpPr>
          <p:nvPr/>
        </p:nvGrpSpPr>
        <p:grpSpPr bwMode="auto">
          <a:xfrm>
            <a:off x="952500" y="4064000"/>
            <a:ext cx="1338263" cy="528638"/>
            <a:chOff x="683984" y="5619216"/>
            <a:chExt cx="1338943" cy="532255"/>
          </a:xfrm>
        </p:grpSpPr>
        <p:sp>
          <p:nvSpPr>
            <p:cNvPr id="69686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87" name="文本框 110"/>
            <p:cNvSpPr>
              <a:spLocks noChangeArrowheads="1"/>
            </p:cNvSpPr>
            <p:nvPr/>
          </p:nvSpPr>
          <p:spPr bwMode="auto">
            <a:xfrm>
              <a:off x="868052" y="5622655"/>
              <a:ext cx="903912" cy="528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小姐</a:t>
              </a:r>
            </a:p>
          </p:txBody>
        </p:sp>
      </p:grpSp>
      <p:sp>
        <p:nvSpPr>
          <p:cNvPr id="39" name="文本框 149"/>
          <p:cNvSpPr>
            <a:spLocks noChangeArrowheads="1"/>
          </p:cNvSpPr>
          <p:nvPr/>
        </p:nvSpPr>
        <p:spPr bwMode="auto">
          <a:xfrm>
            <a:off x="6259513" y="4089400"/>
            <a:ext cx="546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lái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10" name="组合 44"/>
          <p:cNvGrpSpPr>
            <a:grpSpLocks/>
          </p:cNvGrpSpPr>
          <p:nvPr/>
        </p:nvGrpSpPr>
        <p:grpSpPr bwMode="auto">
          <a:xfrm>
            <a:off x="4772025" y="4084638"/>
            <a:ext cx="1338263" cy="544512"/>
            <a:chOff x="683984" y="5619216"/>
            <a:chExt cx="1338943" cy="547140"/>
          </a:xfrm>
        </p:grpSpPr>
        <p:sp>
          <p:nvSpPr>
            <p:cNvPr id="69684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85" name="文本框 110"/>
            <p:cNvSpPr>
              <a:spLocks noChangeArrowheads="1"/>
            </p:cNvSpPr>
            <p:nvPr/>
          </p:nvSpPr>
          <p:spPr bwMode="auto">
            <a:xfrm>
              <a:off x="1064001" y="5638443"/>
              <a:ext cx="543053" cy="527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来</a:t>
              </a:r>
            </a:p>
          </p:txBody>
        </p:sp>
      </p:grpSp>
      <p:grpSp>
        <p:nvGrpSpPr>
          <p:cNvPr id="11" name="组合 7"/>
          <p:cNvGrpSpPr>
            <a:grpSpLocks/>
          </p:cNvGrpSpPr>
          <p:nvPr/>
        </p:nvGrpSpPr>
        <p:grpSpPr bwMode="auto">
          <a:xfrm>
            <a:off x="968375" y="4946650"/>
            <a:ext cx="1338263" cy="530225"/>
            <a:chOff x="683984" y="5619216"/>
            <a:chExt cx="1338943" cy="529187"/>
          </a:xfrm>
        </p:grpSpPr>
        <p:sp>
          <p:nvSpPr>
            <p:cNvPr id="69682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83" name="文本框 110"/>
            <p:cNvSpPr>
              <a:spLocks noChangeArrowheads="1"/>
            </p:cNvSpPr>
            <p:nvPr/>
          </p:nvSpPr>
          <p:spPr bwMode="auto">
            <a:xfrm>
              <a:off x="1045013" y="5622652"/>
              <a:ext cx="543053" cy="524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爱</a:t>
              </a:r>
            </a:p>
          </p:txBody>
        </p:sp>
      </p:grpSp>
      <p:sp>
        <p:nvSpPr>
          <p:cNvPr id="55" name="文本框 149"/>
          <p:cNvSpPr>
            <a:spLocks noChangeArrowheads="1"/>
          </p:cNvSpPr>
          <p:nvPr/>
        </p:nvSpPr>
        <p:spPr bwMode="auto">
          <a:xfrm>
            <a:off x="2413000" y="4937125"/>
            <a:ext cx="565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ài</a:t>
            </a:r>
            <a:r>
              <a:rPr lang="en-US" altLang="zh-CN" sz="2800"/>
              <a:t> 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50" name="文本框 142"/>
          <p:cNvSpPr>
            <a:spLocks noChangeArrowheads="1"/>
          </p:cNvSpPr>
          <p:nvPr/>
        </p:nvSpPr>
        <p:spPr bwMode="auto">
          <a:xfrm>
            <a:off x="10340975" y="1489075"/>
            <a:ext cx="15732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tài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51" name="文本框 148"/>
          <p:cNvSpPr>
            <a:spLocks noChangeArrowheads="1"/>
          </p:cNvSpPr>
          <p:nvPr/>
        </p:nvSpPr>
        <p:spPr bwMode="auto">
          <a:xfrm>
            <a:off x="10340975" y="2357438"/>
            <a:ext cx="8651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lěnɡ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52" name="文本框 149"/>
          <p:cNvSpPr>
            <a:spLocks noChangeArrowheads="1"/>
          </p:cNvSpPr>
          <p:nvPr/>
        </p:nvSpPr>
        <p:spPr bwMode="auto">
          <a:xfrm>
            <a:off x="10340975" y="3200400"/>
            <a:ext cx="5651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yǔ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12" name="组合 38"/>
          <p:cNvGrpSpPr>
            <a:grpSpLocks/>
          </p:cNvGrpSpPr>
          <p:nvPr/>
        </p:nvGrpSpPr>
        <p:grpSpPr bwMode="auto">
          <a:xfrm>
            <a:off x="8867775" y="1489075"/>
            <a:ext cx="1338263" cy="546100"/>
            <a:chOff x="682668" y="3939837"/>
            <a:chExt cx="1338943" cy="545509"/>
          </a:xfrm>
        </p:grpSpPr>
        <p:sp>
          <p:nvSpPr>
            <p:cNvPr id="69680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81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太</a:t>
              </a:r>
            </a:p>
          </p:txBody>
        </p:sp>
      </p:grpSp>
      <p:grpSp>
        <p:nvGrpSpPr>
          <p:cNvPr id="13" name="组合 41"/>
          <p:cNvGrpSpPr>
            <a:grpSpLocks/>
          </p:cNvGrpSpPr>
          <p:nvPr/>
        </p:nvGrpSpPr>
        <p:grpSpPr bwMode="auto">
          <a:xfrm>
            <a:off x="8867775" y="2333625"/>
            <a:ext cx="1338263" cy="536575"/>
            <a:chOff x="682668" y="4792841"/>
            <a:chExt cx="1338943" cy="536981"/>
          </a:xfrm>
        </p:grpSpPr>
        <p:sp>
          <p:nvSpPr>
            <p:cNvPr id="69678" name="圆角矩形 31"/>
            <p:cNvSpPr>
              <a:spLocks noChangeArrowheads="1"/>
            </p:cNvSpPr>
            <p:nvPr/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79" name="文本框 107"/>
            <p:cNvSpPr>
              <a:spLocks noChangeArrowheads="1"/>
            </p:cNvSpPr>
            <p:nvPr/>
          </p:nvSpPr>
          <p:spPr bwMode="auto">
            <a:xfrm>
              <a:off x="1095192" y="4792841"/>
              <a:ext cx="543053" cy="526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冷</a:t>
              </a:r>
            </a:p>
          </p:txBody>
        </p:sp>
      </p:grpSp>
      <p:grpSp>
        <p:nvGrpSpPr>
          <p:cNvPr id="14" name="组合 44"/>
          <p:cNvGrpSpPr>
            <a:grpSpLocks/>
          </p:cNvGrpSpPr>
          <p:nvPr/>
        </p:nvGrpSpPr>
        <p:grpSpPr bwMode="auto">
          <a:xfrm>
            <a:off x="8869363" y="3195638"/>
            <a:ext cx="1338262" cy="528637"/>
            <a:chOff x="683984" y="5619216"/>
            <a:chExt cx="1338943" cy="532252"/>
          </a:xfrm>
        </p:grpSpPr>
        <p:sp>
          <p:nvSpPr>
            <p:cNvPr id="69676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77" name="文本框 110"/>
            <p:cNvSpPr>
              <a:spLocks noChangeArrowheads="1"/>
            </p:cNvSpPr>
            <p:nvPr/>
          </p:nvSpPr>
          <p:spPr bwMode="auto">
            <a:xfrm>
              <a:off x="1061815" y="5622654"/>
              <a:ext cx="543053" cy="528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雨</a:t>
              </a:r>
            </a:p>
          </p:txBody>
        </p:sp>
      </p:grpSp>
      <p:sp>
        <p:nvSpPr>
          <p:cNvPr id="63" name="文本框 149"/>
          <p:cNvSpPr>
            <a:spLocks noChangeArrowheads="1"/>
          </p:cNvSpPr>
          <p:nvPr/>
        </p:nvSpPr>
        <p:spPr bwMode="auto">
          <a:xfrm>
            <a:off x="10336213" y="4094163"/>
            <a:ext cx="11604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shēntǐ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15" name="组合 44"/>
          <p:cNvGrpSpPr>
            <a:grpSpLocks/>
          </p:cNvGrpSpPr>
          <p:nvPr/>
        </p:nvGrpSpPr>
        <p:grpSpPr bwMode="auto">
          <a:xfrm>
            <a:off x="8864600" y="4089400"/>
            <a:ext cx="1338263" cy="544513"/>
            <a:chOff x="683984" y="5619216"/>
            <a:chExt cx="1338943" cy="547140"/>
          </a:xfrm>
        </p:grpSpPr>
        <p:sp>
          <p:nvSpPr>
            <p:cNvPr id="69674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75" name="文本框 110"/>
            <p:cNvSpPr>
              <a:spLocks noChangeArrowheads="1"/>
            </p:cNvSpPr>
            <p:nvPr/>
          </p:nvSpPr>
          <p:spPr bwMode="auto">
            <a:xfrm>
              <a:off x="780069" y="5638443"/>
              <a:ext cx="1083539" cy="527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*身体</a:t>
              </a:r>
            </a:p>
          </p:txBody>
        </p:sp>
      </p:grpSp>
      <p:sp>
        <p:nvSpPr>
          <p:cNvPr id="71" name="文本框 149"/>
          <p:cNvSpPr>
            <a:spLocks noChangeArrowheads="1"/>
          </p:cNvSpPr>
          <p:nvPr/>
        </p:nvSpPr>
        <p:spPr bwMode="auto">
          <a:xfrm>
            <a:off x="6254750" y="4951413"/>
            <a:ext cx="6445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xiē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16" name="组合 44"/>
          <p:cNvGrpSpPr>
            <a:grpSpLocks/>
          </p:cNvGrpSpPr>
          <p:nvPr/>
        </p:nvGrpSpPr>
        <p:grpSpPr bwMode="auto">
          <a:xfrm>
            <a:off x="4767263" y="4946650"/>
            <a:ext cx="1338262" cy="544513"/>
            <a:chOff x="683984" y="5619216"/>
            <a:chExt cx="1338943" cy="547140"/>
          </a:xfrm>
        </p:grpSpPr>
        <p:sp>
          <p:nvSpPr>
            <p:cNvPr id="69672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73" name="文本框 110"/>
            <p:cNvSpPr>
              <a:spLocks noChangeArrowheads="1"/>
            </p:cNvSpPr>
            <p:nvPr/>
          </p:nvSpPr>
          <p:spPr bwMode="auto">
            <a:xfrm>
              <a:off x="1079775" y="5638443"/>
              <a:ext cx="543053" cy="527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些</a:t>
              </a:r>
            </a:p>
          </p:txBody>
        </p:sp>
      </p:grpSp>
      <p:sp>
        <p:nvSpPr>
          <p:cNvPr id="75" name="文本框 149"/>
          <p:cNvSpPr>
            <a:spLocks noChangeArrowheads="1"/>
          </p:cNvSpPr>
          <p:nvPr/>
        </p:nvSpPr>
        <p:spPr bwMode="auto">
          <a:xfrm>
            <a:off x="10331450" y="5018088"/>
            <a:ext cx="14176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shuǐɡuǒ</a:t>
            </a:r>
            <a:endParaRPr lang="en-US" altLang="zh-CN" sz="2800" b="1" dirty="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17" name="组合 44"/>
          <p:cNvGrpSpPr>
            <a:grpSpLocks/>
          </p:cNvGrpSpPr>
          <p:nvPr/>
        </p:nvGrpSpPr>
        <p:grpSpPr bwMode="auto">
          <a:xfrm>
            <a:off x="8859838" y="5013325"/>
            <a:ext cx="1338262" cy="544513"/>
            <a:chOff x="683984" y="5619216"/>
            <a:chExt cx="1338943" cy="547140"/>
          </a:xfrm>
        </p:grpSpPr>
        <p:sp>
          <p:nvSpPr>
            <p:cNvPr id="69670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71" name="文本框 110"/>
            <p:cNvSpPr>
              <a:spLocks noChangeArrowheads="1"/>
            </p:cNvSpPr>
            <p:nvPr/>
          </p:nvSpPr>
          <p:spPr bwMode="auto">
            <a:xfrm>
              <a:off x="890487" y="5638443"/>
              <a:ext cx="903911" cy="527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水果</a:t>
              </a:r>
            </a:p>
          </p:txBody>
        </p:sp>
      </p:grpSp>
      <p:grpSp>
        <p:nvGrpSpPr>
          <p:cNvPr id="18" name="组合 7"/>
          <p:cNvGrpSpPr>
            <a:grpSpLocks/>
          </p:cNvGrpSpPr>
          <p:nvPr/>
        </p:nvGrpSpPr>
        <p:grpSpPr bwMode="auto">
          <a:xfrm>
            <a:off x="962025" y="5808663"/>
            <a:ext cx="1338263" cy="530225"/>
            <a:chOff x="683984" y="5619216"/>
            <a:chExt cx="1338943" cy="529187"/>
          </a:xfrm>
        </p:grpSpPr>
        <p:sp>
          <p:nvSpPr>
            <p:cNvPr id="69668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69" name="文本框 110"/>
            <p:cNvSpPr>
              <a:spLocks noChangeArrowheads="1"/>
            </p:cNvSpPr>
            <p:nvPr/>
          </p:nvSpPr>
          <p:spPr bwMode="auto">
            <a:xfrm>
              <a:off x="1060787" y="5622652"/>
              <a:ext cx="543053" cy="524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水</a:t>
              </a:r>
            </a:p>
          </p:txBody>
        </p:sp>
      </p:grpSp>
      <p:sp>
        <p:nvSpPr>
          <p:cNvPr id="82" name="文本框 149"/>
          <p:cNvSpPr>
            <a:spLocks noChangeArrowheads="1"/>
          </p:cNvSpPr>
          <p:nvPr/>
        </p:nvSpPr>
        <p:spPr bwMode="auto">
          <a:xfrm>
            <a:off x="2408238" y="5799138"/>
            <a:ext cx="8429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shuǐ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3" presetClass="exit" presetSubtype="54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6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9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4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7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1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4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8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1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5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8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 bldLvl="0" autoUpdateAnimBg="0"/>
      <p:bldP spid="5141" grpId="1" bldLvl="0" autoUpdateAnimBg="0"/>
      <p:bldP spid="5141" grpId="2" bldLvl="0" autoUpdateAnimBg="0"/>
      <p:bldP spid="5141" grpId="3" bldLvl="0" autoUpdateAnimBg="0"/>
      <p:bldP spid="5141" grpId="4" bldLvl="0" autoUpdateAnimBg="0"/>
      <p:bldP spid="5148" grpId="0" bldLvl="0" autoUpdateAnimBg="0"/>
      <p:bldP spid="5148" grpId="1" bldLvl="0" autoUpdateAnimBg="0"/>
      <p:bldP spid="5148" grpId="2" bldLvl="0" autoUpdateAnimBg="0"/>
      <p:bldP spid="5148" grpId="3" bldLvl="0" autoUpdateAnimBg="0"/>
      <p:bldP spid="5148" grpId="4" bldLvl="0" autoUpdateAnimBg="0"/>
      <p:bldP spid="5149" grpId="0" bldLvl="0" autoUpdateAnimBg="0"/>
      <p:bldP spid="5149" grpId="1" bldLvl="0" autoUpdateAnimBg="0"/>
      <p:bldP spid="5149" grpId="2" bldLvl="0" autoUpdateAnimBg="0"/>
      <p:bldP spid="5149" grpId="3" bldLvl="0" autoUpdateAnimBg="0"/>
      <p:bldP spid="5149" grpId="4" bldLvl="0" autoUpdateAnimBg="0"/>
      <p:bldP spid="36" grpId="0" bldLvl="0" autoUpdateAnimBg="0"/>
      <p:bldP spid="36" grpId="1" bldLvl="0" autoUpdateAnimBg="0"/>
      <p:bldP spid="36" grpId="2" bldLvl="0" autoUpdateAnimBg="0"/>
      <p:bldP spid="36" grpId="3" bldLvl="0" autoUpdateAnimBg="0"/>
      <p:bldP spid="36" grpId="4" bldLvl="0" autoUpdateAnimBg="0"/>
      <p:bldP spid="37" grpId="0" bldLvl="0" autoUpdateAnimBg="0"/>
      <p:bldP spid="37" grpId="1" bldLvl="0" autoUpdateAnimBg="0"/>
      <p:bldP spid="37" grpId="2" bldLvl="0" autoUpdateAnimBg="0"/>
      <p:bldP spid="37" grpId="3" bldLvl="0" autoUpdateAnimBg="0"/>
      <p:bldP spid="37" grpId="4" bldLvl="0" autoUpdateAnimBg="0"/>
      <p:bldP spid="38" grpId="0" bldLvl="0" autoUpdateAnimBg="0"/>
      <p:bldP spid="38" grpId="1" bldLvl="0" autoUpdateAnimBg="0"/>
      <p:bldP spid="38" grpId="2" bldLvl="0" autoUpdateAnimBg="0"/>
      <p:bldP spid="38" grpId="3" bldLvl="0" autoUpdateAnimBg="0"/>
      <p:bldP spid="38" grpId="4" bldLvl="0" autoUpdateAnimBg="0"/>
      <p:bldP spid="30" grpId="0" bldLvl="0" autoUpdateAnimBg="0"/>
      <p:bldP spid="30" grpId="1" bldLvl="0" autoUpdateAnimBg="0"/>
      <p:bldP spid="30" grpId="2" bldLvl="0" autoUpdateAnimBg="0"/>
      <p:bldP spid="30" grpId="3" bldLvl="0" autoUpdateAnimBg="0"/>
      <p:bldP spid="30" grpId="4" bldLvl="0" autoUpdateAnimBg="0"/>
      <p:bldP spid="39" grpId="0" bldLvl="0" autoUpdateAnimBg="0"/>
      <p:bldP spid="39" grpId="1" bldLvl="0" autoUpdateAnimBg="0"/>
      <p:bldP spid="39" grpId="2" bldLvl="0" autoUpdateAnimBg="0"/>
      <p:bldP spid="39" grpId="3" bldLvl="0" autoUpdateAnimBg="0"/>
      <p:bldP spid="39" grpId="4" bldLvl="0" autoUpdateAnimBg="0"/>
      <p:bldP spid="55" grpId="0" bldLvl="0" autoUpdateAnimBg="0"/>
      <p:bldP spid="55" grpId="1" bldLvl="0" autoUpdateAnimBg="0"/>
      <p:bldP spid="55" grpId="2" bldLvl="0" autoUpdateAnimBg="0"/>
      <p:bldP spid="55" grpId="3" bldLvl="0" autoUpdateAnimBg="0"/>
      <p:bldP spid="50" grpId="0" bldLvl="0" autoUpdateAnimBg="0"/>
      <p:bldP spid="50" grpId="1" bldLvl="0" autoUpdateAnimBg="0"/>
      <p:bldP spid="50" grpId="2" bldLvl="0" autoUpdateAnimBg="0"/>
      <p:bldP spid="50" grpId="3" bldLvl="0" autoUpdateAnimBg="0"/>
      <p:bldP spid="50" grpId="4" bldLvl="0" autoUpdateAnimBg="0"/>
      <p:bldP spid="51" grpId="0" bldLvl="0" autoUpdateAnimBg="0"/>
      <p:bldP spid="51" grpId="1" bldLvl="0" autoUpdateAnimBg="0"/>
      <p:bldP spid="51" grpId="2" bldLvl="0" autoUpdateAnimBg="0"/>
      <p:bldP spid="51" grpId="3" bldLvl="0" autoUpdateAnimBg="0"/>
      <p:bldP spid="51" grpId="4" bldLvl="0" autoUpdateAnimBg="0"/>
      <p:bldP spid="52" grpId="0" bldLvl="0" autoUpdateAnimBg="0"/>
      <p:bldP spid="52" grpId="1" bldLvl="0" autoUpdateAnimBg="0"/>
      <p:bldP spid="52" grpId="2" bldLvl="0" autoUpdateAnimBg="0"/>
      <p:bldP spid="52" grpId="3" bldLvl="0" autoUpdateAnimBg="0"/>
      <p:bldP spid="52" grpId="4" bldLvl="0" autoUpdateAnimBg="0"/>
      <p:bldP spid="63" grpId="0" bldLvl="0" autoUpdateAnimBg="0"/>
      <p:bldP spid="63" grpId="1" bldLvl="0" autoUpdateAnimBg="0"/>
      <p:bldP spid="63" grpId="2" bldLvl="0" autoUpdateAnimBg="0"/>
      <p:bldP spid="63" grpId="3" bldLvl="0" autoUpdateAnimBg="0"/>
      <p:bldP spid="63" grpId="4" bldLvl="0" autoUpdateAnimBg="0"/>
      <p:bldP spid="71" grpId="0" bldLvl="0" autoUpdateAnimBg="0"/>
      <p:bldP spid="71" grpId="1" bldLvl="0" autoUpdateAnimBg="0"/>
      <p:bldP spid="71" grpId="2" bldLvl="0" autoUpdateAnimBg="0"/>
      <p:bldP spid="71" grpId="3" bldLvl="0" autoUpdateAnimBg="0"/>
      <p:bldP spid="71" grpId="4" bldLvl="0" autoUpdateAnimBg="0"/>
      <p:bldP spid="75" grpId="0" bldLvl="0" autoUpdateAnimBg="0"/>
      <p:bldP spid="75" grpId="1" bldLvl="0" autoUpdateAnimBg="0"/>
      <p:bldP spid="75" grpId="2" bldLvl="0" autoUpdateAnimBg="0"/>
      <p:bldP spid="75" grpId="3" bldLvl="0" autoUpdateAnimBg="0"/>
      <p:bldP spid="75" grpId="4" bldLvl="0" autoUpdateAnimBg="0"/>
      <p:bldP spid="82" grpId="0" bldLvl="0" autoUpdateAnimBg="0"/>
      <p:bldP spid="82" grpId="1" bldLvl="0" autoUpdateAnimBg="0"/>
      <p:bldP spid="82" grpId="2" bldLvl="0" autoUpdateAnimBg="0"/>
      <p:bldP spid="82" grpId="3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圆角矩形 32"/>
          <p:cNvSpPr>
            <a:spLocks noChangeArrowheads="1"/>
          </p:cNvSpPr>
          <p:nvPr/>
        </p:nvSpPr>
        <p:spPr bwMode="auto">
          <a:xfrm>
            <a:off x="1454150" y="1003300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14" name="AutoShape 25"/>
          <p:cNvSpPr>
            <a:spLocks noChangeArrowheads="1"/>
          </p:cNvSpPr>
          <p:nvPr/>
        </p:nvSpPr>
        <p:spPr bwMode="auto">
          <a:xfrm>
            <a:off x="2989263" y="927100"/>
            <a:ext cx="8613775" cy="1068388"/>
          </a:xfrm>
          <a:prstGeom prst="wedgeRoundRectCallout">
            <a:avLst>
              <a:gd name="adj1" fmla="val -52898"/>
              <a:gd name="adj2" fmla="val -31991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0660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0661" name="文本框 88"/>
          <p:cNvSpPr>
            <a:spLocks noChangeArrowheads="1"/>
          </p:cNvSpPr>
          <p:nvPr/>
        </p:nvSpPr>
        <p:spPr bwMode="auto">
          <a:xfrm>
            <a:off x="1654175" y="10096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天气</a:t>
            </a:r>
          </a:p>
        </p:txBody>
      </p:sp>
      <p:sp>
        <p:nvSpPr>
          <p:cNvPr id="70662" name="文本框 107"/>
          <p:cNvSpPr>
            <a:spLocks noChangeArrowheads="1"/>
          </p:cNvSpPr>
          <p:nvPr/>
        </p:nvSpPr>
        <p:spPr bwMode="auto">
          <a:xfrm>
            <a:off x="1636713" y="3427413"/>
            <a:ext cx="9032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冷</a:t>
            </a:r>
          </a:p>
        </p:txBody>
      </p:sp>
      <p:sp>
        <p:nvSpPr>
          <p:cNvPr id="70663" name="文本框 88"/>
          <p:cNvSpPr>
            <a:spLocks noChangeArrowheads="1"/>
          </p:cNvSpPr>
          <p:nvPr/>
        </p:nvSpPr>
        <p:spPr bwMode="auto">
          <a:xfrm>
            <a:off x="1635125" y="22193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热</a:t>
            </a:r>
          </a:p>
        </p:txBody>
      </p:sp>
      <p:sp>
        <p:nvSpPr>
          <p:cNvPr id="70664" name="文本框 107"/>
          <p:cNvSpPr>
            <a:spLocks noChangeArrowheads="1"/>
          </p:cNvSpPr>
          <p:nvPr/>
        </p:nvSpPr>
        <p:spPr bwMode="auto">
          <a:xfrm>
            <a:off x="1577975" y="4070350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下雨</a:t>
            </a:r>
          </a:p>
        </p:txBody>
      </p:sp>
      <p:grpSp>
        <p:nvGrpSpPr>
          <p:cNvPr id="70665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2"/>
          <p:cNvSpPr>
            <a:spLocks noChangeArrowheads="1"/>
          </p:cNvSpPr>
          <p:nvPr/>
        </p:nvSpPr>
        <p:spPr bwMode="auto">
          <a:xfrm>
            <a:off x="3155950" y="1487488"/>
            <a:ext cx="1495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天气很好</a:t>
            </a:r>
          </a:p>
        </p:txBody>
      </p:sp>
      <p:sp>
        <p:nvSpPr>
          <p:cNvPr id="20" name="文本框 152"/>
          <p:cNvSpPr>
            <a:spLocks noChangeArrowheads="1"/>
          </p:cNvSpPr>
          <p:nvPr/>
        </p:nvSpPr>
        <p:spPr bwMode="auto">
          <a:xfrm>
            <a:off x="3146425" y="1011238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北京的天气</a:t>
            </a:r>
          </a:p>
        </p:txBody>
      </p:sp>
      <p:sp>
        <p:nvSpPr>
          <p:cNvPr id="22" name="文本框 152"/>
          <p:cNvSpPr>
            <a:spLocks noChangeArrowheads="1"/>
          </p:cNvSpPr>
          <p:nvPr/>
        </p:nvSpPr>
        <p:spPr bwMode="auto">
          <a:xfrm>
            <a:off x="5321300" y="979488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美国的天气</a:t>
            </a:r>
          </a:p>
        </p:txBody>
      </p:sp>
      <p:sp>
        <p:nvSpPr>
          <p:cNvPr id="23" name="文本框 152"/>
          <p:cNvSpPr>
            <a:spLocks noChangeArrowheads="1"/>
          </p:cNvSpPr>
          <p:nvPr/>
        </p:nvSpPr>
        <p:spPr bwMode="auto">
          <a:xfrm>
            <a:off x="7443788" y="993775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今天的天气</a:t>
            </a:r>
          </a:p>
        </p:txBody>
      </p:sp>
      <p:sp>
        <p:nvSpPr>
          <p:cNvPr id="25" name="文本框 152"/>
          <p:cNvSpPr>
            <a:spLocks noChangeArrowheads="1"/>
          </p:cNvSpPr>
          <p:nvPr/>
        </p:nvSpPr>
        <p:spPr bwMode="auto">
          <a:xfrm>
            <a:off x="5343525" y="1498600"/>
            <a:ext cx="1701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天气不好</a:t>
            </a:r>
          </a:p>
        </p:txBody>
      </p:sp>
      <p:sp>
        <p:nvSpPr>
          <p:cNvPr id="70671" name="文本框 107"/>
          <p:cNvSpPr>
            <a:spLocks noChangeArrowheads="1"/>
          </p:cNvSpPr>
          <p:nvPr/>
        </p:nvSpPr>
        <p:spPr bwMode="auto">
          <a:xfrm>
            <a:off x="1792288" y="5184775"/>
            <a:ext cx="5429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来</a:t>
            </a:r>
          </a:p>
        </p:txBody>
      </p:sp>
      <p:sp>
        <p:nvSpPr>
          <p:cNvPr id="27" name="文本框 152"/>
          <p:cNvSpPr>
            <a:spLocks noChangeArrowheads="1"/>
          </p:cNvSpPr>
          <p:nvPr/>
        </p:nvSpPr>
        <p:spPr bwMode="auto">
          <a:xfrm>
            <a:off x="9598025" y="1004888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明天的天气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6" grpId="0"/>
      <p:bldP spid="20" grpId="0"/>
      <p:bldP spid="22" grpId="0"/>
      <p:bldP spid="23" grpId="0"/>
      <p:bldP spid="25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圆角矩形 32"/>
          <p:cNvSpPr>
            <a:spLocks noChangeArrowheads="1"/>
          </p:cNvSpPr>
          <p:nvPr/>
        </p:nvSpPr>
        <p:spPr bwMode="auto">
          <a:xfrm>
            <a:off x="1454150" y="218598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14" name="AutoShape 25"/>
          <p:cNvSpPr>
            <a:spLocks noChangeArrowheads="1"/>
          </p:cNvSpPr>
          <p:nvPr/>
        </p:nvSpPr>
        <p:spPr bwMode="auto">
          <a:xfrm>
            <a:off x="2989263" y="2109788"/>
            <a:ext cx="7842250" cy="1068387"/>
          </a:xfrm>
          <a:prstGeom prst="wedgeRoundRectCallout">
            <a:avLst>
              <a:gd name="adj1" fmla="val -52898"/>
              <a:gd name="adj2" fmla="val -31991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1684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1685" name="文本框 88"/>
          <p:cNvSpPr>
            <a:spLocks noChangeArrowheads="1"/>
          </p:cNvSpPr>
          <p:nvPr/>
        </p:nvSpPr>
        <p:spPr bwMode="auto">
          <a:xfrm>
            <a:off x="1654175" y="10096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天气</a:t>
            </a:r>
          </a:p>
        </p:txBody>
      </p:sp>
      <p:sp>
        <p:nvSpPr>
          <p:cNvPr id="71686" name="文本框 107"/>
          <p:cNvSpPr>
            <a:spLocks noChangeArrowheads="1"/>
          </p:cNvSpPr>
          <p:nvPr/>
        </p:nvSpPr>
        <p:spPr bwMode="auto">
          <a:xfrm>
            <a:off x="1636713" y="3427413"/>
            <a:ext cx="9032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冷</a:t>
            </a:r>
          </a:p>
        </p:txBody>
      </p:sp>
      <p:sp>
        <p:nvSpPr>
          <p:cNvPr id="71687" name="文本框 88"/>
          <p:cNvSpPr>
            <a:spLocks noChangeArrowheads="1"/>
          </p:cNvSpPr>
          <p:nvPr/>
        </p:nvSpPr>
        <p:spPr bwMode="auto">
          <a:xfrm>
            <a:off x="1635125" y="22193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热</a:t>
            </a:r>
          </a:p>
        </p:txBody>
      </p:sp>
      <p:sp>
        <p:nvSpPr>
          <p:cNvPr id="71688" name="文本框 107"/>
          <p:cNvSpPr>
            <a:spLocks noChangeArrowheads="1"/>
          </p:cNvSpPr>
          <p:nvPr/>
        </p:nvSpPr>
        <p:spPr bwMode="auto">
          <a:xfrm>
            <a:off x="1577975" y="4070350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下雨</a:t>
            </a:r>
          </a:p>
        </p:txBody>
      </p:sp>
      <p:grpSp>
        <p:nvGrpSpPr>
          <p:cNvPr id="71689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690" name="文本框 152"/>
          <p:cNvSpPr>
            <a:spLocks noChangeArrowheads="1"/>
          </p:cNvSpPr>
          <p:nvPr/>
        </p:nvSpPr>
        <p:spPr bwMode="auto">
          <a:xfrm>
            <a:off x="3155950" y="1487488"/>
            <a:ext cx="1495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天气很好</a:t>
            </a:r>
          </a:p>
        </p:txBody>
      </p:sp>
      <p:sp>
        <p:nvSpPr>
          <p:cNvPr id="71691" name="文本框 152"/>
          <p:cNvSpPr>
            <a:spLocks noChangeArrowheads="1"/>
          </p:cNvSpPr>
          <p:nvPr/>
        </p:nvSpPr>
        <p:spPr bwMode="auto">
          <a:xfrm>
            <a:off x="3146425" y="1011238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北京的天气</a:t>
            </a:r>
          </a:p>
        </p:txBody>
      </p:sp>
      <p:sp>
        <p:nvSpPr>
          <p:cNvPr id="71692" name="文本框 152"/>
          <p:cNvSpPr>
            <a:spLocks noChangeArrowheads="1"/>
          </p:cNvSpPr>
          <p:nvPr/>
        </p:nvSpPr>
        <p:spPr bwMode="auto">
          <a:xfrm>
            <a:off x="5321300" y="979488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美国的天气</a:t>
            </a:r>
          </a:p>
        </p:txBody>
      </p:sp>
      <p:sp>
        <p:nvSpPr>
          <p:cNvPr id="71693" name="文本框 152"/>
          <p:cNvSpPr>
            <a:spLocks noChangeArrowheads="1"/>
          </p:cNvSpPr>
          <p:nvPr/>
        </p:nvSpPr>
        <p:spPr bwMode="auto">
          <a:xfrm>
            <a:off x="7443788" y="993775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今天的天气</a:t>
            </a:r>
          </a:p>
        </p:txBody>
      </p:sp>
      <p:sp>
        <p:nvSpPr>
          <p:cNvPr id="71694" name="文本框 152"/>
          <p:cNvSpPr>
            <a:spLocks noChangeArrowheads="1"/>
          </p:cNvSpPr>
          <p:nvPr/>
        </p:nvSpPr>
        <p:spPr bwMode="auto">
          <a:xfrm>
            <a:off x="5343525" y="1498600"/>
            <a:ext cx="1701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天气不好</a:t>
            </a:r>
          </a:p>
        </p:txBody>
      </p:sp>
      <p:sp>
        <p:nvSpPr>
          <p:cNvPr id="71695" name="文本框 107"/>
          <p:cNvSpPr>
            <a:spLocks noChangeArrowheads="1"/>
          </p:cNvSpPr>
          <p:nvPr/>
        </p:nvSpPr>
        <p:spPr bwMode="auto">
          <a:xfrm>
            <a:off x="1792288" y="5184775"/>
            <a:ext cx="5429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来</a:t>
            </a:r>
          </a:p>
        </p:txBody>
      </p:sp>
      <p:sp>
        <p:nvSpPr>
          <p:cNvPr id="71696" name="文本框 152"/>
          <p:cNvSpPr>
            <a:spLocks noChangeArrowheads="1"/>
          </p:cNvSpPr>
          <p:nvPr/>
        </p:nvSpPr>
        <p:spPr bwMode="auto">
          <a:xfrm>
            <a:off x="9598025" y="1004888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明天的天气</a:t>
            </a:r>
          </a:p>
        </p:txBody>
      </p:sp>
      <p:sp>
        <p:nvSpPr>
          <p:cNvPr id="19" name="文本框 152"/>
          <p:cNvSpPr>
            <a:spLocks noChangeArrowheads="1"/>
          </p:cNvSpPr>
          <p:nvPr/>
        </p:nvSpPr>
        <p:spPr bwMode="auto">
          <a:xfrm>
            <a:off x="3151188" y="2649538"/>
            <a:ext cx="14938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热茶</a:t>
            </a:r>
          </a:p>
        </p:txBody>
      </p:sp>
      <p:sp>
        <p:nvSpPr>
          <p:cNvPr id="24" name="文本框 152"/>
          <p:cNvSpPr>
            <a:spLocks noChangeArrowheads="1"/>
          </p:cNvSpPr>
          <p:nvPr/>
        </p:nvSpPr>
        <p:spPr bwMode="auto">
          <a:xfrm>
            <a:off x="3141663" y="2173288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天气很热</a:t>
            </a:r>
          </a:p>
        </p:txBody>
      </p:sp>
      <p:sp>
        <p:nvSpPr>
          <p:cNvPr id="28" name="文本框 152"/>
          <p:cNvSpPr>
            <a:spLocks noChangeArrowheads="1"/>
          </p:cNvSpPr>
          <p:nvPr/>
        </p:nvSpPr>
        <p:spPr bwMode="auto">
          <a:xfrm>
            <a:off x="5316538" y="2141538"/>
            <a:ext cx="141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天气不热</a:t>
            </a:r>
          </a:p>
        </p:txBody>
      </p:sp>
      <p:sp>
        <p:nvSpPr>
          <p:cNvPr id="29" name="文本框 152"/>
          <p:cNvSpPr>
            <a:spLocks noChangeArrowheads="1"/>
          </p:cNvSpPr>
          <p:nvPr/>
        </p:nvSpPr>
        <p:spPr bwMode="auto">
          <a:xfrm>
            <a:off x="5338763" y="2660650"/>
            <a:ext cx="17002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热咖啡</a:t>
            </a:r>
          </a:p>
        </p:txBody>
      </p:sp>
      <p:sp>
        <p:nvSpPr>
          <p:cNvPr id="30" name="文本框 152"/>
          <p:cNvSpPr>
            <a:spLocks noChangeArrowheads="1"/>
          </p:cNvSpPr>
          <p:nvPr/>
        </p:nvSpPr>
        <p:spPr bwMode="auto">
          <a:xfrm>
            <a:off x="7466013" y="2676525"/>
            <a:ext cx="14938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热米饭</a:t>
            </a:r>
          </a:p>
        </p:txBody>
      </p:sp>
      <p:sp>
        <p:nvSpPr>
          <p:cNvPr id="31" name="文本框 152"/>
          <p:cNvSpPr>
            <a:spLocks noChangeArrowheads="1"/>
          </p:cNvSpPr>
          <p:nvPr/>
        </p:nvSpPr>
        <p:spPr bwMode="auto">
          <a:xfrm>
            <a:off x="9653588" y="2687638"/>
            <a:ext cx="17002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热菜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9" grpId="0"/>
      <p:bldP spid="24" grpId="0"/>
      <p:bldP spid="28" grpId="0"/>
      <p:bldP spid="29" grpId="0"/>
      <p:bldP spid="30" grpId="0"/>
      <p:bldP spid="3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7267847c30225c175b5420d8a3d74587866c5e69"/>
  <p:tag name="ISPRING_RESOURCE_PATHS_HASH_2" val="353f5a4bc622fa9d3568d181a98bc625db23b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8730</TotalTime>
  <Pages>0</Pages>
  <Words>2361</Words>
  <Characters>0</Characters>
  <Application>Microsoft Office PowerPoint</Application>
  <DocSecurity>0</DocSecurity>
  <PresentationFormat>宽屏</PresentationFormat>
  <Lines>0</Lines>
  <Paragraphs>714</Paragraphs>
  <Slides>47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47</vt:i4>
      </vt:variant>
    </vt:vector>
  </HeadingPairs>
  <TitlesOfParts>
    <vt:vector size="71" baseType="lpstr">
      <vt:lpstr>楷体</vt:lpstr>
      <vt:lpstr>SimSun-ExtB</vt:lpstr>
      <vt:lpstr>Calibri Light</vt:lpstr>
      <vt:lpstr>方正舒体</vt:lpstr>
      <vt:lpstr>Calibri</vt:lpstr>
      <vt:lpstr>Times New Roman</vt:lpstr>
      <vt:lpstr>Arial</vt:lpstr>
      <vt:lpstr>华文细黑</vt:lpstr>
      <vt:lpstr>幼圆</vt:lpstr>
      <vt:lpstr>Bradley Hand ITC</vt:lpstr>
      <vt:lpstr>Tahoma</vt:lpstr>
      <vt:lpstr>微软雅黑</vt:lpstr>
      <vt:lpstr>GB Pinyinok-D</vt:lpstr>
      <vt:lpstr>华文楷体</vt:lpstr>
      <vt:lpstr>楷体_GB2312</vt:lpstr>
      <vt:lpstr>宋体</vt:lpstr>
      <vt:lpstr>黑体</vt:lpstr>
      <vt:lpstr>Wingdings</vt:lpstr>
      <vt:lpstr>默认设计模板</vt:lpstr>
      <vt:lpstr>自定义设计方案</vt:lpstr>
      <vt:lpstr>1_自定义设计方案</vt:lpstr>
      <vt:lpstr>2_自定义设计方案</vt:lpstr>
      <vt:lpstr>1_默认设计模板</vt:lpstr>
      <vt:lpstr>3_默认设计模板</vt:lpstr>
      <vt:lpstr>第 12 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FXL</cp:lastModifiedBy>
  <cp:revision>836</cp:revision>
  <dcterms:created xsi:type="dcterms:W3CDTF">2013-01-25T01:44:32Z</dcterms:created>
  <dcterms:modified xsi:type="dcterms:W3CDTF">2026-03-13T05:50:45Z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2052-9.1.0.4953</vt:lpwstr>
  </property>
</Properties>
</file>